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01" r:id="rId2"/>
    <p:sldId id="285" r:id="rId3"/>
    <p:sldId id="269" r:id="rId4"/>
    <p:sldId id="302" r:id="rId5"/>
    <p:sldId id="303" r:id="rId6"/>
    <p:sldId id="304" r:id="rId7"/>
    <p:sldId id="305" r:id="rId8"/>
    <p:sldId id="306" r:id="rId9"/>
    <p:sldId id="300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9878" autoAdjust="0"/>
  </p:normalViewPr>
  <p:slideViewPr>
    <p:cSldViewPr>
      <p:cViewPr varScale="1">
        <p:scale>
          <a:sx n="114" d="100"/>
          <a:sy n="114" d="100"/>
        </p:scale>
        <p:origin x="978" y="96"/>
      </p:cViewPr>
      <p:guideLst>
        <p:guide orient="horz" pos="164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앞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4" name="그룹 313"/>
          <p:cNvGrpSpPr/>
          <p:nvPr userDrawn="1"/>
        </p:nvGrpSpPr>
        <p:grpSpPr>
          <a:xfrm>
            <a:off x="-3224" y="946116"/>
            <a:ext cx="9147816" cy="5294385"/>
            <a:chOff x="-3224" y="946116"/>
            <a:chExt cx="9147816" cy="5294385"/>
          </a:xfrm>
        </p:grpSpPr>
        <p:grpSp>
          <p:nvGrpSpPr>
            <p:cNvPr id="35" name="그룹 150"/>
            <p:cNvGrpSpPr/>
            <p:nvPr/>
          </p:nvGrpSpPr>
          <p:grpSpPr>
            <a:xfrm flipH="1">
              <a:off x="0" y="976313"/>
              <a:ext cx="1144892" cy="5018681"/>
              <a:chOff x="7829608" y="976313"/>
              <a:chExt cx="1144892" cy="5018681"/>
            </a:xfrm>
          </p:grpSpPr>
          <p:sp>
            <p:nvSpPr>
              <p:cNvPr id="271" name="Freeform 114"/>
              <p:cNvSpPr>
                <a:spLocks/>
              </p:cNvSpPr>
              <p:nvPr/>
            </p:nvSpPr>
            <p:spPr bwMode="auto">
              <a:xfrm>
                <a:off x="8749722" y="5547319"/>
                <a:ext cx="120650" cy="447675"/>
              </a:xfrm>
              <a:custGeom>
                <a:avLst/>
                <a:gdLst/>
                <a:ahLst/>
                <a:cxnLst>
                  <a:cxn ang="0">
                    <a:pos x="76" y="256"/>
                  </a:cxn>
                  <a:cxn ang="0">
                    <a:pos x="76" y="256"/>
                  </a:cxn>
                  <a:cxn ang="0">
                    <a:pos x="74" y="262"/>
                  </a:cxn>
                  <a:cxn ang="0">
                    <a:pos x="72" y="266"/>
                  </a:cxn>
                  <a:cxn ang="0">
                    <a:pos x="62" y="274"/>
                  </a:cxn>
                  <a:cxn ang="0">
                    <a:pos x="50" y="280"/>
                  </a:cxn>
                  <a:cxn ang="0">
                    <a:pos x="38" y="282"/>
                  </a:cxn>
                  <a:cxn ang="0">
                    <a:pos x="38" y="282"/>
                  </a:cxn>
                  <a:cxn ang="0">
                    <a:pos x="38" y="282"/>
                  </a:cxn>
                  <a:cxn ang="0">
                    <a:pos x="26" y="280"/>
                  </a:cxn>
                  <a:cxn ang="0">
                    <a:pos x="14" y="274"/>
                  </a:cxn>
                  <a:cxn ang="0">
                    <a:pos x="4" y="266"/>
                  </a:cxn>
                  <a:cxn ang="0">
                    <a:pos x="2" y="262"/>
                  </a:cxn>
                  <a:cxn ang="0">
                    <a:pos x="0" y="256"/>
                  </a:cxn>
                  <a:cxn ang="0">
                    <a:pos x="12" y="26"/>
                  </a:cxn>
                  <a:cxn ang="0">
                    <a:pos x="12" y="26"/>
                  </a:cxn>
                  <a:cxn ang="0">
                    <a:pos x="14" y="16"/>
                  </a:cxn>
                  <a:cxn ang="0">
                    <a:pos x="20" y="8"/>
                  </a:cxn>
                  <a:cxn ang="0">
                    <a:pos x="28" y="2"/>
                  </a:cxn>
                  <a:cxn ang="0">
                    <a:pos x="38" y="0"/>
                  </a:cxn>
                  <a:cxn ang="0">
                    <a:pos x="38" y="0"/>
                  </a:cxn>
                  <a:cxn ang="0">
                    <a:pos x="38" y="0"/>
                  </a:cxn>
                  <a:cxn ang="0">
                    <a:pos x="48" y="2"/>
                  </a:cxn>
                  <a:cxn ang="0">
                    <a:pos x="56" y="8"/>
                  </a:cxn>
                  <a:cxn ang="0">
                    <a:pos x="62" y="16"/>
                  </a:cxn>
                  <a:cxn ang="0">
                    <a:pos x="64" y="26"/>
                  </a:cxn>
                  <a:cxn ang="0">
                    <a:pos x="76" y="256"/>
                  </a:cxn>
                </a:cxnLst>
                <a:rect l="0" t="0" r="r" b="b"/>
                <a:pathLst>
                  <a:path w="76" h="282">
                    <a:moveTo>
                      <a:pt x="76" y="256"/>
                    </a:moveTo>
                    <a:lnTo>
                      <a:pt x="76" y="256"/>
                    </a:lnTo>
                    <a:lnTo>
                      <a:pt x="74" y="262"/>
                    </a:lnTo>
                    <a:lnTo>
                      <a:pt x="72" y="266"/>
                    </a:lnTo>
                    <a:lnTo>
                      <a:pt x="62" y="274"/>
                    </a:lnTo>
                    <a:lnTo>
                      <a:pt x="50" y="280"/>
                    </a:lnTo>
                    <a:lnTo>
                      <a:pt x="38" y="282"/>
                    </a:lnTo>
                    <a:lnTo>
                      <a:pt x="38" y="282"/>
                    </a:lnTo>
                    <a:lnTo>
                      <a:pt x="38" y="282"/>
                    </a:lnTo>
                    <a:lnTo>
                      <a:pt x="26" y="280"/>
                    </a:lnTo>
                    <a:lnTo>
                      <a:pt x="14" y="274"/>
                    </a:lnTo>
                    <a:lnTo>
                      <a:pt x="4" y="266"/>
                    </a:lnTo>
                    <a:lnTo>
                      <a:pt x="2" y="262"/>
                    </a:lnTo>
                    <a:lnTo>
                      <a:pt x="0" y="256"/>
                    </a:lnTo>
                    <a:lnTo>
                      <a:pt x="12" y="26"/>
                    </a:lnTo>
                    <a:lnTo>
                      <a:pt x="12" y="26"/>
                    </a:lnTo>
                    <a:lnTo>
                      <a:pt x="14" y="16"/>
                    </a:lnTo>
                    <a:lnTo>
                      <a:pt x="20" y="8"/>
                    </a:lnTo>
                    <a:lnTo>
                      <a:pt x="28" y="2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48" y="2"/>
                    </a:lnTo>
                    <a:lnTo>
                      <a:pt x="56" y="8"/>
                    </a:lnTo>
                    <a:lnTo>
                      <a:pt x="62" y="16"/>
                    </a:lnTo>
                    <a:lnTo>
                      <a:pt x="64" y="26"/>
                    </a:lnTo>
                    <a:lnTo>
                      <a:pt x="76" y="256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grpSp>
            <p:nvGrpSpPr>
              <p:cNvPr id="272" name="그룹 152"/>
              <p:cNvGrpSpPr/>
              <p:nvPr/>
            </p:nvGrpSpPr>
            <p:grpSpPr>
              <a:xfrm>
                <a:off x="7829608" y="976313"/>
                <a:ext cx="1143000" cy="4905375"/>
                <a:chOff x="7829608" y="976313"/>
                <a:chExt cx="1143000" cy="4905375"/>
              </a:xfrm>
            </p:grpSpPr>
            <p:sp>
              <p:nvSpPr>
                <p:cNvPr id="275" name="Freeform 118"/>
                <p:cNvSpPr>
                  <a:spLocks/>
                </p:cNvSpPr>
                <p:nvPr/>
              </p:nvSpPr>
              <p:spPr bwMode="auto">
                <a:xfrm>
                  <a:off x="7829608" y="976313"/>
                  <a:ext cx="1143000" cy="4905375"/>
                </a:xfrm>
                <a:custGeom>
                  <a:avLst/>
                  <a:gdLst/>
                  <a:ahLst/>
                  <a:cxnLst>
                    <a:cxn ang="0">
                      <a:pos x="712" y="194"/>
                    </a:cxn>
                    <a:cxn ang="0">
                      <a:pos x="690" y="182"/>
                    </a:cxn>
                    <a:cxn ang="0">
                      <a:pos x="662" y="134"/>
                    </a:cxn>
                    <a:cxn ang="0">
                      <a:pos x="642" y="52"/>
                    </a:cxn>
                    <a:cxn ang="0">
                      <a:pos x="630" y="62"/>
                    </a:cxn>
                    <a:cxn ang="0">
                      <a:pos x="620" y="50"/>
                    </a:cxn>
                    <a:cxn ang="0">
                      <a:pos x="616" y="0"/>
                    </a:cxn>
                    <a:cxn ang="0">
                      <a:pos x="608" y="58"/>
                    </a:cxn>
                    <a:cxn ang="0">
                      <a:pos x="596" y="60"/>
                    </a:cxn>
                    <a:cxn ang="0">
                      <a:pos x="582" y="84"/>
                    </a:cxn>
                    <a:cxn ang="0">
                      <a:pos x="560" y="154"/>
                    </a:cxn>
                    <a:cxn ang="0">
                      <a:pos x="530" y="190"/>
                    </a:cxn>
                    <a:cxn ang="0">
                      <a:pos x="510" y="234"/>
                    </a:cxn>
                    <a:cxn ang="0">
                      <a:pos x="476" y="330"/>
                    </a:cxn>
                    <a:cxn ang="0">
                      <a:pos x="436" y="394"/>
                    </a:cxn>
                    <a:cxn ang="0">
                      <a:pos x="410" y="452"/>
                    </a:cxn>
                    <a:cxn ang="0">
                      <a:pos x="372" y="564"/>
                    </a:cxn>
                    <a:cxn ang="0">
                      <a:pos x="326" y="650"/>
                    </a:cxn>
                    <a:cxn ang="0">
                      <a:pos x="298" y="718"/>
                    </a:cxn>
                    <a:cxn ang="0">
                      <a:pos x="262" y="838"/>
                    </a:cxn>
                    <a:cxn ang="0">
                      <a:pos x="214" y="940"/>
                    </a:cxn>
                    <a:cxn ang="0">
                      <a:pos x="188" y="1012"/>
                    </a:cxn>
                    <a:cxn ang="0">
                      <a:pos x="158" y="1134"/>
                    </a:cxn>
                    <a:cxn ang="0">
                      <a:pos x="114" y="1244"/>
                    </a:cxn>
                    <a:cxn ang="0">
                      <a:pos x="94" y="1318"/>
                    </a:cxn>
                    <a:cxn ang="0">
                      <a:pos x="74" y="1434"/>
                    </a:cxn>
                    <a:cxn ang="0">
                      <a:pos x="42" y="1542"/>
                    </a:cxn>
                    <a:cxn ang="0">
                      <a:pos x="28" y="1612"/>
                    </a:cxn>
                    <a:cxn ang="0">
                      <a:pos x="26" y="1714"/>
                    </a:cxn>
                    <a:cxn ang="0">
                      <a:pos x="10" y="1818"/>
                    </a:cxn>
                    <a:cxn ang="0">
                      <a:pos x="8" y="1878"/>
                    </a:cxn>
                    <a:cxn ang="0">
                      <a:pos x="22" y="1964"/>
                    </a:cxn>
                    <a:cxn ang="0">
                      <a:pos x="18" y="2064"/>
                    </a:cxn>
                    <a:cxn ang="0">
                      <a:pos x="24" y="2122"/>
                    </a:cxn>
                    <a:cxn ang="0">
                      <a:pos x="46" y="2198"/>
                    </a:cxn>
                    <a:cxn ang="0">
                      <a:pos x="52" y="2294"/>
                    </a:cxn>
                    <a:cxn ang="0">
                      <a:pos x="62" y="2348"/>
                    </a:cxn>
                    <a:cxn ang="0">
                      <a:pos x="92" y="2412"/>
                    </a:cxn>
                    <a:cxn ang="0">
                      <a:pos x="106" y="2504"/>
                    </a:cxn>
                    <a:cxn ang="0">
                      <a:pos x="122" y="2552"/>
                    </a:cxn>
                    <a:cxn ang="0">
                      <a:pos x="156" y="2604"/>
                    </a:cxn>
                    <a:cxn ang="0">
                      <a:pos x="178" y="2688"/>
                    </a:cxn>
                    <a:cxn ang="0">
                      <a:pos x="198" y="2730"/>
                    </a:cxn>
                    <a:cxn ang="0">
                      <a:pos x="238" y="2768"/>
                    </a:cxn>
                    <a:cxn ang="0">
                      <a:pos x="266" y="2844"/>
                    </a:cxn>
                    <a:cxn ang="0">
                      <a:pos x="290" y="2876"/>
                    </a:cxn>
                    <a:cxn ang="0">
                      <a:pos x="334" y="2898"/>
                    </a:cxn>
                    <a:cxn ang="0">
                      <a:pos x="368" y="2962"/>
                    </a:cxn>
                    <a:cxn ang="0">
                      <a:pos x="394" y="2984"/>
                    </a:cxn>
                    <a:cxn ang="0">
                      <a:pos x="440" y="2990"/>
                    </a:cxn>
                    <a:cxn ang="0">
                      <a:pos x="480" y="3038"/>
                    </a:cxn>
                    <a:cxn ang="0">
                      <a:pos x="508" y="3050"/>
                    </a:cxn>
                    <a:cxn ang="0">
                      <a:pos x="548" y="3038"/>
                    </a:cxn>
                    <a:cxn ang="0">
                      <a:pos x="586" y="3054"/>
                    </a:cxn>
                    <a:cxn ang="0">
                      <a:pos x="616" y="3090"/>
                    </a:cxn>
                    <a:cxn ang="0">
                      <a:pos x="654" y="3048"/>
                    </a:cxn>
                    <a:cxn ang="0">
                      <a:pos x="692" y="3038"/>
                    </a:cxn>
                    <a:cxn ang="0">
                      <a:pos x="720" y="226"/>
                    </a:cxn>
                  </a:cxnLst>
                  <a:rect l="0" t="0" r="r" b="b"/>
                  <a:pathLst>
                    <a:path w="720" h="3090">
                      <a:moveTo>
                        <a:pt x="720" y="226"/>
                      </a:moveTo>
                      <a:lnTo>
                        <a:pt x="720" y="226"/>
                      </a:lnTo>
                      <a:lnTo>
                        <a:pt x="712" y="194"/>
                      </a:lnTo>
                      <a:lnTo>
                        <a:pt x="712" y="194"/>
                      </a:lnTo>
                      <a:lnTo>
                        <a:pt x="700" y="190"/>
                      </a:lnTo>
                      <a:lnTo>
                        <a:pt x="690" y="182"/>
                      </a:lnTo>
                      <a:lnTo>
                        <a:pt x="680" y="170"/>
                      </a:lnTo>
                      <a:lnTo>
                        <a:pt x="670" y="154"/>
                      </a:lnTo>
                      <a:lnTo>
                        <a:pt x="662" y="134"/>
                      </a:lnTo>
                      <a:lnTo>
                        <a:pt x="654" y="112"/>
                      </a:lnTo>
                      <a:lnTo>
                        <a:pt x="648" y="84"/>
                      </a:lnTo>
                      <a:lnTo>
                        <a:pt x="642" y="52"/>
                      </a:lnTo>
                      <a:lnTo>
                        <a:pt x="642" y="52"/>
                      </a:lnTo>
                      <a:lnTo>
                        <a:pt x="636" y="60"/>
                      </a:lnTo>
                      <a:lnTo>
                        <a:pt x="630" y="62"/>
                      </a:lnTo>
                      <a:lnTo>
                        <a:pt x="626" y="62"/>
                      </a:lnTo>
                      <a:lnTo>
                        <a:pt x="622" y="58"/>
                      </a:lnTo>
                      <a:lnTo>
                        <a:pt x="620" y="50"/>
                      </a:lnTo>
                      <a:lnTo>
                        <a:pt x="618" y="36"/>
                      </a:lnTo>
                      <a:lnTo>
                        <a:pt x="616" y="0"/>
                      </a:lnTo>
                      <a:lnTo>
                        <a:pt x="616" y="0"/>
                      </a:lnTo>
                      <a:lnTo>
                        <a:pt x="614" y="36"/>
                      </a:lnTo>
                      <a:lnTo>
                        <a:pt x="612" y="50"/>
                      </a:lnTo>
                      <a:lnTo>
                        <a:pt x="608" y="58"/>
                      </a:lnTo>
                      <a:lnTo>
                        <a:pt x="604" y="62"/>
                      </a:lnTo>
                      <a:lnTo>
                        <a:pt x="600" y="62"/>
                      </a:lnTo>
                      <a:lnTo>
                        <a:pt x="596" y="60"/>
                      </a:lnTo>
                      <a:lnTo>
                        <a:pt x="588" y="52"/>
                      </a:lnTo>
                      <a:lnTo>
                        <a:pt x="588" y="52"/>
                      </a:lnTo>
                      <a:lnTo>
                        <a:pt x="582" y="84"/>
                      </a:lnTo>
                      <a:lnTo>
                        <a:pt x="576" y="112"/>
                      </a:lnTo>
                      <a:lnTo>
                        <a:pt x="568" y="134"/>
                      </a:lnTo>
                      <a:lnTo>
                        <a:pt x="560" y="154"/>
                      </a:lnTo>
                      <a:lnTo>
                        <a:pt x="552" y="170"/>
                      </a:lnTo>
                      <a:lnTo>
                        <a:pt x="542" y="182"/>
                      </a:lnTo>
                      <a:lnTo>
                        <a:pt x="530" y="190"/>
                      </a:lnTo>
                      <a:lnTo>
                        <a:pt x="520" y="194"/>
                      </a:lnTo>
                      <a:lnTo>
                        <a:pt x="520" y="194"/>
                      </a:lnTo>
                      <a:lnTo>
                        <a:pt x="510" y="234"/>
                      </a:lnTo>
                      <a:lnTo>
                        <a:pt x="500" y="270"/>
                      </a:lnTo>
                      <a:lnTo>
                        <a:pt x="488" y="302"/>
                      </a:lnTo>
                      <a:lnTo>
                        <a:pt x="476" y="330"/>
                      </a:lnTo>
                      <a:lnTo>
                        <a:pt x="464" y="354"/>
                      </a:lnTo>
                      <a:lnTo>
                        <a:pt x="450" y="376"/>
                      </a:lnTo>
                      <a:lnTo>
                        <a:pt x="436" y="394"/>
                      </a:lnTo>
                      <a:lnTo>
                        <a:pt x="420" y="408"/>
                      </a:lnTo>
                      <a:lnTo>
                        <a:pt x="420" y="408"/>
                      </a:lnTo>
                      <a:lnTo>
                        <a:pt x="410" y="452"/>
                      </a:lnTo>
                      <a:lnTo>
                        <a:pt x="398" y="492"/>
                      </a:lnTo>
                      <a:lnTo>
                        <a:pt x="386" y="530"/>
                      </a:lnTo>
                      <a:lnTo>
                        <a:pt x="372" y="564"/>
                      </a:lnTo>
                      <a:lnTo>
                        <a:pt x="358" y="596"/>
                      </a:lnTo>
                      <a:lnTo>
                        <a:pt x="342" y="624"/>
                      </a:lnTo>
                      <a:lnTo>
                        <a:pt x="326" y="650"/>
                      </a:lnTo>
                      <a:lnTo>
                        <a:pt x="308" y="672"/>
                      </a:lnTo>
                      <a:lnTo>
                        <a:pt x="308" y="672"/>
                      </a:lnTo>
                      <a:lnTo>
                        <a:pt x="298" y="718"/>
                      </a:lnTo>
                      <a:lnTo>
                        <a:pt x="288" y="760"/>
                      </a:lnTo>
                      <a:lnTo>
                        <a:pt x="274" y="800"/>
                      </a:lnTo>
                      <a:lnTo>
                        <a:pt x="262" y="838"/>
                      </a:lnTo>
                      <a:lnTo>
                        <a:pt x="246" y="874"/>
                      </a:lnTo>
                      <a:lnTo>
                        <a:pt x="230" y="908"/>
                      </a:lnTo>
                      <a:lnTo>
                        <a:pt x="214" y="940"/>
                      </a:lnTo>
                      <a:lnTo>
                        <a:pt x="196" y="968"/>
                      </a:lnTo>
                      <a:lnTo>
                        <a:pt x="196" y="968"/>
                      </a:lnTo>
                      <a:lnTo>
                        <a:pt x="188" y="1012"/>
                      </a:lnTo>
                      <a:lnTo>
                        <a:pt x="178" y="1056"/>
                      </a:lnTo>
                      <a:lnTo>
                        <a:pt x="168" y="1096"/>
                      </a:lnTo>
                      <a:lnTo>
                        <a:pt x="158" y="1134"/>
                      </a:lnTo>
                      <a:lnTo>
                        <a:pt x="144" y="1172"/>
                      </a:lnTo>
                      <a:lnTo>
                        <a:pt x="130" y="1208"/>
                      </a:lnTo>
                      <a:lnTo>
                        <a:pt x="114" y="1244"/>
                      </a:lnTo>
                      <a:lnTo>
                        <a:pt x="96" y="1278"/>
                      </a:lnTo>
                      <a:lnTo>
                        <a:pt x="96" y="1278"/>
                      </a:lnTo>
                      <a:lnTo>
                        <a:pt x="94" y="1318"/>
                      </a:lnTo>
                      <a:lnTo>
                        <a:pt x="88" y="1356"/>
                      </a:lnTo>
                      <a:lnTo>
                        <a:pt x="82" y="1396"/>
                      </a:lnTo>
                      <a:lnTo>
                        <a:pt x="74" y="1434"/>
                      </a:lnTo>
                      <a:lnTo>
                        <a:pt x="64" y="1470"/>
                      </a:lnTo>
                      <a:lnTo>
                        <a:pt x="54" y="1506"/>
                      </a:lnTo>
                      <a:lnTo>
                        <a:pt x="42" y="1542"/>
                      </a:lnTo>
                      <a:lnTo>
                        <a:pt x="28" y="1578"/>
                      </a:lnTo>
                      <a:lnTo>
                        <a:pt x="28" y="1578"/>
                      </a:lnTo>
                      <a:lnTo>
                        <a:pt x="28" y="1612"/>
                      </a:lnTo>
                      <a:lnTo>
                        <a:pt x="30" y="1646"/>
                      </a:lnTo>
                      <a:lnTo>
                        <a:pt x="28" y="1680"/>
                      </a:lnTo>
                      <a:lnTo>
                        <a:pt x="26" y="1714"/>
                      </a:lnTo>
                      <a:lnTo>
                        <a:pt x="22" y="1748"/>
                      </a:lnTo>
                      <a:lnTo>
                        <a:pt x="16" y="1782"/>
                      </a:lnTo>
                      <a:lnTo>
                        <a:pt x="10" y="1818"/>
                      </a:lnTo>
                      <a:lnTo>
                        <a:pt x="0" y="1852"/>
                      </a:lnTo>
                      <a:lnTo>
                        <a:pt x="0" y="1852"/>
                      </a:lnTo>
                      <a:lnTo>
                        <a:pt x="8" y="1878"/>
                      </a:lnTo>
                      <a:lnTo>
                        <a:pt x="16" y="1906"/>
                      </a:lnTo>
                      <a:lnTo>
                        <a:pt x="20" y="1934"/>
                      </a:lnTo>
                      <a:lnTo>
                        <a:pt x="22" y="1964"/>
                      </a:lnTo>
                      <a:lnTo>
                        <a:pt x="22" y="1996"/>
                      </a:lnTo>
                      <a:lnTo>
                        <a:pt x="22" y="2028"/>
                      </a:lnTo>
                      <a:lnTo>
                        <a:pt x="18" y="2064"/>
                      </a:lnTo>
                      <a:lnTo>
                        <a:pt x="14" y="2100"/>
                      </a:lnTo>
                      <a:lnTo>
                        <a:pt x="14" y="2100"/>
                      </a:lnTo>
                      <a:lnTo>
                        <a:pt x="24" y="2122"/>
                      </a:lnTo>
                      <a:lnTo>
                        <a:pt x="34" y="2144"/>
                      </a:lnTo>
                      <a:lnTo>
                        <a:pt x="40" y="2170"/>
                      </a:lnTo>
                      <a:lnTo>
                        <a:pt x="46" y="2198"/>
                      </a:lnTo>
                      <a:lnTo>
                        <a:pt x="50" y="2228"/>
                      </a:lnTo>
                      <a:lnTo>
                        <a:pt x="52" y="2260"/>
                      </a:lnTo>
                      <a:lnTo>
                        <a:pt x="52" y="2294"/>
                      </a:lnTo>
                      <a:lnTo>
                        <a:pt x="50" y="2330"/>
                      </a:lnTo>
                      <a:lnTo>
                        <a:pt x="50" y="2330"/>
                      </a:lnTo>
                      <a:lnTo>
                        <a:pt x="62" y="2348"/>
                      </a:lnTo>
                      <a:lnTo>
                        <a:pt x="74" y="2366"/>
                      </a:lnTo>
                      <a:lnTo>
                        <a:pt x="84" y="2388"/>
                      </a:lnTo>
                      <a:lnTo>
                        <a:pt x="92" y="2412"/>
                      </a:lnTo>
                      <a:lnTo>
                        <a:pt x="98" y="2440"/>
                      </a:lnTo>
                      <a:lnTo>
                        <a:pt x="102" y="2470"/>
                      </a:lnTo>
                      <a:lnTo>
                        <a:pt x="106" y="2504"/>
                      </a:lnTo>
                      <a:lnTo>
                        <a:pt x="106" y="2540"/>
                      </a:lnTo>
                      <a:lnTo>
                        <a:pt x="106" y="2540"/>
                      </a:lnTo>
                      <a:lnTo>
                        <a:pt x="122" y="2552"/>
                      </a:lnTo>
                      <a:lnTo>
                        <a:pt x="134" y="2566"/>
                      </a:lnTo>
                      <a:lnTo>
                        <a:pt x="146" y="2584"/>
                      </a:lnTo>
                      <a:lnTo>
                        <a:pt x="156" y="2604"/>
                      </a:lnTo>
                      <a:lnTo>
                        <a:pt x="166" y="2628"/>
                      </a:lnTo>
                      <a:lnTo>
                        <a:pt x="172" y="2658"/>
                      </a:lnTo>
                      <a:lnTo>
                        <a:pt x="178" y="2688"/>
                      </a:lnTo>
                      <a:lnTo>
                        <a:pt x="182" y="2724"/>
                      </a:lnTo>
                      <a:lnTo>
                        <a:pt x="182" y="2724"/>
                      </a:lnTo>
                      <a:lnTo>
                        <a:pt x="198" y="2730"/>
                      </a:lnTo>
                      <a:lnTo>
                        <a:pt x="212" y="2738"/>
                      </a:lnTo>
                      <a:lnTo>
                        <a:pt x="226" y="2752"/>
                      </a:lnTo>
                      <a:lnTo>
                        <a:pt x="238" y="2768"/>
                      </a:lnTo>
                      <a:lnTo>
                        <a:pt x="248" y="2788"/>
                      </a:lnTo>
                      <a:lnTo>
                        <a:pt x="258" y="2814"/>
                      </a:lnTo>
                      <a:lnTo>
                        <a:pt x="266" y="2844"/>
                      </a:lnTo>
                      <a:lnTo>
                        <a:pt x="274" y="2876"/>
                      </a:lnTo>
                      <a:lnTo>
                        <a:pt x="274" y="2876"/>
                      </a:lnTo>
                      <a:lnTo>
                        <a:pt x="290" y="2876"/>
                      </a:lnTo>
                      <a:lnTo>
                        <a:pt x="306" y="2878"/>
                      </a:lnTo>
                      <a:lnTo>
                        <a:pt x="320" y="2886"/>
                      </a:lnTo>
                      <a:lnTo>
                        <a:pt x="334" y="2898"/>
                      </a:lnTo>
                      <a:lnTo>
                        <a:pt x="346" y="2914"/>
                      </a:lnTo>
                      <a:lnTo>
                        <a:pt x="358" y="2936"/>
                      </a:lnTo>
                      <a:lnTo>
                        <a:pt x="368" y="2962"/>
                      </a:lnTo>
                      <a:lnTo>
                        <a:pt x="378" y="2992"/>
                      </a:lnTo>
                      <a:lnTo>
                        <a:pt x="378" y="2992"/>
                      </a:lnTo>
                      <a:lnTo>
                        <a:pt x="394" y="2984"/>
                      </a:lnTo>
                      <a:lnTo>
                        <a:pt x="410" y="2982"/>
                      </a:lnTo>
                      <a:lnTo>
                        <a:pt x="426" y="2984"/>
                      </a:lnTo>
                      <a:lnTo>
                        <a:pt x="440" y="2990"/>
                      </a:lnTo>
                      <a:lnTo>
                        <a:pt x="454" y="3002"/>
                      </a:lnTo>
                      <a:lnTo>
                        <a:pt x="468" y="3018"/>
                      </a:lnTo>
                      <a:lnTo>
                        <a:pt x="480" y="3038"/>
                      </a:lnTo>
                      <a:lnTo>
                        <a:pt x="492" y="3064"/>
                      </a:lnTo>
                      <a:lnTo>
                        <a:pt x="492" y="3064"/>
                      </a:lnTo>
                      <a:lnTo>
                        <a:pt x="508" y="3050"/>
                      </a:lnTo>
                      <a:lnTo>
                        <a:pt x="524" y="3042"/>
                      </a:lnTo>
                      <a:lnTo>
                        <a:pt x="540" y="3038"/>
                      </a:lnTo>
                      <a:lnTo>
                        <a:pt x="548" y="3038"/>
                      </a:lnTo>
                      <a:lnTo>
                        <a:pt x="556" y="3038"/>
                      </a:lnTo>
                      <a:lnTo>
                        <a:pt x="570" y="3044"/>
                      </a:lnTo>
                      <a:lnTo>
                        <a:pt x="586" y="3054"/>
                      </a:lnTo>
                      <a:lnTo>
                        <a:pt x="600" y="3070"/>
                      </a:lnTo>
                      <a:lnTo>
                        <a:pt x="616" y="3090"/>
                      </a:lnTo>
                      <a:lnTo>
                        <a:pt x="616" y="3090"/>
                      </a:lnTo>
                      <a:lnTo>
                        <a:pt x="628" y="3072"/>
                      </a:lnTo>
                      <a:lnTo>
                        <a:pt x="642" y="3058"/>
                      </a:lnTo>
                      <a:lnTo>
                        <a:pt x="654" y="3048"/>
                      </a:lnTo>
                      <a:lnTo>
                        <a:pt x="666" y="3040"/>
                      </a:lnTo>
                      <a:lnTo>
                        <a:pt x="680" y="3038"/>
                      </a:lnTo>
                      <a:lnTo>
                        <a:pt x="692" y="3038"/>
                      </a:lnTo>
                      <a:lnTo>
                        <a:pt x="706" y="3042"/>
                      </a:lnTo>
                      <a:lnTo>
                        <a:pt x="720" y="3048"/>
                      </a:lnTo>
                      <a:lnTo>
                        <a:pt x="720" y="226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3"/>
                    </a:gs>
                    <a:gs pos="85000">
                      <a:schemeClr val="accent4"/>
                    </a:gs>
                  </a:gsLst>
                  <a:lin ang="8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276" name="Freeform 119"/>
                <p:cNvSpPr>
                  <a:spLocks/>
                </p:cNvSpPr>
                <p:nvPr/>
              </p:nvSpPr>
              <p:spPr bwMode="auto">
                <a:xfrm>
                  <a:off x="8807508" y="976313"/>
                  <a:ext cx="165100" cy="4905375"/>
                </a:xfrm>
                <a:custGeom>
                  <a:avLst/>
                  <a:gdLst/>
                  <a:ahLst/>
                  <a:cxnLst>
                    <a:cxn ang="0">
                      <a:pos x="104" y="228"/>
                    </a:cxn>
                    <a:cxn ang="0">
                      <a:pos x="104" y="228"/>
                    </a:cxn>
                    <a:cxn ang="0">
                      <a:pos x="96" y="194"/>
                    </a:cxn>
                    <a:cxn ang="0">
                      <a:pos x="96" y="194"/>
                    </a:cxn>
                    <a:cxn ang="0">
                      <a:pos x="84" y="190"/>
                    </a:cxn>
                    <a:cxn ang="0">
                      <a:pos x="74" y="182"/>
                    </a:cxn>
                    <a:cxn ang="0">
                      <a:pos x="64" y="170"/>
                    </a:cxn>
                    <a:cxn ang="0">
                      <a:pos x="54" y="154"/>
                    </a:cxn>
                    <a:cxn ang="0">
                      <a:pos x="46" y="134"/>
                    </a:cxn>
                    <a:cxn ang="0">
                      <a:pos x="38" y="112"/>
                    </a:cxn>
                    <a:cxn ang="0">
                      <a:pos x="32" y="84"/>
                    </a:cxn>
                    <a:cxn ang="0">
                      <a:pos x="26" y="52"/>
                    </a:cxn>
                    <a:cxn ang="0">
                      <a:pos x="26" y="52"/>
                    </a:cxn>
                    <a:cxn ang="0">
                      <a:pos x="20" y="60"/>
                    </a:cxn>
                    <a:cxn ang="0">
                      <a:pos x="14" y="62"/>
                    </a:cxn>
                    <a:cxn ang="0">
                      <a:pos x="10" y="62"/>
                    </a:cxn>
                    <a:cxn ang="0">
                      <a:pos x="6" y="58"/>
                    </a:cxn>
                    <a:cxn ang="0">
                      <a:pos x="2" y="50"/>
                    </a:cxn>
                    <a:cxn ang="0">
                      <a:pos x="0" y="36"/>
                    </a:cxn>
                    <a:cxn ang="0">
                      <a:pos x="0" y="0"/>
                    </a:cxn>
                    <a:cxn ang="0">
                      <a:pos x="0" y="3090"/>
                    </a:cxn>
                    <a:cxn ang="0">
                      <a:pos x="0" y="3090"/>
                    </a:cxn>
                    <a:cxn ang="0">
                      <a:pos x="12" y="3072"/>
                    </a:cxn>
                    <a:cxn ang="0">
                      <a:pos x="24" y="3058"/>
                    </a:cxn>
                    <a:cxn ang="0">
                      <a:pos x="38" y="3048"/>
                    </a:cxn>
                    <a:cxn ang="0">
                      <a:pos x="50" y="3040"/>
                    </a:cxn>
                    <a:cxn ang="0">
                      <a:pos x="64" y="3038"/>
                    </a:cxn>
                    <a:cxn ang="0">
                      <a:pos x="76" y="3038"/>
                    </a:cxn>
                    <a:cxn ang="0">
                      <a:pos x="90" y="3042"/>
                    </a:cxn>
                    <a:cxn ang="0">
                      <a:pos x="104" y="3048"/>
                    </a:cxn>
                    <a:cxn ang="0">
                      <a:pos x="104" y="228"/>
                    </a:cxn>
                  </a:cxnLst>
                  <a:rect l="0" t="0" r="r" b="b"/>
                  <a:pathLst>
                    <a:path w="104" h="3090">
                      <a:moveTo>
                        <a:pt x="104" y="228"/>
                      </a:moveTo>
                      <a:lnTo>
                        <a:pt x="104" y="228"/>
                      </a:lnTo>
                      <a:lnTo>
                        <a:pt x="96" y="194"/>
                      </a:lnTo>
                      <a:lnTo>
                        <a:pt x="96" y="194"/>
                      </a:lnTo>
                      <a:lnTo>
                        <a:pt x="84" y="190"/>
                      </a:lnTo>
                      <a:lnTo>
                        <a:pt x="74" y="182"/>
                      </a:lnTo>
                      <a:lnTo>
                        <a:pt x="64" y="170"/>
                      </a:lnTo>
                      <a:lnTo>
                        <a:pt x="54" y="154"/>
                      </a:lnTo>
                      <a:lnTo>
                        <a:pt x="46" y="134"/>
                      </a:lnTo>
                      <a:lnTo>
                        <a:pt x="38" y="112"/>
                      </a:lnTo>
                      <a:lnTo>
                        <a:pt x="32" y="84"/>
                      </a:lnTo>
                      <a:lnTo>
                        <a:pt x="26" y="52"/>
                      </a:lnTo>
                      <a:lnTo>
                        <a:pt x="26" y="52"/>
                      </a:lnTo>
                      <a:lnTo>
                        <a:pt x="20" y="60"/>
                      </a:lnTo>
                      <a:lnTo>
                        <a:pt x="14" y="62"/>
                      </a:lnTo>
                      <a:lnTo>
                        <a:pt x="10" y="62"/>
                      </a:lnTo>
                      <a:lnTo>
                        <a:pt x="6" y="58"/>
                      </a:lnTo>
                      <a:lnTo>
                        <a:pt x="2" y="50"/>
                      </a:lnTo>
                      <a:lnTo>
                        <a:pt x="0" y="36"/>
                      </a:lnTo>
                      <a:lnTo>
                        <a:pt x="0" y="0"/>
                      </a:lnTo>
                      <a:lnTo>
                        <a:pt x="0" y="3090"/>
                      </a:lnTo>
                      <a:lnTo>
                        <a:pt x="0" y="3090"/>
                      </a:lnTo>
                      <a:lnTo>
                        <a:pt x="12" y="3072"/>
                      </a:lnTo>
                      <a:lnTo>
                        <a:pt x="24" y="3058"/>
                      </a:lnTo>
                      <a:lnTo>
                        <a:pt x="38" y="3048"/>
                      </a:lnTo>
                      <a:lnTo>
                        <a:pt x="50" y="3040"/>
                      </a:lnTo>
                      <a:lnTo>
                        <a:pt x="64" y="3038"/>
                      </a:lnTo>
                      <a:lnTo>
                        <a:pt x="76" y="3038"/>
                      </a:lnTo>
                      <a:lnTo>
                        <a:pt x="90" y="3042"/>
                      </a:lnTo>
                      <a:lnTo>
                        <a:pt x="104" y="3048"/>
                      </a:lnTo>
                      <a:lnTo>
                        <a:pt x="104" y="228"/>
                      </a:lnTo>
                      <a:close/>
                    </a:path>
                  </a:pathLst>
                </a:custGeom>
                <a:gradFill>
                  <a:gsLst>
                    <a:gs pos="36000">
                      <a:schemeClr val="accent3"/>
                    </a:gs>
                    <a:gs pos="92000">
                      <a:schemeClr val="accent4"/>
                    </a:gs>
                  </a:gsLst>
                  <a:lin ang="5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</p:grpSp>
          <p:sp>
            <p:nvSpPr>
              <p:cNvPr id="273" name="Freeform 120"/>
              <p:cNvSpPr>
                <a:spLocks/>
              </p:cNvSpPr>
              <p:nvPr/>
            </p:nvSpPr>
            <p:spPr bwMode="auto">
              <a:xfrm>
                <a:off x="7850550" y="1096963"/>
                <a:ext cx="1123950" cy="4756150"/>
              </a:xfrm>
              <a:custGeom>
                <a:avLst/>
                <a:gdLst/>
                <a:ahLst/>
                <a:cxnLst>
                  <a:cxn ang="0">
                    <a:pos x="620" y="2904"/>
                  </a:cxn>
                  <a:cxn ang="0">
                    <a:pos x="708" y="2724"/>
                  </a:cxn>
                  <a:cxn ang="0">
                    <a:pos x="620" y="2776"/>
                  </a:cxn>
                  <a:cxn ang="0">
                    <a:pos x="708" y="2528"/>
                  </a:cxn>
                  <a:cxn ang="0">
                    <a:pos x="618" y="2582"/>
                  </a:cxn>
                  <a:cxn ang="0">
                    <a:pos x="708" y="2332"/>
                  </a:cxn>
                  <a:cxn ang="0">
                    <a:pos x="616" y="2388"/>
                  </a:cxn>
                  <a:cxn ang="0">
                    <a:pos x="708" y="2116"/>
                  </a:cxn>
                  <a:cxn ang="0">
                    <a:pos x="616" y="2176"/>
                  </a:cxn>
                  <a:cxn ang="0">
                    <a:pos x="708" y="1848"/>
                  </a:cxn>
                  <a:cxn ang="0">
                    <a:pos x="614" y="1914"/>
                  </a:cxn>
                  <a:cxn ang="0">
                    <a:pos x="686" y="1560"/>
                  </a:cxn>
                  <a:cxn ang="0">
                    <a:pos x="624" y="1606"/>
                  </a:cxn>
                  <a:cxn ang="0">
                    <a:pos x="670" y="1212"/>
                  </a:cxn>
                  <a:cxn ang="0">
                    <a:pos x="620" y="1252"/>
                  </a:cxn>
                  <a:cxn ang="0">
                    <a:pos x="654" y="866"/>
                  </a:cxn>
                  <a:cxn ang="0">
                    <a:pos x="616" y="898"/>
                  </a:cxn>
                  <a:cxn ang="0">
                    <a:pos x="636" y="524"/>
                  </a:cxn>
                  <a:cxn ang="0">
                    <a:pos x="630" y="520"/>
                  </a:cxn>
                  <a:cxn ang="0">
                    <a:pos x="596" y="546"/>
                  </a:cxn>
                  <a:cxn ang="0">
                    <a:pos x="446" y="368"/>
                  </a:cxn>
                  <a:cxn ang="0">
                    <a:pos x="428" y="358"/>
                  </a:cxn>
                  <a:cxn ang="0">
                    <a:pos x="584" y="538"/>
                  </a:cxn>
                  <a:cxn ang="0">
                    <a:pos x="578" y="882"/>
                  </a:cxn>
                  <a:cxn ang="0">
                    <a:pos x="316" y="608"/>
                  </a:cxn>
                  <a:cxn ang="0">
                    <a:pos x="346" y="648"/>
                  </a:cxn>
                  <a:cxn ang="0">
                    <a:pos x="598" y="908"/>
                  </a:cxn>
                  <a:cxn ang="0">
                    <a:pos x="400" y="1074"/>
                  </a:cxn>
                  <a:cxn ang="0">
                    <a:pos x="192" y="886"/>
                  </a:cxn>
                  <a:cxn ang="0">
                    <a:pos x="536" y="1212"/>
                  </a:cxn>
                  <a:cxn ang="0">
                    <a:pos x="582" y="1606"/>
                  </a:cxn>
                  <a:cxn ang="0">
                    <a:pos x="178" y="1254"/>
                  </a:cxn>
                  <a:cxn ang="0">
                    <a:pos x="140" y="1232"/>
                  </a:cxn>
                  <a:cxn ang="0">
                    <a:pos x="554" y="1588"/>
                  </a:cxn>
                  <a:cxn ang="0">
                    <a:pos x="552" y="1880"/>
                  </a:cxn>
                  <a:cxn ang="0">
                    <a:pos x="82" y="1522"/>
                  </a:cxn>
                  <a:cxn ang="0">
                    <a:pos x="114" y="1556"/>
                  </a:cxn>
                  <a:cxn ang="0">
                    <a:pos x="578" y="1906"/>
                  </a:cxn>
                  <a:cxn ang="0">
                    <a:pos x="512" y="2114"/>
                  </a:cxn>
                  <a:cxn ang="0">
                    <a:pos x="0" y="1754"/>
                  </a:cxn>
                  <a:cxn ang="0">
                    <a:pos x="300" y="1972"/>
                  </a:cxn>
                  <a:cxn ang="0">
                    <a:pos x="590" y="2388"/>
                  </a:cxn>
                  <a:cxn ang="0">
                    <a:pos x="108" y="2054"/>
                  </a:cxn>
                  <a:cxn ang="0">
                    <a:pos x="38" y="2014"/>
                  </a:cxn>
                  <a:cxn ang="0">
                    <a:pos x="548" y="2364"/>
                  </a:cxn>
                  <a:cxn ang="0">
                    <a:pos x="554" y="2556"/>
                  </a:cxn>
                  <a:cxn ang="0">
                    <a:pos x="102" y="2254"/>
                  </a:cxn>
                  <a:cxn ang="0">
                    <a:pos x="134" y="2284"/>
                  </a:cxn>
                  <a:cxn ang="0">
                    <a:pos x="578" y="2578"/>
                  </a:cxn>
                  <a:cxn ang="0">
                    <a:pos x="526" y="2732"/>
                  </a:cxn>
                  <a:cxn ang="0">
                    <a:pos x="94" y="2448"/>
                  </a:cxn>
                  <a:cxn ang="0">
                    <a:pos x="346" y="2622"/>
                  </a:cxn>
                  <a:cxn ang="0">
                    <a:pos x="586" y="2904"/>
                  </a:cxn>
                  <a:cxn ang="0">
                    <a:pos x="240" y="2672"/>
                  </a:cxn>
                  <a:cxn ang="0">
                    <a:pos x="188" y="2646"/>
                  </a:cxn>
                  <a:cxn ang="0">
                    <a:pos x="562" y="2892"/>
                  </a:cxn>
                  <a:cxn ang="0">
                    <a:pos x="622" y="2904"/>
                  </a:cxn>
                </a:cxnLst>
                <a:rect l="0" t="0" r="r" b="b"/>
                <a:pathLst>
                  <a:path w="708" h="2996">
                    <a:moveTo>
                      <a:pt x="708" y="2842"/>
                    </a:moveTo>
                    <a:lnTo>
                      <a:pt x="708" y="2842"/>
                    </a:lnTo>
                    <a:lnTo>
                      <a:pt x="668" y="2868"/>
                    </a:lnTo>
                    <a:lnTo>
                      <a:pt x="668" y="2868"/>
                    </a:lnTo>
                    <a:lnTo>
                      <a:pt x="642" y="2886"/>
                    </a:lnTo>
                    <a:lnTo>
                      <a:pt x="642" y="2886"/>
                    </a:lnTo>
                    <a:lnTo>
                      <a:pt x="622" y="2902"/>
                    </a:lnTo>
                    <a:lnTo>
                      <a:pt x="622" y="2902"/>
                    </a:lnTo>
                    <a:lnTo>
                      <a:pt x="620" y="2904"/>
                    </a:lnTo>
                    <a:lnTo>
                      <a:pt x="620" y="2780"/>
                    </a:lnTo>
                    <a:lnTo>
                      <a:pt x="620" y="2780"/>
                    </a:lnTo>
                    <a:lnTo>
                      <a:pt x="626" y="2776"/>
                    </a:lnTo>
                    <a:lnTo>
                      <a:pt x="626" y="2776"/>
                    </a:lnTo>
                    <a:lnTo>
                      <a:pt x="652" y="2760"/>
                    </a:lnTo>
                    <a:lnTo>
                      <a:pt x="652" y="2760"/>
                    </a:lnTo>
                    <a:lnTo>
                      <a:pt x="686" y="2738"/>
                    </a:lnTo>
                    <a:lnTo>
                      <a:pt x="686" y="2738"/>
                    </a:lnTo>
                    <a:lnTo>
                      <a:pt x="708" y="2724"/>
                    </a:lnTo>
                    <a:lnTo>
                      <a:pt x="708" y="2714"/>
                    </a:lnTo>
                    <a:lnTo>
                      <a:pt x="708" y="2714"/>
                    </a:lnTo>
                    <a:lnTo>
                      <a:pt x="680" y="2732"/>
                    </a:lnTo>
                    <a:lnTo>
                      <a:pt x="680" y="2732"/>
                    </a:lnTo>
                    <a:lnTo>
                      <a:pt x="648" y="2754"/>
                    </a:lnTo>
                    <a:lnTo>
                      <a:pt x="648" y="2754"/>
                    </a:lnTo>
                    <a:lnTo>
                      <a:pt x="624" y="2772"/>
                    </a:lnTo>
                    <a:lnTo>
                      <a:pt x="624" y="2772"/>
                    </a:lnTo>
                    <a:lnTo>
                      <a:pt x="620" y="2776"/>
                    </a:lnTo>
                    <a:lnTo>
                      <a:pt x="618" y="2584"/>
                    </a:lnTo>
                    <a:lnTo>
                      <a:pt x="618" y="2584"/>
                    </a:lnTo>
                    <a:lnTo>
                      <a:pt x="628" y="2578"/>
                    </a:lnTo>
                    <a:lnTo>
                      <a:pt x="628" y="2578"/>
                    </a:lnTo>
                    <a:lnTo>
                      <a:pt x="656" y="2562"/>
                    </a:lnTo>
                    <a:lnTo>
                      <a:pt x="656" y="2562"/>
                    </a:lnTo>
                    <a:lnTo>
                      <a:pt x="692" y="2538"/>
                    </a:lnTo>
                    <a:lnTo>
                      <a:pt x="692" y="2538"/>
                    </a:lnTo>
                    <a:lnTo>
                      <a:pt x="708" y="2528"/>
                    </a:lnTo>
                    <a:lnTo>
                      <a:pt x="708" y="2518"/>
                    </a:lnTo>
                    <a:lnTo>
                      <a:pt x="708" y="2518"/>
                    </a:lnTo>
                    <a:lnTo>
                      <a:pt x="688" y="2532"/>
                    </a:lnTo>
                    <a:lnTo>
                      <a:pt x="688" y="2532"/>
                    </a:lnTo>
                    <a:lnTo>
                      <a:pt x="652" y="2556"/>
                    </a:lnTo>
                    <a:lnTo>
                      <a:pt x="652" y="2556"/>
                    </a:lnTo>
                    <a:lnTo>
                      <a:pt x="626" y="2576"/>
                    </a:lnTo>
                    <a:lnTo>
                      <a:pt x="626" y="2576"/>
                    </a:lnTo>
                    <a:lnTo>
                      <a:pt x="618" y="2582"/>
                    </a:lnTo>
                    <a:lnTo>
                      <a:pt x="616" y="2390"/>
                    </a:lnTo>
                    <a:lnTo>
                      <a:pt x="616" y="2390"/>
                    </a:lnTo>
                    <a:lnTo>
                      <a:pt x="630" y="2382"/>
                    </a:lnTo>
                    <a:lnTo>
                      <a:pt x="630" y="2382"/>
                    </a:lnTo>
                    <a:lnTo>
                      <a:pt x="660" y="2364"/>
                    </a:lnTo>
                    <a:lnTo>
                      <a:pt x="660" y="2364"/>
                    </a:lnTo>
                    <a:lnTo>
                      <a:pt x="698" y="2338"/>
                    </a:lnTo>
                    <a:lnTo>
                      <a:pt x="698" y="2338"/>
                    </a:lnTo>
                    <a:lnTo>
                      <a:pt x="708" y="2332"/>
                    </a:lnTo>
                    <a:lnTo>
                      <a:pt x="708" y="2322"/>
                    </a:lnTo>
                    <a:lnTo>
                      <a:pt x="708" y="2322"/>
                    </a:lnTo>
                    <a:lnTo>
                      <a:pt x="694" y="2332"/>
                    </a:lnTo>
                    <a:lnTo>
                      <a:pt x="694" y="2332"/>
                    </a:lnTo>
                    <a:lnTo>
                      <a:pt x="656" y="2358"/>
                    </a:lnTo>
                    <a:lnTo>
                      <a:pt x="656" y="2358"/>
                    </a:lnTo>
                    <a:lnTo>
                      <a:pt x="628" y="2380"/>
                    </a:lnTo>
                    <a:lnTo>
                      <a:pt x="628" y="2380"/>
                    </a:lnTo>
                    <a:lnTo>
                      <a:pt x="616" y="2388"/>
                    </a:lnTo>
                    <a:lnTo>
                      <a:pt x="616" y="2178"/>
                    </a:lnTo>
                    <a:lnTo>
                      <a:pt x="616" y="2178"/>
                    </a:lnTo>
                    <a:lnTo>
                      <a:pt x="630" y="2168"/>
                    </a:lnTo>
                    <a:lnTo>
                      <a:pt x="630" y="2168"/>
                    </a:lnTo>
                    <a:lnTo>
                      <a:pt x="660" y="2148"/>
                    </a:lnTo>
                    <a:lnTo>
                      <a:pt x="660" y="2148"/>
                    </a:lnTo>
                    <a:lnTo>
                      <a:pt x="700" y="2122"/>
                    </a:lnTo>
                    <a:lnTo>
                      <a:pt x="700" y="2122"/>
                    </a:lnTo>
                    <a:lnTo>
                      <a:pt x="708" y="2116"/>
                    </a:lnTo>
                    <a:lnTo>
                      <a:pt x="708" y="2106"/>
                    </a:lnTo>
                    <a:lnTo>
                      <a:pt x="708" y="2106"/>
                    </a:lnTo>
                    <a:lnTo>
                      <a:pt x="696" y="2114"/>
                    </a:lnTo>
                    <a:lnTo>
                      <a:pt x="696" y="2114"/>
                    </a:lnTo>
                    <a:lnTo>
                      <a:pt x="658" y="2144"/>
                    </a:lnTo>
                    <a:lnTo>
                      <a:pt x="658" y="2144"/>
                    </a:lnTo>
                    <a:lnTo>
                      <a:pt x="628" y="2166"/>
                    </a:lnTo>
                    <a:lnTo>
                      <a:pt x="628" y="2166"/>
                    </a:lnTo>
                    <a:lnTo>
                      <a:pt x="616" y="2176"/>
                    </a:lnTo>
                    <a:lnTo>
                      <a:pt x="614" y="1916"/>
                    </a:lnTo>
                    <a:lnTo>
                      <a:pt x="614" y="1916"/>
                    </a:lnTo>
                    <a:lnTo>
                      <a:pt x="630" y="1906"/>
                    </a:lnTo>
                    <a:lnTo>
                      <a:pt x="630" y="1906"/>
                    </a:lnTo>
                    <a:lnTo>
                      <a:pt x="658" y="1884"/>
                    </a:lnTo>
                    <a:lnTo>
                      <a:pt x="658" y="1884"/>
                    </a:lnTo>
                    <a:lnTo>
                      <a:pt x="696" y="1858"/>
                    </a:lnTo>
                    <a:lnTo>
                      <a:pt x="696" y="1858"/>
                    </a:lnTo>
                    <a:lnTo>
                      <a:pt x="708" y="1848"/>
                    </a:lnTo>
                    <a:lnTo>
                      <a:pt x="708" y="1838"/>
                    </a:lnTo>
                    <a:lnTo>
                      <a:pt x="708" y="1838"/>
                    </a:lnTo>
                    <a:lnTo>
                      <a:pt x="690" y="1850"/>
                    </a:lnTo>
                    <a:lnTo>
                      <a:pt x="690" y="1850"/>
                    </a:lnTo>
                    <a:lnTo>
                      <a:pt x="654" y="1880"/>
                    </a:lnTo>
                    <a:lnTo>
                      <a:pt x="654" y="1880"/>
                    </a:lnTo>
                    <a:lnTo>
                      <a:pt x="628" y="1902"/>
                    </a:lnTo>
                    <a:lnTo>
                      <a:pt x="628" y="1902"/>
                    </a:lnTo>
                    <a:lnTo>
                      <a:pt x="614" y="1914"/>
                    </a:lnTo>
                    <a:lnTo>
                      <a:pt x="612" y="1618"/>
                    </a:lnTo>
                    <a:lnTo>
                      <a:pt x="612" y="1618"/>
                    </a:lnTo>
                    <a:lnTo>
                      <a:pt x="626" y="1608"/>
                    </a:lnTo>
                    <a:lnTo>
                      <a:pt x="626" y="1608"/>
                    </a:lnTo>
                    <a:lnTo>
                      <a:pt x="652" y="1588"/>
                    </a:lnTo>
                    <a:lnTo>
                      <a:pt x="652" y="1588"/>
                    </a:lnTo>
                    <a:lnTo>
                      <a:pt x="668" y="1576"/>
                    </a:lnTo>
                    <a:lnTo>
                      <a:pt x="686" y="1560"/>
                    </a:lnTo>
                    <a:lnTo>
                      <a:pt x="686" y="1560"/>
                    </a:lnTo>
                    <a:lnTo>
                      <a:pt x="708" y="1542"/>
                    </a:lnTo>
                    <a:lnTo>
                      <a:pt x="708" y="1530"/>
                    </a:lnTo>
                    <a:lnTo>
                      <a:pt x="708" y="1530"/>
                    </a:lnTo>
                    <a:lnTo>
                      <a:pt x="680" y="1554"/>
                    </a:lnTo>
                    <a:lnTo>
                      <a:pt x="680" y="1554"/>
                    </a:lnTo>
                    <a:lnTo>
                      <a:pt x="648" y="1584"/>
                    </a:lnTo>
                    <a:lnTo>
                      <a:pt x="648" y="1584"/>
                    </a:lnTo>
                    <a:lnTo>
                      <a:pt x="624" y="1606"/>
                    </a:lnTo>
                    <a:lnTo>
                      <a:pt x="624" y="1606"/>
                    </a:lnTo>
                    <a:lnTo>
                      <a:pt x="612" y="1616"/>
                    </a:lnTo>
                    <a:lnTo>
                      <a:pt x="610" y="1264"/>
                    </a:lnTo>
                    <a:lnTo>
                      <a:pt x="610" y="1264"/>
                    </a:lnTo>
                    <a:lnTo>
                      <a:pt x="622" y="1254"/>
                    </a:lnTo>
                    <a:lnTo>
                      <a:pt x="622" y="1254"/>
                    </a:lnTo>
                    <a:lnTo>
                      <a:pt x="644" y="1236"/>
                    </a:lnTo>
                    <a:lnTo>
                      <a:pt x="644" y="1236"/>
                    </a:lnTo>
                    <a:lnTo>
                      <a:pt x="670" y="1212"/>
                    </a:lnTo>
                    <a:lnTo>
                      <a:pt x="670" y="1212"/>
                    </a:lnTo>
                    <a:lnTo>
                      <a:pt x="708" y="1178"/>
                    </a:lnTo>
                    <a:lnTo>
                      <a:pt x="708" y="1166"/>
                    </a:lnTo>
                    <a:lnTo>
                      <a:pt x="708" y="1166"/>
                    </a:lnTo>
                    <a:lnTo>
                      <a:pt x="664" y="1206"/>
                    </a:lnTo>
                    <a:lnTo>
                      <a:pt x="664" y="1206"/>
                    </a:lnTo>
                    <a:lnTo>
                      <a:pt x="640" y="1232"/>
                    </a:lnTo>
                    <a:lnTo>
                      <a:pt x="640" y="1232"/>
                    </a:lnTo>
                    <a:lnTo>
                      <a:pt x="620" y="1252"/>
                    </a:lnTo>
                    <a:lnTo>
                      <a:pt x="620" y="1252"/>
                    </a:lnTo>
                    <a:lnTo>
                      <a:pt x="610" y="1262"/>
                    </a:lnTo>
                    <a:lnTo>
                      <a:pt x="608" y="908"/>
                    </a:lnTo>
                    <a:lnTo>
                      <a:pt x="608" y="908"/>
                    </a:lnTo>
                    <a:lnTo>
                      <a:pt x="618" y="900"/>
                    </a:lnTo>
                    <a:lnTo>
                      <a:pt x="618" y="900"/>
                    </a:lnTo>
                    <a:lnTo>
                      <a:pt x="634" y="886"/>
                    </a:lnTo>
                    <a:lnTo>
                      <a:pt x="634" y="886"/>
                    </a:lnTo>
                    <a:lnTo>
                      <a:pt x="654" y="866"/>
                    </a:lnTo>
                    <a:lnTo>
                      <a:pt x="654" y="866"/>
                    </a:lnTo>
                    <a:lnTo>
                      <a:pt x="708" y="810"/>
                    </a:lnTo>
                    <a:lnTo>
                      <a:pt x="708" y="798"/>
                    </a:lnTo>
                    <a:lnTo>
                      <a:pt x="708" y="798"/>
                    </a:lnTo>
                    <a:lnTo>
                      <a:pt x="648" y="860"/>
                    </a:lnTo>
                    <a:lnTo>
                      <a:pt x="648" y="860"/>
                    </a:lnTo>
                    <a:lnTo>
                      <a:pt x="628" y="882"/>
                    </a:lnTo>
                    <a:lnTo>
                      <a:pt x="628" y="882"/>
                    </a:lnTo>
                    <a:lnTo>
                      <a:pt x="616" y="898"/>
                    </a:lnTo>
                    <a:lnTo>
                      <a:pt x="616" y="898"/>
                    </a:lnTo>
                    <a:lnTo>
                      <a:pt x="608" y="906"/>
                    </a:lnTo>
                    <a:lnTo>
                      <a:pt x="606" y="554"/>
                    </a:lnTo>
                    <a:lnTo>
                      <a:pt x="606" y="554"/>
                    </a:lnTo>
                    <a:lnTo>
                      <a:pt x="612" y="548"/>
                    </a:lnTo>
                    <a:lnTo>
                      <a:pt x="612" y="548"/>
                    </a:lnTo>
                    <a:lnTo>
                      <a:pt x="624" y="538"/>
                    </a:lnTo>
                    <a:lnTo>
                      <a:pt x="624" y="538"/>
                    </a:lnTo>
                    <a:lnTo>
                      <a:pt x="636" y="524"/>
                    </a:lnTo>
                    <a:lnTo>
                      <a:pt x="636" y="524"/>
                    </a:lnTo>
                    <a:lnTo>
                      <a:pt x="702" y="450"/>
                    </a:lnTo>
                    <a:lnTo>
                      <a:pt x="702" y="450"/>
                    </a:lnTo>
                    <a:lnTo>
                      <a:pt x="708" y="442"/>
                    </a:lnTo>
                    <a:lnTo>
                      <a:pt x="708" y="430"/>
                    </a:lnTo>
                    <a:lnTo>
                      <a:pt x="708" y="430"/>
                    </a:lnTo>
                    <a:lnTo>
                      <a:pt x="696" y="444"/>
                    </a:lnTo>
                    <a:lnTo>
                      <a:pt x="696" y="444"/>
                    </a:lnTo>
                    <a:lnTo>
                      <a:pt x="630" y="520"/>
                    </a:lnTo>
                    <a:lnTo>
                      <a:pt x="630" y="520"/>
                    </a:lnTo>
                    <a:lnTo>
                      <a:pt x="618" y="534"/>
                    </a:lnTo>
                    <a:lnTo>
                      <a:pt x="618" y="534"/>
                    </a:lnTo>
                    <a:lnTo>
                      <a:pt x="610" y="546"/>
                    </a:lnTo>
                    <a:lnTo>
                      <a:pt x="610" y="546"/>
                    </a:lnTo>
                    <a:lnTo>
                      <a:pt x="606" y="552"/>
                    </a:lnTo>
                    <a:lnTo>
                      <a:pt x="604" y="0"/>
                    </a:lnTo>
                    <a:lnTo>
                      <a:pt x="600" y="552"/>
                    </a:lnTo>
                    <a:lnTo>
                      <a:pt x="600" y="552"/>
                    </a:lnTo>
                    <a:lnTo>
                      <a:pt x="596" y="546"/>
                    </a:lnTo>
                    <a:lnTo>
                      <a:pt x="596" y="546"/>
                    </a:lnTo>
                    <a:lnTo>
                      <a:pt x="588" y="534"/>
                    </a:lnTo>
                    <a:lnTo>
                      <a:pt x="588" y="534"/>
                    </a:lnTo>
                    <a:lnTo>
                      <a:pt x="576" y="520"/>
                    </a:lnTo>
                    <a:lnTo>
                      <a:pt x="576" y="520"/>
                    </a:lnTo>
                    <a:lnTo>
                      <a:pt x="512" y="444"/>
                    </a:lnTo>
                    <a:lnTo>
                      <a:pt x="512" y="444"/>
                    </a:lnTo>
                    <a:lnTo>
                      <a:pt x="446" y="368"/>
                    </a:lnTo>
                    <a:lnTo>
                      <a:pt x="446" y="368"/>
                    </a:lnTo>
                    <a:lnTo>
                      <a:pt x="432" y="354"/>
                    </a:lnTo>
                    <a:lnTo>
                      <a:pt x="432" y="354"/>
                    </a:lnTo>
                    <a:lnTo>
                      <a:pt x="422" y="344"/>
                    </a:lnTo>
                    <a:lnTo>
                      <a:pt x="422" y="344"/>
                    </a:lnTo>
                    <a:lnTo>
                      <a:pt x="412" y="336"/>
                    </a:lnTo>
                    <a:lnTo>
                      <a:pt x="412" y="336"/>
                    </a:lnTo>
                    <a:lnTo>
                      <a:pt x="420" y="346"/>
                    </a:lnTo>
                    <a:lnTo>
                      <a:pt x="420" y="346"/>
                    </a:lnTo>
                    <a:lnTo>
                      <a:pt x="428" y="358"/>
                    </a:lnTo>
                    <a:lnTo>
                      <a:pt x="428" y="358"/>
                    </a:lnTo>
                    <a:lnTo>
                      <a:pt x="440" y="374"/>
                    </a:lnTo>
                    <a:lnTo>
                      <a:pt x="440" y="374"/>
                    </a:lnTo>
                    <a:lnTo>
                      <a:pt x="504" y="450"/>
                    </a:lnTo>
                    <a:lnTo>
                      <a:pt x="504" y="450"/>
                    </a:lnTo>
                    <a:lnTo>
                      <a:pt x="570" y="524"/>
                    </a:lnTo>
                    <a:lnTo>
                      <a:pt x="570" y="524"/>
                    </a:lnTo>
                    <a:lnTo>
                      <a:pt x="584" y="538"/>
                    </a:lnTo>
                    <a:lnTo>
                      <a:pt x="584" y="538"/>
                    </a:lnTo>
                    <a:lnTo>
                      <a:pt x="594" y="548"/>
                    </a:lnTo>
                    <a:lnTo>
                      <a:pt x="594" y="548"/>
                    </a:lnTo>
                    <a:lnTo>
                      <a:pt x="600" y="554"/>
                    </a:lnTo>
                    <a:lnTo>
                      <a:pt x="598" y="906"/>
                    </a:lnTo>
                    <a:lnTo>
                      <a:pt x="598" y="906"/>
                    </a:lnTo>
                    <a:lnTo>
                      <a:pt x="592" y="898"/>
                    </a:lnTo>
                    <a:lnTo>
                      <a:pt x="592" y="898"/>
                    </a:lnTo>
                    <a:lnTo>
                      <a:pt x="578" y="882"/>
                    </a:lnTo>
                    <a:lnTo>
                      <a:pt x="578" y="882"/>
                    </a:lnTo>
                    <a:lnTo>
                      <a:pt x="560" y="860"/>
                    </a:lnTo>
                    <a:lnTo>
                      <a:pt x="560" y="860"/>
                    </a:lnTo>
                    <a:lnTo>
                      <a:pt x="456" y="752"/>
                    </a:lnTo>
                    <a:lnTo>
                      <a:pt x="456" y="752"/>
                    </a:lnTo>
                    <a:lnTo>
                      <a:pt x="352" y="642"/>
                    </a:lnTo>
                    <a:lnTo>
                      <a:pt x="352" y="642"/>
                    </a:lnTo>
                    <a:lnTo>
                      <a:pt x="332" y="624"/>
                    </a:lnTo>
                    <a:lnTo>
                      <a:pt x="332" y="624"/>
                    </a:lnTo>
                    <a:lnTo>
                      <a:pt x="316" y="608"/>
                    </a:lnTo>
                    <a:lnTo>
                      <a:pt x="316" y="608"/>
                    </a:lnTo>
                    <a:lnTo>
                      <a:pt x="302" y="596"/>
                    </a:lnTo>
                    <a:lnTo>
                      <a:pt x="302" y="596"/>
                    </a:lnTo>
                    <a:lnTo>
                      <a:pt x="314" y="610"/>
                    </a:lnTo>
                    <a:lnTo>
                      <a:pt x="314" y="610"/>
                    </a:lnTo>
                    <a:lnTo>
                      <a:pt x="328" y="628"/>
                    </a:lnTo>
                    <a:lnTo>
                      <a:pt x="328" y="628"/>
                    </a:lnTo>
                    <a:lnTo>
                      <a:pt x="346" y="648"/>
                    </a:lnTo>
                    <a:lnTo>
                      <a:pt x="346" y="648"/>
                    </a:lnTo>
                    <a:lnTo>
                      <a:pt x="450" y="758"/>
                    </a:lnTo>
                    <a:lnTo>
                      <a:pt x="450" y="758"/>
                    </a:lnTo>
                    <a:lnTo>
                      <a:pt x="554" y="866"/>
                    </a:lnTo>
                    <a:lnTo>
                      <a:pt x="554" y="866"/>
                    </a:lnTo>
                    <a:lnTo>
                      <a:pt x="574" y="886"/>
                    </a:lnTo>
                    <a:lnTo>
                      <a:pt x="574" y="886"/>
                    </a:lnTo>
                    <a:lnTo>
                      <a:pt x="590" y="900"/>
                    </a:lnTo>
                    <a:lnTo>
                      <a:pt x="590" y="900"/>
                    </a:lnTo>
                    <a:lnTo>
                      <a:pt x="598" y="908"/>
                    </a:lnTo>
                    <a:lnTo>
                      <a:pt x="596" y="1262"/>
                    </a:lnTo>
                    <a:lnTo>
                      <a:pt x="596" y="1262"/>
                    </a:lnTo>
                    <a:lnTo>
                      <a:pt x="586" y="1252"/>
                    </a:lnTo>
                    <a:lnTo>
                      <a:pt x="586" y="1252"/>
                    </a:lnTo>
                    <a:lnTo>
                      <a:pt x="568" y="1232"/>
                    </a:lnTo>
                    <a:lnTo>
                      <a:pt x="568" y="1232"/>
                    </a:lnTo>
                    <a:lnTo>
                      <a:pt x="542" y="1206"/>
                    </a:lnTo>
                    <a:lnTo>
                      <a:pt x="542" y="1206"/>
                    </a:lnTo>
                    <a:lnTo>
                      <a:pt x="400" y="1074"/>
                    </a:lnTo>
                    <a:lnTo>
                      <a:pt x="400" y="1074"/>
                    </a:lnTo>
                    <a:lnTo>
                      <a:pt x="258" y="944"/>
                    </a:lnTo>
                    <a:lnTo>
                      <a:pt x="258" y="944"/>
                    </a:lnTo>
                    <a:lnTo>
                      <a:pt x="232" y="920"/>
                    </a:lnTo>
                    <a:lnTo>
                      <a:pt x="232" y="920"/>
                    </a:lnTo>
                    <a:lnTo>
                      <a:pt x="210" y="902"/>
                    </a:lnTo>
                    <a:lnTo>
                      <a:pt x="210" y="902"/>
                    </a:lnTo>
                    <a:lnTo>
                      <a:pt x="192" y="886"/>
                    </a:lnTo>
                    <a:lnTo>
                      <a:pt x="192" y="886"/>
                    </a:lnTo>
                    <a:lnTo>
                      <a:pt x="208" y="904"/>
                    </a:lnTo>
                    <a:lnTo>
                      <a:pt x="208" y="904"/>
                    </a:lnTo>
                    <a:lnTo>
                      <a:pt x="228" y="924"/>
                    </a:lnTo>
                    <a:lnTo>
                      <a:pt x="228" y="924"/>
                    </a:lnTo>
                    <a:lnTo>
                      <a:pt x="252" y="950"/>
                    </a:lnTo>
                    <a:lnTo>
                      <a:pt x="252" y="950"/>
                    </a:lnTo>
                    <a:lnTo>
                      <a:pt x="394" y="1082"/>
                    </a:lnTo>
                    <a:lnTo>
                      <a:pt x="394" y="1082"/>
                    </a:lnTo>
                    <a:lnTo>
                      <a:pt x="536" y="1212"/>
                    </a:lnTo>
                    <a:lnTo>
                      <a:pt x="536" y="1212"/>
                    </a:lnTo>
                    <a:lnTo>
                      <a:pt x="564" y="1236"/>
                    </a:lnTo>
                    <a:lnTo>
                      <a:pt x="564" y="1236"/>
                    </a:lnTo>
                    <a:lnTo>
                      <a:pt x="584" y="1254"/>
                    </a:lnTo>
                    <a:lnTo>
                      <a:pt x="584" y="1254"/>
                    </a:lnTo>
                    <a:lnTo>
                      <a:pt x="596" y="1264"/>
                    </a:lnTo>
                    <a:lnTo>
                      <a:pt x="594" y="1616"/>
                    </a:lnTo>
                    <a:lnTo>
                      <a:pt x="594" y="1616"/>
                    </a:lnTo>
                    <a:lnTo>
                      <a:pt x="582" y="1606"/>
                    </a:lnTo>
                    <a:lnTo>
                      <a:pt x="582" y="1606"/>
                    </a:lnTo>
                    <a:lnTo>
                      <a:pt x="558" y="1584"/>
                    </a:lnTo>
                    <a:lnTo>
                      <a:pt x="558" y="1584"/>
                    </a:lnTo>
                    <a:lnTo>
                      <a:pt x="526" y="1554"/>
                    </a:lnTo>
                    <a:lnTo>
                      <a:pt x="526" y="1554"/>
                    </a:lnTo>
                    <a:lnTo>
                      <a:pt x="352" y="1404"/>
                    </a:lnTo>
                    <a:lnTo>
                      <a:pt x="352" y="1404"/>
                    </a:lnTo>
                    <a:lnTo>
                      <a:pt x="178" y="1254"/>
                    </a:lnTo>
                    <a:lnTo>
                      <a:pt x="178" y="1254"/>
                    </a:lnTo>
                    <a:lnTo>
                      <a:pt x="144" y="1228"/>
                    </a:lnTo>
                    <a:lnTo>
                      <a:pt x="144" y="1228"/>
                    </a:lnTo>
                    <a:lnTo>
                      <a:pt x="118" y="1206"/>
                    </a:lnTo>
                    <a:lnTo>
                      <a:pt x="118" y="1206"/>
                    </a:lnTo>
                    <a:lnTo>
                      <a:pt x="94" y="1190"/>
                    </a:lnTo>
                    <a:lnTo>
                      <a:pt x="94" y="1190"/>
                    </a:lnTo>
                    <a:lnTo>
                      <a:pt x="116" y="1210"/>
                    </a:lnTo>
                    <a:lnTo>
                      <a:pt x="116" y="1210"/>
                    </a:lnTo>
                    <a:lnTo>
                      <a:pt x="140" y="1232"/>
                    </a:lnTo>
                    <a:lnTo>
                      <a:pt x="140" y="1232"/>
                    </a:lnTo>
                    <a:lnTo>
                      <a:pt x="172" y="1260"/>
                    </a:lnTo>
                    <a:lnTo>
                      <a:pt x="172" y="1260"/>
                    </a:lnTo>
                    <a:lnTo>
                      <a:pt x="346" y="1410"/>
                    </a:lnTo>
                    <a:lnTo>
                      <a:pt x="346" y="1410"/>
                    </a:lnTo>
                    <a:lnTo>
                      <a:pt x="522" y="1560"/>
                    </a:lnTo>
                    <a:lnTo>
                      <a:pt x="522" y="1560"/>
                    </a:lnTo>
                    <a:lnTo>
                      <a:pt x="538" y="1576"/>
                    </a:lnTo>
                    <a:lnTo>
                      <a:pt x="554" y="1588"/>
                    </a:lnTo>
                    <a:lnTo>
                      <a:pt x="554" y="1588"/>
                    </a:lnTo>
                    <a:lnTo>
                      <a:pt x="580" y="1608"/>
                    </a:lnTo>
                    <a:lnTo>
                      <a:pt x="580" y="1608"/>
                    </a:lnTo>
                    <a:lnTo>
                      <a:pt x="594" y="1618"/>
                    </a:lnTo>
                    <a:lnTo>
                      <a:pt x="592" y="1914"/>
                    </a:lnTo>
                    <a:lnTo>
                      <a:pt x="592" y="1914"/>
                    </a:lnTo>
                    <a:lnTo>
                      <a:pt x="580" y="1902"/>
                    </a:lnTo>
                    <a:lnTo>
                      <a:pt x="580" y="1902"/>
                    </a:lnTo>
                    <a:lnTo>
                      <a:pt x="552" y="1880"/>
                    </a:lnTo>
                    <a:lnTo>
                      <a:pt x="552" y="1880"/>
                    </a:lnTo>
                    <a:lnTo>
                      <a:pt x="516" y="1850"/>
                    </a:lnTo>
                    <a:lnTo>
                      <a:pt x="516" y="1850"/>
                    </a:lnTo>
                    <a:lnTo>
                      <a:pt x="318" y="1700"/>
                    </a:lnTo>
                    <a:lnTo>
                      <a:pt x="318" y="1700"/>
                    </a:lnTo>
                    <a:lnTo>
                      <a:pt x="120" y="1550"/>
                    </a:lnTo>
                    <a:lnTo>
                      <a:pt x="120" y="1550"/>
                    </a:lnTo>
                    <a:lnTo>
                      <a:pt x="82" y="1522"/>
                    </a:lnTo>
                    <a:lnTo>
                      <a:pt x="82" y="1522"/>
                    </a:lnTo>
                    <a:lnTo>
                      <a:pt x="52" y="1502"/>
                    </a:lnTo>
                    <a:lnTo>
                      <a:pt x="52" y="1502"/>
                    </a:lnTo>
                    <a:lnTo>
                      <a:pt x="26" y="1484"/>
                    </a:lnTo>
                    <a:lnTo>
                      <a:pt x="26" y="1484"/>
                    </a:lnTo>
                    <a:lnTo>
                      <a:pt x="50" y="1504"/>
                    </a:lnTo>
                    <a:lnTo>
                      <a:pt x="50" y="1504"/>
                    </a:lnTo>
                    <a:lnTo>
                      <a:pt x="78" y="1528"/>
                    </a:lnTo>
                    <a:lnTo>
                      <a:pt x="78" y="1528"/>
                    </a:lnTo>
                    <a:lnTo>
                      <a:pt x="114" y="1556"/>
                    </a:lnTo>
                    <a:lnTo>
                      <a:pt x="114" y="1556"/>
                    </a:lnTo>
                    <a:lnTo>
                      <a:pt x="312" y="1706"/>
                    </a:lnTo>
                    <a:lnTo>
                      <a:pt x="312" y="1706"/>
                    </a:lnTo>
                    <a:lnTo>
                      <a:pt x="510" y="1858"/>
                    </a:lnTo>
                    <a:lnTo>
                      <a:pt x="510" y="1858"/>
                    </a:lnTo>
                    <a:lnTo>
                      <a:pt x="548" y="1884"/>
                    </a:lnTo>
                    <a:lnTo>
                      <a:pt x="548" y="1884"/>
                    </a:lnTo>
                    <a:lnTo>
                      <a:pt x="578" y="1906"/>
                    </a:lnTo>
                    <a:lnTo>
                      <a:pt x="578" y="1906"/>
                    </a:lnTo>
                    <a:lnTo>
                      <a:pt x="592" y="1916"/>
                    </a:lnTo>
                    <a:lnTo>
                      <a:pt x="592" y="2176"/>
                    </a:lnTo>
                    <a:lnTo>
                      <a:pt x="592" y="2176"/>
                    </a:lnTo>
                    <a:lnTo>
                      <a:pt x="578" y="2166"/>
                    </a:lnTo>
                    <a:lnTo>
                      <a:pt x="578" y="2166"/>
                    </a:lnTo>
                    <a:lnTo>
                      <a:pt x="550" y="2144"/>
                    </a:lnTo>
                    <a:lnTo>
                      <a:pt x="550" y="2144"/>
                    </a:lnTo>
                    <a:lnTo>
                      <a:pt x="512" y="2114"/>
                    </a:lnTo>
                    <a:lnTo>
                      <a:pt x="512" y="2114"/>
                    </a:lnTo>
                    <a:lnTo>
                      <a:pt x="304" y="1966"/>
                    </a:lnTo>
                    <a:lnTo>
                      <a:pt x="304" y="1966"/>
                    </a:lnTo>
                    <a:lnTo>
                      <a:pt x="98" y="1818"/>
                    </a:lnTo>
                    <a:lnTo>
                      <a:pt x="98" y="1818"/>
                    </a:lnTo>
                    <a:lnTo>
                      <a:pt x="58" y="1790"/>
                    </a:lnTo>
                    <a:lnTo>
                      <a:pt x="58" y="1790"/>
                    </a:lnTo>
                    <a:lnTo>
                      <a:pt x="28" y="1770"/>
                    </a:lnTo>
                    <a:lnTo>
                      <a:pt x="28" y="1770"/>
                    </a:lnTo>
                    <a:lnTo>
                      <a:pt x="0" y="1754"/>
                    </a:lnTo>
                    <a:lnTo>
                      <a:pt x="0" y="1754"/>
                    </a:lnTo>
                    <a:lnTo>
                      <a:pt x="26" y="1772"/>
                    </a:lnTo>
                    <a:lnTo>
                      <a:pt x="26" y="1772"/>
                    </a:lnTo>
                    <a:lnTo>
                      <a:pt x="54" y="1796"/>
                    </a:lnTo>
                    <a:lnTo>
                      <a:pt x="54" y="1796"/>
                    </a:lnTo>
                    <a:lnTo>
                      <a:pt x="92" y="1824"/>
                    </a:lnTo>
                    <a:lnTo>
                      <a:pt x="92" y="1824"/>
                    </a:lnTo>
                    <a:lnTo>
                      <a:pt x="300" y="1972"/>
                    </a:lnTo>
                    <a:lnTo>
                      <a:pt x="300" y="1972"/>
                    </a:lnTo>
                    <a:lnTo>
                      <a:pt x="506" y="2122"/>
                    </a:lnTo>
                    <a:lnTo>
                      <a:pt x="506" y="2122"/>
                    </a:lnTo>
                    <a:lnTo>
                      <a:pt x="546" y="2148"/>
                    </a:lnTo>
                    <a:lnTo>
                      <a:pt x="546" y="2148"/>
                    </a:lnTo>
                    <a:lnTo>
                      <a:pt x="576" y="2168"/>
                    </a:lnTo>
                    <a:lnTo>
                      <a:pt x="576" y="2168"/>
                    </a:lnTo>
                    <a:lnTo>
                      <a:pt x="592" y="2178"/>
                    </a:lnTo>
                    <a:lnTo>
                      <a:pt x="590" y="2388"/>
                    </a:lnTo>
                    <a:lnTo>
                      <a:pt x="590" y="2388"/>
                    </a:lnTo>
                    <a:lnTo>
                      <a:pt x="578" y="2380"/>
                    </a:lnTo>
                    <a:lnTo>
                      <a:pt x="578" y="2380"/>
                    </a:lnTo>
                    <a:lnTo>
                      <a:pt x="550" y="2358"/>
                    </a:lnTo>
                    <a:lnTo>
                      <a:pt x="550" y="2358"/>
                    </a:lnTo>
                    <a:lnTo>
                      <a:pt x="514" y="2332"/>
                    </a:lnTo>
                    <a:lnTo>
                      <a:pt x="514" y="2332"/>
                    </a:lnTo>
                    <a:lnTo>
                      <a:pt x="310" y="2194"/>
                    </a:lnTo>
                    <a:lnTo>
                      <a:pt x="310" y="2194"/>
                    </a:lnTo>
                    <a:lnTo>
                      <a:pt x="108" y="2054"/>
                    </a:lnTo>
                    <a:lnTo>
                      <a:pt x="108" y="2054"/>
                    </a:lnTo>
                    <a:lnTo>
                      <a:pt x="70" y="2030"/>
                    </a:lnTo>
                    <a:lnTo>
                      <a:pt x="70" y="2030"/>
                    </a:lnTo>
                    <a:lnTo>
                      <a:pt x="40" y="2012"/>
                    </a:lnTo>
                    <a:lnTo>
                      <a:pt x="40" y="2012"/>
                    </a:lnTo>
                    <a:lnTo>
                      <a:pt x="14" y="1996"/>
                    </a:lnTo>
                    <a:lnTo>
                      <a:pt x="14" y="1996"/>
                    </a:lnTo>
                    <a:lnTo>
                      <a:pt x="38" y="2014"/>
                    </a:lnTo>
                    <a:lnTo>
                      <a:pt x="38" y="2014"/>
                    </a:lnTo>
                    <a:lnTo>
                      <a:pt x="66" y="2036"/>
                    </a:lnTo>
                    <a:lnTo>
                      <a:pt x="66" y="2036"/>
                    </a:lnTo>
                    <a:lnTo>
                      <a:pt x="104" y="2062"/>
                    </a:lnTo>
                    <a:lnTo>
                      <a:pt x="104" y="2062"/>
                    </a:lnTo>
                    <a:lnTo>
                      <a:pt x="306" y="2200"/>
                    </a:lnTo>
                    <a:lnTo>
                      <a:pt x="306" y="2200"/>
                    </a:lnTo>
                    <a:lnTo>
                      <a:pt x="508" y="2338"/>
                    </a:lnTo>
                    <a:lnTo>
                      <a:pt x="508" y="2338"/>
                    </a:lnTo>
                    <a:lnTo>
                      <a:pt x="548" y="2364"/>
                    </a:lnTo>
                    <a:lnTo>
                      <a:pt x="548" y="2364"/>
                    </a:lnTo>
                    <a:lnTo>
                      <a:pt x="578" y="2382"/>
                    </a:lnTo>
                    <a:lnTo>
                      <a:pt x="578" y="2382"/>
                    </a:lnTo>
                    <a:lnTo>
                      <a:pt x="590" y="2390"/>
                    </a:lnTo>
                    <a:lnTo>
                      <a:pt x="588" y="2582"/>
                    </a:lnTo>
                    <a:lnTo>
                      <a:pt x="588" y="2582"/>
                    </a:lnTo>
                    <a:lnTo>
                      <a:pt x="580" y="2576"/>
                    </a:lnTo>
                    <a:lnTo>
                      <a:pt x="580" y="2576"/>
                    </a:lnTo>
                    <a:lnTo>
                      <a:pt x="554" y="2556"/>
                    </a:lnTo>
                    <a:lnTo>
                      <a:pt x="554" y="2556"/>
                    </a:lnTo>
                    <a:lnTo>
                      <a:pt x="520" y="2532"/>
                    </a:lnTo>
                    <a:lnTo>
                      <a:pt x="520" y="2532"/>
                    </a:lnTo>
                    <a:lnTo>
                      <a:pt x="328" y="2404"/>
                    </a:lnTo>
                    <a:lnTo>
                      <a:pt x="328" y="2404"/>
                    </a:lnTo>
                    <a:lnTo>
                      <a:pt x="138" y="2276"/>
                    </a:lnTo>
                    <a:lnTo>
                      <a:pt x="138" y="2276"/>
                    </a:lnTo>
                    <a:lnTo>
                      <a:pt x="102" y="2254"/>
                    </a:lnTo>
                    <a:lnTo>
                      <a:pt x="102" y="2254"/>
                    </a:lnTo>
                    <a:lnTo>
                      <a:pt x="74" y="2238"/>
                    </a:lnTo>
                    <a:lnTo>
                      <a:pt x="74" y="2238"/>
                    </a:lnTo>
                    <a:lnTo>
                      <a:pt x="48" y="2222"/>
                    </a:lnTo>
                    <a:lnTo>
                      <a:pt x="48" y="2222"/>
                    </a:lnTo>
                    <a:lnTo>
                      <a:pt x="72" y="2240"/>
                    </a:lnTo>
                    <a:lnTo>
                      <a:pt x="72" y="2240"/>
                    </a:lnTo>
                    <a:lnTo>
                      <a:pt x="98" y="2260"/>
                    </a:lnTo>
                    <a:lnTo>
                      <a:pt x="98" y="2260"/>
                    </a:lnTo>
                    <a:lnTo>
                      <a:pt x="134" y="2284"/>
                    </a:lnTo>
                    <a:lnTo>
                      <a:pt x="134" y="2284"/>
                    </a:lnTo>
                    <a:lnTo>
                      <a:pt x="324" y="2412"/>
                    </a:lnTo>
                    <a:lnTo>
                      <a:pt x="324" y="2412"/>
                    </a:lnTo>
                    <a:lnTo>
                      <a:pt x="514" y="2538"/>
                    </a:lnTo>
                    <a:lnTo>
                      <a:pt x="514" y="2538"/>
                    </a:lnTo>
                    <a:lnTo>
                      <a:pt x="550" y="2562"/>
                    </a:lnTo>
                    <a:lnTo>
                      <a:pt x="550" y="2562"/>
                    </a:lnTo>
                    <a:lnTo>
                      <a:pt x="578" y="2578"/>
                    </a:lnTo>
                    <a:lnTo>
                      <a:pt x="578" y="2578"/>
                    </a:lnTo>
                    <a:lnTo>
                      <a:pt x="588" y="2584"/>
                    </a:lnTo>
                    <a:lnTo>
                      <a:pt x="588" y="2776"/>
                    </a:lnTo>
                    <a:lnTo>
                      <a:pt x="588" y="2776"/>
                    </a:lnTo>
                    <a:lnTo>
                      <a:pt x="582" y="2772"/>
                    </a:lnTo>
                    <a:lnTo>
                      <a:pt x="582" y="2772"/>
                    </a:lnTo>
                    <a:lnTo>
                      <a:pt x="558" y="2754"/>
                    </a:lnTo>
                    <a:lnTo>
                      <a:pt x="558" y="2754"/>
                    </a:lnTo>
                    <a:lnTo>
                      <a:pt x="526" y="2732"/>
                    </a:lnTo>
                    <a:lnTo>
                      <a:pt x="526" y="2732"/>
                    </a:lnTo>
                    <a:lnTo>
                      <a:pt x="352" y="2614"/>
                    </a:lnTo>
                    <a:lnTo>
                      <a:pt x="352" y="2614"/>
                    </a:lnTo>
                    <a:lnTo>
                      <a:pt x="176" y="2498"/>
                    </a:lnTo>
                    <a:lnTo>
                      <a:pt x="176" y="2498"/>
                    </a:lnTo>
                    <a:lnTo>
                      <a:pt x="144" y="2476"/>
                    </a:lnTo>
                    <a:lnTo>
                      <a:pt x="144" y="2476"/>
                    </a:lnTo>
                    <a:lnTo>
                      <a:pt x="118" y="2462"/>
                    </a:lnTo>
                    <a:lnTo>
                      <a:pt x="118" y="2462"/>
                    </a:lnTo>
                    <a:lnTo>
                      <a:pt x="94" y="2448"/>
                    </a:lnTo>
                    <a:lnTo>
                      <a:pt x="94" y="2448"/>
                    </a:lnTo>
                    <a:lnTo>
                      <a:pt x="116" y="2464"/>
                    </a:lnTo>
                    <a:lnTo>
                      <a:pt x="116" y="2464"/>
                    </a:lnTo>
                    <a:lnTo>
                      <a:pt x="140" y="2482"/>
                    </a:lnTo>
                    <a:lnTo>
                      <a:pt x="140" y="2482"/>
                    </a:lnTo>
                    <a:lnTo>
                      <a:pt x="172" y="2504"/>
                    </a:lnTo>
                    <a:lnTo>
                      <a:pt x="172" y="2504"/>
                    </a:lnTo>
                    <a:lnTo>
                      <a:pt x="346" y="2622"/>
                    </a:lnTo>
                    <a:lnTo>
                      <a:pt x="346" y="2622"/>
                    </a:lnTo>
                    <a:lnTo>
                      <a:pt x="522" y="2738"/>
                    </a:lnTo>
                    <a:lnTo>
                      <a:pt x="522" y="2738"/>
                    </a:lnTo>
                    <a:lnTo>
                      <a:pt x="554" y="2760"/>
                    </a:lnTo>
                    <a:lnTo>
                      <a:pt x="554" y="2760"/>
                    </a:lnTo>
                    <a:lnTo>
                      <a:pt x="580" y="2776"/>
                    </a:lnTo>
                    <a:lnTo>
                      <a:pt x="580" y="2776"/>
                    </a:lnTo>
                    <a:lnTo>
                      <a:pt x="588" y="2780"/>
                    </a:lnTo>
                    <a:lnTo>
                      <a:pt x="586" y="2904"/>
                    </a:lnTo>
                    <a:lnTo>
                      <a:pt x="586" y="2904"/>
                    </a:lnTo>
                    <a:lnTo>
                      <a:pt x="586" y="2902"/>
                    </a:lnTo>
                    <a:lnTo>
                      <a:pt x="586" y="2902"/>
                    </a:lnTo>
                    <a:lnTo>
                      <a:pt x="566" y="2886"/>
                    </a:lnTo>
                    <a:lnTo>
                      <a:pt x="566" y="2886"/>
                    </a:lnTo>
                    <a:lnTo>
                      <a:pt x="538" y="2868"/>
                    </a:lnTo>
                    <a:lnTo>
                      <a:pt x="538" y="2868"/>
                    </a:lnTo>
                    <a:lnTo>
                      <a:pt x="390" y="2770"/>
                    </a:lnTo>
                    <a:lnTo>
                      <a:pt x="390" y="2770"/>
                    </a:lnTo>
                    <a:lnTo>
                      <a:pt x="240" y="2672"/>
                    </a:lnTo>
                    <a:lnTo>
                      <a:pt x="240" y="2672"/>
                    </a:lnTo>
                    <a:lnTo>
                      <a:pt x="212" y="2656"/>
                    </a:lnTo>
                    <a:lnTo>
                      <a:pt x="212" y="2656"/>
                    </a:lnTo>
                    <a:lnTo>
                      <a:pt x="190" y="2642"/>
                    </a:lnTo>
                    <a:lnTo>
                      <a:pt x="190" y="2642"/>
                    </a:lnTo>
                    <a:lnTo>
                      <a:pt x="170" y="2632"/>
                    </a:lnTo>
                    <a:lnTo>
                      <a:pt x="170" y="2632"/>
                    </a:lnTo>
                    <a:lnTo>
                      <a:pt x="188" y="2646"/>
                    </a:lnTo>
                    <a:lnTo>
                      <a:pt x="188" y="2646"/>
                    </a:lnTo>
                    <a:lnTo>
                      <a:pt x="208" y="2660"/>
                    </a:lnTo>
                    <a:lnTo>
                      <a:pt x="208" y="2660"/>
                    </a:lnTo>
                    <a:lnTo>
                      <a:pt x="236" y="2680"/>
                    </a:lnTo>
                    <a:lnTo>
                      <a:pt x="236" y="2680"/>
                    </a:lnTo>
                    <a:lnTo>
                      <a:pt x="384" y="2778"/>
                    </a:lnTo>
                    <a:lnTo>
                      <a:pt x="384" y="2778"/>
                    </a:lnTo>
                    <a:lnTo>
                      <a:pt x="534" y="2874"/>
                    </a:lnTo>
                    <a:lnTo>
                      <a:pt x="534" y="2874"/>
                    </a:lnTo>
                    <a:lnTo>
                      <a:pt x="562" y="2892"/>
                    </a:lnTo>
                    <a:lnTo>
                      <a:pt x="562" y="2892"/>
                    </a:lnTo>
                    <a:lnTo>
                      <a:pt x="584" y="2904"/>
                    </a:lnTo>
                    <a:lnTo>
                      <a:pt x="584" y="2904"/>
                    </a:lnTo>
                    <a:lnTo>
                      <a:pt x="586" y="2906"/>
                    </a:lnTo>
                    <a:lnTo>
                      <a:pt x="586" y="2996"/>
                    </a:lnTo>
                    <a:lnTo>
                      <a:pt x="620" y="2996"/>
                    </a:lnTo>
                    <a:lnTo>
                      <a:pt x="620" y="2906"/>
                    </a:lnTo>
                    <a:lnTo>
                      <a:pt x="620" y="2906"/>
                    </a:lnTo>
                    <a:lnTo>
                      <a:pt x="622" y="2904"/>
                    </a:lnTo>
                    <a:lnTo>
                      <a:pt x="622" y="2904"/>
                    </a:lnTo>
                    <a:lnTo>
                      <a:pt x="646" y="2892"/>
                    </a:lnTo>
                    <a:lnTo>
                      <a:pt x="646" y="2892"/>
                    </a:lnTo>
                    <a:lnTo>
                      <a:pt x="674" y="2874"/>
                    </a:lnTo>
                    <a:lnTo>
                      <a:pt x="674" y="2874"/>
                    </a:lnTo>
                    <a:lnTo>
                      <a:pt x="708" y="2852"/>
                    </a:lnTo>
                    <a:lnTo>
                      <a:pt x="708" y="2842"/>
                    </a:lnTo>
                    <a:close/>
                  </a:path>
                </a:pathLst>
              </a:custGeom>
              <a:solidFill>
                <a:schemeClr val="bg1">
                  <a:alpha val="22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74" name="Freeform 121"/>
              <p:cNvSpPr>
                <a:spLocks/>
              </p:cNvSpPr>
              <p:nvPr/>
            </p:nvSpPr>
            <p:spPr bwMode="auto">
              <a:xfrm>
                <a:off x="7850550" y="1065213"/>
                <a:ext cx="1123950" cy="4816475"/>
              </a:xfrm>
              <a:custGeom>
                <a:avLst/>
                <a:gdLst/>
                <a:ahLst/>
                <a:cxnLst>
                  <a:cxn ang="0">
                    <a:pos x="620" y="2940"/>
                  </a:cxn>
                  <a:cxn ang="0">
                    <a:pos x="708" y="2760"/>
                  </a:cxn>
                  <a:cxn ang="0">
                    <a:pos x="620" y="2814"/>
                  </a:cxn>
                  <a:cxn ang="0">
                    <a:pos x="708" y="2566"/>
                  </a:cxn>
                  <a:cxn ang="0">
                    <a:pos x="618" y="2620"/>
                  </a:cxn>
                  <a:cxn ang="0">
                    <a:pos x="708" y="2370"/>
                  </a:cxn>
                  <a:cxn ang="0">
                    <a:pos x="616" y="2424"/>
                  </a:cxn>
                  <a:cxn ang="0">
                    <a:pos x="708" y="2154"/>
                  </a:cxn>
                  <a:cxn ang="0">
                    <a:pos x="616" y="2214"/>
                  </a:cxn>
                  <a:cxn ang="0">
                    <a:pos x="708" y="1886"/>
                  </a:cxn>
                  <a:cxn ang="0">
                    <a:pos x="614" y="1950"/>
                  </a:cxn>
                  <a:cxn ang="0">
                    <a:pos x="708" y="1578"/>
                  </a:cxn>
                  <a:cxn ang="0">
                    <a:pos x="612" y="1654"/>
                  </a:cxn>
                  <a:cxn ang="0">
                    <a:pos x="708" y="1216"/>
                  </a:cxn>
                  <a:cxn ang="0">
                    <a:pos x="610" y="1298"/>
                  </a:cxn>
                  <a:cxn ang="0">
                    <a:pos x="708" y="846"/>
                  </a:cxn>
                  <a:cxn ang="0">
                    <a:pos x="608" y="944"/>
                  </a:cxn>
                  <a:cxn ang="0">
                    <a:pos x="702" y="486"/>
                  </a:cxn>
                  <a:cxn ang="0">
                    <a:pos x="618" y="570"/>
                  </a:cxn>
                  <a:cxn ang="0">
                    <a:pos x="596" y="582"/>
                  </a:cxn>
                  <a:cxn ang="0">
                    <a:pos x="432" y="392"/>
                  </a:cxn>
                  <a:cxn ang="0">
                    <a:pos x="428" y="396"/>
                  </a:cxn>
                  <a:cxn ang="0">
                    <a:pos x="594" y="584"/>
                  </a:cxn>
                  <a:cxn ang="0">
                    <a:pos x="560" y="898"/>
                  </a:cxn>
                  <a:cxn ang="0">
                    <a:pos x="316" y="646"/>
                  </a:cxn>
                  <a:cxn ang="0">
                    <a:pos x="450" y="794"/>
                  </a:cxn>
                  <a:cxn ang="0">
                    <a:pos x="596" y="1298"/>
                  </a:cxn>
                  <a:cxn ang="0">
                    <a:pos x="400" y="1112"/>
                  </a:cxn>
                  <a:cxn ang="0">
                    <a:pos x="208" y="942"/>
                  </a:cxn>
                  <a:cxn ang="0">
                    <a:pos x="536" y="1250"/>
                  </a:cxn>
                  <a:cxn ang="0">
                    <a:pos x="582" y="1642"/>
                  </a:cxn>
                  <a:cxn ang="0">
                    <a:pos x="144" y="1264"/>
                  </a:cxn>
                  <a:cxn ang="0">
                    <a:pos x="140" y="1270"/>
                  </a:cxn>
                  <a:cxn ang="0">
                    <a:pos x="580" y="1644"/>
                  </a:cxn>
                  <a:cxn ang="0">
                    <a:pos x="516" y="1888"/>
                  </a:cxn>
                  <a:cxn ang="0">
                    <a:pos x="52" y="1540"/>
                  </a:cxn>
                  <a:cxn ang="0">
                    <a:pos x="312" y="1744"/>
                  </a:cxn>
                  <a:cxn ang="0">
                    <a:pos x="590" y="2214"/>
                  </a:cxn>
                  <a:cxn ang="0">
                    <a:pos x="304" y="2002"/>
                  </a:cxn>
                  <a:cxn ang="0">
                    <a:pos x="26" y="1810"/>
                  </a:cxn>
                  <a:cxn ang="0">
                    <a:pos x="506" y="2158"/>
                  </a:cxn>
                  <a:cxn ang="0">
                    <a:pos x="578" y="2416"/>
                  </a:cxn>
                  <a:cxn ang="0">
                    <a:pos x="70" y="2066"/>
                  </a:cxn>
                  <a:cxn ang="0">
                    <a:pos x="66" y="2072"/>
                  </a:cxn>
                  <a:cxn ang="0">
                    <a:pos x="578" y="2418"/>
                  </a:cxn>
                  <a:cxn ang="0">
                    <a:pos x="520" y="2568"/>
                  </a:cxn>
                  <a:cxn ang="0">
                    <a:pos x="74" y="2274"/>
                  </a:cxn>
                  <a:cxn ang="0">
                    <a:pos x="324" y="2448"/>
                  </a:cxn>
                  <a:cxn ang="0">
                    <a:pos x="588" y="2814"/>
                  </a:cxn>
                  <a:cxn ang="0">
                    <a:pos x="352" y="2652"/>
                  </a:cxn>
                  <a:cxn ang="0">
                    <a:pos x="116" y="2500"/>
                  </a:cxn>
                  <a:cxn ang="0">
                    <a:pos x="522" y="2776"/>
                  </a:cxn>
                  <a:cxn ang="0">
                    <a:pos x="586" y="2940"/>
                  </a:cxn>
                  <a:cxn ang="0">
                    <a:pos x="212" y="2692"/>
                  </a:cxn>
                  <a:cxn ang="0">
                    <a:pos x="208" y="2698"/>
                  </a:cxn>
                  <a:cxn ang="0">
                    <a:pos x="584" y="2942"/>
                  </a:cxn>
                  <a:cxn ang="0">
                    <a:pos x="646" y="2930"/>
                  </a:cxn>
                </a:cxnLst>
                <a:rect l="0" t="0" r="r" b="b"/>
                <a:pathLst>
                  <a:path w="708" h="3034">
                    <a:moveTo>
                      <a:pt x="708" y="2880"/>
                    </a:moveTo>
                    <a:lnTo>
                      <a:pt x="708" y="2880"/>
                    </a:lnTo>
                    <a:lnTo>
                      <a:pt x="668" y="2904"/>
                    </a:lnTo>
                    <a:lnTo>
                      <a:pt x="668" y="2904"/>
                    </a:lnTo>
                    <a:lnTo>
                      <a:pt x="642" y="2924"/>
                    </a:lnTo>
                    <a:lnTo>
                      <a:pt x="642" y="2924"/>
                    </a:lnTo>
                    <a:lnTo>
                      <a:pt x="622" y="2940"/>
                    </a:lnTo>
                    <a:lnTo>
                      <a:pt x="622" y="2940"/>
                    </a:lnTo>
                    <a:lnTo>
                      <a:pt x="620" y="2940"/>
                    </a:lnTo>
                    <a:lnTo>
                      <a:pt x="620" y="2816"/>
                    </a:lnTo>
                    <a:lnTo>
                      <a:pt x="620" y="2816"/>
                    </a:lnTo>
                    <a:lnTo>
                      <a:pt x="626" y="2812"/>
                    </a:lnTo>
                    <a:lnTo>
                      <a:pt x="626" y="2812"/>
                    </a:lnTo>
                    <a:lnTo>
                      <a:pt x="652" y="2796"/>
                    </a:lnTo>
                    <a:lnTo>
                      <a:pt x="652" y="2796"/>
                    </a:lnTo>
                    <a:lnTo>
                      <a:pt x="686" y="2776"/>
                    </a:lnTo>
                    <a:lnTo>
                      <a:pt x="686" y="2776"/>
                    </a:lnTo>
                    <a:lnTo>
                      <a:pt x="708" y="2760"/>
                    </a:lnTo>
                    <a:lnTo>
                      <a:pt x="708" y="2750"/>
                    </a:lnTo>
                    <a:lnTo>
                      <a:pt x="708" y="2750"/>
                    </a:lnTo>
                    <a:lnTo>
                      <a:pt x="680" y="2768"/>
                    </a:lnTo>
                    <a:lnTo>
                      <a:pt x="680" y="2768"/>
                    </a:lnTo>
                    <a:lnTo>
                      <a:pt x="648" y="2792"/>
                    </a:lnTo>
                    <a:lnTo>
                      <a:pt x="648" y="2792"/>
                    </a:lnTo>
                    <a:lnTo>
                      <a:pt x="624" y="2810"/>
                    </a:lnTo>
                    <a:lnTo>
                      <a:pt x="624" y="2810"/>
                    </a:lnTo>
                    <a:lnTo>
                      <a:pt x="620" y="2814"/>
                    </a:lnTo>
                    <a:lnTo>
                      <a:pt x="618" y="2622"/>
                    </a:lnTo>
                    <a:lnTo>
                      <a:pt x="618" y="2622"/>
                    </a:lnTo>
                    <a:lnTo>
                      <a:pt x="628" y="2616"/>
                    </a:lnTo>
                    <a:lnTo>
                      <a:pt x="628" y="2616"/>
                    </a:lnTo>
                    <a:lnTo>
                      <a:pt x="656" y="2598"/>
                    </a:lnTo>
                    <a:lnTo>
                      <a:pt x="656" y="2598"/>
                    </a:lnTo>
                    <a:lnTo>
                      <a:pt x="692" y="2576"/>
                    </a:lnTo>
                    <a:lnTo>
                      <a:pt x="692" y="2576"/>
                    </a:lnTo>
                    <a:lnTo>
                      <a:pt x="708" y="2566"/>
                    </a:lnTo>
                    <a:lnTo>
                      <a:pt x="708" y="2556"/>
                    </a:lnTo>
                    <a:lnTo>
                      <a:pt x="708" y="2556"/>
                    </a:lnTo>
                    <a:lnTo>
                      <a:pt x="688" y="2568"/>
                    </a:lnTo>
                    <a:lnTo>
                      <a:pt x="688" y="2568"/>
                    </a:lnTo>
                    <a:lnTo>
                      <a:pt x="652" y="2594"/>
                    </a:lnTo>
                    <a:lnTo>
                      <a:pt x="652" y="2594"/>
                    </a:lnTo>
                    <a:lnTo>
                      <a:pt x="626" y="2614"/>
                    </a:lnTo>
                    <a:lnTo>
                      <a:pt x="626" y="2614"/>
                    </a:lnTo>
                    <a:lnTo>
                      <a:pt x="618" y="2620"/>
                    </a:lnTo>
                    <a:lnTo>
                      <a:pt x="616" y="2426"/>
                    </a:lnTo>
                    <a:lnTo>
                      <a:pt x="616" y="2426"/>
                    </a:lnTo>
                    <a:lnTo>
                      <a:pt x="630" y="2418"/>
                    </a:lnTo>
                    <a:lnTo>
                      <a:pt x="630" y="2418"/>
                    </a:lnTo>
                    <a:lnTo>
                      <a:pt x="660" y="2400"/>
                    </a:lnTo>
                    <a:lnTo>
                      <a:pt x="660" y="2400"/>
                    </a:lnTo>
                    <a:lnTo>
                      <a:pt x="698" y="2376"/>
                    </a:lnTo>
                    <a:lnTo>
                      <a:pt x="698" y="2376"/>
                    </a:lnTo>
                    <a:lnTo>
                      <a:pt x="708" y="2370"/>
                    </a:lnTo>
                    <a:lnTo>
                      <a:pt x="708" y="2358"/>
                    </a:lnTo>
                    <a:lnTo>
                      <a:pt x="708" y="2358"/>
                    </a:lnTo>
                    <a:lnTo>
                      <a:pt x="694" y="2368"/>
                    </a:lnTo>
                    <a:lnTo>
                      <a:pt x="694" y="2368"/>
                    </a:lnTo>
                    <a:lnTo>
                      <a:pt x="656" y="2396"/>
                    </a:lnTo>
                    <a:lnTo>
                      <a:pt x="656" y="2396"/>
                    </a:lnTo>
                    <a:lnTo>
                      <a:pt x="628" y="2416"/>
                    </a:lnTo>
                    <a:lnTo>
                      <a:pt x="628" y="2416"/>
                    </a:lnTo>
                    <a:lnTo>
                      <a:pt x="616" y="2424"/>
                    </a:lnTo>
                    <a:lnTo>
                      <a:pt x="616" y="2214"/>
                    </a:lnTo>
                    <a:lnTo>
                      <a:pt x="616" y="2214"/>
                    </a:lnTo>
                    <a:lnTo>
                      <a:pt x="630" y="2206"/>
                    </a:lnTo>
                    <a:lnTo>
                      <a:pt x="630" y="2206"/>
                    </a:lnTo>
                    <a:lnTo>
                      <a:pt x="660" y="2186"/>
                    </a:lnTo>
                    <a:lnTo>
                      <a:pt x="660" y="2186"/>
                    </a:lnTo>
                    <a:lnTo>
                      <a:pt x="700" y="2158"/>
                    </a:lnTo>
                    <a:lnTo>
                      <a:pt x="700" y="2158"/>
                    </a:lnTo>
                    <a:lnTo>
                      <a:pt x="708" y="2154"/>
                    </a:lnTo>
                    <a:lnTo>
                      <a:pt x="708" y="2142"/>
                    </a:lnTo>
                    <a:lnTo>
                      <a:pt x="708" y="2142"/>
                    </a:lnTo>
                    <a:lnTo>
                      <a:pt x="696" y="2152"/>
                    </a:lnTo>
                    <a:lnTo>
                      <a:pt x="696" y="2152"/>
                    </a:lnTo>
                    <a:lnTo>
                      <a:pt x="658" y="2180"/>
                    </a:lnTo>
                    <a:lnTo>
                      <a:pt x="658" y="2180"/>
                    </a:lnTo>
                    <a:lnTo>
                      <a:pt x="628" y="2204"/>
                    </a:lnTo>
                    <a:lnTo>
                      <a:pt x="628" y="2204"/>
                    </a:lnTo>
                    <a:lnTo>
                      <a:pt x="616" y="2214"/>
                    </a:lnTo>
                    <a:lnTo>
                      <a:pt x="614" y="1952"/>
                    </a:lnTo>
                    <a:lnTo>
                      <a:pt x="614" y="1952"/>
                    </a:lnTo>
                    <a:lnTo>
                      <a:pt x="630" y="1942"/>
                    </a:lnTo>
                    <a:lnTo>
                      <a:pt x="630" y="1942"/>
                    </a:lnTo>
                    <a:lnTo>
                      <a:pt x="658" y="1922"/>
                    </a:lnTo>
                    <a:lnTo>
                      <a:pt x="658" y="1922"/>
                    </a:lnTo>
                    <a:lnTo>
                      <a:pt x="696" y="1894"/>
                    </a:lnTo>
                    <a:lnTo>
                      <a:pt x="696" y="1894"/>
                    </a:lnTo>
                    <a:lnTo>
                      <a:pt x="708" y="1886"/>
                    </a:lnTo>
                    <a:lnTo>
                      <a:pt x="708" y="1876"/>
                    </a:lnTo>
                    <a:lnTo>
                      <a:pt x="708" y="1876"/>
                    </a:lnTo>
                    <a:lnTo>
                      <a:pt x="690" y="1888"/>
                    </a:lnTo>
                    <a:lnTo>
                      <a:pt x="690" y="1888"/>
                    </a:lnTo>
                    <a:lnTo>
                      <a:pt x="654" y="1916"/>
                    </a:lnTo>
                    <a:lnTo>
                      <a:pt x="654" y="1916"/>
                    </a:lnTo>
                    <a:lnTo>
                      <a:pt x="628" y="1940"/>
                    </a:lnTo>
                    <a:lnTo>
                      <a:pt x="628" y="1940"/>
                    </a:lnTo>
                    <a:lnTo>
                      <a:pt x="614" y="1950"/>
                    </a:lnTo>
                    <a:lnTo>
                      <a:pt x="612" y="1656"/>
                    </a:lnTo>
                    <a:lnTo>
                      <a:pt x="612" y="1656"/>
                    </a:lnTo>
                    <a:lnTo>
                      <a:pt x="626" y="1644"/>
                    </a:lnTo>
                    <a:lnTo>
                      <a:pt x="626" y="1644"/>
                    </a:lnTo>
                    <a:lnTo>
                      <a:pt x="652" y="1624"/>
                    </a:lnTo>
                    <a:lnTo>
                      <a:pt x="652" y="1624"/>
                    </a:lnTo>
                    <a:lnTo>
                      <a:pt x="686" y="1598"/>
                    </a:lnTo>
                    <a:lnTo>
                      <a:pt x="686" y="1598"/>
                    </a:lnTo>
                    <a:lnTo>
                      <a:pt x="708" y="1578"/>
                    </a:lnTo>
                    <a:lnTo>
                      <a:pt x="708" y="1568"/>
                    </a:lnTo>
                    <a:lnTo>
                      <a:pt x="708" y="1568"/>
                    </a:lnTo>
                    <a:lnTo>
                      <a:pt x="680" y="1592"/>
                    </a:lnTo>
                    <a:lnTo>
                      <a:pt x="680" y="1592"/>
                    </a:lnTo>
                    <a:lnTo>
                      <a:pt x="648" y="1620"/>
                    </a:lnTo>
                    <a:lnTo>
                      <a:pt x="648" y="1620"/>
                    </a:lnTo>
                    <a:lnTo>
                      <a:pt x="624" y="1642"/>
                    </a:lnTo>
                    <a:lnTo>
                      <a:pt x="624" y="1642"/>
                    </a:lnTo>
                    <a:lnTo>
                      <a:pt x="612" y="1654"/>
                    </a:lnTo>
                    <a:lnTo>
                      <a:pt x="610" y="1300"/>
                    </a:lnTo>
                    <a:lnTo>
                      <a:pt x="610" y="1300"/>
                    </a:lnTo>
                    <a:lnTo>
                      <a:pt x="622" y="1290"/>
                    </a:lnTo>
                    <a:lnTo>
                      <a:pt x="622" y="1290"/>
                    </a:lnTo>
                    <a:lnTo>
                      <a:pt x="644" y="1274"/>
                    </a:lnTo>
                    <a:lnTo>
                      <a:pt x="644" y="1274"/>
                    </a:lnTo>
                    <a:lnTo>
                      <a:pt x="670" y="1250"/>
                    </a:lnTo>
                    <a:lnTo>
                      <a:pt x="670" y="1250"/>
                    </a:lnTo>
                    <a:lnTo>
                      <a:pt x="708" y="1216"/>
                    </a:lnTo>
                    <a:lnTo>
                      <a:pt x="708" y="1204"/>
                    </a:lnTo>
                    <a:lnTo>
                      <a:pt x="708" y="1204"/>
                    </a:lnTo>
                    <a:lnTo>
                      <a:pt x="664" y="1244"/>
                    </a:lnTo>
                    <a:lnTo>
                      <a:pt x="664" y="1244"/>
                    </a:lnTo>
                    <a:lnTo>
                      <a:pt x="640" y="1268"/>
                    </a:lnTo>
                    <a:lnTo>
                      <a:pt x="640" y="1268"/>
                    </a:lnTo>
                    <a:lnTo>
                      <a:pt x="620" y="1288"/>
                    </a:lnTo>
                    <a:lnTo>
                      <a:pt x="620" y="1288"/>
                    </a:lnTo>
                    <a:lnTo>
                      <a:pt x="610" y="1298"/>
                    </a:lnTo>
                    <a:lnTo>
                      <a:pt x="608" y="946"/>
                    </a:lnTo>
                    <a:lnTo>
                      <a:pt x="608" y="946"/>
                    </a:lnTo>
                    <a:lnTo>
                      <a:pt x="618" y="938"/>
                    </a:lnTo>
                    <a:lnTo>
                      <a:pt x="618" y="938"/>
                    </a:lnTo>
                    <a:lnTo>
                      <a:pt x="634" y="922"/>
                    </a:lnTo>
                    <a:lnTo>
                      <a:pt x="634" y="922"/>
                    </a:lnTo>
                    <a:lnTo>
                      <a:pt x="654" y="904"/>
                    </a:lnTo>
                    <a:lnTo>
                      <a:pt x="654" y="904"/>
                    </a:lnTo>
                    <a:lnTo>
                      <a:pt x="708" y="846"/>
                    </a:lnTo>
                    <a:lnTo>
                      <a:pt x="708" y="834"/>
                    </a:lnTo>
                    <a:lnTo>
                      <a:pt x="708" y="834"/>
                    </a:lnTo>
                    <a:lnTo>
                      <a:pt x="648" y="898"/>
                    </a:lnTo>
                    <a:lnTo>
                      <a:pt x="648" y="898"/>
                    </a:lnTo>
                    <a:lnTo>
                      <a:pt x="628" y="918"/>
                    </a:lnTo>
                    <a:lnTo>
                      <a:pt x="628" y="918"/>
                    </a:lnTo>
                    <a:lnTo>
                      <a:pt x="616" y="936"/>
                    </a:lnTo>
                    <a:lnTo>
                      <a:pt x="616" y="936"/>
                    </a:lnTo>
                    <a:lnTo>
                      <a:pt x="608" y="944"/>
                    </a:lnTo>
                    <a:lnTo>
                      <a:pt x="606" y="590"/>
                    </a:lnTo>
                    <a:lnTo>
                      <a:pt x="606" y="590"/>
                    </a:lnTo>
                    <a:lnTo>
                      <a:pt x="612" y="584"/>
                    </a:lnTo>
                    <a:lnTo>
                      <a:pt x="612" y="584"/>
                    </a:lnTo>
                    <a:lnTo>
                      <a:pt x="624" y="576"/>
                    </a:lnTo>
                    <a:lnTo>
                      <a:pt x="624" y="576"/>
                    </a:lnTo>
                    <a:lnTo>
                      <a:pt x="636" y="562"/>
                    </a:lnTo>
                    <a:lnTo>
                      <a:pt x="636" y="562"/>
                    </a:lnTo>
                    <a:lnTo>
                      <a:pt x="702" y="486"/>
                    </a:lnTo>
                    <a:lnTo>
                      <a:pt x="702" y="486"/>
                    </a:lnTo>
                    <a:lnTo>
                      <a:pt x="708" y="480"/>
                    </a:lnTo>
                    <a:lnTo>
                      <a:pt x="708" y="466"/>
                    </a:lnTo>
                    <a:lnTo>
                      <a:pt x="708" y="466"/>
                    </a:lnTo>
                    <a:lnTo>
                      <a:pt x="696" y="480"/>
                    </a:lnTo>
                    <a:lnTo>
                      <a:pt x="696" y="480"/>
                    </a:lnTo>
                    <a:lnTo>
                      <a:pt x="630" y="556"/>
                    </a:lnTo>
                    <a:lnTo>
                      <a:pt x="630" y="556"/>
                    </a:lnTo>
                    <a:lnTo>
                      <a:pt x="618" y="570"/>
                    </a:lnTo>
                    <a:lnTo>
                      <a:pt x="618" y="570"/>
                    </a:lnTo>
                    <a:lnTo>
                      <a:pt x="610" y="582"/>
                    </a:lnTo>
                    <a:lnTo>
                      <a:pt x="610" y="582"/>
                    </a:lnTo>
                    <a:lnTo>
                      <a:pt x="606" y="588"/>
                    </a:lnTo>
                    <a:lnTo>
                      <a:pt x="604" y="0"/>
                    </a:lnTo>
                    <a:lnTo>
                      <a:pt x="600" y="588"/>
                    </a:lnTo>
                    <a:lnTo>
                      <a:pt x="600" y="588"/>
                    </a:lnTo>
                    <a:lnTo>
                      <a:pt x="596" y="582"/>
                    </a:lnTo>
                    <a:lnTo>
                      <a:pt x="596" y="582"/>
                    </a:lnTo>
                    <a:lnTo>
                      <a:pt x="588" y="570"/>
                    </a:lnTo>
                    <a:lnTo>
                      <a:pt x="588" y="570"/>
                    </a:lnTo>
                    <a:lnTo>
                      <a:pt x="576" y="556"/>
                    </a:lnTo>
                    <a:lnTo>
                      <a:pt x="576" y="556"/>
                    </a:lnTo>
                    <a:lnTo>
                      <a:pt x="512" y="480"/>
                    </a:lnTo>
                    <a:lnTo>
                      <a:pt x="512" y="480"/>
                    </a:lnTo>
                    <a:lnTo>
                      <a:pt x="446" y="404"/>
                    </a:lnTo>
                    <a:lnTo>
                      <a:pt x="446" y="404"/>
                    </a:lnTo>
                    <a:lnTo>
                      <a:pt x="432" y="392"/>
                    </a:lnTo>
                    <a:lnTo>
                      <a:pt x="432" y="392"/>
                    </a:lnTo>
                    <a:lnTo>
                      <a:pt x="422" y="382"/>
                    </a:lnTo>
                    <a:lnTo>
                      <a:pt x="422" y="382"/>
                    </a:lnTo>
                    <a:lnTo>
                      <a:pt x="412" y="374"/>
                    </a:lnTo>
                    <a:lnTo>
                      <a:pt x="412" y="374"/>
                    </a:lnTo>
                    <a:lnTo>
                      <a:pt x="420" y="384"/>
                    </a:lnTo>
                    <a:lnTo>
                      <a:pt x="420" y="384"/>
                    </a:lnTo>
                    <a:lnTo>
                      <a:pt x="428" y="396"/>
                    </a:lnTo>
                    <a:lnTo>
                      <a:pt x="428" y="396"/>
                    </a:lnTo>
                    <a:lnTo>
                      <a:pt x="440" y="410"/>
                    </a:lnTo>
                    <a:lnTo>
                      <a:pt x="440" y="410"/>
                    </a:lnTo>
                    <a:lnTo>
                      <a:pt x="504" y="486"/>
                    </a:lnTo>
                    <a:lnTo>
                      <a:pt x="504" y="486"/>
                    </a:lnTo>
                    <a:lnTo>
                      <a:pt x="570" y="562"/>
                    </a:lnTo>
                    <a:lnTo>
                      <a:pt x="570" y="562"/>
                    </a:lnTo>
                    <a:lnTo>
                      <a:pt x="584" y="576"/>
                    </a:lnTo>
                    <a:lnTo>
                      <a:pt x="584" y="576"/>
                    </a:lnTo>
                    <a:lnTo>
                      <a:pt x="594" y="584"/>
                    </a:lnTo>
                    <a:lnTo>
                      <a:pt x="594" y="584"/>
                    </a:lnTo>
                    <a:lnTo>
                      <a:pt x="600" y="590"/>
                    </a:lnTo>
                    <a:lnTo>
                      <a:pt x="598" y="944"/>
                    </a:lnTo>
                    <a:lnTo>
                      <a:pt x="598" y="944"/>
                    </a:lnTo>
                    <a:lnTo>
                      <a:pt x="592" y="936"/>
                    </a:lnTo>
                    <a:lnTo>
                      <a:pt x="592" y="936"/>
                    </a:lnTo>
                    <a:lnTo>
                      <a:pt x="578" y="918"/>
                    </a:lnTo>
                    <a:lnTo>
                      <a:pt x="578" y="918"/>
                    </a:lnTo>
                    <a:lnTo>
                      <a:pt x="560" y="898"/>
                    </a:lnTo>
                    <a:lnTo>
                      <a:pt x="560" y="898"/>
                    </a:lnTo>
                    <a:lnTo>
                      <a:pt x="456" y="788"/>
                    </a:lnTo>
                    <a:lnTo>
                      <a:pt x="456" y="788"/>
                    </a:lnTo>
                    <a:lnTo>
                      <a:pt x="352" y="680"/>
                    </a:lnTo>
                    <a:lnTo>
                      <a:pt x="352" y="680"/>
                    </a:lnTo>
                    <a:lnTo>
                      <a:pt x="332" y="660"/>
                    </a:lnTo>
                    <a:lnTo>
                      <a:pt x="332" y="660"/>
                    </a:lnTo>
                    <a:lnTo>
                      <a:pt x="316" y="646"/>
                    </a:lnTo>
                    <a:lnTo>
                      <a:pt x="316" y="646"/>
                    </a:lnTo>
                    <a:lnTo>
                      <a:pt x="302" y="634"/>
                    </a:lnTo>
                    <a:lnTo>
                      <a:pt x="302" y="634"/>
                    </a:lnTo>
                    <a:lnTo>
                      <a:pt x="314" y="648"/>
                    </a:lnTo>
                    <a:lnTo>
                      <a:pt x="314" y="648"/>
                    </a:lnTo>
                    <a:lnTo>
                      <a:pt x="328" y="664"/>
                    </a:lnTo>
                    <a:lnTo>
                      <a:pt x="328" y="664"/>
                    </a:lnTo>
                    <a:lnTo>
                      <a:pt x="346" y="686"/>
                    </a:lnTo>
                    <a:lnTo>
                      <a:pt x="346" y="686"/>
                    </a:lnTo>
                    <a:lnTo>
                      <a:pt x="450" y="794"/>
                    </a:lnTo>
                    <a:lnTo>
                      <a:pt x="450" y="794"/>
                    </a:lnTo>
                    <a:lnTo>
                      <a:pt x="554" y="904"/>
                    </a:lnTo>
                    <a:lnTo>
                      <a:pt x="554" y="904"/>
                    </a:lnTo>
                    <a:lnTo>
                      <a:pt x="574" y="922"/>
                    </a:lnTo>
                    <a:lnTo>
                      <a:pt x="574" y="922"/>
                    </a:lnTo>
                    <a:lnTo>
                      <a:pt x="590" y="938"/>
                    </a:lnTo>
                    <a:lnTo>
                      <a:pt x="590" y="938"/>
                    </a:lnTo>
                    <a:lnTo>
                      <a:pt x="598" y="946"/>
                    </a:lnTo>
                    <a:lnTo>
                      <a:pt x="596" y="1298"/>
                    </a:lnTo>
                    <a:lnTo>
                      <a:pt x="596" y="1298"/>
                    </a:lnTo>
                    <a:lnTo>
                      <a:pt x="586" y="1288"/>
                    </a:lnTo>
                    <a:lnTo>
                      <a:pt x="586" y="1288"/>
                    </a:lnTo>
                    <a:lnTo>
                      <a:pt x="568" y="1268"/>
                    </a:lnTo>
                    <a:lnTo>
                      <a:pt x="568" y="1268"/>
                    </a:lnTo>
                    <a:lnTo>
                      <a:pt x="542" y="1244"/>
                    </a:lnTo>
                    <a:lnTo>
                      <a:pt x="542" y="1244"/>
                    </a:lnTo>
                    <a:lnTo>
                      <a:pt x="400" y="1112"/>
                    </a:lnTo>
                    <a:lnTo>
                      <a:pt x="400" y="1112"/>
                    </a:lnTo>
                    <a:lnTo>
                      <a:pt x="258" y="980"/>
                    </a:lnTo>
                    <a:lnTo>
                      <a:pt x="258" y="980"/>
                    </a:lnTo>
                    <a:lnTo>
                      <a:pt x="232" y="956"/>
                    </a:lnTo>
                    <a:lnTo>
                      <a:pt x="232" y="956"/>
                    </a:lnTo>
                    <a:lnTo>
                      <a:pt x="210" y="940"/>
                    </a:lnTo>
                    <a:lnTo>
                      <a:pt x="210" y="940"/>
                    </a:lnTo>
                    <a:lnTo>
                      <a:pt x="192" y="924"/>
                    </a:lnTo>
                    <a:lnTo>
                      <a:pt x="192" y="924"/>
                    </a:lnTo>
                    <a:lnTo>
                      <a:pt x="208" y="942"/>
                    </a:lnTo>
                    <a:lnTo>
                      <a:pt x="208" y="942"/>
                    </a:lnTo>
                    <a:lnTo>
                      <a:pt x="228" y="962"/>
                    </a:lnTo>
                    <a:lnTo>
                      <a:pt x="228" y="962"/>
                    </a:lnTo>
                    <a:lnTo>
                      <a:pt x="252" y="986"/>
                    </a:lnTo>
                    <a:lnTo>
                      <a:pt x="252" y="986"/>
                    </a:lnTo>
                    <a:lnTo>
                      <a:pt x="394" y="1118"/>
                    </a:lnTo>
                    <a:lnTo>
                      <a:pt x="394" y="1118"/>
                    </a:lnTo>
                    <a:lnTo>
                      <a:pt x="536" y="1250"/>
                    </a:lnTo>
                    <a:lnTo>
                      <a:pt x="536" y="1250"/>
                    </a:lnTo>
                    <a:lnTo>
                      <a:pt x="564" y="1274"/>
                    </a:lnTo>
                    <a:lnTo>
                      <a:pt x="564" y="1274"/>
                    </a:lnTo>
                    <a:lnTo>
                      <a:pt x="584" y="1290"/>
                    </a:lnTo>
                    <a:lnTo>
                      <a:pt x="584" y="1290"/>
                    </a:lnTo>
                    <a:lnTo>
                      <a:pt x="596" y="1300"/>
                    </a:lnTo>
                    <a:lnTo>
                      <a:pt x="594" y="1654"/>
                    </a:lnTo>
                    <a:lnTo>
                      <a:pt x="594" y="1654"/>
                    </a:lnTo>
                    <a:lnTo>
                      <a:pt x="582" y="1642"/>
                    </a:lnTo>
                    <a:lnTo>
                      <a:pt x="582" y="1642"/>
                    </a:lnTo>
                    <a:lnTo>
                      <a:pt x="558" y="1620"/>
                    </a:lnTo>
                    <a:lnTo>
                      <a:pt x="558" y="1620"/>
                    </a:lnTo>
                    <a:lnTo>
                      <a:pt x="526" y="1592"/>
                    </a:lnTo>
                    <a:lnTo>
                      <a:pt x="526" y="1592"/>
                    </a:lnTo>
                    <a:lnTo>
                      <a:pt x="352" y="1442"/>
                    </a:lnTo>
                    <a:lnTo>
                      <a:pt x="352" y="1442"/>
                    </a:lnTo>
                    <a:lnTo>
                      <a:pt x="178" y="1292"/>
                    </a:lnTo>
                    <a:lnTo>
                      <a:pt x="178" y="1292"/>
                    </a:lnTo>
                    <a:lnTo>
                      <a:pt x="144" y="1264"/>
                    </a:lnTo>
                    <a:lnTo>
                      <a:pt x="144" y="1264"/>
                    </a:lnTo>
                    <a:lnTo>
                      <a:pt x="118" y="1244"/>
                    </a:lnTo>
                    <a:lnTo>
                      <a:pt x="118" y="1244"/>
                    </a:lnTo>
                    <a:lnTo>
                      <a:pt x="94" y="1226"/>
                    </a:lnTo>
                    <a:lnTo>
                      <a:pt x="94" y="1226"/>
                    </a:lnTo>
                    <a:lnTo>
                      <a:pt x="116" y="1246"/>
                    </a:lnTo>
                    <a:lnTo>
                      <a:pt x="116" y="1246"/>
                    </a:lnTo>
                    <a:lnTo>
                      <a:pt x="140" y="1270"/>
                    </a:lnTo>
                    <a:lnTo>
                      <a:pt x="140" y="1270"/>
                    </a:lnTo>
                    <a:lnTo>
                      <a:pt x="172" y="1298"/>
                    </a:lnTo>
                    <a:lnTo>
                      <a:pt x="172" y="1298"/>
                    </a:lnTo>
                    <a:lnTo>
                      <a:pt x="346" y="1448"/>
                    </a:lnTo>
                    <a:lnTo>
                      <a:pt x="346" y="1448"/>
                    </a:lnTo>
                    <a:lnTo>
                      <a:pt x="522" y="1598"/>
                    </a:lnTo>
                    <a:lnTo>
                      <a:pt x="522" y="1598"/>
                    </a:lnTo>
                    <a:lnTo>
                      <a:pt x="554" y="1624"/>
                    </a:lnTo>
                    <a:lnTo>
                      <a:pt x="554" y="1624"/>
                    </a:lnTo>
                    <a:lnTo>
                      <a:pt x="580" y="1644"/>
                    </a:lnTo>
                    <a:lnTo>
                      <a:pt x="580" y="1644"/>
                    </a:lnTo>
                    <a:lnTo>
                      <a:pt x="594" y="1656"/>
                    </a:lnTo>
                    <a:lnTo>
                      <a:pt x="592" y="1950"/>
                    </a:lnTo>
                    <a:lnTo>
                      <a:pt x="592" y="1950"/>
                    </a:lnTo>
                    <a:lnTo>
                      <a:pt x="580" y="1940"/>
                    </a:lnTo>
                    <a:lnTo>
                      <a:pt x="580" y="1940"/>
                    </a:lnTo>
                    <a:lnTo>
                      <a:pt x="552" y="1916"/>
                    </a:lnTo>
                    <a:lnTo>
                      <a:pt x="552" y="1916"/>
                    </a:lnTo>
                    <a:lnTo>
                      <a:pt x="516" y="1888"/>
                    </a:lnTo>
                    <a:lnTo>
                      <a:pt x="516" y="1888"/>
                    </a:lnTo>
                    <a:lnTo>
                      <a:pt x="318" y="1738"/>
                    </a:lnTo>
                    <a:lnTo>
                      <a:pt x="318" y="1738"/>
                    </a:lnTo>
                    <a:lnTo>
                      <a:pt x="120" y="1586"/>
                    </a:lnTo>
                    <a:lnTo>
                      <a:pt x="120" y="1586"/>
                    </a:lnTo>
                    <a:lnTo>
                      <a:pt x="82" y="1560"/>
                    </a:lnTo>
                    <a:lnTo>
                      <a:pt x="82" y="1560"/>
                    </a:lnTo>
                    <a:lnTo>
                      <a:pt x="52" y="1540"/>
                    </a:lnTo>
                    <a:lnTo>
                      <a:pt x="52" y="1540"/>
                    </a:lnTo>
                    <a:lnTo>
                      <a:pt x="26" y="1522"/>
                    </a:lnTo>
                    <a:lnTo>
                      <a:pt x="26" y="1522"/>
                    </a:lnTo>
                    <a:lnTo>
                      <a:pt x="50" y="1542"/>
                    </a:lnTo>
                    <a:lnTo>
                      <a:pt x="50" y="1542"/>
                    </a:lnTo>
                    <a:lnTo>
                      <a:pt x="78" y="1564"/>
                    </a:lnTo>
                    <a:lnTo>
                      <a:pt x="78" y="1564"/>
                    </a:lnTo>
                    <a:lnTo>
                      <a:pt x="114" y="1594"/>
                    </a:lnTo>
                    <a:lnTo>
                      <a:pt x="114" y="1594"/>
                    </a:lnTo>
                    <a:lnTo>
                      <a:pt x="312" y="1744"/>
                    </a:lnTo>
                    <a:lnTo>
                      <a:pt x="312" y="1744"/>
                    </a:lnTo>
                    <a:lnTo>
                      <a:pt x="510" y="1894"/>
                    </a:lnTo>
                    <a:lnTo>
                      <a:pt x="510" y="1894"/>
                    </a:lnTo>
                    <a:lnTo>
                      <a:pt x="548" y="1922"/>
                    </a:lnTo>
                    <a:lnTo>
                      <a:pt x="548" y="1922"/>
                    </a:lnTo>
                    <a:lnTo>
                      <a:pt x="578" y="1942"/>
                    </a:lnTo>
                    <a:lnTo>
                      <a:pt x="578" y="1942"/>
                    </a:lnTo>
                    <a:lnTo>
                      <a:pt x="592" y="1952"/>
                    </a:lnTo>
                    <a:lnTo>
                      <a:pt x="590" y="2214"/>
                    </a:lnTo>
                    <a:lnTo>
                      <a:pt x="590" y="2214"/>
                    </a:lnTo>
                    <a:lnTo>
                      <a:pt x="578" y="2204"/>
                    </a:lnTo>
                    <a:lnTo>
                      <a:pt x="578" y="2204"/>
                    </a:lnTo>
                    <a:lnTo>
                      <a:pt x="550" y="2180"/>
                    </a:lnTo>
                    <a:lnTo>
                      <a:pt x="550" y="2180"/>
                    </a:lnTo>
                    <a:lnTo>
                      <a:pt x="512" y="2152"/>
                    </a:lnTo>
                    <a:lnTo>
                      <a:pt x="512" y="2152"/>
                    </a:lnTo>
                    <a:lnTo>
                      <a:pt x="304" y="2002"/>
                    </a:lnTo>
                    <a:lnTo>
                      <a:pt x="304" y="2002"/>
                    </a:lnTo>
                    <a:lnTo>
                      <a:pt x="98" y="1854"/>
                    </a:lnTo>
                    <a:lnTo>
                      <a:pt x="98" y="1854"/>
                    </a:lnTo>
                    <a:lnTo>
                      <a:pt x="58" y="1828"/>
                    </a:lnTo>
                    <a:lnTo>
                      <a:pt x="58" y="1828"/>
                    </a:lnTo>
                    <a:lnTo>
                      <a:pt x="28" y="1808"/>
                    </a:lnTo>
                    <a:lnTo>
                      <a:pt x="28" y="1808"/>
                    </a:lnTo>
                    <a:lnTo>
                      <a:pt x="0" y="1790"/>
                    </a:lnTo>
                    <a:lnTo>
                      <a:pt x="0" y="1790"/>
                    </a:lnTo>
                    <a:lnTo>
                      <a:pt x="26" y="1810"/>
                    </a:lnTo>
                    <a:lnTo>
                      <a:pt x="26" y="1810"/>
                    </a:lnTo>
                    <a:lnTo>
                      <a:pt x="54" y="1832"/>
                    </a:lnTo>
                    <a:lnTo>
                      <a:pt x="54" y="1832"/>
                    </a:lnTo>
                    <a:lnTo>
                      <a:pt x="92" y="1862"/>
                    </a:lnTo>
                    <a:lnTo>
                      <a:pt x="92" y="1862"/>
                    </a:lnTo>
                    <a:lnTo>
                      <a:pt x="300" y="2010"/>
                    </a:lnTo>
                    <a:lnTo>
                      <a:pt x="300" y="2010"/>
                    </a:lnTo>
                    <a:lnTo>
                      <a:pt x="506" y="2158"/>
                    </a:lnTo>
                    <a:lnTo>
                      <a:pt x="506" y="2158"/>
                    </a:lnTo>
                    <a:lnTo>
                      <a:pt x="546" y="2186"/>
                    </a:lnTo>
                    <a:lnTo>
                      <a:pt x="546" y="2186"/>
                    </a:lnTo>
                    <a:lnTo>
                      <a:pt x="576" y="2206"/>
                    </a:lnTo>
                    <a:lnTo>
                      <a:pt x="576" y="2206"/>
                    </a:lnTo>
                    <a:lnTo>
                      <a:pt x="590" y="2214"/>
                    </a:lnTo>
                    <a:lnTo>
                      <a:pt x="590" y="2424"/>
                    </a:lnTo>
                    <a:lnTo>
                      <a:pt x="590" y="2424"/>
                    </a:lnTo>
                    <a:lnTo>
                      <a:pt x="578" y="2416"/>
                    </a:lnTo>
                    <a:lnTo>
                      <a:pt x="578" y="2416"/>
                    </a:lnTo>
                    <a:lnTo>
                      <a:pt x="550" y="2396"/>
                    </a:lnTo>
                    <a:lnTo>
                      <a:pt x="550" y="2396"/>
                    </a:lnTo>
                    <a:lnTo>
                      <a:pt x="514" y="2368"/>
                    </a:lnTo>
                    <a:lnTo>
                      <a:pt x="514" y="2368"/>
                    </a:lnTo>
                    <a:lnTo>
                      <a:pt x="310" y="2230"/>
                    </a:lnTo>
                    <a:lnTo>
                      <a:pt x="310" y="2230"/>
                    </a:lnTo>
                    <a:lnTo>
                      <a:pt x="108" y="2092"/>
                    </a:lnTo>
                    <a:lnTo>
                      <a:pt x="108" y="2092"/>
                    </a:lnTo>
                    <a:lnTo>
                      <a:pt x="70" y="2066"/>
                    </a:lnTo>
                    <a:lnTo>
                      <a:pt x="70" y="2066"/>
                    </a:lnTo>
                    <a:lnTo>
                      <a:pt x="40" y="2048"/>
                    </a:lnTo>
                    <a:lnTo>
                      <a:pt x="40" y="2048"/>
                    </a:lnTo>
                    <a:lnTo>
                      <a:pt x="14" y="2032"/>
                    </a:lnTo>
                    <a:lnTo>
                      <a:pt x="14" y="2032"/>
                    </a:lnTo>
                    <a:lnTo>
                      <a:pt x="38" y="2052"/>
                    </a:lnTo>
                    <a:lnTo>
                      <a:pt x="38" y="2052"/>
                    </a:lnTo>
                    <a:lnTo>
                      <a:pt x="66" y="2072"/>
                    </a:lnTo>
                    <a:lnTo>
                      <a:pt x="66" y="2072"/>
                    </a:lnTo>
                    <a:lnTo>
                      <a:pt x="104" y="2098"/>
                    </a:lnTo>
                    <a:lnTo>
                      <a:pt x="104" y="2098"/>
                    </a:lnTo>
                    <a:lnTo>
                      <a:pt x="306" y="2238"/>
                    </a:lnTo>
                    <a:lnTo>
                      <a:pt x="306" y="2238"/>
                    </a:lnTo>
                    <a:lnTo>
                      <a:pt x="508" y="2376"/>
                    </a:lnTo>
                    <a:lnTo>
                      <a:pt x="508" y="2376"/>
                    </a:lnTo>
                    <a:lnTo>
                      <a:pt x="548" y="2400"/>
                    </a:lnTo>
                    <a:lnTo>
                      <a:pt x="548" y="2400"/>
                    </a:lnTo>
                    <a:lnTo>
                      <a:pt x="578" y="2418"/>
                    </a:lnTo>
                    <a:lnTo>
                      <a:pt x="578" y="2418"/>
                    </a:lnTo>
                    <a:lnTo>
                      <a:pt x="590" y="2426"/>
                    </a:lnTo>
                    <a:lnTo>
                      <a:pt x="588" y="2620"/>
                    </a:lnTo>
                    <a:lnTo>
                      <a:pt x="588" y="2620"/>
                    </a:lnTo>
                    <a:lnTo>
                      <a:pt x="580" y="2614"/>
                    </a:lnTo>
                    <a:lnTo>
                      <a:pt x="580" y="2614"/>
                    </a:lnTo>
                    <a:lnTo>
                      <a:pt x="554" y="2594"/>
                    </a:lnTo>
                    <a:lnTo>
                      <a:pt x="554" y="2594"/>
                    </a:lnTo>
                    <a:lnTo>
                      <a:pt x="520" y="2568"/>
                    </a:lnTo>
                    <a:lnTo>
                      <a:pt x="520" y="2568"/>
                    </a:lnTo>
                    <a:lnTo>
                      <a:pt x="328" y="2442"/>
                    </a:lnTo>
                    <a:lnTo>
                      <a:pt x="328" y="2442"/>
                    </a:lnTo>
                    <a:lnTo>
                      <a:pt x="138" y="2314"/>
                    </a:lnTo>
                    <a:lnTo>
                      <a:pt x="138" y="2314"/>
                    </a:lnTo>
                    <a:lnTo>
                      <a:pt x="102" y="2290"/>
                    </a:lnTo>
                    <a:lnTo>
                      <a:pt x="102" y="2290"/>
                    </a:lnTo>
                    <a:lnTo>
                      <a:pt x="74" y="2274"/>
                    </a:lnTo>
                    <a:lnTo>
                      <a:pt x="74" y="2274"/>
                    </a:lnTo>
                    <a:lnTo>
                      <a:pt x="48" y="2260"/>
                    </a:lnTo>
                    <a:lnTo>
                      <a:pt x="48" y="2260"/>
                    </a:lnTo>
                    <a:lnTo>
                      <a:pt x="72" y="2276"/>
                    </a:lnTo>
                    <a:lnTo>
                      <a:pt x="72" y="2276"/>
                    </a:lnTo>
                    <a:lnTo>
                      <a:pt x="98" y="2296"/>
                    </a:lnTo>
                    <a:lnTo>
                      <a:pt x="98" y="2296"/>
                    </a:lnTo>
                    <a:lnTo>
                      <a:pt x="134" y="2320"/>
                    </a:lnTo>
                    <a:lnTo>
                      <a:pt x="134" y="2320"/>
                    </a:lnTo>
                    <a:lnTo>
                      <a:pt x="324" y="2448"/>
                    </a:lnTo>
                    <a:lnTo>
                      <a:pt x="324" y="2448"/>
                    </a:lnTo>
                    <a:lnTo>
                      <a:pt x="514" y="2576"/>
                    </a:lnTo>
                    <a:lnTo>
                      <a:pt x="514" y="2576"/>
                    </a:lnTo>
                    <a:lnTo>
                      <a:pt x="550" y="2598"/>
                    </a:lnTo>
                    <a:lnTo>
                      <a:pt x="550" y="2598"/>
                    </a:lnTo>
                    <a:lnTo>
                      <a:pt x="578" y="2616"/>
                    </a:lnTo>
                    <a:lnTo>
                      <a:pt x="578" y="2616"/>
                    </a:lnTo>
                    <a:lnTo>
                      <a:pt x="588" y="2622"/>
                    </a:lnTo>
                    <a:lnTo>
                      <a:pt x="588" y="2814"/>
                    </a:lnTo>
                    <a:lnTo>
                      <a:pt x="588" y="2814"/>
                    </a:lnTo>
                    <a:lnTo>
                      <a:pt x="582" y="2810"/>
                    </a:lnTo>
                    <a:lnTo>
                      <a:pt x="582" y="2810"/>
                    </a:lnTo>
                    <a:lnTo>
                      <a:pt x="558" y="2792"/>
                    </a:lnTo>
                    <a:lnTo>
                      <a:pt x="558" y="2792"/>
                    </a:lnTo>
                    <a:lnTo>
                      <a:pt x="526" y="2768"/>
                    </a:lnTo>
                    <a:lnTo>
                      <a:pt x="526" y="2768"/>
                    </a:lnTo>
                    <a:lnTo>
                      <a:pt x="352" y="2652"/>
                    </a:lnTo>
                    <a:lnTo>
                      <a:pt x="352" y="2652"/>
                    </a:lnTo>
                    <a:lnTo>
                      <a:pt x="176" y="2534"/>
                    </a:lnTo>
                    <a:lnTo>
                      <a:pt x="176" y="2534"/>
                    </a:lnTo>
                    <a:lnTo>
                      <a:pt x="144" y="2514"/>
                    </a:lnTo>
                    <a:lnTo>
                      <a:pt x="144" y="2514"/>
                    </a:lnTo>
                    <a:lnTo>
                      <a:pt x="118" y="2498"/>
                    </a:lnTo>
                    <a:lnTo>
                      <a:pt x="118" y="2498"/>
                    </a:lnTo>
                    <a:lnTo>
                      <a:pt x="94" y="2484"/>
                    </a:lnTo>
                    <a:lnTo>
                      <a:pt x="94" y="2484"/>
                    </a:lnTo>
                    <a:lnTo>
                      <a:pt x="116" y="2500"/>
                    </a:lnTo>
                    <a:lnTo>
                      <a:pt x="116" y="2500"/>
                    </a:lnTo>
                    <a:lnTo>
                      <a:pt x="140" y="2520"/>
                    </a:lnTo>
                    <a:lnTo>
                      <a:pt x="140" y="2520"/>
                    </a:lnTo>
                    <a:lnTo>
                      <a:pt x="172" y="2542"/>
                    </a:lnTo>
                    <a:lnTo>
                      <a:pt x="172" y="2542"/>
                    </a:lnTo>
                    <a:lnTo>
                      <a:pt x="346" y="2658"/>
                    </a:lnTo>
                    <a:lnTo>
                      <a:pt x="346" y="2658"/>
                    </a:lnTo>
                    <a:lnTo>
                      <a:pt x="522" y="2776"/>
                    </a:lnTo>
                    <a:lnTo>
                      <a:pt x="522" y="2776"/>
                    </a:lnTo>
                    <a:lnTo>
                      <a:pt x="554" y="2796"/>
                    </a:lnTo>
                    <a:lnTo>
                      <a:pt x="554" y="2796"/>
                    </a:lnTo>
                    <a:lnTo>
                      <a:pt x="580" y="2812"/>
                    </a:lnTo>
                    <a:lnTo>
                      <a:pt x="580" y="2812"/>
                    </a:lnTo>
                    <a:lnTo>
                      <a:pt x="588" y="2816"/>
                    </a:lnTo>
                    <a:lnTo>
                      <a:pt x="586" y="2940"/>
                    </a:lnTo>
                    <a:lnTo>
                      <a:pt x="586" y="2940"/>
                    </a:lnTo>
                    <a:lnTo>
                      <a:pt x="586" y="2940"/>
                    </a:lnTo>
                    <a:lnTo>
                      <a:pt x="586" y="2940"/>
                    </a:lnTo>
                    <a:lnTo>
                      <a:pt x="566" y="2924"/>
                    </a:lnTo>
                    <a:lnTo>
                      <a:pt x="566" y="2924"/>
                    </a:lnTo>
                    <a:lnTo>
                      <a:pt x="538" y="2904"/>
                    </a:lnTo>
                    <a:lnTo>
                      <a:pt x="538" y="2904"/>
                    </a:lnTo>
                    <a:lnTo>
                      <a:pt x="390" y="2808"/>
                    </a:lnTo>
                    <a:lnTo>
                      <a:pt x="390" y="2808"/>
                    </a:lnTo>
                    <a:lnTo>
                      <a:pt x="240" y="2710"/>
                    </a:lnTo>
                    <a:lnTo>
                      <a:pt x="240" y="2710"/>
                    </a:lnTo>
                    <a:lnTo>
                      <a:pt x="212" y="2692"/>
                    </a:lnTo>
                    <a:lnTo>
                      <a:pt x="212" y="2692"/>
                    </a:lnTo>
                    <a:lnTo>
                      <a:pt x="190" y="2680"/>
                    </a:lnTo>
                    <a:lnTo>
                      <a:pt x="190" y="2680"/>
                    </a:lnTo>
                    <a:lnTo>
                      <a:pt x="170" y="2668"/>
                    </a:lnTo>
                    <a:lnTo>
                      <a:pt x="170" y="2668"/>
                    </a:lnTo>
                    <a:lnTo>
                      <a:pt x="188" y="2682"/>
                    </a:lnTo>
                    <a:lnTo>
                      <a:pt x="188" y="2682"/>
                    </a:lnTo>
                    <a:lnTo>
                      <a:pt x="208" y="2698"/>
                    </a:lnTo>
                    <a:lnTo>
                      <a:pt x="208" y="2698"/>
                    </a:lnTo>
                    <a:lnTo>
                      <a:pt x="236" y="2716"/>
                    </a:lnTo>
                    <a:lnTo>
                      <a:pt x="236" y="2716"/>
                    </a:lnTo>
                    <a:lnTo>
                      <a:pt x="384" y="2814"/>
                    </a:lnTo>
                    <a:lnTo>
                      <a:pt x="384" y="2814"/>
                    </a:lnTo>
                    <a:lnTo>
                      <a:pt x="534" y="2912"/>
                    </a:lnTo>
                    <a:lnTo>
                      <a:pt x="534" y="2912"/>
                    </a:lnTo>
                    <a:lnTo>
                      <a:pt x="562" y="2930"/>
                    </a:lnTo>
                    <a:lnTo>
                      <a:pt x="562" y="2930"/>
                    </a:lnTo>
                    <a:lnTo>
                      <a:pt x="584" y="2942"/>
                    </a:lnTo>
                    <a:lnTo>
                      <a:pt x="584" y="2942"/>
                    </a:lnTo>
                    <a:lnTo>
                      <a:pt x="586" y="2944"/>
                    </a:lnTo>
                    <a:lnTo>
                      <a:pt x="586" y="3034"/>
                    </a:lnTo>
                    <a:lnTo>
                      <a:pt x="620" y="3034"/>
                    </a:lnTo>
                    <a:lnTo>
                      <a:pt x="620" y="2944"/>
                    </a:lnTo>
                    <a:lnTo>
                      <a:pt x="620" y="2944"/>
                    </a:lnTo>
                    <a:lnTo>
                      <a:pt x="622" y="2942"/>
                    </a:lnTo>
                    <a:lnTo>
                      <a:pt x="622" y="2942"/>
                    </a:lnTo>
                    <a:lnTo>
                      <a:pt x="646" y="2930"/>
                    </a:lnTo>
                    <a:lnTo>
                      <a:pt x="646" y="2930"/>
                    </a:lnTo>
                    <a:lnTo>
                      <a:pt x="674" y="2912"/>
                    </a:lnTo>
                    <a:lnTo>
                      <a:pt x="674" y="2912"/>
                    </a:lnTo>
                    <a:lnTo>
                      <a:pt x="708" y="2890"/>
                    </a:lnTo>
                    <a:lnTo>
                      <a:pt x="708" y="288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4">
                      <a:alpha val="0"/>
                    </a:schemeClr>
                  </a:gs>
                  <a:gs pos="71000">
                    <a:schemeClr val="accent4">
                      <a:lumMod val="50000"/>
                    </a:schemeClr>
                  </a:gs>
                </a:gsLst>
                <a:lin ang="8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284" name="Freeform 34"/>
            <p:cNvSpPr>
              <a:spLocks/>
            </p:cNvSpPr>
            <p:nvPr userDrawn="1"/>
          </p:nvSpPr>
          <p:spPr bwMode="auto">
            <a:xfrm>
              <a:off x="157476" y="961961"/>
              <a:ext cx="974725" cy="4908550"/>
            </a:xfrm>
            <a:custGeom>
              <a:avLst/>
              <a:gdLst/>
              <a:ahLst/>
              <a:cxnLst>
                <a:cxn ang="0">
                  <a:pos x="606" y="1818"/>
                </a:cxn>
                <a:cxn ang="0">
                  <a:pos x="590" y="1716"/>
                </a:cxn>
                <a:cxn ang="0">
                  <a:pos x="586" y="1614"/>
                </a:cxn>
                <a:cxn ang="0">
                  <a:pos x="574" y="1544"/>
                </a:cxn>
                <a:cxn ang="0">
                  <a:pos x="542" y="1434"/>
                </a:cxn>
                <a:cxn ang="0">
                  <a:pos x="522" y="1320"/>
                </a:cxn>
                <a:cxn ang="0">
                  <a:pos x="502" y="1246"/>
                </a:cxn>
                <a:cxn ang="0">
                  <a:pos x="458" y="1136"/>
                </a:cxn>
                <a:cxn ang="0">
                  <a:pos x="428" y="1014"/>
                </a:cxn>
                <a:cxn ang="0">
                  <a:pos x="402" y="940"/>
                </a:cxn>
                <a:cxn ang="0">
                  <a:pos x="354" y="840"/>
                </a:cxn>
                <a:cxn ang="0">
                  <a:pos x="318" y="720"/>
                </a:cxn>
                <a:cxn ang="0">
                  <a:pos x="290" y="650"/>
                </a:cxn>
                <a:cxn ang="0">
                  <a:pos x="242" y="566"/>
                </a:cxn>
                <a:cxn ang="0">
                  <a:pos x="206" y="452"/>
                </a:cxn>
                <a:cxn ang="0">
                  <a:pos x="180" y="394"/>
                </a:cxn>
                <a:cxn ang="0">
                  <a:pos x="138" y="332"/>
                </a:cxn>
                <a:cxn ang="0">
                  <a:pos x="106" y="234"/>
                </a:cxn>
                <a:cxn ang="0">
                  <a:pos x="84" y="192"/>
                </a:cxn>
                <a:cxn ang="0">
                  <a:pos x="56" y="156"/>
                </a:cxn>
                <a:cxn ang="0">
                  <a:pos x="32" y="84"/>
                </a:cxn>
                <a:cxn ang="0">
                  <a:pos x="20" y="60"/>
                </a:cxn>
                <a:cxn ang="0">
                  <a:pos x="8" y="60"/>
                </a:cxn>
                <a:cxn ang="0">
                  <a:pos x="0" y="0"/>
                </a:cxn>
                <a:cxn ang="0">
                  <a:pos x="16" y="3072"/>
                </a:cxn>
                <a:cxn ang="0">
                  <a:pos x="60" y="3040"/>
                </a:cxn>
                <a:cxn ang="0">
                  <a:pos x="92" y="3044"/>
                </a:cxn>
                <a:cxn ang="0">
                  <a:pos x="122" y="3066"/>
                </a:cxn>
                <a:cxn ang="0">
                  <a:pos x="162" y="3002"/>
                </a:cxn>
                <a:cxn ang="0">
                  <a:pos x="206" y="2982"/>
                </a:cxn>
                <a:cxn ang="0">
                  <a:pos x="238" y="2994"/>
                </a:cxn>
                <a:cxn ang="0">
                  <a:pos x="270" y="2916"/>
                </a:cxn>
                <a:cxn ang="0">
                  <a:pos x="310" y="2880"/>
                </a:cxn>
                <a:cxn ang="0">
                  <a:pos x="342" y="2878"/>
                </a:cxn>
                <a:cxn ang="0">
                  <a:pos x="368" y="2790"/>
                </a:cxn>
                <a:cxn ang="0">
                  <a:pos x="402" y="2740"/>
                </a:cxn>
                <a:cxn ang="0">
                  <a:pos x="434" y="2726"/>
                </a:cxn>
                <a:cxn ang="0">
                  <a:pos x="450" y="2630"/>
                </a:cxn>
                <a:cxn ang="0">
                  <a:pos x="480" y="2568"/>
                </a:cxn>
                <a:cxn ang="0">
                  <a:pos x="508" y="2542"/>
                </a:cxn>
                <a:cxn ang="0">
                  <a:pos x="518" y="2442"/>
                </a:cxn>
                <a:cxn ang="0">
                  <a:pos x="542" y="2368"/>
                </a:cxn>
                <a:cxn ang="0">
                  <a:pos x="566" y="2332"/>
                </a:cxn>
                <a:cxn ang="0">
                  <a:pos x="566" y="2228"/>
                </a:cxn>
                <a:cxn ang="0">
                  <a:pos x="582" y="2146"/>
                </a:cxn>
                <a:cxn ang="0">
                  <a:pos x="602" y="2100"/>
                </a:cxn>
                <a:cxn ang="0">
                  <a:pos x="594" y="1998"/>
                </a:cxn>
                <a:cxn ang="0">
                  <a:pos x="600" y="1908"/>
                </a:cxn>
              </a:cxnLst>
              <a:rect l="0" t="0" r="r" b="b"/>
              <a:pathLst>
                <a:path w="614" h="3092">
                  <a:moveTo>
                    <a:pt x="614" y="1854"/>
                  </a:moveTo>
                  <a:lnTo>
                    <a:pt x="614" y="1854"/>
                  </a:lnTo>
                  <a:lnTo>
                    <a:pt x="606" y="1818"/>
                  </a:lnTo>
                  <a:lnTo>
                    <a:pt x="600" y="1784"/>
                  </a:lnTo>
                  <a:lnTo>
                    <a:pt x="594" y="1750"/>
                  </a:lnTo>
                  <a:lnTo>
                    <a:pt x="590" y="1716"/>
                  </a:lnTo>
                  <a:lnTo>
                    <a:pt x="588" y="1682"/>
                  </a:lnTo>
                  <a:lnTo>
                    <a:pt x="586" y="1648"/>
                  </a:lnTo>
                  <a:lnTo>
                    <a:pt x="586" y="1614"/>
                  </a:lnTo>
                  <a:lnTo>
                    <a:pt x="588" y="1580"/>
                  </a:lnTo>
                  <a:lnTo>
                    <a:pt x="588" y="1580"/>
                  </a:lnTo>
                  <a:lnTo>
                    <a:pt x="574" y="1544"/>
                  </a:lnTo>
                  <a:lnTo>
                    <a:pt x="562" y="1508"/>
                  </a:lnTo>
                  <a:lnTo>
                    <a:pt x="552" y="1472"/>
                  </a:lnTo>
                  <a:lnTo>
                    <a:pt x="542" y="1434"/>
                  </a:lnTo>
                  <a:lnTo>
                    <a:pt x="534" y="1396"/>
                  </a:lnTo>
                  <a:lnTo>
                    <a:pt x="528" y="1358"/>
                  </a:lnTo>
                  <a:lnTo>
                    <a:pt x="522" y="1320"/>
                  </a:lnTo>
                  <a:lnTo>
                    <a:pt x="518" y="1278"/>
                  </a:lnTo>
                  <a:lnTo>
                    <a:pt x="518" y="1278"/>
                  </a:lnTo>
                  <a:lnTo>
                    <a:pt x="502" y="1246"/>
                  </a:lnTo>
                  <a:lnTo>
                    <a:pt x="486" y="1210"/>
                  </a:lnTo>
                  <a:lnTo>
                    <a:pt x="472" y="1174"/>
                  </a:lnTo>
                  <a:lnTo>
                    <a:pt x="458" y="1136"/>
                  </a:lnTo>
                  <a:lnTo>
                    <a:pt x="446" y="1098"/>
                  </a:lnTo>
                  <a:lnTo>
                    <a:pt x="436" y="1056"/>
                  </a:lnTo>
                  <a:lnTo>
                    <a:pt x="428" y="1014"/>
                  </a:lnTo>
                  <a:lnTo>
                    <a:pt x="420" y="970"/>
                  </a:lnTo>
                  <a:lnTo>
                    <a:pt x="420" y="970"/>
                  </a:lnTo>
                  <a:lnTo>
                    <a:pt x="402" y="940"/>
                  </a:lnTo>
                  <a:lnTo>
                    <a:pt x="384" y="910"/>
                  </a:lnTo>
                  <a:lnTo>
                    <a:pt x="368" y="876"/>
                  </a:lnTo>
                  <a:lnTo>
                    <a:pt x="354" y="840"/>
                  </a:lnTo>
                  <a:lnTo>
                    <a:pt x="340" y="802"/>
                  </a:lnTo>
                  <a:lnTo>
                    <a:pt x="328" y="762"/>
                  </a:lnTo>
                  <a:lnTo>
                    <a:pt x="318" y="720"/>
                  </a:lnTo>
                  <a:lnTo>
                    <a:pt x="308" y="674"/>
                  </a:lnTo>
                  <a:lnTo>
                    <a:pt x="308" y="674"/>
                  </a:lnTo>
                  <a:lnTo>
                    <a:pt x="290" y="650"/>
                  </a:lnTo>
                  <a:lnTo>
                    <a:pt x="274" y="626"/>
                  </a:lnTo>
                  <a:lnTo>
                    <a:pt x="258" y="598"/>
                  </a:lnTo>
                  <a:lnTo>
                    <a:pt x="242" y="566"/>
                  </a:lnTo>
                  <a:lnTo>
                    <a:pt x="230" y="532"/>
                  </a:lnTo>
                  <a:lnTo>
                    <a:pt x="216" y="494"/>
                  </a:lnTo>
                  <a:lnTo>
                    <a:pt x="206" y="452"/>
                  </a:lnTo>
                  <a:lnTo>
                    <a:pt x="194" y="408"/>
                  </a:lnTo>
                  <a:lnTo>
                    <a:pt x="194" y="408"/>
                  </a:lnTo>
                  <a:lnTo>
                    <a:pt x="180" y="394"/>
                  </a:lnTo>
                  <a:lnTo>
                    <a:pt x="164" y="378"/>
                  </a:lnTo>
                  <a:lnTo>
                    <a:pt x="152" y="356"/>
                  </a:lnTo>
                  <a:lnTo>
                    <a:pt x="138" y="332"/>
                  </a:lnTo>
                  <a:lnTo>
                    <a:pt x="126" y="302"/>
                  </a:lnTo>
                  <a:lnTo>
                    <a:pt x="116" y="270"/>
                  </a:lnTo>
                  <a:lnTo>
                    <a:pt x="106" y="234"/>
                  </a:lnTo>
                  <a:lnTo>
                    <a:pt x="96" y="196"/>
                  </a:lnTo>
                  <a:lnTo>
                    <a:pt x="96" y="196"/>
                  </a:lnTo>
                  <a:lnTo>
                    <a:pt x="84" y="192"/>
                  </a:lnTo>
                  <a:lnTo>
                    <a:pt x="74" y="184"/>
                  </a:lnTo>
                  <a:lnTo>
                    <a:pt x="64" y="172"/>
                  </a:lnTo>
                  <a:lnTo>
                    <a:pt x="56" y="156"/>
                  </a:lnTo>
                  <a:lnTo>
                    <a:pt x="48" y="136"/>
                  </a:lnTo>
                  <a:lnTo>
                    <a:pt x="40" y="112"/>
                  </a:lnTo>
                  <a:lnTo>
                    <a:pt x="32" y="84"/>
                  </a:lnTo>
                  <a:lnTo>
                    <a:pt x="26" y="52"/>
                  </a:lnTo>
                  <a:lnTo>
                    <a:pt x="26" y="52"/>
                  </a:lnTo>
                  <a:lnTo>
                    <a:pt x="20" y="60"/>
                  </a:lnTo>
                  <a:lnTo>
                    <a:pt x="16" y="64"/>
                  </a:lnTo>
                  <a:lnTo>
                    <a:pt x="10" y="64"/>
                  </a:lnTo>
                  <a:lnTo>
                    <a:pt x="8" y="60"/>
                  </a:lnTo>
                  <a:lnTo>
                    <a:pt x="4" y="50"/>
                  </a:lnTo>
                  <a:lnTo>
                    <a:pt x="2" y="38"/>
                  </a:lnTo>
                  <a:lnTo>
                    <a:pt x="0" y="0"/>
                  </a:lnTo>
                  <a:lnTo>
                    <a:pt x="0" y="3092"/>
                  </a:lnTo>
                  <a:lnTo>
                    <a:pt x="0" y="3092"/>
                  </a:lnTo>
                  <a:lnTo>
                    <a:pt x="16" y="3072"/>
                  </a:lnTo>
                  <a:lnTo>
                    <a:pt x="30" y="3056"/>
                  </a:lnTo>
                  <a:lnTo>
                    <a:pt x="46" y="3046"/>
                  </a:lnTo>
                  <a:lnTo>
                    <a:pt x="60" y="3040"/>
                  </a:lnTo>
                  <a:lnTo>
                    <a:pt x="68" y="3038"/>
                  </a:lnTo>
                  <a:lnTo>
                    <a:pt x="76" y="3038"/>
                  </a:lnTo>
                  <a:lnTo>
                    <a:pt x="92" y="3044"/>
                  </a:lnTo>
                  <a:lnTo>
                    <a:pt x="106" y="3052"/>
                  </a:lnTo>
                  <a:lnTo>
                    <a:pt x="122" y="3066"/>
                  </a:lnTo>
                  <a:lnTo>
                    <a:pt x="122" y="3066"/>
                  </a:lnTo>
                  <a:lnTo>
                    <a:pt x="136" y="3040"/>
                  </a:lnTo>
                  <a:lnTo>
                    <a:pt x="148" y="3020"/>
                  </a:lnTo>
                  <a:lnTo>
                    <a:pt x="162" y="3002"/>
                  </a:lnTo>
                  <a:lnTo>
                    <a:pt x="176" y="2992"/>
                  </a:lnTo>
                  <a:lnTo>
                    <a:pt x="190" y="2984"/>
                  </a:lnTo>
                  <a:lnTo>
                    <a:pt x="206" y="2982"/>
                  </a:lnTo>
                  <a:lnTo>
                    <a:pt x="222" y="2986"/>
                  </a:lnTo>
                  <a:lnTo>
                    <a:pt x="238" y="2994"/>
                  </a:lnTo>
                  <a:lnTo>
                    <a:pt x="238" y="2994"/>
                  </a:lnTo>
                  <a:lnTo>
                    <a:pt x="248" y="2962"/>
                  </a:lnTo>
                  <a:lnTo>
                    <a:pt x="258" y="2938"/>
                  </a:lnTo>
                  <a:lnTo>
                    <a:pt x="270" y="2916"/>
                  </a:lnTo>
                  <a:lnTo>
                    <a:pt x="282" y="2900"/>
                  </a:lnTo>
                  <a:lnTo>
                    <a:pt x="296" y="2888"/>
                  </a:lnTo>
                  <a:lnTo>
                    <a:pt x="310" y="2880"/>
                  </a:lnTo>
                  <a:lnTo>
                    <a:pt x="326" y="2876"/>
                  </a:lnTo>
                  <a:lnTo>
                    <a:pt x="342" y="2878"/>
                  </a:lnTo>
                  <a:lnTo>
                    <a:pt x="342" y="2878"/>
                  </a:lnTo>
                  <a:lnTo>
                    <a:pt x="350" y="2844"/>
                  </a:lnTo>
                  <a:lnTo>
                    <a:pt x="358" y="2816"/>
                  </a:lnTo>
                  <a:lnTo>
                    <a:pt x="368" y="2790"/>
                  </a:lnTo>
                  <a:lnTo>
                    <a:pt x="378" y="2770"/>
                  </a:lnTo>
                  <a:lnTo>
                    <a:pt x="390" y="2752"/>
                  </a:lnTo>
                  <a:lnTo>
                    <a:pt x="402" y="2740"/>
                  </a:lnTo>
                  <a:lnTo>
                    <a:pt x="418" y="2732"/>
                  </a:lnTo>
                  <a:lnTo>
                    <a:pt x="434" y="2726"/>
                  </a:lnTo>
                  <a:lnTo>
                    <a:pt x="434" y="2726"/>
                  </a:lnTo>
                  <a:lnTo>
                    <a:pt x="438" y="2690"/>
                  </a:lnTo>
                  <a:lnTo>
                    <a:pt x="444" y="2658"/>
                  </a:lnTo>
                  <a:lnTo>
                    <a:pt x="450" y="2630"/>
                  </a:lnTo>
                  <a:lnTo>
                    <a:pt x="460" y="2606"/>
                  </a:lnTo>
                  <a:lnTo>
                    <a:pt x="470" y="2584"/>
                  </a:lnTo>
                  <a:lnTo>
                    <a:pt x="480" y="2568"/>
                  </a:lnTo>
                  <a:lnTo>
                    <a:pt x="494" y="2554"/>
                  </a:lnTo>
                  <a:lnTo>
                    <a:pt x="508" y="2542"/>
                  </a:lnTo>
                  <a:lnTo>
                    <a:pt x="508" y="2542"/>
                  </a:lnTo>
                  <a:lnTo>
                    <a:pt x="510" y="2506"/>
                  </a:lnTo>
                  <a:lnTo>
                    <a:pt x="514" y="2472"/>
                  </a:lnTo>
                  <a:lnTo>
                    <a:pt x="518" y="2442"/>
                  </a:lnTo>
                  <a:lnTo>
                    <a:pt x="524" y="2414"/>
                  </a:lnTo>
                  <a:lnTo>
                    <a:pt x="532" y="2390"/>
                  </a:lnTo>
                  <a:lnTo>
                    <a:pt x="542" y="2368"/>
                  </a:lnTo>
                  <a:lnTo>
                    <a:pt x="552" y="2348"/>
                  </a:lnTo>
                  <a:lnTo>
                    <a:pt x="566" y="2332"/>
                  </a:lnTo>
                  <a:lnTo>
                    <a:pt x="566" y="2332"/>
                  </a:lnTo>
                  <a:lnTo>
                    <a:pt x="564" y="2296"/>
                  </a:lnTo>
                  <a:lnTo>
                    <a:pt x="564" y="2262"/>
                  </a:lnTo>
                  <a:lnTo>
                    <a:pt x="566" y="2228"/>
                  </a:lnTo>
                  <a:lnTo>
                    <a:pt x="570" y="2200"/>
                  </a:lnTo>
                  <a:lnTo>
                    <a:pt x="576" y="2172"/>
                  </a:lnTo>
                  <a:lnTo>
                    <a:pt x="582" y="2146"/>
                  </a:lnTo>
                  <a:lnTo>
                    <a:pt x="592" y="2122"/>
                  </a:lnTo>
                  <a:lnTo>
                    <a:pt x="602" y="2100"/>
                  </a:lnTo>
                  <a:lnTo>
                    <a:pt x="602" y="2100"/>
                  </a:lnTo>
                  <a:lnTo>
                    <a:pt x="598" y="2064"/>
                  </a:lnTo>
                  <a:lnTo>
                    <a:pt x="594" y="2030"/>
                  </a:lnTo>
                  <a:lnTo>
                    <a:pt x="594" y="1998"/>
                  </a:lnTo>
                  <a:lnTo>
                    <a:pt x="594" y="1966"/>
                  </a:lnTo>
                  <a:lnTo>
                    <a:pt x="596" y="1936"/>
                  </a:lnTo>
                  <a:lnTo>
                    <a:pt x="600" y="1908"/>
                  </a:lnTo>
                  <a:lnTo>
                    <a:pt x="606" y="1880"/>
                  </a:lnTo>
                  <a:lnTo>
                    <a:pt x="614" y="1854"/>
                  </a:lnTo>
                  <a:close/>
                </a:path>
              </a:pathLst>
            </a:custGeom>
            <a:gradFill>
              <a:gsLst>
                <a:gs pos="59000">
                  <a:schemeClr val="bg1">
                    <a:alpha val="0"/>
                  </a:schemeClr>
                </a:gs>
                <a:gs pos="88000">
                  <a:schemeClr val="tx1">
                    <a:alpha val="43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8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4" name="그룹 149"/>
            <p:cNvGrpSpPr/>
            <p:nvPr/>
          </p:nvGrpSpPr>
          <p:grpSpPr>
            <a:xfrm>
              <a:off x="7999108" y="976313"/>
              <a:ext cx="1144892" cy="5018681"/>
              <a:chOff x="7829608" y="976313"/>
              <a:chExt cx="1144892" cy="5018681"/>
            </a:xfrm>
          </p:grpSpPr>
          <p:sp>
            <p:nvSpPr>
              <p:cNvPr id="277" name="Freeform 114"/>
              <p:cNvSpPr>
                <a:spLocks/>
              </p:cNvSpPr>
              <p:nvPr/>
            </p:nvSpPr>
            <p:spPr bwMode="auto">
              <a:xfrm>
                <a:off x="8749722" y="5547319"/>
                <a:ext cx="120650" cy="447675"/>
              </a:xfrm>
              <a:custGeom>
                <a:avLst/>
                <a:gdLst/>
                <a:ahLst/>
                <a:cxnLst>
                  <a:cxn ang="0">
                    <a:pos x="76" y="256"/>
                  </a:cxn>
                  <a:cxn ang="0">
                    <a:pos x="76" y="256"/>
                  </a:cxn>
                  <a:cxn ang="0">
                    <a:pos x="74" y="262"/>
                  </a:cxn>
                  <a:cxn ang="0">
                    <a:pos x="72" y="266"/>
                  </a:cxn>
                  <a:cxn ang="0">
                    <a:pos x="62" y="274"/>
                  </a:cxn>
                  <a:cxn ang="0">
                    <a:pos x="50" y="280"/>
                  </a:cxn>
                  <a:cxn ang="0">
                    <a:pos x="38" y="282"/>
                  </a:cxn>
                  <a:cxn ang="0">
                    <a:pos x="38" y="282"/>
                  </a:cxn>
                  <a:cxn ang="0">
                    <a:pos x="38" y="282"/>
                  </a:cxn>
                  <a:cxn ang="0">
                    <a:pos x="26" y="280"/>
                  </a:cxn>
                  <a:cxn ang="0">
                    <a:pos x="14" y="274"/>
                  </a:cxn>
                  <a:cxn ang="0">
                    <a:pos x="4" y="266"/>
                  </a:cxn>
                  <a:cxn ang="0">
                    <a:pos x="2" y="262"/>
                  </a:cxn>
                  <a:cxn ang="0">
                    <a:pos x="0" y="256"/>
                  </a:cxn>
                  <a:cxn ang="0">
                    <a:pos x="12" y="26"/>
                  </a:cxn>
                  <a:cxn ang="0">
                    <a:pos x="12" y="26"/>
                  </a:cxn>
                  <a:cxn ang="0">
                    <a:pos x="14" y="16"/>
                  </a:cxn>
                  <a:cxn ang="0">
                    <a:pos x="20" y="8"/>
                  </a:cxn>
                  <a:cxn ang="0">
                    <a:pos x="28" y="2"/>
                  </a:cxn>
                  <a:cxn ang="0">
                    <a:pos x="38" y="0"/>
                  </a:cxn>
                  <a:cxn ang="0">
                    <a:pos x="38" y="0"/>
                  </a:cxn>
                  <a:cxn ang="0">
                    <a:pos x="38" y="0"/>
                  </a:cxn>
                  <a:cxn ang="0">
                    <a:pos x="48" y="2"/>
                  </a:cxn>
                  <a:cxn ang="0">
                    <a:pos x="56" y="8"/>
                  </a:cxn>
                  <a:cxn ang="0">
                    <a:pos x="62" y="16"/>
                  </a:cxn>
                  <a:cxn ang="0">
                    <a:pos x="64" y="26"/>
                  </a:cxn>
                  <a:cxn ang="0">
                    <a:pos x="76" y="256"/>
                  </a:cxn>
                </a:cxnLst>
                <a:rect l="0" t="0" r="r" b="b"/>
                <a:pathLst>
                  <a:path w="76" h="282">
                    <a:moveTo>
                      <a:pt x="76" y="256"/>
                    </a:moveTo>
                    <a:lnTo>
                      <a:pt x="76" y="256"/>
                    </a:lnTo>
                    <a:lnTo>
                      <a:pt x="74" y="262"/>
                    </a:lnTo>
                    <a:lnTo>
                      <a:pt x="72" y="266"/>
                    </a:lnTo>
                    <a:lnTo>
                      <a:pt x="62" y="274"/>
                    </a:lnTo>
                    <a:lnTo>
                      <a:pt x="50" y="280"/>
                    </a:lnTo>
                    <a:lnTo>
                      <a:pt x="38" y="282"/>
                    </a:lnTo>
                    <a:lnTo>
                      <a:pt x="38" y="282"/>
                    </a:lnTo>
                    <a:lnTo>
                      <a:pt x="38" y="282"/>
                    </a:lnTo>
                    <a:lnTo>
                      <a:pt x="26" y="280"/>
                    </a:lnTo>
                    <a:lnTo>
                      <a:pt x="14" y="274"/>
                    </a:lnTo>
                    <a:lnTo>
                      <a:pt x="4" y="266"/>
                    </a:lnTo>
                    <a:lnTo>
                      <a:pt x="2" y="262"/>
                    </a:lnTo>
                    <a:lnTo>
                      <a:pt x="0" y="256"/>
                    </a:lnTo>
                    <a:lnTo>
                      <a:pt x="12" y="26"/>
                    </a:lnTo>
                    <a:lnTo>
                      <a:pt x="12" y="26"/>
                    </a:lnTo>
                    <a:lnTo>
                      <a:pt x="14" y="16"/>
                    </a:lnTo>
                    <a:lnTo>
                      <a:pt x="20" y="8"/>
                    </a:lnTo>
                    <a:lnTo>
                      <a:pt x="28" y="2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48" y="2"/>
                    </a:lnTo>
                    <a:lnTo>
                      <a:pt x="56" y="8"/>
                    </a:lnTo>
                    <a:lnTo>
                      <a:pt x="62" y="16"/>
                    </a:lnTo>
                    <a:lnTo>
                      <a:pt x="64" y="26"/>
                    </a:lnTo>
                    <a:lnTo>
                      <a:pt x="76" y="256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grpSp>
            <p:nvGrpSpPr>
              <p:cNvPr id="278" name="그룹 146"/>
              <p:cNvGrpSpPr/>
              <p:nvPr/>
            </p:nvGrpSpPr>
            <p:grpSpPr>
              <a:xfrm>
                <a:off x="7829608" y="976313"/>
                <a:ext cx="1143000" cy="4905375"/>
                <a:chOff x="7829608" y="976313"/>
                <a:chExt cx="1143000" cy="4905375"/>
              </a:xfrm>
            </p:grpSpPr>
            <p:sp>
              <p:nvSpPr>
                <p:cNvPr id="281" name="Freeform 118"/>
                <p:cNvSpPr>
                  <a:spLocks/>
                </p:cNvSpPr>
                <p:nvPr/>
              </p:nvSpPr>
              <p:spPr bwMode="auto">
                <a:xfrm>
                  <a:off x="7829608" y="976313"/>
                  <a:ext cx="1143000" cy="4905375"/>
                </a:xfrm>
                <a:custGeom>
                  <a:avLst/>
                  <a:gdLst/>
                  <a:ahLst/>
                  <a:cxnLst>
                    <a:cxn ang="0">
                      <a:pos x="712" y="194"/>
                    </a:cxn>
                    <a:cxn ang="0">
                      <a:pos x="690" y="182"/>
                    </a:cxn>
                    <a:cxn ang="0">
                      <a:pos x="662" y="134"/>
                    </a:cxn>
                    <a:cxn ang="0">
                      <a:pos x="642" y="52"/>
                    </a:cxn>
                    <a:cxn ang="0">
                      <a:pos x="630" y="62"/>
                    </a:cxn>
                    <a:cxn ang="0">
                      <a:pos x="620" y="50"/>
                    </a:cxn>
                    <a:cxn ang="0">
                      <a:pos x="616" y="0"/>
                    </a:cxn>
                    <a:cxn ang="0">
                      <a:pos x="608" y="58"/>
                    </a:cxn>
                    <a:cxn ang="0">
                      <a:pos x="596" y="60"/>
                    </a:cxn>
                    <a:cxn ang="0">
                      <a:pos x="582" y="84"/>
                    </a:cxn>
                    <a:cxn ang="0">
                      <a:pos x="560" y="154"/>
                    </a:cxn>
                    <a:cxn ang="0">
                      <a:pos x="530" y="190"/>
                    </a:cxn>
                    <a:cxn ang="0">
                      <a:pos x="510" y="234"/>
                    </a:cxn>
                    <a:cxn ang="0">
                      <a:pos x="476" y="330"/>
                    </a:cxn>
                    <a:cxn ang="0">
                      <a:pos x="436" y="394"/>
                    </a:cxn>
                    <a:cxn ang="0">
                      <a:pos x="410" y="452"/>
                    </a:cxn>
                    <a:cxn ang="0">
                      <a:pos x="372" y="564"/>
                    </a:cxn>
                    <a:cxn ang="0">
                      <a:pos x="326" y="650"/>
                    </a:cxn>
                    <a:cxn ang="0">
                      <a:pos x="298" y="718"/>
                    </a:cxn>
                    <a:cxn ang="0">
                      <a:pos x="262" y="838"/>
                    </a:cxn>
                    <a:cxn ang="0">
                      <a:pos x="214" y="940"/>
                    </a:cxn>
                    <a:cxn ang="0">
                      <a:pos x="188" y="1012"/>
                    </a:cxn>
                    <a:cxn ang="0">
                      <a:pos x="158" y="1134"/>
                    </a:cxn>
                    <a:cxn ang="0">
                      <a:pos x="114" y="1244"/>
                    </a:cxn>
                    <a:cxn ang="0">
                      <a:pos x="94" y="1318"/>
                    </a:cxn>
                    <a:cxn ang="0">
                      <a:pos x="74" y="1434"/>
                    </a:cxn>
                    <a:cxn ang="0">
                      <a:pos x="42" y="1542"/>
                    </a:cxn>
                    <a:cxn ang="0">
                      <a:pos x="28" y="1612"/>
                    </a:cxn>
                    <a:cxn ang="0">
                      <a:pos x="26" y="1714"/>
                    </a:cxn>
                    <a:cxn ang="0">
                      <a:pos x="10" y="1818"/>
                    </a:cxn>
                    <a:cxn ang="0">
                      <a:pos x="8" y="1878"/>
                    </a:cxn>
                    <a:cxn ang="0">
                      <a:pos x="22" y="1964"/>
                    </a:cxn>
                    <a:cxn ang="0">
                      <a:pos x="18" y="2064"/>
                    </a:cxn>
                    <a:cxn ang="0">
                      <a:pos x="24" y="2122"/>
                    </a:cxn>
                    <a:cxn ang="0">
                      <a:pos x="46" y="2198"/>
                    </a:cxn>
                    <a:cxn ang="0">
                      <a:pos x="52" y="2294"/>
                    </a:cxn>
                    <a:cxn ang="0">
                      <a:pos x="62" y="2348"/>
                    </a:cxn>
                    <a:cxn ang="0">
                      <a:pos x="92" y="2412"/>
                    </a:cxn>
                    <a:cxn ang="0">
                      <a:pos x="106" y="2504"/>
                    </a:cxn>
                    <a:cxn ang="0">
                      <a:pos x="122" y="2552"/>
                    </a:cxn>
                    <a:cxn ang="0">
                      <a:pos x="156" y="2604"/>
                    </a:cxn>
                    <a:cxn ang="0">
                      <a:pos x="178" y="2688"/>
                    </a:cxn>
                    <a:cxn ang="0">
                      <a:pos x="198" y="2730"/>
                    </a:cxn>
                    <a:cxn ang="0">
                      <a:pos x="238" y="2768"/>
                    </a:cxn>
                    <a:cxn ang="0">
                      <a:pos x="266" y="2844"/>
                    </a:cxn>
                    <a:cxn ang="0">
                      <a:pos x="290" y="2876"/>
                    </a:cxn>
                    <a:cxn ang="0">
                      <a:pos x="334" y="2898"/>
                    </a:cxn>
                    <a:cxn ang="0">
                      <a:pos x="368" y="2962"/>
                    </a:cxn>
                    <a:cxn ang="0">
                      <a:pos x="394" y="2984"/>
                    </a:cxn>
                    <a:cxn ang="0">
                      <a:pos x="440" y="2990"/>
                    </a:cxn>
                    <a:cxn ang="0">
                      <a:pos x="480" y="3038"/>
                    </a:cxn>
                    <a:cxn ang="0">
                      <a:pos x="508" y="3050"/>
                    </a:cxn>
                    <a:cxn ang="0">
                      <a:pos x="548" y="3038"/>
                    </a:cxn>
                    <a:cxn ang="0">
                      <a:pos x="586" y="3054"/>
                    </a:cxn>
                    <a:cxn ang="0">
                      <a:pos x="616" y="3090"/>
                    </a:cxn>
                    <a:cxn ang="0">
                      <a:pos x="654" y="3048"/>
                    </a:cxn>
                    <a:cxn ang="0">
                      <a:pos x="692" y="3038"/>
                    </a:cxn>
                    <a:cxn ang="0">
                      <a:pos x="720" y="226"/>
                    </a:cxn>
                  </a:cxnLst>
                  <a:rect l="0" t="0" r="r" b="b"/>
                  <a:pathLst>
                    <a:path w="720" h="3090">
                      <a:moveTo>
                        <a:pt x="720" y="226"/>
                      </a:moveTo>
                      <a:lnTo>
                        <a:pt x="720" y="226"/>
                      </a:lnTo>
                      <a:lnTo>
                        <a:pt x="712" y="194"/>
                      </a:lnTo>
                      <a:lnTo>
                        <a:pt x="712" y="194"/>
                      </a:lnTo>
                      <a:lnTo>
                        <a:pt x="700" y="190"/>
                      </a:lnTo>
                      <a:lnTo>
                        <a:pt x="690" y="182"/>
                      </a:lnTo>
                      <a:lnTo>
                        <a:pt x="680" y="170"/>
                      </a:lnTo>
                      <a:lnTo>
                        <a:pt x="670" y="154"/>
                      </a:lnTo>
                      <a:lnTo>
                        <a:pt x="662" y="134"/>
                      </a:lnTo>
                      <a:lnTo>
                        <a:pt x="654" y="112"/>
                      </a:lnTo>
                      <a:lnTo>
                        <a:pt x="648" y="84"/>
                      </a:lnTo>
                      <a:lnTo>
                        <a:pt x="642" y="52"/>
                      </a:lnTo>
                      <a:lnTo>
                        <a:pt x="642" y="52"/>
                      </a:lnTo>
                      <a:lnTo>
                        <a:pt x="636" y="60"/>
                      </a:lnTo>
                      <a:lnTo>
                        <a:pt x="630" y="62"/>
                      </a:lnTo>
                      <a:lnTo>
                        <a:pt x="626" y="62"/>
                      </a:lnTo>
                      <a:lnTo>
                        <a:pt x="622" y="58"/>
                      </a:lnTo>
                      <a:lnTo>
                        <a:pt x="620" y="50"/>
                      </a:lnTo>
                      <a:lnTo>
                        <a:pt x="618" y="36"/>
                      </a:lnTo>
                      <a:lnTo>
                        <a:pt x="616" y="0"/>
                      </a:lnTo>
                      <a:lnTo>
                        <a:pt x="616" y="0"/>
                      </a:lnTo>
                      <a:lnTo>
                        <a:pt x="614" y="36"/>
                      </a:lnTo>
                      <a:lnTo>
                        <a:pt x="612" y="50"/>
                      </a:lnTo>
                      <a:lnTo>
                        <a:pt x="608" y="58"/>
                      </a:lnTo>
                      <a:lnTo>
                        <a:pt x="604" y="62"/>
                      </a:lnTo>
                      <a:lnTo>
                        <a:pt x="600" y="62"/>
                      </a:lnTo>
                      <a:lnTo>
                        <a:pt x="596" y="60"/>
                      </a:lnTo>
                      <a:lnTo>
                        <a:pt x="588" y="52"/>
                      </a:lnTo>
                      <a:lnTo>
                        <a:pt x="588" y="52"/>
                      </a:lnTo>
                      <a:lnTo>
                        <a:pt x="582" y="84"/>
                      </a:lnTo>
                      <a:lnTo>
                        <a:pt x="576" y="112"/>
                      </a:lnTo>
                      <a:lnTo>
                        <a:pt x="568" y="134"/>
                      </a:lnTo>
                      <a:lnTo>
                        <a:pt x="560" y="154"/>
                      </a:lnTo>
                      <a:lnTo>
                        <a:pt x="552" y="170"/>
                      </a:lnTo>
                      <a:lnTo>
                        <a:pt x="542" y="182"/>
                      </a:lnTo>
                      <a:lnTo>
                        <a:pt x="530" y="190"/>
                      </a:lnTo>
                      <a:lnTo>
                        <a:pt x="520" y="194"/>
                      </a:lnTo>
                      <a:lnTo>
                        <a:pt x="520" y="194"/>
                      </a:lnTo>
                      <a:lnTo>
                        <a:pt x="510" y="234"/>
                      </a:lnTo>
                      <a:lnTo>
                        <a:pt x="500" y="270"/>
                      </a:lnTo>
                      <a:lnTo>
                        <a:pt x="488" y="302"/>
                      </a:lnTo>
                      <a:lnTo>
                        <a:pt x="476" y="330"/>
                      </a:lnTo>
                      <a:lnTo>
                        <a:pt x="464" y="354"/>
                      </a:lnTo>
                      <a:lnTo>
                        <a:pt x="450" y="376"/>
                      </a:lnTo>
                      <a:lnTo>
                        <a:pt x="436" y="394"/>
                      </a:lnTo>
                      <a:lnTo>
                        <a:pt x="420" y="408"/>
                      </a:lnTo>
                      <a:lnTo>
                        <a:pt x="420" y="408"/>
                      </a:lnTo>
                      <a:lnTo>
                        <a:pt x="410" y="452"/>
                      </a:lnTo>
                      <a:lnTo>
                        <a:pt x="398" y="492"/>
                      </a:lnTo>
                      <a:lnTo>
                        <a:pt x="386" y="530"/>
                      </a:lnTo>
                      <a:lnTo>
                        <a:pt x="372" y="564"/>
                      </a:lnTo>
                      <a:lnTo>
                        <a:pt x="358" y="596"/>
                      </a:lnTo>
                      <a:lnTo>
                        <a:pt x="342" y="624"/>
                      </a:lnTo>
                      <a:lnTo>
                        <a:pt x="326" y="650"/>
                      </a:lnTo>
                      <a:lnTo>
                        <a:pt x="308" y="672"/>
                      </a:lnTo>
                      <a:lnTo>
                        <a:pt x="308" y="672"/>
                      </a:lnTo>
                      <a:lnTo>
                        <a:pt x="298" y="718"/>
                      </a:lnTo>
                      <a:lnTo>
                        <a:pt x="288" y="760"/>
                      </a:lnTo>
                      <a:lnTo>
                        <a:pt x="274" y="800"/>
                      </a:lnTo>
                      <a:lnTo>
                        <a:pt x="262" y="838"/>
                      </a:lnTo>
                      <a:lnTo>
                        <a:pt x="246" y="874"/>
                      </a:lnTo>
                      <a:lnTo>
                        <a:pt x="230" y="908"/>
                      </a:lnTo>
                      <a:lnTo>
                        <a:pt x="214" y="940"/>
                      </a:lnTo>
                      <a:lnTo>
                        <a:pt x="196" y="968"/>
                      </a:lnTo>
                      <a:lnTo>
                        <a:pt x="196" y="968"/>
                      </a:lnTo>
                      <a:lnTo>
                        <a:pt x="188" y="1012"/>
                      </a:lnTo>
                      <a:lnTo>
                        <a:pt x="178" y="1056"/>
                      </a:lnTo>
                      <a:lnTo>
                        <a:pt x="168" y="1096"/>
                      </a:lnTo>
                      <a:lnTo>
                        <a:pt x="158" y="1134"/>
                      </a:lnTo>
                      <a:lnTo>
                        <a:pt x="144" y="1172"/>
                      </a:lnTo>
                      <a:lnTo>
                        <a:pt x="130" y="1208"/>
                      </a:lnTo>
                      <a:lnTo>
                        <a:pt x="114" y="1244"/>
                      </a:lnTo>
                      <a:lnTo>
                        <a:pt x="96" y="1278"/>
                      </a:lnTo>
                      <a:lnTo>
                        <a:pt x="96" y="1278"/>
                      </a:lnTo>
                      <a:lnTo>
                        <a:pt x="94" y="1318"/>
                      </a:lnTo>
                      <a:lnTo>
                        <a:pt x="88" y="1356"/>
                      </a:lnTo>
                      <a:lnTo>
                        <a:pt x="82" y="1396"/>
                      </a:lnTo>
                      <a:lnTo>
                        <a:pt x="74" y="1434"/>
                      </a:lnTo>
                      <a:lnTo>
                        <a:pt x="64" y="1470"/>
                      </a:lnTo>
                      <a:lnTo>
                        <a:pt x="54" y="1506"/>
                      </a:lnTo>
                      <a:lnTo>
                        <a:pt x="42" y="1542"/>
                      </a:lnTo>
                      <a:lnTo>
                        <a:pt x="28" y="1578"/>
                      </a:lnTo>
                      <a:lnTo>
                        <a:pt x="28" y="1578"/>
                      </a:lnTo>
                      <a:lnTo>
                        <a:pt x="28" y="1612"/>
                      </a:lnTo>
                      <a:lnTo>
                        <a:pt x="30" y="1646"/>
                      </a:lnTo>
                      <a:lnTo>
                        <a:pt x="28" y="1680"/>
                      </a:lnTo>
                      <a:lnTo>
                        <a:pt x="26" y="1714"/>
                      </a:lnTo>
                      <a:lnTo>
                        <a:pt x="22" y="1748"/>
                      </a:lnTo>
                      <a:lnTo>
                        <a:pt x="16" y="1782"/>
                      </a:lnTo>
                      <a:lnTo>
                        <a:pt x="10" y="1818"/>
                      </a:lnTo>
                      <a:lnTo>
                        <a:pt x="0" y="1852"/>
                      </a:lnTo>
                      <a:lnTo>
                        <a:pt x="0" y="1852"/>
                      </a:lnTo>
                      <a:lnTo>
                        <a:pt x="8" y="1878"/>
                      </a:lnTo>
                      <a:lnTo>
                        <a:pt x="16" y="1906"/>
                      </a:lnTo>
                      <a:lnTo>
                        <a:pt x="20" y="1934"/>
                      </a:lnTo>
                      <a:lnTo>
                        <a:pt x="22" y="1964"/>
                      </a:lnTo>
                      <a:lnTo>
                        <a:pt x="22" y="1996"/>
                      </a:lnTo>
                      <a:lnTo>
                        <a:pt x="22" y="2028"/>
                      </a:lnTo>
                      <a:lnTo>
                        <a:pt x="18" y="2064"/>
                      </a:lnTo>
                      <a:lnTo>
                        <a:pt x="14" y="2100"/>
                      </a:lnTo>
                      <a:lnTo>
                        <a:pt x="14" y="2100"/>
                      </a:lnTo>
                      <a:lnTo>
                        <a:pt x="24" y="2122"/>
                      </a:lnTo>
                      <a:lnTo>
                        <a:pt x="34" y="2144"/>
                      </a:lnTo>
                      <a:lnTo>
                        <a:pt x="40" y="2170"/>
                      </a:lnTo>
                      <a:lnTo>
                        <a:pt x="46" y="2198"/>
                      </a:lnTo>
                      <a:lnTo>
                        <a:pt x="50" y="2228"/>
                      </a:lnTo>
                      <a:lnTo>
                        <a:pt x="52" y="2260"/>
                      </a:lnTo>
                      <a:lnTo>
                        <a:pt x="52" y="2294"/>
                      </a:lnTo>
                      <a:lnTo>
                        <a:pt x="50" y="2330"/>
                      </a:lnTo>
                      <a:lnTo>
                        <a:pt x="50" y="2330"/>
                      </a:lnTo>
                      <a:lnTo>
                        <a:pt x="62" y="2348"/>
                      </a:lnTo>
                      <a:lnTo>
                        <a:pt x="74" y="2366"/>
                      </a:lnTo>
                      <a:lnTo>
                        <a:pt x="84" y="2388"/>
                      </a:lnTo>
                      <a:lnTo>
                        <a:pt x="92" y="2412"/>
                      </a:lnTo>
                      <a:lnTo>
                        <a:pt x="98" y="2440"/>
                      </a:lnTo>
                      <a:lnTo>
                        <a:pt x="102" y="2470"/>
                      </a:lnTo>
                      <a:lnTo>
                        <a:pt x="106" y="2504"/>
                      </a:lnTo>
                      <a:lnTo>
                        <a:pt x="106" y="2540"/>
                      </a:lnTo>
                      <a:lnTo>
                        <a:pt x="106" y="2540"/>
                      </a:lnTo>
                      <a:lnTo>
                        <a:pt x="122" y="2552"/>
                      </a:lnTo>
                      <a:lnTo>
                        <a:pt x="134" y="2566"/>
                      </a:lnTo>
                      <a:lnTo>
                        <a:pt x="146" y="2584"/>
                      </a:lnTo>
                      <a:lnTo>
                        <a:pt x="156" y="2604"/>
                      </a:lnTo>
                      <a:lnTo>
                        <a:pt x="166" y="2628"/>
                      </a:lnTo>
                      <a:lnTo>
                        <a:pt x="172" y="2658"/>
                      </a:lnTo>
                      <a:lnTo>
                        <a:pt x="178" y="2688"/>
                      </a:lnTo>
                      <a:lnTo>
                        <a:pt x="182" y="2724"/>
                      </a:lnTo>
                      <a:lnTo>
                        <a:pt x="182" y="2724"/>
                      </a:lnTo>
                      <a:lnTo>
                        <a:pt x="198" y="2730"/>
                      </a:lnTo>
                      <a:lnTo>
                        <a:pt x="212" y="2738"/>
                      </a:lnTo>
                      <a:lnTo>
                        <a:pt x="226" y="2752"/>
                      </a:lnTo>
                      <a:lnTo>
                        <a:pt x="238" y="2768"/>
                      </a:lnTo>
                      <a:lnTo>
                        <a:pt x="248" y="2788"/>
                      </a:lnTo>
                      <a:lnTo>
                        <a:pt x="258" y="2814"/>
                      </a:lnTo>
                      <a:lnTo>
                        <a:pt x="266" y="2844"/>
                      </a:lnTo>
                      <a:lnTo>
                        <a:pt x="274" y="2876"/>
                      </a:lnTo>
                      <a:lnTo>
                        <a:pt x="274" y="2876"/>
                      </a:lnTo>
                      <a:lnTo>
                        <a:pt x="290" y="2876"/>
                      </a:lnTo>
                      <a:lnTo>
                        <a:pt x="306" y="2878"/>
                      </a:lnTo>
                      <a:lnTo>
                        <a:pt x="320" y="2886"/>
                      </a:lnTo>
                      <a:lnTo>
                        <a:pt x="334" y="2898"/>
                      </a:lnTo>
                      <a:lnTo>
                        <a:pt x="346" y="2914"/>
                      </a:lnTo>
                      <a:lnTo>
                        <a:pt x="358" y="2936"/>
                      </a:lnTo>
                      <a:lnTo>
                        <a:pt x="368" y="2962"/>
                      </a:lnTo>
                      <a:lnTo>
                        <a:pt x="378" y="2992"/>
                      </a:lnTo>
                      <a:lnTo>
                        <a:pt x="378" y="2992"/>
                      </a:lnTo>
                      <a:lnTo>
                        <a:pt x="394" y="2984"/>
                      </a:lnTo>
                      <a:lnTo>
                        <a:pt x="410" y="2982"/>
                      </a:lnTo>
                      <a:lnTo>
                        <a:pt x="426" y="2984"/>
                      </a:lnTo>
                      <a:lnTo>
                        <a:pt x="440" y="2990"/>
                      </a:lnTo>
                      <a:lnTo>
                        <a:pt x="454" y="3002"/>
                      </a:lnTo>
                      <a:lnTo>
                        <a:pt x="468" y="3018"/>
                      </a:lnTo>
                      <a:lnTo>
                        <a:pt x="480" y="3038"/>
                      </a:lnTo>
                      <a:lnTo>
                        <a:pt x="492" y="3064"/>
                      </a:lnTo>
                      <a:lnTo>
                        <a:pt x="492" y="3064"/>
                      </a:lnTo>
                      <a:lnTo>
                        <a:pt x="508" y="3050"/>
                      </a:lnTo>
                      <a:lnTo>
                        <a:pt x="524" y="3042"/>
                      </a:lnTo>
                      <a:lnTo>
                        <a:pt x="540" y="3038"/>
                      </a:lnTo>
                      <a:lnTo>
                        <a:pt x="548" y="3038"/>
                      </a:lnTo>
                      <a:lnTo>
                        <a:pt x="556" y="3038"/>
                      </a:lnTo>
                      <a:lnTo>
                        <a:pt x="570" y="3044"/>
                      </a:lnTo>
                      <a:lnTo>
                        <a:pt x="586" y="3054"/>
                      </a:lnTo>
                      <a:lnTo>
                        <a:pt x="600" y="3070"/>
                      </a:lnTo>
                      <a:lnTo>
                        <a:pt x="616" y="3090"/>
                      </a:lnTo>
                      <a:lnTo>
                        <a:pt x="616" y="3090"/>
                      </a:lnTo>
                      <a:lnTo>
                        <a:pt x="628" y="3072"/>
                      </a:lnTo>
                      <a:lnTo>
                        <a:pt x="642" y="3058"/>
                      </a:lnTo>
                      <a:lnTo>
                        <a:pt x="654" y="3048"/>
                      </a:lnTo>
                      <a:lnTo>
                        <a:pt x="666" y="3040"/>
                      </a:lnTo>
                      <a:lnTo>
                        <a:pt x="680" y="3038"/>
                      </a:lnTo>
                      <a:lnTo>
                        <a:pt x="692" y="3038"/>
                      </a:lnTo>
                      <a:lnTo>
                        <a:pt x="706" y="3042"/>
                      </a:lnTo>
                      <a:lnTo>
                        <a:pt x="720" y="3048"/>
                      </a:lnTo>
                      <a:lnTo>
                        <a:pt x="720" y="226"/>
                      </a:lnTo>
                      <a:close/>
                    </a:path>
                  </a:pathLst>
                </a:custGeom>
                <a:gradFill>
                  <a:gsLst>
                    <a:gs pos="36000">
                      <a:schemeClr val="accent3"/>
                    </a:gs>
                    <a:gs pos="92000">
                      <a:schemeClr val="accent4"/>
                    </a:gs>
                  </a:gsLst>
                  <a:lin ang="5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282" name="Freeform 119"/>
                <p:cNvSpPr>
                  <a:spLocks/>
                </p:cNvSpPr>
                <p:nvPr/>
              </p:nvSpPr>
              <p:spPr bwMode="auto">
                <a:xfrm>
                  <a:off x="8807508" y="976313"/>
                  <a:ext cx="165100" cy="4905375"/>
                </a:xfrm>
                <a:custGeom>
                  <a:avLst/>
                  <a:gdLst/>
                  <a:ahLst/>
                  <a:cxnLst>
                    <a:cxn ang="0">
                      <a:pos x="104" y="228"/>
                    </a:cxn>
                    <a:cxn ang="0">
                      <a:pos x="104" y="228"/>
                    </a:cxn>
                    <a:cxn ang="0">
                      <a:pos x="96" y="194"/>
                    </a:cxn>
                    <a:cxn ang="0">
                      <a:pos x="96" y="194"/>
                    </a:cxn>
                    <a:cxn ang="0">
                      <a:pos x="84" y="190"/>
                    </a:cxn>
                    <a:cxn ang="0">
                      <a:pos x="74" y="182"/>
                    </a:cxn>
                    <a:cxn ang="0">
                      <a:pos x="64" y="170"/>
                    </a:cxn>
                    <a:cxn ang="0">
                      <a:pos x="54" y="154"/>
                    </a:cxn>
                    <a:cxn ang="0">
                      <a:pos x="46" y="134"/>
                    </a:cxn>
                    <a:cxn ang="0">
                      <a:pos x="38" y="112"/>
                    </a:cxn>
                    <a:cxn ang="0">
                      <a:pos x="32" y="84"/>
                    </a:cxn>
                    <a:cxn ang="0">
                      <a:pos x="26" y="52"/>
                    </a:cxn>
                    <a:cxn ang="0">
                      <a:pos x="26" y="52"/>
                    </a:cxn>
                    <a:cxn ang="0">
                      <a:pos x="20" y="60"/>
                    </a:cxn>
                    <a:cxn ang="0">
                      <a:pos x="14" y="62"/>
                    </a:cxn>
                    <a:cxn ang="0">
                      <a:pos x="10" y="62"/>
                    </a:cxn>
                    <a:cxn ang="0">
                      <a:pos x="6" y="58"/>
                    </a:cxn>
                    <a:cxn ang="0">
                      <a:pos x="2" y="50"/>
                    </a:cxn>
                    <a:cxn ang="0">
                      <a:pos x="0" y="36"/>
                    </a:cxn>
                    <a:cxn ang="0">
                      <a:pos x="0" y="0"/>
                    </a:cxn>
                    <a:cxn ang="0">
                      <a:pos x="0" y="3090"/>
                    </a:cxn>
                    <a:cxn ang="0">
                      <a:pos x="0" y="3090"/>
                    </a:cxn>
                    <a:cxn ang="0">
                      <a:pos x="12" y="3072"/>
                    </a:cxn>
                    <a:cxn ang="0">
                      <a:pos x="24" y="3058"/>
                    </a:cxn>
                    <a:cxn ang="0">
                      <a:pos x="38" y="3048"/>
                    </a:cxn>
                    <a:cxn ang="0">
                      <a:pos x="50" y="3040"/>
                    </a:cxn>
                    <a:cxn ang="0">
                      <a:pos x="64" y="3038"/>
                    </a:cxn>
                    <a:cxn ang="0">
                      <a:pos x="76" y="3038"/>
                    </a:cxn>
                    <a:cxn ang="0">
                      <a:pos x="90" y="3042"/>
                    </a:cxn>
                    <a:cxn ang="0">
                      <a:pos x="104" y="3048"/>
                    </a:cxn>
                    <a:cxn ang="0">
                      <a:pos x="104" y="228"/>
                    </a:cxn>
                  </a:cxnLst>
                  <a:rect l="0" t="0" r="r" b="b"/>
                  <a:pathLst>
                    <a:path w="104" h="3090">
                      <a:moveTo>
                        <a:pt x="104" y="228"/>
                      </a:moveTo>
                      <a:lnTo>
                        <a:pt x="104" y="228"/>
                      </a:lnTo>
                      <a:lnTo>
                        <a:pt x="96" y="194"/>
                      </a:lnTo>
                      <a:lnTo>
                        <a:pt x="96" y="194"/>
                      </a:lnTo>
                      <a:lnTo>
                        <a:pt x="84" y="190"/>
                      </a:lnTo>
                      <a:lnTo>
                        <a:pt x="74" y="182"/>
                      </a:lnTo>
                      <a:lnTo>
                        <a:pt x="64" y="170"/>
                      </a:lnTo>
                      <a:lnTo>
                        <a:pt x="54" y="154"/>
                      </a:lnTo>
                      <a:lnTo>
                        <a:pt x="46" y="134"/>
                      </a:lnTo>
                      <a:lnTo>
                        <a:pt x="38" y="112"/>
                      </a:lnTo>
                      <a:lnTo>
                        <a:pt x="32" y="84"/>
                      </a:lnTo>
                      <a:lnTo>
                        <a:pt x="26" y="52"/>
                      </a:lnTo>
                      <a:lnTo>
                        <a:pt x="26" y="52"/>
                      </a:lnTo>
                      <a:lnTo>
                        <a:pt x="20" y="60"/>
                      </a:lnTo>
                      <a:lnTo>
                        <a:pt x="14" y="62"/>
                      </a:lnTo>
                      <a:lnTo>
                        <a:pt x="10" y="62"/>
                      </a:lnTo>
                      <a:lnTo>
                        <a:pt x="6" y="58"/>
                      </a:lnTo>
                      <a:lnTo>
                        <a:pt x="2" y="50"/>
                      </a:lnTo>
                      <a:lnTo>
                        <a:pt x="0" y="36"/>
                      </a:lnTo>
                      <a:lnTo>
                        <a:pt x="0" y="0"/>
                      </a:lnTo>
                      <a:lnTo>
                        <a:pt x="0" y="3090"/>
                      </a:lnTo>
                      <a:lnTo>
                        <a:pt x="0" y="3090"/>
                      </a:lnTo>
                      <a:lnTo>
                        <a:pt x="12" y="3072"/>
                      </a:lnTo>
                      <a:lnTo>
                        <a:pt x="24" y="3058"/>
                      </a:lnTo>
                      <a:lnTo>
                        <a:pt x="38" y="3048"/>
                      </a:lnTo>
                      <a:lnTo>
                        <a:pt x="50" y="3040"/>
                      </a:lnTo>
                      <a:lnTo>
                        <a:pt x="64" y="3038"/>
                      </a:lnTo>
                      <a:lnTo>
                        <a:pt x="76" y="3038"/>
                      </a:lnTo>
                      <a:lnTo>
                        <a:pt x="90" y="3042"/>
                      </a:lnTo>
                      <a:lnTo>
                        <a:pt x="104" y="3048"/>
                      </a:lnTo>
                      <a:lnTo>
                        <a:pt x="104" y="228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3"/>
                    </a:gs>
                    <a:gs pos="85000">
                      <a:schemeClr val="accent4"/>
                    </a:gs>
                  </a:gsLst>
                  <a:lin ang="8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</p:grpSp>
          <p:sp>
            <p:nvSpPr>
              <p:cNvPr id="279" name="Freeform 120"/>
              <p:cNvSpPr>
                <a:spLocks/>
              </p:cNvSpPr>
              <p:nvPr/>
            </p:nvSpPr>
            <p:spPr bwMode="auto">
              <a:xfrm>
                <a:off x="7850550" y="1096963"/>
                <a:ext cx="1123950" cy="4756150"/>
              </a:xfrm>
              <a:custGeom>
                <a:avLst/>
                <a:gdLst/>
                <a:ahLst/>
                <a:cxnLst>
                  <a:cxn ang="0">
                    <a:pos x="620" y="2904"/>
                  </a:cxn>
                  <a:cxn ang="0">
                    <a:pos x="708" y="2724"/>
                  </a:cxn>
                  <a:cxn ang="0">
                    <a:pos x="620" y="2776"/>
                  </a:cxn>
                  <a:cxn ang="0">
                    <a:pos x="708" y="2528"/>
                  </a:cxn>
                  <a:cxn ang="0">
                    <a:pos x="618" y="2582"/>
                  </a:cxn>
                  <a:cxn ang="0">
                    <a:pos x="708" y="2332"/>
                  </a:cxn>
                  <a:cxn ang="0">
                    <a:pos x="616" y="2388"/>
                  </a:cxn>
                  <a:cxn ang="0">
                    <a:pos x="708" y="2116"/>
                  </a:cxn>
                  <a:cxn ang="0">
                    <a:pos x="616" y="2176"/>
                  </a:cxn>
                  <a:cxn ang="0">
                    <a:pos x="708" y="1848"/>
                  </a:cxn>
                  <a:cxn ang="0">
                    <a:pos x="614" y="1914"/>
                  </a:cxn>
                  <a:cxn ang="0">
                    <a:pos x="686" y="1560"/>
                  </a:cxn>
                  <a:cxn ang="0">
                    <a:pos x="624" y="1606"/>
                  </a:cxn>
                  <a:cxn ang="0">
                    <a:pos x="670" y="1212"/>
                  </a:cxn>
                  <a:cxn ang="0">
                    <a:pos x="620" y="1252"/>
                  </a:cxn>
                  <a:cxn ang="0">
                    <a:pos x="654" y="866"/>
                  </a:cxn>
                  <a:cxn ang="0">
                    <a:pos x="616" y="898"/>
                  </a:cxn>
                  <a:cxn ang="0">
                    <a:pos x="636" y="524"/>
                  </a:cxn>
                  <a:cxn ang="0">
                    <a:pos x="630" y="520"/>
                  </a:cxn>
                  <a:cxn ang="0">
                    <a:pos x="596" y="546"/>
                  </a:cxn>
                  <a:cxn ang="0">
                    <a:pos x="446" y="368"/>
                  </a:cxn>
                  <a:cxn ang="0">
                    <a:pos x="428" y="358"/>
                  </a:cxn>
                  <a:cxn ang="0">
                    <a:pos x="584" y="538"/>
                  </a:cxn>
                  <a:cxn ang="0">
                    <a:pos x="578" y="882"/>
                  </a:cxn>
                  <a:cxn ang="0">
                    <a:pos x="316" y="608"/>
                  </a:cxn>
                  <a:cxn ang="0">
                    <a:pos x="346" y="648"/>
                  </a:cxn>
                  <a:cxn ang="0">
                    <a:pos x="598" y="908"/>
                  </a:cxn>
                  <a:cxn ang="0">
                    <a:pos x="400" y="1074"/>
                  </a:cxn>
                  <a:cxn ang="0">
                    <a:pos x="192" y="886"/>
                  </a:cxn>
                  <a:cxn ang="0">
                    <a:pos x="536" y="1212"/>
                  </a:cxn>
                  <a:cxn ang="0">
                    <a:pos x="582" y="1606"/>
                  </a:cxn>
                  <a:cxn ang="0">
                    <a:pos x="178" y="1254"/>
                  </a:cxn>
                  <a:cxn ang="0">
                    <a:pos x="140" y="1232"/>
                  </a:cxn>
                  <a:cxn ang="0">
                    <a:pos x="554" y="1588"/>
                  </a:cxn>
                  <a:cxn ang="0">
                    <a:pos x="552" y="1880"/>
                  </a:cxn>
                  <a:cxn ang="0">
                    <a:pos x="82" y="1522"/>
                  </a:cxn>
                  <a:cxn ang="0">
                    <a:pos x="114" y="1556"/>
                  </a:cxn>
                  <a:cxn ang="0">
                    <a:pos x="578" y="1906"/>
                  </a:cxn>
                  <a:cxn ang="0">
                    <a:pos x="512" y="2114"/>
                  </a:cxn>
                  <a:cxn ang="0">
                    <a:pos x="0" y="1754"/>
                  </a:cxn>
                  <a:cxn ang="0">
                    <a:pos x="300" y="1972"/>
                  </a:cxn>
                  <a:cxn ang="0">
                    <a:pos x="590" y="2388"/>
                  </a:cxn>
                  <a:cxn ang="0">
                    <a:pos x="108" y="2054"/>
                  </a:cxn>
                  <a:cxn ang="0">
                    <a:pos x="38" y="2014"/>
                  </a:cxn>
                  <a:cxn ang="0">
                    <a:pos x="548" y="2364"/>
                  </a:cxn>
                  <a:cxn ang="0">
                    <a:pos x="554" y="2556"/>
                  </a:cxn>
                  <a:cxn ang="0">
                    <a:pos x="102" y="2254"/>
                  </a:cxn>
                  <a:cxn ang="0">
                    <a:pos x="134" y="2284"/>
                  </a:cxn>
                  <a:cxn ang="0">
                    <a:pos x="578" y="2578"/>
                  </a:cxn>
                  <a:cxn ang="0">
                    <a:pos x="526" y="2732"/>
                  </a:cxn>
                  <a:cxn ang="0">
                    <a:pos x="94" y="2448"/>
                  </a:cxn>
                  <a:cxn ang="0">
                    <a:pos x="346" y="2622"/>
                  </a:cxn>
                  <a:cxn ang="0">
                    <a:pos x="586" y="2904"/>
                  </a:cxn>
                  <a:cxn ang="0">
                    <a:pos x="240" y="2672"/>
                  </a:cxn>
                  <a:cxn ang="0">
                    <a:pos x="188" y="2646"/>
                  </a:cxn>
                  <a:cxn ang="0">
                    <a:pos x="562" y="2892"/>
                  </a:cxn>
                  <a:cxn ang="0">
                    <a:pos x="622" y="2904"/>
                  </a:cxn>
                </a:cxnLst>
                <a:rect l="0" t="0" r="r" b="b"/>
                <a:pathLst>
                  <a:path w="708" h="2996">
                    <a:moveTo>
                      <a:pt x="708" y="2842"/>
                    </a:moveTo>
                    <a:lnTo>
                      <a:pt x="708" y="2842"/>
                    </a:lnTo>
                    <a:lnTo>
                      <a:pt x="668" y="2868"/>
                    </a:lnTo>
                    <a:lnTo>
                      <a:pt x="668" y="2868"/>
                    </a:lnTo>
                    <a:lnTo>
                      <a:pt x="642" y="2886"/>
                    </a:lnTo>
                    <a:lnTo>
                      <a:pt x="642" y="2886"/>
                    </a:lnTo>
                    <a:lnTo>
                      <a:pt x="622" y="2902"/>
                    </a:lnTo>
                    <a:lnTo>
                      <a:pt x="622" y="2902"/>
                    </a:lnTo>
                    <a:lnTo>
                      <a:pt x="620" y="2904"/>
                    </a:lnTo>
                    <a:lnTo>
                      <a:pt x="620" y="2780"/>
                    </a:lnTo>
                    <a:lnTo>
                      <a:pt x="620" y="2780"/>
                    </a:lnTo>
                    <a:lnTo>
                      <a:pt x="626" y="2776"/>
                    </a:lnTo>
                    <a:lnTo>
                      <a:pt x="626" y="2776"/>
                    </a:lnTo>
                    <a:lnTo>
                      <a:pt x="652" y="2760"/>
                    </a:lnTo>
                    <a:lnTo>
                      <a:pt x="652" y="2760"/>
                    </a:lnTo>
                    <a:lnTo>
                      <a:pt x="686" y="2738"/>
                    </a:lnTo>
                    <a:lnTo>
                      <a:pt x="686" y="2738"/>
                    </a:lnTo>
                    <a:lnTo>
                      <a:pt x="708" y="2724"/>
                    </a:lnTo>
                    <a:lnTo>
                      <a:pt x="708" y="2714"/>
                    </a:lnTo>
                    <a:lnTo>
                      <a:pt x="708" y="2714"/>
                    </a:lnTo>
                    <a:lnTo>
                      <a:pt x="680" y="2732"/>
                    </a:lnTo>
                    <a:lnTo>
                      <a:pt x="680" y="2732"/>
                    </a:lnTo>
                    <a:lnTo>
                      <a:pt x="648" y="2754"/>
                    </a:lnTo>
                    <a:lnTo>
                      <a:pt x="648" y="2754"/>
                    </a:lnTo>
                    <a:lnTo>
                      <a:pt x="624" y="2772"/>
                    </a:lnTo>
                    <a:lnTo>
                      <a:pt x="624" y="2772"/>
                    </a:lnTo>
                    <a:lnTo>
                      <a:pt x="620" y="2776"/>
                    </a:lnTo>
                    <a:lnTo>
                      <a:pt x="618" y="2584"/>
                    </a:lnTo>
                    <a:lnTo>
                      <a:pt x="618" y="2584"/>
                    </a:lnTo>
                    <a:lnTo>
                      <a:pt x="628" y="2578"/>
                    </a:lnTo>
                    <a:lnTo>
                      <a:pt x="628" y="2578"/>
                    </a:lnTo>
                    <a:lnTo>
                      <a:pt x="656" y="2562"/>
                    </a:lnTo>
                    <a:lnTo>
                      <a:pt x="656" y="2562"/>
                    </a:lnTo>
                    <a:lnTo>
                      <a:pt x="692" y="2538"/>
                    </a:lnTo>
                    <a:lnTo>
                      <a:pt x="692" y="2538"/>
                    </a:lnTo>
                    <a:lnTo>
                      <a:pt x="708" y="2528"/>
                    </a:lnTo>
                    <a:lnTo>
                      <a:pt x="708" y="2518"/>
                    </a:lnTo>
                    <a:lnTo>
                      <a:pt x="708" y="2518"/>
                    </a:lnTo>
                    <a:lnTo>
                      <a:pt x="688" y="2532"/>
                    </a:lnTo>
                    <a:lnTo>
                      <a:pt x="688" y="2532"/>
                    </a:lnTo>
                    <a:lnTo>
                      <a:pt x="652" y="2556"/>
                    </a:lnTo>
                    <a:lnTo>
                      <a:pt x="652" y="2556"/>
                    </a:lnTo>
                    <a:lnTo>
                      <a:pt x="626" y="2576"/>
                    </a:lnTo>
                    <a:lnTo>
                      <a:pt x="626" y="2576"/>
                    </a:lnTo>
                    <a:lnTo>
                      <a:pt x="618" y="2582"/>
                    </a:lnTo>
                    <a:lnTo>
                      <a:pt x="616" y="2390"/>
                    </a:lnTo>
                    <a:lnTo>
                      <a:pt x="616" y="2390"/>
                    </a:lnTo>
                    <a:lnTo>
                      <a:pt x="630" y="2382"/>
                    </a:lnTo>
                    <a:lnTo>
                      <a:pt x="630" y="2382"/>
                    </a:lnTo>
                    <a:lnTo>
                      <a:pt x="660" y="2364"/>
                    </a:lnTo>
                    <a:lnTo>
                      <a:pt x="660" y="2364"/>
                    </a:lnTo>
                    <a:lnTo>
                      <a:pt x="698" y="2338"/>
                    </a:lnTo>
                    <a:lnTo>
                      <a:pt x="698" y="2338"/>
                    </a:lnTo>
                    <a:lnTo>
                      <a:pt x="708" y="2332"/>
                    </a:lnTo>
                    <a:lnTo>
                      <a:pt x="708" y="2322"/>
                    </a:lnTo>
                    <a:lnTo>
                      <a:pt x="708" y="2322"/>
                    </a:lnTo>
                    <a:lnTo>
                      <a:pt x="694" y="2332"/>
                    </a:lnTo>
                    <a:lnTo>
                      <a:pt x="694" y="2332"/>
                    </a:lnTo>
                    <a:lnTo>
                      <a:pt x="656" y="2358"/>
                    </a:lnTo>
                    <a:lnTo>
                      <a:pt x="656" y="2358"/>
                    </a:lnTo>
                    <a:lnTo>
                      <a:pt x="628" y="2380"/>
                    </a:lnTo>
                    <a:lnTo>
                      <a:pt x="628" y="2380"/>
                    </a:lnTo>
                    <a:lnTo>
                      <a:pt x="616" y="2388"/>
                    </a:lnTo>
                    <a:lnTo>
                      <a:pt x="616" y="2178"/>
                    </a:lnTo>
                    <a:lnTo>
                      <a:pt x="616" y="2178"/>
                    </a:lnTo>
                    <a:lnTo>
                      <a:pt x="630" y="2168"/>
                    </a:lnTo>
                    <a:lnTo>
                      <a:pt x="630" y="2168"/>
                    </a:lnTo>
                    <a:lnTo>
                      <a:pt x="660" y="2148"/>
                    </a:lnTo>
                    <a:lnTo>
                      <a:pt x="660" y="2148"/>
                    </a:lnTo>
                    <a:lnTo>
                      <a:pt x="700" y="2122"/>
                    </a:lnTo>
                    <a:lnTo>
                      <a:pt x="700" y="2122"/>
                    </a:lnTo>
                    <a:lnTo>
                      <a:pt x="708" y="2116"/>
                    </a:lnTo>
                    <a:lnTo>
                      <a:pt x="708" y="2106"/>
                    </a:lnTo>
                    <a:lnTo>
                      <a:pt x="708" y="2106"/>
                    </a:lnTo>
                    <a:lnTo>
                      <a:pt x="696" y="2114"/>
                    </a:lnTo>
                    <a:lnTo>
                      <a:pt x="696" y="2114"/>
                    </a:lnTo>
                    <a:lnTo>
                      <a:pt x="658" y="2144"/>
                    </a:lnTo>
                    <a:lnTo>
                      <a:pt x="658" y="2144"/>
                    </a:lnTo>
                    <a:lnTo>
                      <a:pt x="628" y="2166"/>
                    </a:lnTo>
                    <a:lnTo>
                      <a:pt x="628" y="2166"/>
                    </a:lnTo>
                    <a:lnTo>
                      <a:pt x="616" y="2176"/>
                    </a:lnTo>
                    <a:lnTo>
                      <a:pt x="614" y="1916"/>
                    </a:lnTo>
                    <a:lnTo>
                      <a:pt x="614" y="1916"/>
                    </a:lnTo>
                    <a:lnTo>
                      <a:pt x="630" y="1906"/>
                    </a:lnTo>
                    <a:lnTo>
                      <a:pt x="630" y="1906"/>
                    </a:lnTo>
                    <a:lnTo>
                      <a:pt x="658" y="1884"/>
                    </a:lnTo>
                    <a:lnTo>
                      <a:pt x="658" y="1884"/>
                    </a:lnTo>
                    <a:lnTo>
                      <a:pt x="696" y="1858"/>
                    </a:lnTo>
                    <a:lnTo>
                      <a:pt x="696" y="1858"/>
                    </a:lnTo>
                    <a:lnTo>
                      <a:pt x="708" y="1848"/>
                    </a:lnTo>
                    <a:lnTo>
                      <a:pt x="708" y="1838"/>
                    </a:lnTo>
                    <a:lnTo>
                      <a:pt x="708" y="1838"/>
                    </a:lnTo>
                    <a:lnTo>
                      <a:pt x="690" y="1850"/>
                    </a:lnTo>
                    <a:lnTo>
                      <a:pt x="690" y="1850"/>
                    </a:lnTo>
                    <a:lnTo>
                      <a:pt x="654" y="1880"/>
                    </a:lnTo>
                    <a:lnTo>
                      <a:pt x="654" y="1880"/>
                    </a:lnTo>
                    <a:lnTo>
                      <a:pt x="628" y="1902"/>
                    </a:lnTo>
                    <a:lnTo>
                      <a:pt x="628" y="1902"/>
                    </a:lnTo>
                    <a:lnTo>
                      <a:pt x="614" y="1914"/>
                    </a:lnTo>
                    <a:lnTo>
                      <a:pt x="612" y="1618"/>
                    </a:lnTo>
                    <a:lnTo>
                      <a:pt x="612" y="1618"/>
                    </a:lnTo>
                    <a:lnTo>
                      <a:pt x="626" y="1608"/>
                    </a:lnTo>
                    <a:lnTo>
                      <a:pt x="626" y="1608"/>
                    </a:lnTo>
                    <a:lnTo>
                      <a:pt x="652" y="1588"/>
                    </a:lnTo>
                    <a:lnTo>
                      <a:pt x="652" y="1588"/>
                    </a:lnTo>
                    <a:lnTo>
                      <a:pt x="668" y="1576"/>
                    </a:lnTo>
                    <a:lnTo>
                      <a:pt x="686" y="1560"/>
                    </a:lnTo>
                    <a:lnTo>
                      <a:pt x="686" y="1560"/>
                    </a:lnTo>
                    <a:lnTo>
                      <a:pt x="708" y="1542"/>
                    </a:lnTo>
                    <a:lnTo>
                      <a:pt x="708" y="1530"/>
                    </a:lnTo>
                    <a:lnTo>
                      <a:pt x="708" y="1530"/>
                    </a:lnTo>
                    <a:lnTo>
                      <a:pt x="680" y="1554"/>
                    </a:lnTo>
                    <a:lnTo>
                      <a:pt x="680" y="1554"/>
                    </a:lnTo>
                    <a:lnTo>
                      <a:pt x="648" y="1584"/>
                    </a:lnTo>
                    <a:lnTo>
                      <a:pt x="648" y="1584"/>
                    </a:lnTo>
                    <a:lnTo>
                      <a:pt x="624" y="1606"/>
                    </a:lnTo>
                    <a:lnTo>
                      <a:pt x="624" y="1606"/>
                    </a:lnTo>
                    <a:lnTo>
                      <a:pt x="612" y="1616"/>
                    </a:lnTo>
                    <a:lnTo>
                      <a:pt x="610" y="1264"/>
                    </a:lnTo>
                    <a:lnTo>
                      <a:pt x="610" y="1264"/>
                    </a:lnTo>
                    <a:lnTo>
                      <a:pt x="622" y="1254"/>
                    </a:lnTo>
                    <a:lnTo>
                      <a:pt x="622" y="1254"/>
                    </a:lnTo>
                    <a:lnTo>
                      <a:pt x="644" y="1236"/>
                    </a:lnTo>
                    <a:lnTo>
                      <a:pt x="644" y="1236"/>
                    </a:lnTo>
                    <a:lnTo>
                      <a:pt x="670" y="1212"/>
                    </a:lnTo>
                    <a:lnTo>
                      <a:pt x="670" y="1212"/>
                    </a:lnTo>
                    <a:lnTo>
                      <a:pt x="708" y="1178"/>
                    </a:lnTo>
                    <a:lnTo>
                      <a:pt x="708" y="1166"/>
                    </a:lnTo>
                    <a:lnTo>
                      <a:pt x="708" y="1166"/>
                    </a:lnTo>
                    <a:lnTo>
                      <a:pt x="664" y="1206"/>
                    </a:lnTo>
                    <a:lnTo>
                      <a:pt x="664" y="1206"/>
                    </a:lnTo>
                    <a:lnTo>
                      <a:pt x="640" y="1232"/>
                    </a:lnTo>
                    <a:lnTo>
                      <a:pt x="640" y="1232"/>
                    </a:lnTo>
                    <a:lnTo>
                      <a:pt x="620" y="1252"/>
                    </a:lnTo>
                    <a:lnTo>
                      <a:pt x="620" y="1252"/>
                    </a:lnTo>
                    <a:lnTo>
                      <a:pt x="610" y="1262"/>
                    </a:lnTo>
                    <a:lnTo>
                      <a:pt x="608" y="908"/>
                    </a:lnTo>
                    <a:lnTo>
                      <a:pt x="608" y="908"/>
                    </a:lnTo>
                    <a:lnTo>
                      <a:pt x="618" y="900"/>
                    </a:lnTo>
                    <a:lnTo>
                      <a:pt x="618" y="900"/>
                    </a:lnTo>
                    <a:lnTo>
                      <a:pt x="634" y="886"/>
                    </a:lnTo>
                    <a:lnTo>
                      <a:pt x="634" y="886"/>
                    </a:lnTo>
                    <a:lnTo>
                      <a:pt x="654" y="866"/>
                    </a:lnTo>
                    <a:lnTo>
                      <a:pt x="654" y="866"/>
                    </a:lnTo>
                    <a:lnTo>
                      <a:pt x="708" y="810"/>
                    </a:lnTo>
                    <a:lnTo>
                      <a:pt x="708" y="798"/>
                    </a:lnTo>
                    <a:lnTo>
                      <a:pt x="708" y="798"/>
                    </a:lnTo>
                    <a:lnTo>
                      <a:pt x="648" y="860"/>
                    </a:lnTo>
                    <a:lnTo>
                      <a:pt x="648" y="860"/>
                    </a:lnTo>
                    <a:lnTo>
                      <a:pt x="628" y="882"/>
                    </a:lnTo>
                    <a:lnTo>
                      <a:pt x="628" y="882"/>
                    </a:lnTo>
                    <a:lnTo>
                      <a:pt x="616" y="898"/>
                    </a:lnTo>
                    <a:lnTo>
                      <a:pt x="616" y="898"/>
                    </a:lnTo>
                    <a:lnTo>
                      <a:pt x="608" y="906"/>
                    </a:lnTo>
                    <a:lnTo>
                      <a:pt x="606" y="554"/>
                    </a:lnTo>
                    <a:lnTo>
                      <a:pt x="606" y="554"/>
                    </a:lnTo>
                    <a:lnTo>
                      <a:pt x="612" y="548"/>
                    </a:lnTo>
                    <a:lnTo>
                      <a:pt x="612" y="548"/>
                    </a:lnTo>
                    <a:lnTo>
                      <a:pt x="624" y="538"/>
                    </a:lnTo>
                    <a:lnTo>
                      <a:pt x="624" y="538"/>
                    </a:lnTo>
                    <a:lnTo>
                      <a:pt x="636" y="524"/>
                    </a:lnTo>
                    <a:lnTo>
                      <a:pt x="636" y="524"/>
                    </a:lnTo>
                    <a:lnTo>
                      <a:pt x="702" y="450"/>
                    </a:lnTo>
                    <a:lnTo>
                      <a:pt x="702" y="450"/>
                    </a:lnTo>
                    <a:lnTo>
                      <a:pt x="708" y="442"/>
                    </a:lnTo>
                    <a:lnTo>
                      <a:pt x="708" y="430"/>
                    </a:lnTo>
                    <a:lnTo>
                      <a:pt x="708" y="430"/>
                    </a:lnTo>
                    <a:lnTo>
                      <a:pt x="696" y="444"/>
                    </a:lnTo>
                    <a:lnTo>
                      <a:pt x="696" y="444"/>
                    </a:lnTo>
                    <a:lnTo>
                      <a:pt x="630" y="520"/>
                    </a:lnTo>
                    <a:lnTo>
                      <a:pt x="630" y="520"/>
                    </a:lnTo>
                    <a:lnTo>
                      <a:pt x="618" y="534"/>
                    </a:lnTo>
                    <a:lnTo>
                      <a:pt x="618" y="534"/>
                    </a:lnTo>
                    <a:lnTo>
                      <a:pt x="610" y="546"/>
                    </a:lnTo>
                    <a:lnTo>
                      <a:pt x="610" y="546"/>
                    </a:lnTo>
                    <a:lnTo>
                      <a:pt x="606" y="552"/>
                    </a:lnTo>
                    <a:lnTo>
                      <a:pt x="604" y="0"/>
                    </a:lnTo>
                    <a:lnTo>
                      <a:pt x="600" y="552"/>
                    </a:lnTo>
                    <a:lnTo>
                      <a:pt x="600" y="552"/>
                    </a:lnTo>
                    <a:lnTo>
                      <a:pt x="596" y="546"/>
                    </a:lnTo>
                    <a:lnTo>
                      <a:pt x="596" y="546"/>
                    </a:lnTo>
                    <a:lnTo>
                      <a:pt x="588" y="534"/>
                    </a:lnTo>
                    <a:lnTo>
                      <a:pt x="588" y="534"/>
                    </a:lnTo>
                    <a:lnTo>
                      <a:pt x="576" y="520"/>
                    </a:lnTo>
                    <a:lnTo>
                      <a:pt x="576" y="520"/>
                    </a:lnTo>
                    <a:lnTo>
                      <a:pt x="512" y="444"/>
                    </a:lnTo>
                    <a:lnTo>
                      <a:pt x="512" y="444"/>
                    </a:lnTo>
                    <a:lnTo>
                      <a:pt x="446" y="368"/>
                    </a:lnTo>
                    <a:lnTo>
                      <a:pt x="446" y="368"/>
                    </a:lnTo>
                    <a:lnTo>
                      <a:pt x="432" y="354"/>
                    </a:lnTo>
                    <a:lnTo>
                      <a:pt x="432" y="354"/>
                    </a:lnTo>
                    <a:lnTo>
                      <a:pt x="422" y="344"/>
                    </a:lnTo>
                    <a:lnTo>
                      <a:pt x="422" y="344"/>
                    </a:lnTo>
                    <a:lnTo>
                      <a:pt x="412" y="336"/>
                    </a:lnTo>
                    <a:lnTo>
                      <a:pt x="412" y="336"/>
                    </a:lnTo>
                    <a:lnTo>
                      <a:pt x="420" y="346"/>
                    </a:lnTo>
                    <a:lnTo>
                      <a:pt x="420" y="346"/>
                    </a:lnTo>
                    <a:lnTo>
                      <a:pt x="428" y="358"/>
                    </a:lnTo>
                    <a:lnTo>
                      <a:pt x="428" y="358"/>
                    </a:lnTo>
                    <a:lnTo>
                      <a:pt x="440" y="374"/>
                    </a:lnTo>
                    <a:lnTo>
                      <a:pt x="440" y="374"/>
                    </a:lnTo>
                    <a:lnTo>
                      <a:pt x="504" y="450"/>
                    </a:lnTo>
                    <a:lnTo>
                      <a:pt x="504" y="450"/>
                    </a:lnTo>
                    <a:lnTo>
                      <a:pt x="570" y="524"/>
                    </a:lnTo>
                    <a:lnTo>
                      <a:pt x="570" y="524"/>
                    </a:lnTo>
                    <a:lnTo>
                      <a:pt x="584" y="538"/>
                    </a:lnTo>
                    <a:lnTo>
                      <a:pt x="584" y="538"/>
                    </a:lnTo>
                    <a:lnTo>
                      <a:pt x="594" y="548"/>
                    </a:lnTo>
                    <a:lnTo>
                      <a:pt x="594" y="548"/>
                    </a:lnTo>
                    <a:lnTo>
                      <a:pt x="600" y="554"/>
                    </a:lnTo>
                    <a:lnTo>
                      <a:pt x="598" y="906"/>
                    </a:lnTo>
                    <a:lnTo>
                      <a:pt x="598" y="906"/>
                    </a:lnTo>
                    <a:lnTo>
                      <a:pt x="592" y="898"/>
                    </a:lnTo>
                    <a:lnTo>
                      <a:pt x="592" y="898"/>
                    </a:lnTo>
                    <a:lnTo>
                      <a:pt x="578" y="882"/>
                    </a:lnTo>
                    <a:lnTo>
                      <a:pt x="578" y="882"/>
                    </a:lnTo>
                    <a:lnTo>
                      <a:pt x="560" y="860"/>
                    </a:lnTo>
                    <a:lnTo>
                      <a:pt x="560" y="860"/>
                    </a:lnTo>
                    <a:lnTo>
                      <a:pt x="456" y="752"/>
                    </a:lnTo>
                    <a:lnTo>
                      <a:pt x="456" y="752"/>
                    </a:lnTo>
                    <a:lnTo>
                      <a:pt x="352" y="642"/>
                    </a:lnTo>
                    <a:lnTo>
                      <a:pt x="352" y="642"/>
                    </a:lnTo>
                    <a:lnTo>
                      <a:pt x="332" y="624"/>
                    </a:lnTo>
                    <a:lnTo>
                      <a:pt x="332" y="624"/>
                    </a:lnTo>
                    <a:lnTo>
                      <a:pt x="316" y="608"/>
                    </a:lnTo>
                    <a:lnTo>
                      <a:pt x="316" y="608"/>
                    </a:lnTo>
                    <a:lnTo>
                      <a:pt x="302" y="596"/>
                    </a:lnTo>
                    <a:lnTo>
                      <a:pt x="302" y="596"/>
                    </a:lnTo>
                    <a:lnTo>
                      <a:pt x="314" y="610"/>
                    </a:lnTo>
                    <a:lnTo>
                      <a:pt x="314" y="610"/>
                    </a:lnTo>
                    <a:lnTo>
                      <a:pt x="328" y="628"/>
                    </a:lnTo>
                    <a:lnTo>
                      <a:pt x="328" y="628"/>
                    </a:lnTo>
                    <a:lnTo>
                      <a:pt x="346" y="648"/>
                    </a:lnTo>
                    <a:lnTo>
                      <a:pt x="346" y="648"/>
                    </a:lnTo>
                    <a:lnTo>
                      <a:pt x="450" y="758"/>
                    </a:lnTo>
                    <a:lnTo>
                      <a:pt x="450" y="758"/>
                    </a:lnTo>
                    <a:lnTo>
                      <a:pt x="554" y="866"/>
                    </a:lnTo>
                    <a:lnTo>
                      <a:pt x="554" y="866"/>
                    </a:lnTo>
                    <a:lnTo>
                      <a:pt x="574" y="886"/>
                    </a:lnTo>
                    <a:lnTo>
                      <a:pt x="574" y="886"/>
                    </a:lnTo>
                    <a:lnTo>
                      <a:pt x="590" y="900"/>
                    </a:lnTo>
                    <a:lnTo>
                      <a:pt x="590" y="900"/>
                    </a:lnTo>
                    <a:lnTo>
                      <a:pt x="598" y="908"/>
                    </a:lnTo>
                    <a:lnTo>
                      <a:pt x="596" y="1262"/>
                    </a:lnTo>
                    <a:lnTo>
                      <a:pt x="596" y="1262"/>
                    </a:lnTo>
                    <a:lnTo>
                      <a:pt x="586" y="1252"/>
                    </a:lnTo>
                    <a:lnTo>
                      <a:pt x="586" y="1252"/>
                    </a:lnTo>
                    <a:lnTo>
                      <a:pt x="568" y="1232"/>
                    </a:lnTo>
                    <a:lnTo>
                      <a:pt x="568" y="1232"/>
                    </a:lnTo>
                    <a:lnTo>
                      <a:pt x="542" y="1206"/>
                    </a:lnTo>
                    <a:lnTo>
                      <a:pt x="542" y="1206"/>
                    </a:lnTo>
                    <a:lnTo>
                      <a:pt x="400" y="1074"/>
                    </a:lnTo>
                    <a:lnTo>
                      <a:pt x="400" y="1074"/>
                    </a:lnTo>
                    <a:lnTo>
                      <a:pt x="258" y="944"/>
                    </a:lnTo>
                    <a:lnTo>
                      <a:pt x="258" y="944"/>
                    </a:lnTo>
                    <a:lnTo>
                      <a:pt x="232" y="920"/>
                    </a:lnTo>
                    <a:lnTo>
                      <a:pt x="232" y="920"/>
                    </a:lnTo>
                    <a:lnTo>
                      <a:pt x="210" y="902"/>
                    </a:lnTo>
                    <a:lnTo>
                      <a:pt x="210" y="902"/>
                    </a:lnTo>
                    <a:lnTo>
                      <a:pt x="192" y="886"/>
                    </a:lnTo>
                    <a:lnTo>
                      <a:pt x="192" y="886"/>
                    </a:lnTo>
                    <a:lnTo>
                      <a:pt x="208" y="904"/>
                    </a:lnTo>
                    <a:lnTo>
                      <a:pt x="208" y="904"/>
                    </a:lnTo>
                    <a:lnTo>
                      <a:pt x="228" y="924"/>
                    </a:lnTo>
                    <a:lnTo>
                      <a:pt x="228" y="924"/>
                    </a:lnTo>
                    <a:lnTo>
                      <a:pt x="252" y="950"/>
                    </a:lnTo>
                    <a:lnTo>
                      <a:pt x="252" y="950"/>
                    </a:lnTo>
                    <a:lnTo>
                      <a:pt x="394" y="1082"/>
                    </a:lnTo>
                    <a:lnTo>
                      <a:pt x="394" y="1082"/>
                    </a:lnTo>
                    <a:lnTo>
                      <a:pt x="536" y="1212"/>
                    </a:lnTo>
                    <a:lnTo>
                      <a:pt x="536" y="1212"/>
                    </a:lnTo>
                    <a:lnTo>
                      <a:pt x="564" y="1236"/>
                    </a:lnTo>
                    <a:lnTo>
                      <a:pt x="564" y="1236"/>
                    </a:lnTo>
                    <a:lnTo>
                      <a:pt x="584" y="1254"/>
                    </a:lnTo>
                    <a:lnTo>
                      <a:pt x="584" y="1254"/>
                    </a:lnTo>
                    <a:lnTo>
                      <a:pt x="596" y="1264"/>
                    </a:lnTo>
                    <a:lnTo>
                      <a:pt x="594" y="1616"/>
                    </a:lnTo>
                    <a:lnTo>
                      <a:pt x="594" y="1616"/>
                    </a:lnTo>
                    <a:lnTo>
                      <a:pt x="582" y="1606"/>
                    </a:lnTo>
                    <a:lnTo>
                      <a:pt x="582" y="1606"/>
                    </a:lnTo>
                    <a:lnTo>
                      <a:pt x="558" y="1584"/>
                    </a:lnTo>
                    <a:lnTo>
                      <a:pt x="558" y="1584"/>
                    </a:lnTo>
                    <a:lnTo>
                      <a:pt x="526" y="1554"/>
                    </a:lnTo>
                    <a:lnTo>
                      <a:pt x="526" y="1554"/>
                    </a:lnTo>
                    <a:lnTo>
                      <a:pt x="352" y="1404"/>
                    </a:lnTo>
                    <a:lnTo>
                      <a:pt x="352" y="1404"/>
                    </a:lnTo>
                    <a:lnTo>
                      <a:pt x="178" y="1254"/>
                    </a:lnTo>
                    <a:lnTo>
                      <a:pt x="178" y="1254"/>
                    </a:lnTo>
                    <a:lnTo>
                      <a:pt x="144" y="1228"/>
                    </a:lnTo>
                    <a:lnTo>
                      <a:pt x="144" y="1228"/>
                    </a:lnTo>
                    <a:lnTo>
                      <a:pt x="118" y="1206"/>
                    </a:lnTo>
                    <a:lnTo>
                      <a:pt x="118" y="1206"/>
                    </a:lnTo>
                    <a:lnTo>
                      <a:pt x="94" y="1190"/>
                    </a:lnTo>
                    <a:lnTo>
                      <a:pt x="94" y="1190"/>
                    </a:lnTo>
                    <a:lnTo>
                      <a:pt x="116" y="1210"/>
                    </a:lnTo>
                    <a:lnTo>
                      <a:pt x="116" y="1210"/>
                    </a:lnTo>
                    <a:lnTo>
                      <a:pt x="140" y="1232"/>
                    </a:lnTo>
                    <a:lnTo>
                      <a:pt x="140" y="1232"/>
                    </a:lnTo>
                    <a:lnTo>
                      <a:pt x="172" y="1260"/>
                    </a:lnTo>
                    <a:lnTo>
                      <a:pt x="172" y="1260"/>
                    </a:lnTo>
                    <a:lnTo>
                      <a:pt x="346" y="1410"/>
                    </a:lnTo>
                    <a:lnTo>
                      <a:pt x="346" y="1410"/>
                    </a:lnTo>
                    <a:lnTo>
                      <a:pt x="522" y="1560"/>
                    </a:lnTo>
                    <a:lnTo>
                      <a:pt x="522" y="1560"/>
                    </a:lnTo>
                    <a:lnTo>
                      <a:pt x="538" y="1576"/>
                    </a:lnTo>
                    <a:lnTo>
                      <a:pt x="554" y="1588"/>
                    </a:lnTo>
                    <a:lnTo>
                      <a:pt x="554" y="1588"/>
                    </a:lnTo>
                    <a:lnTo>
                      <a:pt x="580" y="1608"/>
                    </a:lnTo>
                    <a:lnTo>
                      <a:pt x="580" y="1608"/>
                    </a:lnTo>
                    <a:lnTo>
                      <a:pt x="594" y="1618"/>
                    </a:lnTo>
                    <a:lnTo>
                      <a:pt x="592" y="1914"/>
                    </a:lnTo>
                    <a:lnTo>
                      <a:pt x="592" y="1914"/>
                    </a:lnTo>
                    <a:lnTo>
                      <a:pt x="580" y="1902"/>
                    </a:lnTo>
                    <a:lnTo>
                      <a:pt x="580" y="1902"/>
                    </a:lnTo>
                    <a:lnTo>
                      <a:pt x="552" y="1880"/>
                    </a:lnTo>
                    <a:lnTo>
                      <a:pt x="552" y="1880"/>
                    </a:lnTo>
                    <a:lnTo>
                      <a:pt x="516" y="1850"/>
                    </a:lnTo>
                    <a:lnTo>
                      <a:pt x="516" y="1850"/>
                    </a:lnTo>
                    <a:lnTo>
                      <a:pt x="318" y="1700"/>
                    </a:lnTo>
                    <a:lnTo>
                      <a:pt x="318" y="1700"/>
                    </a:lnTo>
                    <a:lnTo>
                      <a:pt x="120" y="1550"/>
                    </a:lnTo>
                    <a:lnTo>
                      <a:pt x="120" y="1550"/>
                    </a:lnTo>
                    <a:lnTo>
                      <a:pt x="82" y="1522"/>
                    </a:lnTo>
                    <a:lnTo>
                      <a:pt x="82" y="1522"/>
                    </a:lnTo>
                    <a:lnTo>
                      <a:pt x="52" y="1502"/>
                    </a:lnTo>
                    <a:lnTo>
                      <a:pt x="52" y="1502"/>
                    </a:lnTo>
                    <a:lnTo>
                      <a:pt x="26" y="1484"/>
                    </a:lnTo>
                    <a:lnTo>
                      <a:pt x="26" y="1484"/>
                    </a:lnTo>
                    <a:lnTo>
                      <a:pt x="50" y="1504"/>
                    </a:lnTo>
                    <a:lnTo>
                      <a:pt x="50" y="1504"/>
                    </a:lnTo>
                    <a:lnTo>
                      <a:pt x="78" y="1528"/>
                    </a:lnTo>
                    <a:lnTo>
                      <a:pt x="78" y="1528"/>
                    </a:lnTo>
                    <a:lnTo>
                      <a:pt x="114" y="1556"/>
                    </a:lnTo>
                    <a:lnTo>
                      <a:pt x="114" y="1556"/>
                    </a:lnTo>
                    <a:lnTo>
                      <a:pt x="312" y="1706"/>
                    </a:lnTo>
                    <a:lnTo>
                      <a:pt x="312" y="1706"/>
                    </a:lnTo>
                    <a:lnTo>
                      <a:pt x="510" y="1858"/>
                    </a:lnTo>
                    <a:lnTo>
                      <a:pt x="510" y="1858"/>
                    </a:lnTo>
                    <a:lnTo>
                      <a:pt x="548" y="1884"/>
                    </a:lnTo>
                    <a:lnTo>
                      <a:pt x="548" y="1884"/>
                    </a:lnTo>
                    <a:lnTo>
                      <a:pt x="578" y="1906"/>
                    </a:lnTo>
                    <a:lnTo>
                      <a:pt x="578" y="1906"/>
                    </a:lnTo>
                    <a:lnTo>
                      <a:pt x="592" y="1916"/>
                    </a:lnTo>
                    <a:lnTo>
                      <a:pt x="592" y="2176"/>
                    </a:lnTo>
                    <a:lnTo>
                      <a:pt x="592" y="2176"/>
                    </a:lnTo>
                    <a:lnTo>
                      <a:pt x="578" y="2166"/>
                    </a:lnTo>
                    <a:lnTo>
                      <a:pt x="578" y="2166"/>
                    </a:lnTo>
                    <a:lnTo>
                      <a:pt x="550" y="2144"/>
                    </a:lnTo>
                    <a:lnTo>
                      <a:pt x="550" y="2144"/>
                    </a:lnTo>
                    <a:lnTo>
                      <a:pt x="512" y="2114"/>
                    </a:lnTo>
                    <a:lnTo>
                      <a:pt x="512" y="2114"/>
                    </a:lnTo>
                    <a:lnTo>
                      <a:pt x="304" y="1966"/>
                    </a:lnTo>
                    <a:lnTo>
                      <a:pt x="304" y="1966"/>
                    </a:lnTo>
                    <a:lnTo>
                      <a:pt x="98" y="1818"/>
                    </a:lnTo>
                    <a:lnTo>
                      <a:pt x="98" y="1818"/>
                    </a:lnTo>
                    <a:lnTo>
                      <a:pt x="58" y="1790"/>
                    </a:lnTo>
                    <a:lnTo>
                      <a:pt x="58" y="1790"/>
                    </a:lnTo>
                    <a:lnTo>
                      <a:pt x="28" y="1770"/>
                    </a:lnTo>
                    <a:lnTo>
                      <a:pt x="28" y="1770"/>
                    </a:lnTo>
                    <a:lnTo>
                      <a:pt x="0" y="1754"/>
                    </a:lnTo>
                    <a:lnTo>
                      <a:pt x="0" y="1754"/>
                    </a:lnTo>
                    <a:lnTo>
                      <a:pt x="26" y="1772"/>
                    </a:lnTo>
                    <a:lnTo>
                      <a:pt x="26" y="1772"/>
                    </a:lnTo>
                    <a:lnTo>
                      <a:pt x="54" y="1796"/>
                    </a:lnTo>
                    <a:lnTo>
                      <a:pt x="54" y="1796"/>
                    </a:lnTo>
                    <a:lnTo>
                      <a:pt x="92" y="1824"/>
                    </a:lnTo>
                    <a:lnTo>
                      <a:pt x="92" y="1824"/>
                    </a:lnTo>
                    <a:lnTo>
                      <a:pt x="300" y="1972"/>
                    </a:lnTo>
                    <a:lnTo>
                      <a:pt x="300" y="1972"/>
                    </a:lnTo>
                    <a:lnTo>
                      <a:pt x="506" y="2122"/>
                    </a:lnTo>
                    <a:lnTo>
                      <a:pt x="506" y="2122"/>
                    </a:lnTo>
                    <a:lnTo>
                      <a:pt x="546" y="2148"/>
                    </a:lnTo>
                    <a:lnTo>
                      <a:pt x="546" y="2148"/>
                    </a:lnTo>
                    <a:lnTo>
                      <a:pt x="576" y="2168"/>
                    </a:lnTo>
                    <a:lnTo>
                      <a:pt x="576" y="2168"/>
                    </a:lnTo>
                    <a:lnTo>
                      <a:pt x="592" y="2178"/>
                    </a:lnTo>
                    <a:lnTo>
                      <a:pt x="590" y="2388"/>
                    </a:lnTo>
                    <a:lnTo>
                      <a:pt x="590" y="2388"/>
                    </a:lnTo>
                    <a:lnTo>
                      <a:pt x="578" y="2380"/>
                    </a:lnTo>
                    <a:lnTo>
                      <a:pt x="578" y="2380"/>
                    </a:lnTo>
                    <a:lnTo>
                      <a:pt x="550" y="2358"/>
                    </a:lnTo>
                    <a:lnTo>
                      <a:pt x="550" y="2358"/>
                    </a:lnTo>
                    <a:lnTo>
                      <a:pt x="514" y="2332"/>
                    </a:lnTo>
                    <a:lnTo>
                      <a:pt x="514" y="2332"/>
                    </a:lnTo>
                    <a:lnTo>
                      <a:pt x="310" y="2194"/>
                    </a:lnTo>
                    <a:lnTo>
                      <a:pt x="310" y="2194"/>
                    </a:lnTo>
                    <a:lnTo>
                      <a:pt x="108" y="2054"/>
                    </a:lnTo>
                    <a:lnTo>
                      <a:pt x="108" y="2054"/>
                    </a:lnTo>
                    <a:lnTo>
                      <a:pt x="70" y="2030"/>
                    </a:lnTo>
                    <a:lnTo>
                      <a:pt x="70" y="2030"/>
                    </a:lnTo>
                    <a:lnTo>
                      <a:pt x="40" y="2012"/>
                    </a:lnTo>
                    <a:lnTo>
                      <a:pt x="40" y="2012"/>
                    </a:lnTo>
                    <a:lnTo>
                      <a:pt x="14" y="1996"/>
                    </a:lnTo>
                    <a:lnTo>
                      <a:pt x="14" y="1996"/>
                    </a:lnTo>
                    <a:lnTo>
                      <a:pt x="38" y="2014"/>
                    </a:lnTo>
                    <a:lnTo>
                      <a:pt x="38" y="2014"/>
                    </a:lnTo>
                    <a:lnTo>
                      <a:pt x="66" y="2036"/>
                    </a:lnTo>
                    <a:lnTo>
                      <a:pt x="66" y="2036"/>
                    </a:lnTo>
                    <a:lnTo>
                      <a:pt x="104" y="2062"/>
                    </a:lnTo>
                    <a:lnTo>
                      <a:pt x="104" y="2062"/>
                    </a:lnTo>
                    <a:lnTo>
                      <a:pt x="306" y="2200"/>
                    </a:lnTo>
                    <a:lnTo>
                      <a:pt x="306" y="2200"/>
                    </a:lnTo>
                    <a:lnTo>
                      <a:pt x="508" y="2338"/>
                    </a:lnTo>
                    <a:lnTo>
                      <a:pt x="508" y="2338"/>
                    </a:lnTo>
                    <a:lnTo>
                      <a:pt x="548" y="2364"/>
                    </a:lnTo>
                    <a:lnTo>
                      <a:pt x="548" y="2364"/>
                    </a:lnTo>
                    <a:lnTo>
                      <a:pt x="578" y="2382"/>
                    </a:lnTo>
                    <a:lnTo>
                      <a:pt x="578" y="2382"/>
                    </a:lnTo>
                    <a:lnTo>
                      <a:pt x="590" y="2390"/>
                    </a:lnTo>
                    <a:lnTo>
                      <a:pt x="588" y="2582"/>
                    </a:lnTo>
                    <a:lnTo>
                      <a:pt x="588" y="2582"/>
                    </a:lnTo>
                    <a:lnTo>
                      <a:pt x="580" y="2576"/>
                    </a:lnTo>
                    <a:lnTo>
                      <a:pt x="580" y="2576"/>
                    </a:lnTo>
                    <a:lnTo>
                      <a:pt x="554" y="2556"/>
                    </a:lnTo>
                    <a:lnTo>
                      <a:pt x="554" y="2556"/>
                    </a:lnTo>
                    <a:lnTo>
                      <a:pt x="520" y="2532"/>
                    </a:lnTo>
                    <a:lnTo>
                      <a:pt x="520" y="2532"/>
                    </a:lnTo>
                    <a:lnTo>
                      <a:pt x="328" y="2404"/>
                    </a:lnTo>
                    <a:lnTo>
                      <a:pt x="328" y="2404"/>
                    </a:lnTo>
                    <a:lnTo>
                      <a:pt x="138" y="2276"/>
                    </a:lnTo>
                    <a:lnTo>
                      <a:pt x="138" y="2276"/>
                    </a:lnTo>
                    <a:lnTo>
                      <a:pt x="102" y="2254"/>
                    </a:lnTo>
                    <a:lnTo>
                      <a:pt x="102" y="2254"/>
                    </a:lnTo>
                    <a:lnTo>
                      <a:pt x="74" y="2238"/>
                    </a:lnTo>
                    <a:lnTo>
                      <a:pt x="74" y="2238"/>
                    </a:lnTo>
                    <a:lnTo>
                      <a:pt x="48" y="2222"/>
                    </a:lnTo>
                    <a:lnTo>
                      <a:pt x="48" y="2222"/>
                    </a:lnTo>
                    <a:lnTo>
                      <a:pt x="72" y="2240"/>
                    </a:lnTo>
                    <a:lnTo>
                      <a:pt x="72" y="2240"/>
                    </a:lnTo>
                    <a:lnTo>
                      <a:pt x="98" y="2260"/>
                    </a:lnTo>
                    <a:lnTo>
                      <a:pt x="98" y="2260"/>
                    </a:lnTo>
                    <a:lnTo>
                      <a:pt x="134" y="2284"/>
                    </a:lnTo>
                    <a:lnTo>
                      <a:pt x="134" y="2284"/>
                    </a:lnTo>
                    <a:lnTo>
                      <a:pt x="324" y="2412"/>
                    </a:lnTo>
                    <a:lnTo>
                      <a:pt x="324" y="2412"/>
                    </a:lnTo>
                    <a:lnTo>
                      <a:pt x="514" y="2538"/>
                    </a:lnTo>
                    <a:lnTo>
                      <a:pt x="514" y="2538"/>
                    </a:lnTo>
                    <a:lnTo>
                      <a:pt x="550" y="2562"/>
                    </a:lnTo>
                    <a:lnTo>
                      <a:pt x="550" y="2562"/>
                    </a:lnTo>
                    <a:lnTo>
                      <a:pt x="578" y="2578"/>
                    </a:lnTo>
                    <a:lnTo>
                      <a:pt x="578" y="2578"/>
                    </a:lnTo>
                    <a:lnTo>
                      <a:pt x="588" y="2584"/>
                    </a:lnTo>
                    <a:lnTo>
                      <a:pt x="588" y="2776"/>
                    </a:lnTo>
                    <a:lnTo>
                      <a:pt x="588" y="2776"/>
                    </a:lnTo>
                    <a:lnTo>
                      <a:pt x="582" y="2772"/>
                    </a:lnTo>
                    <a:lnTo>
                      <a:pt x="582" y="2772"/>
                    </a:lnTo>
                    <a:lnTo>
                      <a:pt x="558" y="2754"/>
                    </a:lnTo>
                    <a:lnTo>
                      <a:pt x="558" y="2754"/>
                    </a:lnTo>
                    <a:lnTo>
                      <a:pt x="526" y="2732"/>
                    </a:lnTo>
                    <a:lnTo>
                      <a:pt x="526" y="2732"/>
                    </a:lnTo>
                    <a:lnTo>
                      <a:pt x="352" y="2614"/>
                    </a:lnTo>
                    <a:lnTo>
                      <a:pt x="352" y="2614"/>
                    </a:lnTo>
                    <a:lnTo>
                      <a:pt x="176" y="2498"/>
                    </a:lnTo>
                    <a:lnTo>
                      <a:pt x="176" y="2498"/>
                    </a:lnTo>
                    <a:lnTo>
                      <a:pt x="144" y="2476"/>
                    </a:lnTo>
                    <a:lnTo>
                      <a:pt x="144" y="2476"/>
                    </a:lnTo>
                    <a:lnTo>
                      <a:pt x="118" y="2462"/>
                    </a:lnTo>
                    <a:lnTo>
                      <a:pt x="118" y="2462"/>
                    </a:lnTo>
                    <a:lnTo>
                      <a:pt x="94" y="2448"/>
                    </a:lnTo>
                    <a:lnTo>
                      <a:pt x="94" y="2448"/>
                    </a:lnTo>
                    <a:lnTo>
                      <a:pt x="116" y="2464"/>
                    </a:lnTo>
                    <a:lnTo>
                      <a:pt x="116" y="2464"/>
                    </a:lnTo>
                    <a:lnTo>
                      <a:pt x="140" y="2482"/>
                    </a:lnTo>
                    <a:lnTo>
                      <a:pt x="140" y="2482"/>
                    </a:lnTo>
                    <a:lnTo>
                      <a:pt x="172" y="2504"/>
                    </a:lnTo>
                    <a:lnTo>
                      <a:pt x="172" y="2504"/>
                    </a:lnTo>
                    <a:lnTo>
                      <a:pt x="346" y="2622"/>
                    </a:lnTo>
                    <a:lnTo>
                      <a:pt x="346" y="2622"/>
                    </a:lnTo>
                    <a:lnTo>
                      <a:pt x="522" y="2738"/>
                    </a:lnTo>
                    <a:lnTo>
                      <a:pt x="522" y="2738"/>
                    </a:lnTo>
                    <a:lnTo>
                      <a:pt x="554" y="2760"/>
                    </a:lnTo>
                    <a:lnTo>
                      <a:pt x="554" y="2760"/>
                    </a:lnTo>
                    <a:lnTo>
                      <a:pt x="580" y="2776"/>
                    </a:lnTo>
                    <a:lnTo>
                      <a:pt x="580" y="2776"/>
                    </a:lnTo>
                    <a:lnTo>
                      <a:pt x="588" y="2780"/>
                    </a:lnTo>
                    <a:lnTo>
                      <a:pt x="586" y="2904"/>
                    </a:lnTo>
                    <a:lnTo>
                      <a:pt x="586" y="2904"/>
                    </a:lnTo>
                    <a:lnTo>
                      <a:pt x="586" y="2902"/>
                    </a:lnTo>
                    <a:lnTo>
                      <a:pt x="586" y="2902"/>
                    </a:lnTo>
                    <a:lnTo>
                      <a:pt x="566" y="2886"/>
                    </a:lnTo>
                    <a:lnTo>
                      <a:pt x="566" y="2886"/>
                    </a:lnTo>
                    <a:lnTo>
                      <a:pt x="538" y="2868"/>
                    </a:lnTo>
                    <a:lnTo>
                      <a:pt x="538" y="2868"/>
                    </a:lnTo>
                    <a:lnTo>
                      <a:pt x="390" y="2770"/>
                    </a:lnTo>
                    <a:lnTo>
                      <a:pt x="390" y="2770"/>
                    </a:lnTo>
                    <a:lnTo>
                      <a:pt x="240" y="2672"/>
                    </a:lnTo>
                    <a:lnTo>
                      <a:pt x="240" y="2672"/>
                    </a:lnTo>
                    <a:lnTo>
                      <a:pt x="212" y="2656"/>
                    </a:lnTo>
                    <a:lnTo>
                      <a:pt x="212" y="2656"/>
                    </a:lnTo>
                    <a:lnTo>
                      <a:pt x="190" y="2642"/>
                    </a:lnTo>
                    <a:lnTo>
                      <a:pt x="190" y="2642"/>
                    </a:lnTo>
                    <a:lnTo>
                      <a:pt x="170" y="2632"/>
                    </a:lnTo>
                    <a:lnTo>
                      <a:pt x="170" y="2632"/>
                    </a:lnTo>
                    <a:lnTo>
                      <a:pt x="188" y="2646"/>
                    </a:lnTo>
                    <a:lnTo>
                      <a:pt x="188" y="2646"/>
                    </a:lnTo>
                    <a:lnTo>
                      <a:pt x="208" y="2660"/>
                    </a:lnTo>
                    <a:lnTo>
                      <a:pt x="208" y="2660"/>
                    </a:lnTo>
                    <a:lnTo>
                      <a:pt x="236" y="2680"/>
                    </a:lnTo>
                    <a:lnTo>
                      <a:pt x="236" y="2680"/>
                    </a:lnTo>
                    <a:lnTo>
                      <a:pt x="384" y="2778"/>
                    </a:lnTo>
                    <a:lnTo>
                      <a:pt x="384" y="2778"/>
                    </a:lnTo>
                    <a:lnTo>
                      <a:pt x="534" y="2874"/>
                    </a:lnTo>
                    <a:lnTo>
                      <a:pt x="534" y="2874"/>
                    </a:lnTo>
                    <a:lnTo>
                      <a:pt x="562" y="2892"/>
                    </a:lnTo>
                    <a:lnTo>
                      <a:pt x="562" y="2892"/>
                    </a:lnTo>
                    <a:lnTo>
                      <a:pt x="584" y="2904"/>
                    </a:lnTo>
                    <a:lnTo>
                      <a:pt x="584" y="2904"/>
                    </a:lnTo>
                    <a:lnTo>
                      <a:pt x="586" y="2906"/>
                    </a:lnTo>
                    <a:lnTo>
                      <a:pt x="586" y="2996"/>
                    </a:lnTo>
                    <a:lnTo>
                      <a:pt x="620" y="2996"/>
                    </a:lnTo>
                    <a:lnTo>
                      <a:pt x="620" y="2906"/>
                    </a:lnTo>
                    <a:lnTo>
                      <a:pt x="620" y="2906"/>
                    </a:lnTo>
                    <a:lnTo>
                      <a:pt x="622" y="2904"/>
                    </a:lnTo>
                    <a:lnTo>
                      <a:pt x="622" y="2904"/>
                    </a:lnTo>
                    <a:lnTo>
                      <a:pt x="646" y="2892"/>
                    </a:lnTo>
                    <a:lnTo>
                      <a:pt x="646" y="2892"/>
                    </a:lnTo>
                    <a:lnTo>
                      <a:pt x="674" y="2874"/>
                    </a:lnTo>
                    <a:lnTo>
                      <a:pt x="674" y="2874"/>
                    </a:lnTo>
                    <a:lnTo>
                      <a:pt x="708" y="2852"/>
                    </a:lnTo>
                    <a:lnTo>
                      <a:pt x="708" y="2842"/>
                    </a:lnTo>
                    <a:close/>
                  </a:path>
                </a:pathLst>
              </a:custGeom>
              <a:solidFill>
                <a:schemeClr val="bg1">
                  <a:alpha val="22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80" name="Freeform 121"/>
              <p:cNvSpPr>
                <a:spLocks/>
              </p:cNvSpPr>
              <p:nvPr/>
            </p:nvSpPr>
            <p:spPr bwMode="auto">
              <a:xfrm>
                <a:off x="7850550" y="1065213"/>
                <a:ext cx="1123950" cy="4816475"/>
              </a:xfrm>
              <a:custGeom>
                <a:avLst/>
                <a:gdLst/>
                <a:ahLst/>
                <a:cxnLst>
                  <a:cxn ang="0">
                    <a:pos x="620" y="2940"/>
                  </a:cxn>
                  <a:cxn ang="0">
                    <a:pos x="708" y="2760"/>
                  </a:cxn>
                  <a:cxn ang="0">
                    <a:pos x="620" y="2814"/>
                  </a:cxn>
                  <a:cxn ang="0">
                    <a:pos x="708" y="2566"/>
                  </a:cxn>
                  <a:cxn ang="0">
                    <a:pos x="618" y="2620"/>
                  </a:cxn>
                  <a:cxn ang="0">
                    <a:pos x="708" y="2370"/>
                  </a:cxn>
                  <a:cxn ang="0">
                    <a:pos x="616" y="2424"/>
                  </a:cxn>
                  <a:cxn ang="0">
                    <a:pos x="708" y="2154"/>
                  </a:cxn>
                  <a:cxn ang="0">
                    <a:pos x="616" y="2214"/>
                  </a:cxn>
                  <a:cxn ang="0">
                    <a:pos x="708" y="1886"/>
                  </a:cxn>
                  <a:cxn ang="0">
                    <a:pos x="614" y="1950"/>
                  </a:cxn>
                  <a:cxn ang="0">
                    <a:pos x="708" y="1578"/>
                  </a:cxn>
                  <a:cxn ang="0">
                    <a:pos x="612" y="1654"/>
                  </a:cxn>
                  <a:cxn ang="0">
                    <a:pos x="708" y="1216"/>
                  </a:cxn>
                  <a:cxn ang="0">
                    <a:pos x="610" y="1298"/>
                  </a:cxn>
                  <a:cxn ang="0">
                    <a:pos x="708" y="846"/>
                  </a:cxn>
                  <a:cxn ang="0">
                    <a:pos x="608" y="944"/>
                  </a:cxn>
                  <a:cxn ang="0">
                    <a:pos x="702" y="486"/>
                  </a:cxn>
                  <a:cxn ang="0">
                    <a:pos x="618" y="570"/>
                  </a:cxn>
                  <a:cxn ang="0">
                    <a:pos x="596" y="582"/>
                  </a:cxn>
                  <a:cxn ang="0">
                    <a:pos x="432" y="392"/>
                  </a:cxn>
                  <a:cxn ang="0">
                    <a:pos x="428" y="396"/>
                  </a:cxn>
                  <a:cxn ang="0">
                    <a:pos x="594" y="584"/>
                  </a:cxn>
                  <a:cxn ang="0">
                    <a:pos x="560" y="898"/>
                  </a:cxn>
                  <a:cxn ang="0">
                    <a:pos x="316" y="646"/>
                  </a:cxn>
                  <a:cxn ang="0">
                    <a:pos x="450" y="794"/>
                  </a:cxn>
                  <a:cxn ang="0">
                    <a:pos x="596" y="1298"/>
                  </a:cxn>
                  <a:cxn ang="0">
                    <a:pos x="400" y="1112"/>
                  </a:cxn>
                  <a:cxn ang="0">
                    <a:pos x="208" y="942"/>
                  </a:cxn>
                  <a:cxn ang="0">
                    <a:pos x="536" y="1250"/>
                  </a:cxn>
                  <a:cxn ang="0">
                    <a:pos x="582" y="1642"/>
                  </a:cxn>
                  <a:cxn ang="0">
                    <a:pos x="144" y="1264"/>
                  </a:cxn>
                  <a:cxn ang="0">
                    <a:pos x="140" y="1270"/>
                  </a:cxn>
                  <a:cxn ang="0">
                    <a:pos x="580" y="1644"/>
                  </a:cxn>
                  <a:cxn ang="0">
                    <a:pos x="516" y="1888"/>
                  </a:cxn>
                  <a:cxn ang="0">
                    <a:pos x="52" y="1540"/>
                  </a:cxn>
                  <a:cxn ang="0">
                    <a:pos x="312" y="1744"/>
                  </a:cxn>
                  <a:cxn ang="0">
                    <a:pos x="590" y="2214"/>
                  </a:cxn>
                  <a:cxn ang="0">
                    <a:pos x="304" y="2002"/>
                  </a:cxn>
                  <a:cxn ang="0">
                    <a:pos x="26" y="1810"/>
                  </a:cxn>
                  <a:cxn ang="0">
                    <a:pos x="506" y="2158"/>
                  </a:cxn>
                  <a:cxn ang="0">
                    <a:pos x="578" y="2416"/>
                  </a:cxn>
                  <a:cxn ang="0">
                    <a:pos x="70" y="2066"/>
                  </a:cxn>
                  <a:cxn ang="0">
                    <a:pos x="66" y="2072"/>
                  </a:cxn>
                  <a:cxn ang="0">
                    <a:pos x="578" y="2418"/>
                  </a:cxn>
                  <a:cxn ang="0">
                    <a:pos x="520" y="2568"/>
                  </a:cxn>
                  <a:cxn ang="0">
                    <a:pos x="74" y="2274"/>
                  </a:cxn>
                  <a:cxn ang="0">
                    <a:pos x="324" y="2448"/>
                  </a:cxn>
                  <a:cxn ang="0">
                    <a:pos x="588" y="2814"/>
                  </a:cxn>
                  <a:cxn ang="0">
                    <a:pos x="352" y="2652"/>
                  </a:cxn>
                  <a:cxn ang="0">
                    <a:pos x="116" y="2500"/>
                  </a:cxn>
                  <a:cxn ang="0">
                    <a:pos x="522" y="2776"/>
                  </a:cxn>
                  <a:cxn ang="0">
                    <a:pos x="586" y="2940"/>
                  </a:cxn>
                  <a:cxn ang="0">
                    <a:pos x="212" y="2692"/>
                  </a:cxn>
                  <a:cxn ang="0">
                    <a:pos x="208" y="2698"/>
                  </a:cxn>
                  <a:cxn ang="0">
                    <a:pos x="584" y="2942"/>
                  </a:cxn>
                  <a:cxn ang="0">
                    <a:pos x="646" y="2930"/>
                  </a:cxn>
                </a:cxnLst>
                <a:rect l="0" t="0" r="r" b="b"/>
                <a:pathLst>
                  <a:path w="708" h="3034">
                    <a:moveTo>
                      <a:pt x="708" y="2880"/>
                    </a:moveTo>
                    <a:lnTo>
                      <a:pt x="708" y="2880"/>
                    </a:lnTo>
                    <a:lnTo>
                      <a:pt x="668" y="2904"/>
                    </a:lnTo>
                    <a:lnTo>
                      <a:pt x="668" y="2904"/>
                    </a:lnTo>
                    <a:lnTo>
                      <a:pt x="642" y="2924"/>
                    </a:lnTo>
                    <a:lnTo>
                      <a:pt x="642" y="2924"/>
                    </a:lnTo>
                    <a:lnTo>
                      <a:pt x="622" y="2940"/>
                    </a:lnTo>
                    <a:lnTo>
                      <a:pt x="622" y="2940"/>
                    </a:lnTo>
                    <a:lnTo>
                      <a:pt x="620" y="2940"/>
                    </a:lnTo>
                    <a:lnTo>
                      <a:pt x="620" y="2816"/>
                    </a:lnTo>
                    <a:lnTo>
                      <a:pt x="620" y="2816"/>
                    </a:lnTo>
                    <a:lnTo>
                      <a:pt x="626" y="2812"/>
                    </a:lnTo>
                    <a:lnTo>
                      <a:pt x="626" y="2812"/>
                    </a:lnTo>
                    <a:lnTo>
                      <a:pt x="652" y="2796"/>
                    </a:lnTo>
                    <a:lnTo>
                      <a:pt x="652" y="2796"/>
                    </a:lnTo>
                    <a:lnTo>
                      <a:pt x="686" y="2776"/>
                    </a:lnTo>
                    <a:lnTo>
                      <a:pt x="686" y="2776"/>
                    </a:lnTo>
                    <a:lnTo>
                      <a:pt x="708" y="2760"/>
                    </a:lnTo>
                    <a:lnTo>
                      <a:pt x="708" y="2750"/>
                    </a:lnTo>
                    <a:lnTo>
                      <a:pt x="708" y="2750"/>
                    </a:lnTo>
                    <a:lnTo>
                      <a:pt x="680" y="2768"/>
                    </a:lnTo>
                    <a:lnTo>
                      <a:pt x="680" y="2768"/>
                    </a:lnTo>
                    <a:lnTo>
                      <a:pt x="648" y="2792"/>
                    </a:lnTo>
                    <a:lnTo>
                      <a:pt x="648" y="2792"/>
                    </a:lnTo>
                    <a:lnTo>
                      <a:pt x="624" y="2810"/>
                    </a:lnTo>
                    <a:lnTo>
                      <a:pt x="624" y="2810"/>
                    </a:lnTo>
                    <a:lnTo>
                      <a:pt x="620" y="2814"/>
                    </a:lnTo>
                    <a:lnTo>
                      <a:pt x="618" y="2622"/>
                    </a:lnTo>
                    <a:lnTo>
                      <a:pt x="618" y="2622"/>
                    </a:lnTo>
                    <a:lnTo>
                      <a:pt x="628" y="2616"/>
                    </a:lnTo>
                    <a:lnTo>
                      <a:pt x="628" y="2616"/>
                    </a:lnTo>
                    <a:lnTo>
                      <a:pt x="656" y="2598"/>
                    </a:lnTo>
                    <a:lnTo>
                      <a:pt x="656" y="2598"/>
                    </a:lnTo>
                    <a:lnTo>
                      <a:pt x="692" y="2576"/>
                    </a:lnTo>
                    <a:lnTo>
                      <a:pt x="692" y="2576"/>
                    </a:lnTo>
                    <a:lnTo>
                      <a:pt x="708" y="2566"/>
                    </a:lnTo>
                    <a:lnTo>
                      <a:pt x="708" y="2556"/>
                    </a:lnTo>
                    <a:lnTo>
                      <a:pt x="708" y="2556"/>
                    </a:lnTo>
                    <a:lnTo>
                      <a:pt x="688" y="2568"/>
                    </a:lnTo>
                    <a:lnTo>
                      <a:pt x="688" y="2568"/>
                    </a:lnTo>
                    <a:lnTo>
                      <a:pt x="652" y="2594"/>
                    </a:lnTo>
                    <a:lnTo>
                      <a:pt x="652" y="2594"/>
                    </a:lnTo>
                    <a:lnTo>
                      <a:pt x="626" y="2614"/>
                    </a:lnTo>
                    <a:lnTo>
                      <a:pt x="626" y="2614"/>
                    </a:lnTo>
                    <a:lnTo>
                      <a:pt x="618" y="2620"/>
                    </a:lnTo>
                    <a:lnTo>
                      <a:pt x="616" y="2426"/>
                    </a:lnTo>
                    <a:lnTo>
                      <a:pt x="616" y="2426"/>
                    </a:lnTo>
                    <a:lnTo>
                      <a:pt x="630" y="2418"/>
                    </a:lnTo>
                    <a:lnTo>
                      <a:pt x="630" y="2418"/>
                    </a:lnTo>
                    <a:lnTo>
                      <a:pt x="660" y="2400"/>
                    </a:lnTo>
                    <a:lnTo>
                      <a:pt x="660" y="2400"/>
                    </a:lnTo>
                    <a:lnTo>
                      <a:pt x="698" y="2376"/>
                    </a:lnTo>
                    <a:lnTo>
                      <a:pt x="698" y="2376"/>
                    </a:lnTo>
                    <a:lnTo>
                      <a:pt x="708" y="2370"/>
                    </a:lnTo>
                    <a:lnTo>
                      <a:pt x="708" y="2358"/>
                    </a:lnTo>
                    <a:lnTo>
                      <a:pt x="708" y="2358"/>
                    </a:lnTo>
                    <a:lnTo>
                      <a:pt x="694" y="2368"/>
                    </a:lnTo>
                    <a:lnTo>
                      <a:pt x="694" y="2368"/>
                    </a:lnTo>
                    <a:lnTo>
                      <a:pt x="656" y="2396"/>
                    </a:lnTo>
                    <a:lnTo>
                      <a:pt x="656" y="2396"/>
                    </a:lnTo>
                    <a:lnTo>
                      <a:pt x="628" y="2416"/>
                    </a:lnTo>
                    <a:lnTo>
                      <a:pt x="628" y="2416"/>
                    </a:lnTo>
                    <a:lnTo>
                      <a:pt x="616" y="2424"/>
                    </a:lnTo>
                    <a:lnTo>
                      <a:pt x="616" y="2214"/>
                    </a:lnTo>
                    <a:lnTo>
                      <a:pt x="616" y="2214"/>
                    </a:lnTo>
                    <a:lnTo>
                      <a:pt x="630" y="2206"/>
                    </a:lnTo>
                    <a:lnTo>
                      <a:pt x="630" y="2206"/>
                    </a:lnTo>
                    <a:lnTo>
                      <a:pt x="660" y="2186"/>
                    </a:lnTo>
                    <a:lnTo>
                      <a:pt x="660" y="2186"/>
                    </a:lnTo>
                    <a:lnTo>
                      <a:pt x="700" y="2158"/>
                    </a:lnTo>
                    <a:lnTo>
                      <a:pt x="700" y="2158"/>
                    </a:lnTo>
                    <a:lnTo>
                      <a:pt x="708" y="2154"/>
                    </a:lnTo>
                    <a:lnTo>
                      <a:pt x="708" y="2142"/>
                    </a:lnTo>
                    <a:lnTo>
                      <a:pt x="708" y="2142"/>
                    </a:lnTo>
                    <a:lnTo>
                      <a:pt x="696" y="2152"/>
                    </a:lnTo>
                    <a:lnTo>
                      <a:pt x="696" y="2152"/>
                    </a:lnTo>
                    <a:lnTo>
                      <a:pt x="658" y="2180"/>
                    </a:lnTo>
                    <a:lnTo>
                      <a:pt x="658" y="2180"/>
                    </a:lnTo>
                    <a:lnTo>
                      <a:pt x="628" y="2204"/>
                    </a:lnTo>
                    <a:lnTo>
                      <a:pt x="628" y="2204"/>
                    </a:lnTo>
                    <a:lnTo>
                      <a:pt x="616" y="2214"/>
                    </a:lnTo>
                    <a:lnTo>
                      <a:pt x="614" y="1952"/>
                    </a:lnTo>
                    <a:lnTo>
                      <a:pt x="614" y="1952"/>
                    </a:lnTo>
                    <a:lnTo>
                      <a:pt x="630" y="1942"/>
                    </a:lnTo>
                    <a:lnTo>
                      <a:pt x="630" y="1942"/>
                    </a:lnTo>
                    <a:lnTo>
                      <a:pt x="658" y="1922"/>
                    </a:lnTo>
                    <a:lnTo>
                      <a:pt x="658" y="1922"/>
                    </a:lnTo>
                    <a:lnTo>
                      <a:pt x="696" y="1894"/>
                    </a:lnTo>
                    <a:lnTo>
                      <a:pt x="696" y="1894"/>
                    </a:lnTo>
                    <a:lnTo>
                      <a:pt x="708" y="1886"/>
                    </a:lnTo>
                    <a:lnTo>
                      <a:pt x="708" y="1876"/>
                    </a:lnTo>
                    <a:lnTo>
                      <a:pt x="708" y="1876"/>
                    </a:lnTo>
                    <a:lnTo>
                      <a:pt x="690" y="1888"/>
                    </a:lnTo>
                    <a:lnTo>
                      <a:pt x="690" y="1888"/>
                    </a:lnTo>
                    <a:lnTo>
                      <a:pt x="654" y="1916"/>
                    </a:lnTo>
                    <a:lnTo>
                      <a:pt x="654" y="1916"/>
                    </a:lnTo>
                    <a:lnTo>
                      <a:pt x="628" y="1940"/>
                    </a:lnTo>
                    <a:lnTo>
                      <a:pt x="628" y="1940"/>
                    </a:lnTo>
                    <a:lnTo>
                      <a:pt x="614" y="1950"/>
                    </a:lnTo>
                    <a:lnTo>
                      <a:pt x="612" y="1656"/>
                    </a:lnTo>
                    <a:lnTo>
                      <a:pt x="612" y="1656"/>
                    </a:lnTo>
                    <a:lnTo>
                      <a:pt x="626" y="1644"/>
                    </a:lnTo>
                    <a:lnTo>
                      <a:pt x="626" y="1644"/>
                    </a:lnTo>
                    <a:lnTo>
                      <a:pt x="652" y="1624"/>
                    </a:lnTo>
                    <a:lnTo>
                      <a:pt x="652" y="1624"/>
                    </a:lnTo>
                    <a:lnTo>
                      <a:pt x="686" y="1598"/>
                    </a:lnTo>
                    <a:lnTo>
                      <a:pt x="686" y="1598"/>
                    </a:lnTo>
                    <a:lnTo>
                      <a:pt x="708" y="1578"/>
                    </a:lnTo>
                    <a:lnTo>
                      <a:pt x="708" y="1568"/>
                    </a:lnTo>
                    <a:lnTo>
                      <a:pt x="708" y="1568"/>
                    </a:lnTo>
                    <a:lnTo>
                      <a:pt x="680" y="1592"/>
                    </a:lnTo>
                    <a:lnTo>
                      <a:pt x="680" y="1592"/>
                    </a:lnTo>
                    <a:lnTo>
                      <a:pt x="648" y="1620"/>
                    </a:lnTo>
                    <a:lnTo>
                      <a:pt x="648" y="1620"/>
                    </a:lnTo>
                    <a:lnTo>
                      <a:pt x="624" y="1642"/>
                    </a:lnTo>
                    <a:lnTo>
                      <a:pt x="624" y="1642"/>
                    </a:lnTo>
                    <a:lnTo>
                      <a:pt x="612" y="1654"/>
                    </a:lnTo>
                    <a:lnTo>
                      <a:pt x="610" y="1300"/>
                    </a:lnTo>
                    <a:lnTo>
                      <a:pt x="610" y="1300"/>
                    </a:lnTo>
                    <a:lnTo>
                      <a:pt x="622" y="1290"/>
                    </a:lnTo>
                    <a:lnTo>
                      <a:pt x="622" y="1290"/>
                    </a:lnTo>
                    <a:lnTo>
                      <a:pt x="644" y="1274"/>
                    </a:lnTo>
                    <a:lnTo>
                      <a:pt x="644" y="1274"/>
                    </a:lnTo>
                    <a:lnTo>
                      <a:pt x="670" y="1250"/>
                    </a:lnTo>
                    <a:lnTo>
                      <a:pt x="670" y="1250"/>
                    </a:lnTo>
                    <a:lnTo>
                      <a:pt x="708" y="1216"/>
                    </a:lnTo>
                    <a:lnTo>
                      <a:pt x="708" y="1204"/>
                    </a:lnTo>
                    <a:lnTo>
                      <a:pt x="708" y="1204"/>
                    </a:lnTo>
                    <a:lnTo>
                      <a:pt x="664" y="1244"/>
                    </a:lnTo>
                    <a:lnTo>
                      <a:pt x="664" y="1244"/>
                    </a:lnTo>
                    <a:lnTo>
                      <a:pt x="640" y="1268"/>
                    </a:lnTo>
                    <a:lnTo>
                      <a:pt x="640" y="1268"/>
                    </a:lnTo>
                    <a:lnTo>
                      <a:pt x="620" y="1288"/>
                    </a:lnTo>
                    <a:lnTo>
                      <a:pt x="620" y="1288"/>
                    </a:lnTo>
                    <a:lnTo>
                      <a:pt x="610" y="1298"/>
                    </a:lnTo>
                    <a:lnTo>
                      <a:pt x="608" y="946"/>
                    </a:lnTo>
                    <a:lnTo>
                      <a:pt x="608" y="946"/>
                    </a:lnTo>
                    <a:lnTo>
                      <a:pt x="618" y="938"/>
                    </a:lnTo>
                    <a:lnTo>
                      <a:pt x="618" y="938"/>
                    </a:lnTo>
                    <a:lnTo>
                      <a:pt x="634" y="922"/>
                    </a:lnTo>
                    <a:lnTo>
                      <a:pt x="634" y="922"/>
                    </a:lnTo>
                    <a:lnTo>
                      <a:pt x="654" y="904"/>
                    </a:lnTo>
                    <a:lnTo>
                      <a:pt x="654" y="904"/>
                    </a:lnTo>
                    <a:lnTo>
                      <a:pt x="708" y="846"/>
                    </a:lnTo>
                    <a:lnTo>
                      <a:pt x="708" y="834"/>
                    </a:lnTo>
                    <a:lnTo>
                      <a:pt x="708" y="834"/>
                    </a:lnTo>
                    <a:lnTo>
                      <a:pt x="648" y="898"/>
                    </a:lnTo>
                    <a:lnTo>
                      <a:pt x="648" y="898"/>
                    </a:lnTo>
                    <a:lnTo>
                      <a:pt x="628" y="918"/>
                    </a:lnTo>
                    <a:lnTo>
                      <a:pt x="628" y="918"/>
                    </a:lnTo>
                    <a:lnTo>
                      <a:pt x="616" y="936"/>
                    </a:lnTo>
                    <a:lnTo>
                      <a:pt x="616" y="936"/>
                    </a:lnTo>
                    <a:lnTo>
                      <a:pt x="608" y="944"/>
                    </a:lnTo>
                    <a:lnTo>
                      <a:pt x="606" y="590"/>
                    </a:lnTo>
                    <a:lnTo>
                      <a:pt x="606" y="590"/>
                    </a:lnTo>
                    <a:lnTo>
                      <a:pt x="612" y="584"/>
                    </a:lnTo>
                    <a:lnTo>
                      <a:pt x="612" y="584"/>
                    </a:lnTo>
                    <a:lnTo>
                      <a:pt x="624" y="576"/>
                    </a:lnTo>
                    <a:lnTo>
                      <a:pt x="624" y="576"/>
                    </a:lnTo>
                    <a:lnTo>
                      <a:pt x="636" y="562"/>
                    </a:lnTo>
                    <a:lnTo>
                      <a:pt x="636" y="562"/>
                    </a:lnTo>
                    <a:lnTo>
                      <a:pt x="702" y="486"/>
                    </a:lnTo>
                    <a:lnTo>
                      <a:pt x="702" y="486"/>
                    </a:lnTo>
                    <a:lnTo>
                      <a:pt x="708" y="480"/>
                    </a:lnTo>
                    <a:lnTo>
                      <a:pt x="708" y="466"/>
                    </a:lnTo>
                    <a:lnTo>
                      <a:pt x="708" y="466"/>
                    </a:lnTo>
                    <a:lnTo>
                      <a:pt x="696" y="480"/>
                    </a:lnTo>
                    <a:lnTo>
                      <a:pt x="696" y="480"/>
                    </a:lnTo>
                    <a:lnTo>
                      <a:pt x="630" y="556"/>
                    </a:lnTo>
                    <a:lnTo>
                      <a:pt x="630" y="556"/>
                    </a:lnTo>
                    <a:lnTo>
                      <a:pt x="618" y="570"/>
                    </a:lnTo>
                    <a:lnTo>
                      <a:pt x="618" y="570"/>
                    </a:lnTo>
                    <a:lnTo>
                      <a:pt x="610" y="582"/>
                    </a:lnTo>
                    <a:lnTo>
                      <a:pt x="610" y="582"/>
                    </a:lnTo>
                    <a:lnTo>
                      <a:pt x="606" y="588"/>
                    </a:lnTo>
                    <a:lnTo>
                      <a:pt x="604" y="0"/>
                    </a:lnTo>
                    <a:lnTo>
                      <a:pt x="600" y="588"/>
                    </a:lnTo>
                    <a:lnTo>
                      <a:pt x="600" y="588"/>
                    </a:lnTo>
                    <a:lnTo>
                      <a:pt x="596" y="582"/>
                    </a:lnTo>
                    <a:lnTo>
                      <a:pt x="596" y="582"/>
                    </a:lnTo>
                    <a:lnTo>
                      <a:pt x="588" y="570"/>
                    </a:lnTo>
                    <a:lnTo>
                      <a:pt x="588" y="570"/>
                    </a:lnTo>
                    <a:lnTo>
                      <a:pt x="576" y="556"/>
                    </a:lnTo>
                    <a:lnTo>
                      <a:pt x="576" y="556"/>
                    </a:lnTo>
                    <a:lnTo>
                      <a:pt x="512" y="480"/>
                    </a:lnTo>
                    <a:lnTo>
                      <a:pt x="512" y="480"/>
                    </a:lnTo>
                    <a:lnTo>
                      <a:pt x="446" y="404"/>
                    </a:lnTo>
                    <a:lnTo>
                      <a:pt x="446" y="404"/>
                    </a:lnTo>
                    <a:lnTo>
                      <a:pt x="432" y="392"/>
                    </a:lnTo>
                    <a:lnTo>
                      <a:pt x="432" y="392"/>
                    </a:lnTo>
                    <a:lnTo>
                      <a:pt x="422" y="382"/>
                    </a:lnTo>
                    <a:lnTo>
                      <a:pt x="422" y="382"/>
                    </a:lnTo>
                    <a:lnTo>
                      <a:pt x="412" y="374"/>
                    </a:lnTo>
                    <a:lnTo>
                      <a:pt x="412" y="374"/>
                    </a:lnTo>
                    <a:lnTo>
                      <a:pt x="420" y="384"/>
                    </a:lnTo>
                    <a:lnTo>
                      <a:pt x="420" y="384"/>
                    </a:lnTo>
                    <a:lnTo>
                      <a:pt x="428" y="396"/>
                    </a:lnTo>
                    <a:lnTo>
                      <a:pt x="428" y="396"/>
                    </a:lnTo>
                    <a:lnTo>
                      <a:pt x="440" y="410"/>
                    </a:lnTo>
                    <a:lnTo>
                      <a:pt x="440" y="410"/>
                    </a:lnTo>
                    <a:lnTo>
                      <a:pt x="504" y="486"/>
                    </a:lnTo>
                    <a:lnTo>
                      <a:pt x="504" y="486"/>
                    </a:lnTo>
                    <a:lnTo>
                      <a:pt x="570" y="562"/>
                    </a:lnTo>
                    <a:lnTo>
                      <a:pt x="570" y="562"/>
                    </a:lnTo>
                    <a:lnTo>
                      <a:pt x="584" y="576"/>
                    </a:lnTo>
                    <a:lnTo>
                      <a:pt x="584" y="576"/>
                    </a:lnTo>
                    <a:lnTo>
                      <a:pt x="594" y="584"/>
                    </a:lnTo>
                    <a:lnTo>
                      <a:pt x="594" y="584"/>
                    </a:lnTo>
                    <a:lnTo>
                      <a:pt x="600" y="590"/>
                    </a:lnTo>
                    <a:lnTo>
                      <a:pt x="598" y="944"/>
                    </a:lnTo>
                    <a:lnTo>
                      <a:pt x="598" y="944"/>
                    </a:lnTo>
                    <a:lnTo>
                      <a:pt x="592" y="936"/>
                    </a:lnTo>
                    <a:lnTo>
                      <a:pt x="592" y="936"/>
                    </a:lnTo>
                    <a:lnTo>
                      <a:pt x="578" y="918"/>
                    </a:lnTo>
                    <a:lnTo>
                      <a:pt x="578" y="918"/>
                    </a:lnTo>
                    <a:lnTo>
                      <a:pt x="560" y="898"/>
                    </a:lnTo>
                    <a:lnTo>
                      <a:pt x="560" y="898"/>
                    </a:lnTo>
                    <a:lnTo>
                      <a:pt x="456" y="788"/>
                    </a:lnTo>
                    <a:lnTo>
                      <a:pt x="456" y="788"/>
                    </a:lnTo>
                    <a:lnTo>
                      <a:pt x="352" y="680"/>
                    </a:lnTo>
                    <a:lnTo>
                      <a:pt x="352" y="680"/>
                    </a:lnTo>
                    <a:lnTo>
                      <a:pt x="332" y="660"/>
                    </a:lnTo>
                    <a:lnTo>
                      <a:pt x="332" y="660"/>
                    </a:lnTo>
                    <a:lnTo>
                      <a:pt x="316" y="646"/>
                    </a:lnTo>
                    <a:lnTo>
                      <a:pt x="316" y="646"/>
                    </a:lnTo>
                    <a:lnTo>
                      <a:pt x="302" y="634"/>
                    </a:lnTo>
                    <a:lnTo>
                      <a:pt x="302" y="634"/>
                    </a:lnTo>
                    <a:lnTo>
                      <a:pt x="314" y="648"/>
                    </a:lnTo>
                    <a:lnTo>
                      <a:pt x="314" y="648"/>
                    </a:lnTo>
                    <a:lnTo>
                      <a:pt x="328" y="664"/>
                    </a:lnTo>
                    <a:lnTo>
                      <a:pt x="328" y="664"/>
                    </a:lnTo>
                    <a:lnTo>
                      <a:pt x="346" y="686"/>
                    </a:lnTo>
                    <a:lnTo>
                      <a:pt x="346" y="686"/>
                    </a:lnTo>
                    <a:lnTo>
                      <a:pt x="450" y="794"/>
                    </a:lnTo>
                    <a:lnTo>
                      <a:pt x="450" y="794"/>
                    </a:lnTo>
                    <a:lnTo>
                      <a:pt x="554" y="904"/>
                    </a:lnTo>
                    <a:lnTo>
                      <a:pt x="554" y="904"/>
                    </a:lnTo>
                    <a:lnTo>
                      <a:pt x="574" y="922"/>
                    </a:lnTo>
                    <a:lnTo>
                      <a:pt x="574" y="922"/>
                    </a:lnTo>
                    <a:lnTo>
                      <a:pt x="590" y="938"/>
                    </a:lnTo>
                    <a:lnTo>
                      <a:pt x="590" y="938"/>
                    </a:lnTo>
                    <a:lnTo>
                      <a:pt x="598" y="946"/>
                    </a:lnTo>
                    <a:lnTo>
                      <a:pt x="596" y="1298"/>
                    </a:lnTo>
                    <a:lnTo>
                      <a:pt x="596" y="1298"/>
                    </a:lnTo>
                    <a:lnTo>
                      <a:pt x="586" y="1288"/>
                    </a:lnTo>
                    <a:lnTo>
                      <a:pt x="586" y="1288"/>
                    </a:lnTo>
                    <a:lnTo>
                      <a:pt x="568" y="1268"/>
                    </a:lnTo>
                    <a:lnTo>
                      <a:pt x="568" y="1268"/>
                    </a:lnTo>
                    <a:lnTo>
                      <a:pt x="542" y="1244"/>
                    </a:lnTo>
                    <a:lnTo>
                      <a:pt x="542" y="1244"/>
                    </a:lnTo>
                    <a:lnTo>
                      <a:pt x="400" y="1112"/>
                    </a:lnTo>
                    <a:lnTo>
                      <a:pt x="400" y="1112"/>
                    </a:lnTo>
                    <a:lnTo>
                      <a:pt x="258" y="980"/>
                    </a:lnTo>
                    <a:lnTo>
                      <a:pt x="258" y="980"/>
                    </a:lnTo>
                    <a:lnTo>
                      <a:pt x="232" y="956"/>
                    </a:lnTo>
                    <a:lnTo>
                      <a:pt x="232" y="956"/>
                    </a:lnTo>
                    <a:lnTo>
                      <a:pt x="210" y="940"/>
                    </a:lnTo>
                    <a:lnTo>
                      <a:pt x="210" y="940"/>
                    </a:lnTo>
                    <a:lnTo>
                      <a:pt x="192" y="924"/>
                    </a:lnTo>
                    <a:lnTo>
                      <a:pt x="192" y="924"/>
                    </a:lnTo>
                    <a:lnTo>
                      <a:pt x="208" y="942"/>
                    </a:lnTo>
                    <a:lnTo>
                      <a:pt x="208" y="942"/>
                    </a:lnTo>
                    <a:lnTo>
                      <a:pt x="228" y="962"/>
                    </a:lnTo>
                    <a:lnTo>
                      <a:pt x="228" y="962"/>
                    </a:lnTo>
                    <a:lnTo>
                      <a:pt x="252" y="986"/>
                    </a:lnTo>
                    <a:lnTo>
                      <a:pt x="252" y="986"/>
                    </a:lnTo>
                    <a:lnTo>
                      <a:pt x="394" y="1118"/>
                    </a:lnTo>
                    <a:lnTo>
                      <a:pt x="394" y="1118"/>
                    </a:lnTo>
                    <a:lnTo>
                      <a:pt x="536" y="1250"/>
                    </a:lnTo>
                    <a:lnTo>
                      <a:pt x="536" y="1250"/>
                    </a:lnTo>
                    <a:lnTo>
                      <a:pt x="564" y="1274"/>
                    </a:lnTo>
                    <a:lnTo>
                      <a:pt x="564" y="1274"/>
                    </a:lnTo>
                    <a:lnTo>
                      <a:pt x="584" y="1290"/>
                    </a:lnTo>
                    <a:lnTo>
                      <a:pt x="584" y="1290"/>
                    </a:lnTo>
                    <a:lnTo>
                      <a:pt x="596" y="1300"/>
                    </a:lnTo>
                    <a:lnTo>
                      <a:pt x="594" y="1654"/>
                    </a:lnTo>
                    <a:lnTo>
                      <a:pt x="594" y="1654"/>
                    </a:lnTo>
                    <a:lnTo>
                      <a:pt x="582" y="1642"/>
                    </a:lnTo>
                    <a:lnTo>
                      <a:pt x="582" y="1642"/>
                    </a:lnTo>
                    <a:lnTo>
                      <a:pt x="558" y="1620"/>
                    </a:lnTo>
                    <a:lnTo>
                      <a:pt x="558" y="1620"/>
                    </a:lnTo>
                    <a:lnTo>
                      <a:pt x="526" y="1592"/>
                    </a:lnTo>
                    <a:lnTo>
                      <a:pt x="526" y="1592"/>
                    </a:lnTo>
                    <a:lnTo>
                      <a:pt x="352" y="1442"/>
                    </a:lnTo>
                    <a:lnTo>
                      <a:pt x="352" y="1442"/>
                    </a:lnTo>
                    <a:lnTo>
                      <a:pt x="178" y="1292"/>
                    </a:lnTo>
                    <a:lnTo>
                      <a:pt x="178" y="1292"/>
                    </a:lnTo>
                    <a:lnTo>
                      <a:pt x="144" y="1264"/>
                    </a:lnTo>
                    <a:lnTo>
                      <a:pt x="144" y="1264"/>
                    </a:lnTo>
                    <a:lnTo>
                      <a:pt x="118" y="1244"/>
                    </a:lnTo>
                    <a:lnTo>
                      <a:pt x="118" y="1244"/>
                    </a:lnTo>
                    <a:lnTo>
                      <a:pt x="94" y="1226"/>
                    </a:lnTo>
                    <a:lnTo>
                      <a:pt x="94" y="1226"/>
                    </a:lnTo>
                    <a:lnTo>
                      <a:pt x="116" y="1246"/>
                    </a:lnTo>
                    <a:lnTo>
                      <a:pt x="116" y="1246"/>
                    </a:lnTo>
                    <a:lnTo>
                      <a:pt x="140" y="1270"/>
                    </a:lnTo>
                    <a:lnTo>
                      <a:pt x="140" y="1270"/>
                    </a:lnTo>
                    <a:lnTo>
                      <a:pt x="172" y="1298"/>
                    </a:lnTo>
                    <a:lnTo>
                      <a:pt x="172" y="1298"/>
                    </a:lnTo>
                    <a:lnTo>
                      <a:pt x="346" y="1448"/>
                    </a:lnTo>
                    <a:lnTo>
                      <a:pt x="346" y="1448"/>
                    </a:lnTo>
                    <a:lnTo>
                      <a:pt x="522" y="1598"/>
                    </a:lnTo>
                    <a:lnTo>
                      <a:pt x="522" y="1598"/>
                    </a:lnTo>
                    <a:lnTo>
                      <a:pt x="554" y="1624"/>
                    </a:lnTo>
                    <a:lnTo>
                      <a:pt x="554" y="1624"/>
                    </a:lnTo>
                    <a:lnTo>
                      <a:pt x="580" y="1644"/>
                    </a:lnTo>
                    <a:lnTo>
                      <a:pt x="580" y="1644"/>
                    </a:lnTo>
                    <a:lnTo>
                      <a:pt x="594" y="1656"/>
                    </a:lnTo>
                    <a:lnTo>
                      <a:pt x="592" y="1950"/>
                    </a:lnTo>
                    <a:lnTo>
                      <a:pt x="592" y="1950"/>
                    </a:lnTo>
                    <a:lnTo>
                      <a:pt x="580" y="1940"/>
                    </a:lnTo>
                    <a:lnTo>
                      <a:pt x="580" y="1940"/>
                    </a:lnTo>
                    <a:lnTo>
                      <a:pt x="552" y="1916"/>
                    </a:lnTo>
                    <a:lnTo>
                      <a:pt x="552" y="1916"/>
                    </a:lnTo>
                    <a:lnTo>
                      <a:pt x="516" y="1888"/>
                    </a:lnTo>
                    <a:lnTo>
                      <a:pt x="516" y="1888"/>
                    </a:lnTo>
                    <a:lnTo>
                      <a:pt x="318" y="1738"/>
                    </a:lnTo>
                    <a:lnTo>
                      <a:pt x="318" y="1738"/>
                    </a:lnTo>
                    <a:lnTo>
                      <a:pt x="120" y="1586"/>
                    </a:lnTo>
                    <a:lnTo>
                      <a:pt x="120" y="1586"/>
                    </a:lnTo>
                    <a:lnTo>
                      <a:pt x="82" y="1560"/>
                    </a:lnTo>
                    <a:lnTo>
                      <a:pt x="82" y="1560"/>
                    </a:lnTo>
                    <a:lnTo>
                      <a:pt x="52" y="1540"/>
                    </a:lnTo>
                    <a:lnTo>
                      <a:pt x="52" y="1540"/>
                    </a:lnTo>
                    <a:lnTo>
                      <a:pt x="26" y="1522"/>
                    </a:lnTo>
                    <a:lnTo>
                      <a:pt x="26" y="1522"/>
                    </a:lnTo>
                    <a:lnTo>
                      <a:pt x="50" y="1542"/>
                    </a:lnTo>
                    <a:lnTo>
                      <a:pt x="50" y="1542"/>
                    </a:lnTo>
                    <a:lnTo>
                      <a:pt x="78" y="1564"/>
                    </a:lnTo>
                    <a:lnTo>
                      <a:pt x="78" y="1564"/>
                    </a:lnTo>
                    <a:lnTo>
                      <a:pt x="114" y="1594"/>
                    </a:lnTo>
                    <a:lnTo>
                      <a:pt x="114" y="1594"/>
                    </a:lnTo>
                    <a:lnTo>
                      <a:pt x="312" y="1744"/>
                    </a:lnTo>
                    <a:lnTo>
                      <a:pt x="312" y="1744"/>
                    </a:lnTo>
                    <a:lnTo>
                      <a:pt x="510" y="1894"/>
                    </a:lnTo>
                    <a:lnTo>
                      <a:pt x="510" y="1894"/>
                    </a:lnTo>
                    <a:lnTo>
                      <a:pt x="548" y="1922"/>
                    </a:lnTo>
                    <a:lnTo>
                      <a:pt x="548" y="1922"/>
                    </a:lnTo>
                    <a:lnTo>
                      <a:pt x="578" y="1942"/>
                    </a:lnTo>
                    <a:lnTo>
                      <a:pt x="578" y="1942"/>
                    </a:lnTo>
                    <a:lnTo>
                      <a:pt x="592" y="1952"/>
                    </a:lnTo>
                    <a:lnTo>
                      <a:pt x="590" y="2214"/>
                    </a:lnTo>
                    <a:lnTo>
                      <a:pt x="590" y="2214"/>
                    </a:lnTo>
                    <a:lnTo>
                      <a:pt x="578" y="2204"/>
                    </a:lnTo>
                    <a:lnTo>
                      <a:pt x="578" y="2204"/>
                    </a:lnTo>
                    <a:lnTo>
                      <a:pt x="550" y="2180"/>
                    </a:lnTo>
                    <a:lnTo>
                      <a:pt x="550" y="2180"/>
                    </a:lnTo>
                    <a:lnTo>
                      <a:pt x="512" y="2152"/>
                    </a:lnTo>
                    <a:lnTo>
                      <a:pt x="512" y="2152"/>
                    </a:lnTo>
                    <a:lnTo>
                      <a:pt x="304" y="2002"/>
                    </a:lnTo>
                    <a:lnTo>
                      <a:pt x="304" y="2002"/>
                    </a:lnTo>
                    <a:lnTo>
                      <a:pt x="98" y="1854"/>
                    </a:lnTo>
                    <a:lnTo>
                      <a:pt x="98" y="1854"/>
                    </a:lnTo>
                    <a:lnTo>
                      <a:pt x="58" y="1828"/>
                    </a:lnTo>
                    <a:lnTo>
                      <a:pt x="58" y="1828"/>
                    </a:lnTo>
                    <a:lnTo>
                      <a:pt x="28" y="1808"/>
                    </a:lnTo>
                    <a:lnTo>
                      <a:pt x="28" y="1808"/>
                    </a:lnTo>
                    <a:lnTo>
                      <a:pt x="0" y="1790"/>
                    </a:lnTo>
                    <a:lnTo>
                      <a:pt x="0" y="1790"/>
                    </a:lnTo>
                    <a:lnTo>
                      <a:pt x="26" y="1810"/>
                    </a:lnTo>
                    <a:lnTo>
                      <a:pt x="26" y="1810"/>
                    </a:lnTo>
                    <a:lnTo>
                      <a:pt x="54" y="1832"/>
                    </a:lnTo>
                    <a:lnTo>
                      <a:pt x="54" y="1832"/>
                    </a:lnTo>
                    <a:lnTo>
                      <a:pt x="92" y="1862"/>
                    </a:lnTo>
                    <a:lnTo>
                      <a:pt x="92" y="1862"/>
                    </a:lnTo>
                    <a:lnTo>
                      <a:pt x="300" y="2010"/>
                    </a:lnTo>
                    <a:lnTo>
                      <a:pt x="300" y="2010"/>
                    </a:lnTo>
                    <a:lnTo>
                      <a:pt x="506" y="2158"/>
                    </a:lnTo>
                    <a:lnTo>
                      <a:pt x="506" y="2158"/>
                    </a:lnTo>
                    <a:lnTo>
                      <a:pt x="546" y="2186"/>
                    </a:lnTo>
                    <a:lnTo>
                      <a:pt x="546" y="2186"/>
                    </a:lnTo>
                    <a:lnTo>
                      <a:pt x="576" y="2206"/>
                    </a:lnTo>
                    <a:lnTo>
                      <a:pt x="576" y="2206"/>
                    </a:lnTo>
                    <a:lnTo>
                      <a:pt x="590" y="2214"/>
                    </a:lnTo>
                    <a:lnTo>
                      <a:pt x="590" y="2424"/>
                    </a:lnTo>
                    <a:lnTo>
                      <a:pt x="590" y="2424"/>
                    </a:lnTo>
                    <a:lnTo>
                      <a:pt x="578" y="2416"/>
                    </a:lnTo>
                    <a:lnTo>
                      <a:pt x="578" y="2416"/>
                    </a:lnTo>
                    <a:lnTo>
                      <a:pt x="550" y="2396"/>
                    </a:lnTo>
                    <a:lnTo>
                      <a:pt x="550" y="2396"/>
                    </a:lnTo>
                    <a:lnTo>
                      <a:pt x="514" y="2368"/>
                    </a:lnTo>
                    <a:lnTo>
                      <a:pt x="514" y="2368"/>
                    </a:lnTo>
                    <a:lnTo>
                      <a:pt x="310" y="2230"/>
                    </a:lnTo>
                    <a:lnTo>
                      <a:pt x="310" y="2230"/>
                    </a:lnTo>
                    <a:lnTo>
                      <a:pt x="108" y="2092"/>
                    </a:lnTo>
                    <a:lnTo>
                      <a:pt x="108" y="2092"/>
                    </a:lnTo>
                    <a:lnTo>
                      <a:pt x="70" y="2066"/>
                    </a:lnTo>
                    <a:lnTo>
                      <a:pt x="70" y="2066"/>
                    </a:lnTo>
                    <a:lnTo>
                      <a:pt x="40" y="2048"/>
                    </a:lnTo>
                    <a:lnTo>
                      <a:pt x="40" y="2048"/>
                    </a:lnTo>
                    <a:lnTo>
                      <a:pt x="14" y="2032"/>
                    </a:lnTo>
                    <a:lnTo>
                      <a:pt x="14" y="2032"/>
                    </a:lnTo>
                    <a:lnTo>
                      <a:pt x="38" y="2052"/>
                    </a:lnTo>
                    <a:lnTo>
                      <a:pt x="38" y="2052"/>
                    </a:lnTo>
                    <a:lnTo>
                      <a:pt x="66" y="2072"/>
                    </a:lnTo>
                    <a:lnTo>
                      <a:pt x="66" y="2072"/>
                    </a:lnTo>
                    <a:lnTo>
                      <a:pt x="104" y="2098"/>
                    </a:lnTo>
                    <a:lnTo>
                      <a:pt x="104" y="2098"/>
                    </a:lnTo>
                    <a:lnTo>
                      <a:pt x="306" y="2238"/>
                    </a:lnTo>
                    <a:lnTo>
                      <a:pt x="306" y="2238"/>
                    </a:lnTo>
                    <a:lnTo>
                      <a:pt x="508" y="2376"/>
                    </a:lnTo>
                    <a:lnTo>
                      <a:pt x="508" y="2376"/>
                    </a:lnTo>
                    <a:lnTo>
                      <a:pt x="548" y="2400"/>
                    </a:lnTo>
                    <a:lnTo>
                      <a:pt x="548" y="2400"/>
                    </a:lnTo>
                    <a:lnTo>
                      <a:pt x="578" y="2418"/>
                    </a:lnTo>
                    <a:lnTo>
                      <a:pt x="578" y="2418"/>
                    </a:lnTo>
                    <a:lnTo>
                      <a:pt x="590" y="2426"/>
                    </a:lnTo>
                    <a:lnTo>
                      <a:pt x="588" y="2620"/>
                    </a:lnTo>
                    <a:lnTo>
                      <a:pt x="588" y="2620"/>
                    </a:lnTo>
                    <a:lnTo>
                      <a:pt x="580" y="2614"/>
                    </a:lnTo>
                    <a:lnTo>
                      <a:pt x="580" y="2614"/>
                    </a:lnTo>
                    <a:lnTo>
                      <a:pt x="554" y="2594"/>
                    </a:lnTo>
                    <a:lnTo>
                      <a:pt x="554" y="2594"/>
                    </a:lnTo>
                    <a:lnTo>
                      <a:pt x="520" y="2568"/>
                    </a:lnTo>
                    <a:lnTo>
                      <a:pt x="520" y="2568"/>
                    </a:lnTo>
                    <a:lnTo>
                      <a:pt x="328" y="2442"/>
                    </a:lnTo>
                    <a:lnTo>
                      <a:pt x="328" y="2442"/>
                    </a:lnTo>
                    <a:lnTo>
                      <a:pt x="138" y="2314"/>
                    </a:lnTo>
                    <a:lnTo>
                      <a:pt x="138" y="2314"/>
                    </a:lnTo>
                    <a:lnTo>
                      <a:pt x="102" y="2290"/>
                    </a:lnTo>
                    <a:lnTo>
                      <a:pt x="102" y="2290"/>
                    </a:lnTo>
                    <a:lnTo>
                      <a:pt x="74" y="2274"/>
                    </a:lnTo>
                    <a:lnTo>
                      <a:pt x="74" y="2274"/>
                    </a:lnTo>
                    <a:lnTo>
                      <a:pt x="48" y="2260"/>
                    </a:lnTo>
                    <a:lnTo>
                      <a:pt x="48" y="2260"/>
                    </a:lnTo>
                    <a:lnTo>
                      <a:pt x="72" y="2276"/>
                    </a:lnTo>
                    <a:lnTo>
                      <a:pt x="72" y="2276"/>
                    </a:lnTo>
                    <a:lnTo>
                      <a:pt x="98" y="2296"/>
                    </a:lnTo>
                    <a:lnTo>
                      <a:pt x="98" y="2296"/>
                    </a:lnTo>
                    <a:lnTo>
                      <a:pt x="134" y="2320"/>
                    </a:lnTo>
                    <a:lnTo>
                      <a:pt x="134" y="2320"/>
                    </a:lnTo>
                    <a:lnTo>
                      <a:pt x="324" y="2448"/>
                    </a:lnTo>
                    <a:lnTo>
                      <a:pt x="324" y="2448"/>
                    </a:lnTo>
                    <a:lnTo>
                      <a:pt x="514" y="2576"/>
                    </a:lnTo>
                    <a:lnTo>
                      <a:pt x="514" y="2576"/>
                    </a:lnTo>
                    <a:lnTo>
                      <a:pt x="550" y="2598"/>
                    </a:lnTo>
                    <a:lnTo>
                      <a:pt x="550" y="2598"/>
                    </a:lnTo>
                    <a:lnTo>
                      <a:pt x="578" y="2616"/>
                    </a:lnTo>
                    <a:lnTo>
                      <a:pt x="578" y="2616"/>
                    </a:lnTo>
                    <a:lnTo>
                      <a:pt x="588" y="2622"/>
                    </a:lnTo>
                    <a:lnTo>
                      <a:pt x="588" y="2814"/>
                    </a:lnTo>
                    <a:lnTo>
                      <a:pt x="588" y="2814"/>
                    </a:lnTo>
                    <a:lnTo>
                      <a:pt x="582" y="2810"/>
                    </a:lnTo>
                    <a:lnTo>
                      <a:pt x="582" y="2810"/>
                    </a:lnTo>
                    <a:lnTo>
                      <a:pt x="558" y="2792"/>
                    </a:lnTo>
                    <a:lnTo>
                      <a:pt x="558" y="2792"/>
                    </a:lnTo>
                    <a:lnTo>
                      <a:pt x="526" y="2768"/>
                    </a:lnTo>
                    <a:lnTo>
                      <a:pt x="526" y="2768"/>
                    </a:lnTo>
                    <a:lnTo>
                      <a:pt x="352" y="2652"/>
                    </a:lnTo>
                    <a:lnTo>
                      <a:pt x="352" y="2652"/>
                    </a:lnTo>
                    <a:lnTo>
                      <a:pt x="176" y="2534"/>
                    </a:lnTo>
                    <a:lnTo>
                      <a:pt x="176" y="2534"/>
                    </a:lnTo>
                    <a:lnTo>
                      <a:pt x="144" y="2514"/>
                    </a:lnTo>
                    <a:lnTo>
                      <a:pt x="144" y="2514"/>
                    </a:lnTo>
                    <a:lnTo>
                      <a:pt x="118" y="2498"/>
                    </a:lnTo>
                    <a:lnTo>
                      <a:pt x="118" y="2498"/>
                    </a:lnTo>
                    <a:lnTo>
                      <a:pt x="94" y="2484"/>
                    </a:lnTo>
                    <a:lnTo>
                      <a:pt x="94" y="2484"/>
                    </a:lnTo>
                    <a:lnTo>
                      <a:pt x="116" y="2500"/>
                    </a:lnTo>
                    <a:lnTo>
                      <a:pt x="116" y="2500"/>
                    </a:lnTo>
                    <a:lnTo>
                      <a:pt x="140" y="2520"/>
                    </a:lnTo>
                    <a:lnTo>
                      <a:pt x="140" y="2520"/>
                    </a:lnTo>
                    <a:lnTo>
                      <a:pt x="172" y="2542"/>
                    </a:lnTo>
                    <a:lnTo>
                      <a:pt x="172" y="2542"/>
                    </a:lnTo>
                    <a:lnTo>
                      <a:pt x="346" y="2658"/>
                    </a:lnTo>
                    <a:lnTo>
                      <a:pt x="346" y="2658"/>
                    </a:lnTo>
                    <a:lnTo>
                      <a:pt x="522" y="2776"/>
                    </a:lnTo>
                    <a:lnTo>
                      <a:pt x="522" y="2776"/>
                    </a:lnTo>
                    <a:lnTo>
                      <a:pt x="554" y="2796"/>
                    </a:lnTo>
                    <a:lnTo>
                      <a:pt x="554" y="2796"/>
                    </a:lnTo>
                    <a:lnTo>
                      <a:pt x="580" y="2812"/>
                    </a:lnTo>
                    <a:lnTo>
                      <a:pt x="580" y="2812"/>
                    </a:lnTo>
                    <a:lnTo>
                      <a:pt x="588" y="2816"/>
                    </a:lnTo>
                    <a:lnTo>
                      <a:pt x="586" y="2940"/>
                    </a:lnTo>
                    <a:lnTo>
                      <a:pt x="586" y="2940"/>
                    </a:lnTo>
                    <a:lnTo>
                      <a:pt x="586" y="2940"/>
                    </a:lnTo>
                    <a:lnTo>
                      <a:pt x="586" y="2940"/>
                    </a:lnTo>
                    <a:lnTo>
                      <a:pt x="566" y="2924"/>
                    </a:lnTo>
                    <a:lnTo>
                      <a:pt x="566" y="2924"/>
                    </a:lnTo>
                    <a:lnTo>
                      <a:pt x="538" y="2904"/>
                    </a:lnTo>
                    <a:lnTo>
                      <a:pt x="538" y="2904"/>
                    </a:lnTo>
                    <a:lnTo>
                      <a:pt x="390" y="2808"/>
                    </a:lnTo>
                    <a:lnTo>
                      <a:pt x="390" y="2808"/>
                    </a:lnTo>
                    <a:lnTo>
                      <a:pt x="240" y="2710"/>
                    </a:lnTo>
                    <a:lnTo>
                      <a:pt x="240" y="2710"/>
                    </a:lnTo>
                    <a:lnTo>
                      <a:pt x="212" y="2692"/>
                    </a:lnTo>
                    <a:lnTo>
                      <a:pt x="212" y="2692"/>
                    </a:lnTo>
                    <a:lnTo>
                      <a:pt x="190" y="2680"/>
                    </a:lnTo>
                    <a:lnTo>
                      <a:pt x="190" y="2680"/>
                    </a:lnTo>
                    <a:lnTo>
                      <a:pt x="170" y="2668"/>
                    </a:lnTo>
                    <a:lnTo>
                      <a:pt x="170" y="2668"/>
                    </a:lnTo>
                    <a:lnTo>
                      <a:pt x="188" y="2682"/>
                    </a:lnTo>
                    <a:lnTo>
                      <a:pt x="188" y="2682"/>
                    </a:lnTo>
                    <a:lnTo>
                      <a:pt x="208" y="2698"/>
                    </a:lnTo>
                    <a:lnTo>
                      <a:pt x="208" y="2698"/>
                    </a:lnTo>
                    <a:lnTo>
                      <a:pt x="236" y="2716"/>
                    </a:lnTo>
                    <a:lnTo>
                      <a:pt x="236" y="2716"/>
                    </a:lnTo>
                    <a:lnTo>
                      <a:pt x="384" y="2814"/>
                    </a:lnTo>
                    <a:lnTo>
                      <a:pt x="384" y="2814"/>
                    </a:lnTo>
                    <a:lnTo>
                      <a:pt x="534" y="2912"/>
                    </a:lnTo>
                    <a:lnTo>
                      <a:pt x="534" y="2912"/>
                    </a:lnTo>
                    <a:lnTo>
                      <a:pt x="562" y="2930"/>
                    </a:lnTo>
                    <a:lnTo>
                      <a:pt x="562" y="2930"/>
                    </a:lnTo>
                    <a:lnTo>
                      <a:pt x="584" y="2942"/>
                    </a:lnTo>
                    <a:lnTo>
                      <a:pt x="584" y="2942"/>
                    </a:lnTo>
                    <a:lnTo>
                      <a:pt x="586" y="2944"/>
                    </a:lnTo>
                    <a:lnTo>
                      <a:pt x="586" y="3034"/>
                    </a:lnTo>
                    <a:lnTo>
                      <a:pt x="620" y="3034"/>
                    </a:lnTo>
                    <a:lnTo>
                      <a:pt x="620" y="2944"/>
                    </a:lnTo>
                    <a:lnTo>
                      <a:pt x="620" y="2944"/>
                    </a:lnTo>
                    <a:lnTo>
                      <a:pt x="622" y="2942"/>
                    </a:lnTo>
                    <a:lnTo>
                      <a:pt x="622" y="2942"/>
                    </a:lnTo>
                    <a:lnTo>
                      <a:pt x="646" y="2930"/>
                    </a:lnTo>
                    <a:lnTo>
                      <a:pt x="646" y="2930"/>
                    </a:lnTo>
                    <a:lnTo>
                      <a:pt x="674" y="2912"/>
                    </a:lnTo>
                    <a:lnTo>
                      <a:pt x="674" y="2912"/>
                    </a:lnTo>
                    <a:lnTo>
                      <a:pt x="708" y="2890"/>
                    </a:lnTo>
                    <a:lnTo>
                      <a:pt x="708" y="288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4">
                      <a:alpha val="0"/>
                    </a:schemeClr>
                  </a:gs>
                  <a:gs pos="71000">
                    <a:schemeClr val="accent4">
                      <a:lumMod val="50000"/>
                    </a:schemeClr>
                  </a:gs>
                </a:gsLst>
                <a:lin ang="8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36" name="그룹 188"/>
            <p:cNvGrpSpPr/>
            <p:nvPr/>
          </p:nvGrpSpPr>
          <p:grpSpPr>
            <a:xfrm>
              <a:off x="2481774" y="946116"/>
              <a:ext cx="1960576" cy="5048878"/>
              <a:chOff x="3403584" y="946116"/>
              <a:chExt cx="1960576" cy="5048878"/>
            </a:xfrm>
          </p:grpSpPr>
          <p:sp>
            <p:nvSpPr>
              <p:cNvPr id="238" name="Freeform 114"/>
              <p:cNvSpPr>
                <a:spLocks/>
              </p:cNvSpPr>
              <p:nvPr/>
            </p:nvSpPr>
            <p:spPr bwMode="auto">
              <a:xfrm>
                <a:off x="4335670" y="5547319"/>
                <a:ext cx="120650" cy="447675"/>
              </a:xfrm>
              <a:custGeom>
                <a:avLst/>
                <a:gdLst/>
                <a:ahLst/>
                <a:cxnLst>
                  <a:cxn ang="0">
                    <a:pos x="76" y="256"/>
                  </a:cxn>
                  <a:cxn ang="0">
                    <a:pos x="76" y="256"/>
                  </a:cxn>
                  <a:cxn ang="0">
                    <a:pos x="74" y="262"/>
                  </a:cxn>
                  <a:cxn ang="0">
                    <a:pos x="72" y="266"/>
                  </a:cxn>
                  <a:cxn ang="0">
                    <a:pos x="62" y="274"/>
                  </a:cxn>
                  <a:cxn ang="0">
                    <a:pos x="50" y="280"/>
                  </a:cxn>
                  <a:cxn ang="0">
                    <a:pos x="38" y="282"/>
                  </a:cxn>
                  <a:cxn ang="0">
                    <a:pos x="38" y="282"/>
                  </a:cxn>
                  <a:cxn ang="0">
                    <a:pos x="38" y="282"/>
                  </a:cxn>
                  <a:cxn ang="0">
                    <a:pos x="26" y="280"/>
                  </a:cxn>
                  <a:cxn ang="0">
                    <a:pos x="14" y="274"/>
                  </a:cxn>
                  <a:cxn ang="0">
                    <a:pos x="4" y="266"/>
                  </a:cxn>
                  <a:cxn ang="0">
                    <a:pos x="2" y="262"/>
                  </a:cxn>
                  <a:cxn ang="0">
                    <a:pos x="0" y="256"/>
                  </a:cxn>
                  <a:cxn ang="0">
                    <a:pos x="12" y="26"/>
                  </a:cxn>
                  <a:cxn ang="0">
                    <a:pos x="12" y="26"/>
                  </a:cxn>
                  <a:cxn ang="0">
                    <a:pos x="14" y="16"/>
                  </a:cxn>
                  <a:cxn ang="0">
                    <a:pos x="20" y="8"/>
                  </a:cxn>
                  <a:cxn ang="0">
                    <a:pos x="28" y="2"/>
                  </a:cxn>
                  <a:cxn ang="0">
                    <a:pos x="38" y="0"/>
                  </a:cxn>
                  <a:cxn ang="0">
                    <a:pos x="38" y="0"/>
                  </a:cxn>
                  <a:cxn ang="0">
                    <a:pos x="38" y="0"/>
                  </a:cxn>
                  <a:cxn ang="0">
                    <a:pos x="48" y="2"/>
                  </a:cxn>
                  <a:cxn ang="0">
                    <a:pos x="56" y="8"/>
                  </a:cxn>
                  <a:cxn ang="0">
                    <a:pos x="62" y="16"/>
                  </a:cxn>
                  <a:cxn ang="0">
                    <a:pos x="64" y="26"/>
                  </a:cxn>
                  <a:cxn ang="0">
                    <a:pos x="76" y="256"/>
                  </a:cxn>
                </a:cxnLst>
                <a:rect l="0" t="0" r="r" b="b"/>
                <a:pathLst>
                  <a:path w="76" h="282">
                    <a:moveTo>
                      <a:pt x="76" y="256"/>
                    </a:moveTo>
                    <a:lnTo>
                      <a:pt x="76" y="256"/>
                    </a:lnTo>
                    <a:lnTo>
                      <a:pt x="74" y="262"/>
                    </a:lnTo>
                    <a:lnTo>
                      <a:pt x="72" y="266"/>
                    </a:lnTo>
                    <a:lnTo>
                      <a:pt x="62" y="274"/>
                    </a:lnTo>
                    <a:lnTo>
                      <a:pt x="50" y="280"/>
                    </a:lnTo>
                    <a:lnTo>
                      <a:pt x="38" y="282"/>
                    </a:lnTo>
                    <a:lnTo>
                      <a:pt x="38" y="282"/>
                    </a:lnTo>
                    <a:lnTo>
                      <a:pt x="38" y="282"/>
                    </a:lnTo>
                    <a:lnTo>
                      <a:pt x="26" y="280"/>
                    </a:lnTo>
                    <a:lnTo>
                      <a:pt x="14" y="274"/>
                    </a:lnTo>
                    <a:lnTo>
                      <a:pt x="4" y="266"/>
                    </a:lnTo>
                    <a:lnTo>
                      <a:pt x="2" y="262"/>
                    </a:lnTo>
                    <a:lnTo>
                      <a:pt x="0" y="256"/>
                    </a:lnTo>
                    <a:lnTo>
                      <a:pt x="12" y="26"/>
                    </a:lnTo>
                    <a:lnTo>
                      <a:pt x="12" y="26"/>
                    </a:lnTo>
                    <a:lnTo>
                      <a:pt x="14" y="16"/>
                    </a:lnTo>
                    <a:lnTo>
                      <a:pt x="20" y="8"/>
                    </a:lnTo>
                    <a:lnTo>
                      <a:pt x="28" y="2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48" y="2"/>
                    </a:lnTo>
                    <a:lnTo>
                      <a:pt x="56" y="8"/>
                    </a:lnTo>
                    <a:lnTo>
                      <a:pt x="62" y="16"/>
                    </a:lnTo>
                    <a:lnTo>
                      <a:pt x="64" y="26"/>
                    </a:lnTo>
                    <a:lnTo>
                      <a:pt x="76" y="256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39" name="Freeform 5"/>
              <p:cNvSpPr>
                <a:spLocks/>
              </p:cNvSpPr>
              <p:nvPr/>
            </p:nvSpPr>
            <p:spPr bwMode="auto">
              <a:xfrm>
                <a:off x="3403584" y="946116"/>
                <a:ext cx="1952625" cy="4908550"/>
              </a:xfrm>
              <a:custGeom>
                <a:avLst/>
                <a:gdLst/>
                <a:ahLst/>
                <a:cxnLst>
                  <a:cxn ang="0">
                    <a:pos x="1210" y="1936"/>
                  </a:cxn>
                  <a:cxn ang="0">
                    <a:pos x="1216" y="2100"/>
                  </a:cxn>
                  <a:cxn ang="0">
                    <a:pos x="1184" y="2200"/>
                  </a:cxn>
                  <a:cxn ang="0">
                    <a:pos x="1180" y="2332"/>
                  </a:cxn>
                  <a:cxn ang="0">
                    <a:pos x="1132" y="2442"/>
                  </a:cxn>
                  <a:cxn ang="0">
                    <a:pos x="1108" y="2554"/>
                  </a:cxn>
                  <a:cxn ang="0">
                    <a:pos x="1058" y="2658"/>
                  </a:cxn>
                  <a:cxn ang="0">
                    <a:pos x="1018" y="2740"/>
                  </a:cxn>
                  <a:cxn ang="0">
                    <a:pos x="964" y="2844"/>
                  </a:cxn>
                  <a:cxn ang="0">
                    <a:pos x="910" y="2888"/>
                  </a:cxn>
                  <a:cxn ang="0">
                    <a:pos x="852" y="2994"/>
                  </a:cxn>
                  <a:cxn ang="0">
                    <a:pos x="790" y="2992"/>
                  </a:cxn>
                  <a:cxn ang="0">
                    <a:pos x="738" y="3066"/>
                  </a:cxn>
                  <a:cxn ang="0">
                    <a:pos x="674" y="3040"/>
                  </a:cxn>
                  <a:cxn ang="0">
                    <a:pos x="614" y="3092"/>
                  </a:cxn>
                  <a:cxn ang="0">
                    <a:pos x="546" y="3038"/>
                  </a:cxn>
                  <a:cxn ang="0">
                    <a:pos x="492" y="3066"/>
                  </a:cxn>
                  <a:cxn ang="0">
                    <a:pos x="424" y="2984"/>
                  </a:cxn>
                  <a:cxn ang="0">
                    <a:pos x="368" y="2962"/>
                  </a:cxn>
                  <a:cxn ang="0">
                    <a:pos x="304" y="2880"/>
                  </a:cxn>
                  <a:cxn ang="0">
                    <a:pos x="258" y="2816"/>
                  </a:cxn>
                  <a:cxn ang="0">
                    <a:pos x="198" y="2732"/>
                  </a:cxn>
                  <a:cxn ang="0">
                    <a:pos x="164" y="2630"/>
                  </a:cxn>
                  <a:cxn ang="0">
                    <a:pos x="106" y="2542"/>
                  </a:cxn>
                  <a:cxn ang="0">
                    <a:pos x="90" y="2414"/>
                  </a:cxn>
                  <a:cxn ang="0">
                    <a:pos x="48" y="2332"/>
                  </a:cxn>
                  <a:cxn ang="0">
                    <a:pos x="40" y="2172"/>
                  </a:cxn>
                  <a:cxn ang="0">
                    <a:pos x="18" y="2064"/>
                  </a:cxn>
                  <a:cxn ang="0">
                    <a:pos x="14" y="1908"/>
                  </a:cxn>
                  <a:cxn ang="0">
                    <a:pos x="16" y="1784"/>
                  </a:cxn>
                  <a:cxn ang="0">
                    <a:pos x="28" y="1614"/>
                  </a:cxn>
                  <a:cxn ang="0">
                    <a:pos x="64" y="1472"/>
                  </a:cxn>
                  <a:cxn ang="0">
                    <a:pos x="96" y="1278"/>
                  </a:cxn>
                  <a:cxn ang="0">
                    <a:pos x="156" y="1136"/>
                  </a:cxn>
                  <a:cxn ang="0">
                    <a:pos x="194" y="970"/>
                  </a:cxn>
                  <a:cxn ang="0">
                    <a:pos x="274" y="802"/>
                  </a:cxn>
                  <a:cxn ang="0">
                    <a:pos x="326" y="650"/>
                  </a:cxn>
                  <a:cxn ang="0">
                    <a:pos x="398" y="494"/>
                  </a:cxn>
                  <a:cxn ang="0">
                    <a:pos x="450" y="378"/>
                  </a:cxn>
                  <a:cxn ang="0">
                    <a:pos x="510" y="234"/>
                  </a:cxn>
                  <a:cxn ang="0">
                    <a:pos x="550" y="172"/>
                  </a:cxn>
                  <a:cxn ang="0">
                    <a:pos x="588" y="52"/>
                  </a:cxn>
                  <a:cxn ang="0">
                    <a:pos x="608" y="60"/>
                  </a:cxn>
                  <a:cxn ang="0">
                    <a:pos x="616" y="38"/>
                  </a:cxn>
                  <a:cxn ang="0">
                    <a:pos x="634" y="60"/>
                  </a:cxn>
                  <a:cxn ang="0">
                    <a:pos x="662" y="136"/>
                  </a:cxn>
                  <a:cxn ang="0">
                    <a:pos x="710" y="196"/>
                  </a:cxn>
                  <a:cxn ang="0">
                    <a:pos x="752" y="332"/>
                  </a:cxn>
                  <a:cxn ang="0">
                    <a:pos x="810" y="408"/>
                  </a:cxn>
                  <a:cxn ang="0">
                    <a:pos x="872" y="598"/>
                  </a:cxn>
                  <a:cxn ang="0">
                    <a:pos x="932" y="720"/>
                  </a:cxn>
                  <a:cxn ang="0">
                    <a:pos x="1000" y="910"/>
                  </a:cxn>
                  <a:cxn ang="0">
                    <a:pos x="1052" y="1056"/>
                  </a:cxn>
                  <a:cxn ang="0">
                    <a:pos x="1116" y="1246"/>
                  </a:cxn>
                  <a:cxn ang="0">
                    <a:pos x="1148" y="1396"/>
                  </a:cxn>
                  <a:cxn ang="0">
                    <a:pos x="1202" y="1580"/>
                  </a:cxn>
                  <a:cxn ang="0">
                    <a:pos x="1204" y="1716"/>
                  </a:cxn>
                </a:cxnLst>
                <a:rect l="0" t="0" r="r" b="b"/>
                <a:pathLst>
                  <a:path w="1230" h="3092">
                    <a:moveTo>
                      <a:pt x="1230" y="1854"/>
                    </a:moveTo>
                    <a:lnTo>
                      <a:pt x="1230" y="1854"/>
                    </a:lnTo>
                    <a:lnTo>
                      <a:pt x="1222" y="1880"/>
                    </a:lnTo>
                    <a:lnTo>
                      <a:pt x="1214" y="1908"/>
                    </a:lnTo>
                    <a:lnTo>
                      <a:pt x="1210" y="1936"/>
                    </a:lnTo>
                    <a:lnTo>
                      <a:pt x="1208" y="1966"/>
                    </a:lnTo>
                    <a:lnTo>
                      <a:pt x="1208" y="1998"/>
                    </a:lnTo>
                    <a:lnTo>
                      <a:pt x="1208" y="2030"/>
                    </a:lnTo>
                    <a:lnTo>
                      <a:pt x="1212" y="2064"/>
                    </a:lnTo>
                    <a:lnTo>
                      <a:pt x="1216" y="2100"/>
                    </a:lnTo>
                    <a:lnTo>
                      <a:pt x="1216" y="2100"/>
                    </a:lnTo>
                    <a:lnTo>
                      <a:pt x="1206" y="2122"/>
                    </a:lnTo>
                    <a:lnTo>
                      <a:pt x="1196" y="2146"/>
                    </a:lnTo>
                    <a:lnTo>
                      <a:pt x="1190" y="2172"/>
                    </a:lnTo>
                    <a:lnTo>
                      <a:pt x="1184" y="2200"/>
                    </a:lnTo>
                    <a:lnTo>
                      <a:pt x="1180" y="2228"/>
                    </a:lnTo>
                    <a:lnTo>
                      <a:pt x="1178" y="2262"/>
                    </a:lnTo>
                    <a:lnTo>
                      <a:pt x="1178" y="2296"/>
                    </a:lnTo>
                    <a:lnTo>
                      <a:pt x="1180" y="2332"/>
                    </a:lnTo>
                    <a:lnTo>
                      <a:pt x="1180" y="2332"/>
                    </a:lnTo>
                    <a:lnTo>
                      <a:pt x="1168" y="2348"/>
                    </a:lnTo>
                    <a:lnTo>
                      <a:pt x="1156" y="2368"/>
                    </a:lnTo>
                    <a:lnTo>
                      <a:pt x="1146" y="2390"/>
                    </a:lnTo>
                    <a:lnTo>
                      <a:pt x="1138" y="2414"/>
                    </a:lnTo>
                    <a:lnTo>
                      <a:pt x="1132" y="2442"/>
                    </a:lnTo>
                    <a:lnTo>
                      <a:pt x="1128" y="2472"/>
                    </a:lnTo>
                    <a:lnTo>
                      <a:pt x="1124" y="2506"/>
                    </a:lnTo>
                    <a:lnTo>
                      <a:pt x="1124" y="2542"/>
                    </a:lnTo>
                    <a:lnTo>
                      <a:pt x="1124" y="2542"/>
                    </a:lnTo>
                    <a:lnTo>
                      <a:pt x="1108" y="2554"/>
                    </a:lnTo>
                    <a:lnTo>
                      <a:pt x="1096" y="2568"/>
                    </a:lnTo>
                    <a:lnTo>
                      <a:pt x="1084" y="2584"/>
                    </a:lnTo>
                    <a:lnTo>
                      <a:pt x="1074" y="2606"/>
                    </a:lnTo>
                    <a:lnTo>
                      <a:pt x="1064" y="2630"/>
                    </a:lnTo>
                    <a:lnTo>
                      <a:pt x="1058" y="2658"/>
                    </a:lnTo>
                    <a:lnTo>
                      <a:pt x="1052" y="2690"/>
                    </a:lnTo>
                    <a:lnTo>
                      <a:pt x="1048" y="2726"/>
                    </a:lnTo>
                    <a:lnTo>
                      <a:pt x="1048" y="2726"/>
                    </a:lnTo>
                    <a:lnTo>
                      <a:pt x="1032" y="2732"/>
                    </a:lnTo>
                    <a:lnTo>
                      <a:pt x="1018" y="2740"/>
                    </a:lnTo>
                    <a:lnTo>
                      <a:pt x="1004" y="2752"/>
                    </a:lnTo>
                    <a:lnTo>
                      <a:pt x="992" y="2770"/>
                    </a:lnTo>
                    <a:lnTo>
                      <a:pt x="982" y="2790"/>
                    </a:lnTo>
                    <a:lnTo>
                      <a:pt x="972" y="2816"/>
                    </a:lnTo>
                    <a:lnTo>
                      <a:pt x="964" y="2844"/>
                    </a:lnTo>
                    <a:lnTo>
                      <a:pt x="956" y="2878"/>
                    </a:lnTo>
                    <a:lnTo>
                      <a:pt x="956" y="2878"/>
                    </a:lnTo>
                    <a:lnTo>
                      <a:pt x="940" y="2876"/>
                    </a:lnTo>
                    <a:lnTo>
                      <a:pt x="924" y="2880"/>
                    </a:lnTo>
                    <a:lnTo>
                      <a:pt x="910" y="2888"/>
                    </a:lnTo>
                    <a:lnTo>
                      <a:pt x="896" y="2900"/>
                    </a:lnTo>
                    <a:lnTo>
                      <a:pt x="884" y="2916"/>
                    </a:lnTo>
                    <a:lnTo>
                      <a:pt x="872" y="2938"/>
                    </a:lnTo>
                    <a:lnTo>
                      <a:pt x="862" y="2962"/>
                    </a:lnTo>
                    <a:lnTo>
                      <a:pt x="852" y="2994"/>
                    </a:lnTo>
                    <a:lnTo>
                      <a:pt x="852" y="2994"/>
                    </a:lnTo>
                    <a:lnTo>
                      <a:pt x="836" y="2986"/>
                    </a:lnTo>
                    <a:lnTo>
                      <a:pt x="820" y="2982"/>
                    </a:lnTo>
                    <a:lnTo>
                      <a:pt x="804" y="2984"/>
                    </a:lnTo>
                    <a:lnTo>
                      <a:pt x="790" y="2992"/>
                    </a:lnTo>
                    <a:lnTo>
                      <a:pt x="776" y="3002"/>
                    </a:lnTo>
                    <a:lnTo>
                      <a:pt x="762" y="3020"/>
                    </a:lnTo>
                    <a:lnTo>
                      <a:pt x="750" y="3040"/>
                    </a:lnTo>
                    <a:lnTo>
                      <a:pt x="738" y="3066"/>
                    </a:lnTo>
                    <a:lnTo>
                      <a:pt x="738" y="3066"/>
                    </a:lnTo>
                    <a:lnTo>
                      <a:pt x="722" y="3052"/>
                    </a:lnTo>
                    <a:lnTo>
                      <a:pt x="706" y="3044"/>
                    </a:lnTo>
                    <a:lnTo>
                      <a:pt x="690" y="3038"/>
                    </a:lnTo>
                    <a:lnTo>
                      <a:pt x="682" y="3038"/>
                    </a:lnTo>
                    <a:lnTo>
                      <a:pt x="674" y="3040"/>
                    </a:lnTo>
                    <a:lnTo>
                      <a:pt x="660" y="3046"/>
                    </a:lnTo>
                    <a:lnTo>
                      <a:pt x="644" y="3056"/>
                    </a:lnTo>
                    <a:lnTo>
                      <a:pt x="630" y="3072"/>
                    </a:lnTo>
                    <a:lnTo>
                      <a:pt x="614" y="3092"/>
                    </a:lnTo>
                    <a:lnTo>
                      <a:pt x="614" y="3092"/>
                    </a:lnTo>
                    <a:lnTo>
                      <a:pt x="600" y="3072"/>
                    </a:lnTo>
                    <a:lnTo>
                      <a:pt x="584" y="3056"/>
                    </a:lnTo>
                    <a:lnTo>
                      <a:pt x="570" y="3046"/>
                    </a:lnTo>
                    <a:lnTo>
                      <a:pt x="554" y="3040"/>
                    </a:lnTo>
                    <a:lnTo>
                      <a:pt x="546" y="3038"/>
                    </a:lnTo>
                    <a:lnTo>
                      <a:pt x="540" y="3038"/>
                    </a:lnTo>
                    <a:lnTo>
                      <a:pt x="524" y="3044"/>
                    </a:lnTo>
                    <a:lnTo>
                      <a:pt x="508" y="3052"/>
                    </a:lnTo>
                    <a:lnTo>
                      <a:pt x="492" y="3066"/>
                    </a:lnTo>
                    <a:lnTo>
                      <a:pt x="492" y="3066"/>
                    </a:lnTo>
                    <a:lnTo>
                      <a:pt x="480" y="3040"/>
                    </a:lnTo>
                    <a:lnTo>
                      <a:pt x="466" y="3020"/>
                    </a:lnTo>
                    <a:lnTo>
                      <a:pt x="452" y="3002"/>
                    </a:lnTo>
                    <a:lnTo>
                      <a:pt x="438" y="2992"/>
                    </a:lnTo>
                    <a:lnTo>
                      <a:pt x="424" y="2984"/>
                    </a:lnTo>
                    <a:lnTo>
                      <a:pt x="410" y="2982"/>
                    </a:lnTo>
                    <a:lnTo>
                      <a:pt x="394" y="2986"/>
                    </a:lnTo>
                    <a:lnTo>
                      <a:pt x="378" y="2994"/>
                    </a:lnTo>
                    <a:lnTo>
                      <a:pt x="378" y="2994"/>
                    </a:lnTo>
                    <a:lnTo>
                      <a:pt x="368" y="2962"/>
                    </a:lnTo>
                    <a:lnTo>
                      <a:pt x="356" y="2938"/>
                    </a:lnTo>
                    <a:lnTo>
                      <a:pt x="344" y="2916"/>
                    </a:lnTo>
                    <a:lnTo>
                      <a:pt x="332" y="2900"/>
                    </a:lnTo>
                    <a:lnTo>
                      <a:pt x="318" y="2888"/>
                    </a:lnTo>
                    <a:lnTo>
                      <a:pt x="304" y="2880"/>
                    </a:lnTo>
                    <a:lnTo>
                      <a:pt x="290" y="2876"/>
                    </a:lnTo>
                    <a:lnTo>
                      <a:pt x="274" y="2878"/>
                    </a:lnTo>
                    <a:lnTo>
                      <a:pt x="274" y="2878"/>
                    </a:lnTo>
                    <a:lnTo>
                      <a:pt x="266" y="2844"/>
                    </a:lnTo>
                    <a:lnTo>
                      <a:pt x="258" y="2816"/>
                    </a:lnTo>
                    <a:lnTo>
                      <a:pt x="248" y="2790"/>
                    </a:lnTo>
                    <a:lnTo>
                      <a:pt x="238" y="2770"/>
                    </a:lnTo>
                    <a:lnTo>
                      <a:pt x="226" y="2752"/>
                    </a:lnTo>
                    <a:lnTo>
                      <a:pt x="212" y="2740"/>
                    </a:lnTo>
                    <a:lnTo>
                      <a:pt x="198" y="2732"/>
                    </a:lnTo>
                    <a:lnTo>
                      <a:pt x="182" y="2726"/>
                    </a:lnTo>
                    <a:lnTo>
                      <a:pt x="182" y="2726"/>
                    </a:lnTo>
                    <a:lnTo>
                      <a:pt x="178" y="2690"/>
                    </a:lnTo>
                    <a:lnTo>
                      <a:pt x="172" y="2658"/>
                    </a:lnTo>
                    <a:lnTo>
                      <a:pt x="164" y="2630"/>
                    </a:lnTo>
                    <a:lnTo>
                      <a:pt x="156" y="2606"/>
                    </a:lnTo>
                    <a:lnTo>
                      <a:pt x="146" y="2584"/>
                    </a:lnTo>
                    <a:lnTo>
                      <a:pt x="134" y="2568"/>
                    </a:lnTo>
                    <a:lnTo>
                      <a:pt x="120" y="2554"/>
                    </a:lnTo>
                    <a:lnTo>
                      <a:pt x="106" y="2542"/>
                    </a:lnTo>
                    <a:lnTo>
                      <a:pt x="106" y="2542"/>
                    </a:lnTo>
                    <a:lnTo>
                      <a:pt x="104" y="2506"/>
                    </a:lnTo>
                    <a:lnTo>
                      <a:pt x="102" y="2472"/>
                    </a:lnTo>
                    <a:lnTo>
                      <a:pt x="98" y="2442"/>
                    </a:lnTo>
                    <a:lnTo>
                      <a:pt x="90" y="2414"/>
                    </a:lnTo>
                    <a:lnTo>
                      <a:pt x="84" y="2390"/>
                    </a:lnTo>
                    <a:lnTo>
                      <a:pt x="74" y="2368"/>
                    </a:lnTo>
                    <a:lnTo>
                      <a:pt x="62" y="2348"/>
                    </a:lnTo>
                    <a:lnTo>
                      <a:pt x="48" y="2332"/>
                    </a:lnTo>
                    <a:lnTo>
                      <a:pt x="48" y="2332"/>
                    </a:lnTo>
                    <a:lnTo>
                      <a:pt x="50" y="2296"/>
                    </a:lnTo>
                    <a:lnTo>
                      <a:pt x="50" y="2262"/>
                    </a:lnTo>
                    <a:lnTo>
                      <a:pt x="48" y="2228"/>
                    </a:lnTo>
                    <a:lnTo>
                      <a:pt x="46" y="2200"/>
                    </a:lnTo>
                    <a:lnTo>
                      <a:pt x="40" y="2172"/>
                    </a:lnTo>
                    <a:lnTo>
                      <a:pt x="32" y="2146"/>
                    </a:lnTo>
                    <a:lnTo>
                      <a:pt x="24" y="2122"/>
                    </a:lnTo>
                    <a:lnTo>
                      <a:pt x="12" y="2100"/>
                    </a:lnTo>
                    <a:lnTo>
                      <a:pt x="12" y="2100"/>
                    </a:lnTo>
                    <a:lnTo>
                      <a:pt x="18" y="2064"/>
                    </a:lnTo>
                    <a:lnTo>
                      <a:pt x="20" y="2030"/>
                    </a:lnTo>
                    <a:lnTo>
                      <a:pt x="22" y="1998"/>
                    </a:lnTo>
                    <a:lnTo>
                      <a:pt x="22" y="1966"/>
                    </a:lnTo>
                    <a:lnTo>
                      <a:pt x="18" y="1936"/>
                    </a:lnTo>
                    <a:lnTo>
                      <a:pt x="14" y="1908"/>
                    </a:lnTo>
                    <a:lnTo>
                      <a:pt x="8" y="1880"/>
                    </a:lnTo>
                    <a:lnTo>
                      <a:pt x="0" y="1854"/>
                    </a:lnTo>
                    <a:lnTo>
                      <a:pt x="0" y="1854"/>
                    </a:lnTo>
                    <a:lnTo>
                      <a:pt x="8" y="1818"/>
                    </a:lnTo>
                    <a:lnTo>
                      <a:pt x="16" y="1784"/>
                    </a:lnTo>
                    <a:lnTo>
                      <a:pt x="20" y="1750"/>
                    </a:lnTo>
                    <a:lnTo>
                      <a:pt x="24" y="1716"/>
                    </a:lnTo>
                    <a:lnTo>
                      <a:pt x="28" y="1682"/>
                    </a:lnTo>
                    <a:lnTo>
                      <a:pt x="28" y="1648"/>
                    </a:lnTo>
                    <a:lnTo>
                      <a:pt x="28" y="1614"/>
                    </a:lnTo>
                    <a:lnTo>
                      <a:pt x="26" y="1580"/>
                    </a:lnTo>
                    <a:lnTo>
                      <a:pt x="26" y="1580"/>
                    </a:lnTo>
                    <a:lnTo>
                      <a:pt x="40" y="1544"/>
                    </a:lnTo>
                    <a:lnTo>
                      <a:pt x="52" y="1508"/>
                    </a:lnTo>
                    <a:lnTo>
                      <a:pt x="64" y="1472"/>
                    </a:lnTo>
                    <a:lnTo>
                      <a:pt x="74" y="1434"/>
                    </a:lnTo>
                    <a:lnTo>
                      <a:pt x="82" y="1396"/>
                    </a:lnTo>
                    <a:lnTo>
                      <a:pt x="88" y="1358"/>
                    </a:lnTo>
                    <a:lnTo>
                      <a:pt x="92" y="1320"/>
                    </a:lnTo>
                    <a:lnTo>
                      <a:pt x="96" y="1278"/>
                    </a:lnTo>
                    <a:lnTo>
                      <a:pt x="96" y="1278"/>
                    </a:lnTo>
                    <a:lnTo>
                      <a:pt x="114" y="1246"/>
                    </a:lnTo>
                    <a:lnTo>
                      <a:pt x="130" y="1210"/>
                    </a:lnTo>
                    <a:lnTo>
                      <a:pt x="144" y="1174"/>
                    </a:lnTo>
                    <a:lnTo>
                      <a:pt x="156" y="1136"/>
                    </a:lnTo>
                    <a:lnTo>
                      <a:pt x="168" y="1098"/>
                    </a:lnTo>
                    <a:lnTo>
                      <a:pt x="178" y="1056"/>
                    </a:lnTo>
                    <a:lnTo>
                      <a:pt x="186" y="1014"/>
                    </a:lnTo>
                    <a:lnTo>
                      <a:pt x="194" y="970"/>
                    </a:lnTo>
                    <a:lnTo>
                      <a:pt x="194" y="970"/>
                    </a:lnTo>
                    <a:lnTo>
                      <a:pt x="212" y="940"/>
                    </a:lnTo>
                    <a:lnTo>
                      <a:pt x="230" y="910"/>
                    </a:lnTo>
                    <a:lnTo>
                      <a:pt x="246" y="876"/>
                    </a:lnTo>
                    <a:lnTo>
                      <a:pt x="260" y="840"/>
                    </a:lnTo>
                    <a:lnTo>
                      <a:pt x="274" y="802"/>
                    </a:lnTo>
                    <a:lnTo>
                      <a:pt x="286" y="762"/>
                    </a:lnTo>
                    <a:lnTo>
                      <a:pt x="298" y="720"/>
                    </a:lnTo>
                    <a:lnTo>
                      <a:pt x="308" y="674"/>
                    </a:lnTo>
                    <a:lnTo>
                      <a:pt x="308" y="674"/>
                    </a:lnTo>
                    <a:lnTo>
                      <a:pt x="326" y="650"/>
                    </a:lnTo>
                    <a:lnTo>
                      <a:pt x="342" y="626"/>
                    </a:lnTo>
                    <a:lnTo>
                      <a:pt x="358" y="598"/>
                    </a:lnTo>
                    <a:lnTo>
                      <a:pt x="372" y="566"/>
                    </a:lnTo>
                    <a:lnTo>
                      <a:pt x="386" y="532"/>
                    </a:lnTo>
                    <a:lnTo>
                      <a:pt x="398" y="494"/>
                    </a:lnTo>
                    <a:lnTo>
                      <a:pt x="410" y="452"/>
                    </a:lnTo>
                    <a:lnTo>
                      <a:pt x="420" y="408"/>
                    </a:lnTo>
                    <a:lnTo>
                      <a:pt x="420" y="408"/>
                    </a:lnTo>
                    <a:lnTo>
                      <a:pt x="436" y="394"/>
                    </a:lnTo>
                    <a:lnTo>
                      <a:pt x="450" y="378"/>
                    </a:lnTo>
                    <a:lnTo>
                      <a:pt x="464" y="356"/>
                    </a:lnTo>
                    <a:lnTo>
                      <a:pt x="476" y="332"/>
                    </a:lnTo>
                    <a:lnTo>
                      <a:pt x="488" y="302"/>
                    </a:lnTo>
                    <a:lnTo>
                      <a:pt x="500" y="270"/>
                    </a:lnTo>
                    <a:lnTo>
                      <a:pt x="510" y="234"/>
                    </a:lnTo>
                    <a:lnTo>
                      <a:pt x="518" y="196"/>
                    </a:lnTo>
                    <a:lnTo>
                      <a:pt x="518" y="196"/>
                    </a:lnTo>
                    <a:lnTo>
                      <a:pt x="530" y="192"/>
                    </a:lnTo>
                    <a:lnTo>
                      <a:pt x="540" y="184"/>
                    </a:lnTo>
                    <a:lnTo>
                      <a:pt x="550" y="172"/>
                    </a:lnTo>
                    <a:lnTo>
                      <a:pt x="560" y="156"/>
                    </a:lnTo>
                    <a:lnTo>
                      <a:pt x="568" y="136"/>
                    </a:lnTo>
                    <a:lnTo>
                      <a:pt x="576" y="112"/>
                    </a:lnTo>
                    <a:lnTo>
                      <a:pt x="582" y="84"/>
                    </a:lnTo>
                    <a:lnTo>
                      <a:pt x="588" y="52"/>
                    </a:lnTo>
                    <a:lnTo>
                      <a:pt x="588" y="52"/>
                    </a:lnTo>
                    <a:lnTo>
                      <a:pt x="594" y="60"/>
                    </a:lnTo>
                    <a:lnTo>
                      <a:pt x="600" y="64"/>
                    </a:lnTo>
                    <a:lnTo>
                      <a:pt x="604" y="64"/>
                    </a:lnTo>
                    <a:lnTo>
                      <a:pt x="608" y="60"/>
                    </a:lnTo>
                    <a:lnTo>
                      <a:pt x="610" y="50"/>
                    </a:lnTo>
                    <a:lnTo>
                      <a:pt x="612" y="38"/>
                    </a:lnTo>
                    <a:lnTo>
                      <a:pt x="614" y="0"/>
                    </a:lnTo>
                    <a:lnTo>
                      <a:pt x="614" y="0"/>
                    </a:lnTo>
                    <a:lnTo>
                      <a:pt x="616" y="38"/>
                    </a:lnTo>
                    <a:lnTo>
                      <a:pt x="618" y="50"/>
                    </a:lnTo>
                    <a:lnTo>
                      <a:pt x="622" y="60"/>
                    </a:lnTo>
                    <a:lnTo>
                      <a:pt x="626" y="64"/>
                    </a:lnTo>
                    <a:lnTo>
                      <a:pt x="630" y="64"/>
                    </a:lnTo>
                    <a:lnTo>
                      <a:pt x="634" y="60"/>
                    </a:lnTo>
                    <a:lnTo>
                      <a:pt x="640" y="52"/>
                    </a:lnTo>
                    <a:lnTo>
                      <a:pt x="640" y="52"/>
                    </a:lnTo>
                    <a:lnTo>
                      <a:pt x="648" y="84"/>
                    </a:lnTo>
                    <a:lnTo>
                      <a:pt x="654" y="112"/>
                    </a:lnTo>
                    <a:lnTo>
                      <a:pt x="662" y="136"/>
                    </a:lnTo>
                    <a:lnTo>
                      <a:pt x="670" y="156"/>
                    </a:lnTo>
                    <a:lnTo>
                      <a:pt x="678" y="172"/>
                    </a:lnTo>
                    <a:lnTo>
                      <a:pt x="688" y="184"/>
                    </a:lnTo>
                    <a:lnTo>
                      <a:pt x="700" y="192"/>
                    </a:lnTo>
                    <a:lnTo>
                      <a:pt x="710" y="196"/>
                    </a:lnTo>
                    <a:lnTo>
                      <a:pt x="710" y="196"/>
                    </a:lnTo>
                    <a:lnTo>
                      <a:pt x="720" y="234"/>
                    </a:lnTo>
                    <a:lnTo>
                      <a:pt x="730" y="270"/>
                    </a:lnTo>
                    <a:lnTo>
                      <a:pt x="742" y="302"/>
                    </a:lnTo>
                    <a:lnTo>
                      <a:pt x="752" y="332"/>
                    </a:lnTo>
                    <a:lnTo>
                      <a:pt x="766" y="356"/>
                    </a:lnTo>
                    <a:lnTo>
                      <a:pt x="780" y="378"/>
                    </a:lnTo>
                    <a:lnTo>
                      <a:pt x="794" y="394"/>
                    </a:lnTo>
                    <a:lnTo>
                      <a:pt x="810" y="408"/>
                    </a:lnTo>
                    <a:lnTo>
                      <a:pt x="810" y="408"/>
                    </a:lnTo>
                    <a:lnTo>
                      <a:pt x="820" y="452"/>
                    </a:lnTo>
                    <a:lnTo>
                      <a:pt x="832" y="494"/>
                    </a:lnTo>
                    <a:lnTo>
                      <a:pt x="844" y="532"/>
                    </a:lnTo>
                    <a:lnTo>
                      <a:pt x="858" y="566"/>
                    </a:lnTo>
                    <a:lnTo>
                      <a:pt x="872" y="598"/>
                    </a:lnTo>
                    <a:lnTo>
                      <a:pt x="888" y="626"/>
                    </a:lnTo>
                    <a:lnTo>
                      <a:pt x="904" y="650"/>
                    </a:lnTo>
                    <a:lnTo>
                      <a:pt x="922" y="674"/>
                    </a:lnTo>
                    <a:lnTo>
                      <a:pt x="922" y="674"/>
                    </a:lnTo>
                    <a:lnTo>
                      <a:pt x="932" y="720"/>
                    </a:lnTo>
                    <a:lnTo>
                      <a:pt x="942" y="762"/>
                    </a:lnTo>
                    <a:lnTo>
                      <a:pt x="956" y="802"/>
                    </a:lnTo>
                    <a:lnTo>
                      <a:pt x="968" y="840"/>
                    </a:lnTo>
                    <a:lnTo>
                      <a:pt x="984" y="876"/>
                    </a:lnTo>
                    <a:lnTo>
                      <a:pt x="1000" y="910"/>
                    </a:lnTo>
                    <a:lnTo>
                      <a:pt x="1016" y="940"/>
                    </a:lnTo>
                    <a:lnTo>
                      <a:pt x="1034" y="970"/>
                    </a:lnTo>
                    <a:lnTo>
                      <a:pt x="1034" y="970"/>
                    </a:lnTo>
                    <a:lnTo>
                      <a:pt x="1042" y="1014"/>
                    </a:lnTo>
                    <a:lnTo>
                      <a:pt x="1052" y="1056"/>
                    </a:lnTo>
                    <a:lnTo>
                      <a:pt x="1062" y="1098"/>
                    </a:lnTo>
                    <a:lnTo>
                      <a:pt x="1072" y="1136"/>
                    </a:lnTo>
                    <a:lnTo>
                      <a:pt x="1086" y="1174"/>
                    </a:lnTo>
                    <a:lnTo>
                      <a:pt x="1100" y="1210"/>
                    </a:lnTo>
                    <a:lnTo>
                      <a:pt x="1116" y="1246"/>
                    </a:lnTo>
                    <a:lnTo>
                      <a:pt x="1134" y="1278"/>
                    </a:lnTo>
                    <a:lnTo>
                      <a:pt x="1134" y="1278"/>
                    </a:lnTo>
                    <a:lnTo>
                      <a:pt x="1136" y="1320"/>
                    </a:lnTo>
                    <a:lnTo>
                      <a:pt x="1142" y="1358"/>
                    </a:lnTo>
                    <a:lnTo>
                      <a:pt x="1148" y="1396"/>
                    </a:lnTo>
                    <a:lnTo>
                      <a:pt x="1156" y="1434"/>
                    </a:lnTo>
                    <a:lnTo>
                      <a:pt x="1166" y="1472"/>
                    </a:lnTo>
                    <a:lnTo>
                      <a:pt x="1176" y="1508"/>
                    </a:lnTo>
                    <a:lnTo>
                      <a:pt x="1188" y="1544"/>
                    </a:lnTo>
                    <a:lnTo>
                      <a:pt x="1202" y="1580"/>
                    </a:lnTo>
                    <a:lnTo>
                      <a:pt x="1202" y="1580"/>
                    </a:lnTo>
                    <a:lnTo>
                      <a:pt x="1200" y="1614"/>
                    </a:lnTo>
                    <a:lnTo>
                      <a:pt x="1200" y="1648"/>
                    </a:lnTo>
                    <a:lnTo>
                      <a:pt x="1202" y="1682"/>
                    </a:lnTo>
                    <a:lnTo>
                      <a:pt x="1204" y="1716"/>
                    </a:lnTo>
                    <a:lnTo>
                      <a:pt x="1208" y="1750"/>
                    </a:lnTo>
                    <a:lnTo>
                      <a:pt x="1214" y="1784"/>
                    </a:lnTo>
                    <a:lnTo>
                      <a:pt x="1220" y="1818"/>
                    </a:lnTo>
                    <a:lnTo>
                      <a:pt x="1230" y="1854"/>
                    </a:lnTo>
                    <a:close/>
                  </a:path>
                </a:pathLst>
              </a:custGeom>
              <a:gradFill>
                <a:gsLst>
                  <a:gs pos="36000">
                    <a:schemeClr val="accent3"/>
                  </a:gs>
                  <a:gs pos="92000">
                    <a:schemeClr val="accent4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40" name="Freeform 34"/>
              <p:cNvSpPr>
                <a:spLocks/>
              </p:cNvSpPr>
              <p:nvPr/>
            </p:nvSpPr>
            <p:spPr bwMode="auto">
              <a:xfrm>
                <a:off x="4389435" y="961961"/>
                <a:ext cx="974725" cy="4908550"/>
              </a:xfrm>
              <a:custGeom>
                <a:avLst/>
                <a:gdLst/>
                <a:ahLst/>
                <a:cxnLst>
                  <a:cxn ang="0">
                    <a:pos x="606" y="1818"/>
                  </a:cxn>
                  <a:cxn ang="0">
                    <a:pos x="590" y="1716"/>
                  </a:cxn>
                  <a:cxn ang="0">
                    <a:pos x="586" y="1614"/>
                  </a:cxn>
                  <a:cxn ang="0">
                    <a:pos x="574" y="1544"/>
                  </a:cxn>
                  <a:cxn ang="0">
                    <a:pos x="542" y="1434"/>
                  </a:cxn>
                  <a:cxn ang="0">
                    <a:pos x="522" y="1320"/>
                  </a:cxn>
                  <a:cxn ang="0">
                    <a:pos x="502" y="1246"/>
                  </a:cxn>
                  <a:cxn ang="0">
                    <a:pos x="458" y="1136"/>
                  </a:cxn>
                  <a:cxn ang="0">
                    <a:pos x="428" y="1014"/>
                  </a:cxn>
                  <a:cxn ang="0">
                    <a:pos x="402" y="940"/>
                  </a:cxn>
                  <a:cxn ang="0">
                    <a:pos x="354" y="840"/>
                  </a:cxn>
                  <a:cxn ang="0">
                    <a:pos x="318" y="720"/>
                  </a:cxn>
                  <a:cxn ang="0">
                    <a:pos x="290" y="650"/>
                  </a:cxn>
                  <a:cxn ang="0">
                    <a:pos x="242" y="566"/>
                  </a:cxn>
                  <a:cxn ang="0">
                    <a:pos x="206" y="452"/>
                  </a:cxn>
                  <a:cxn ang="0">
                    <a:pos x="180" y="394"/>
                  </a:cxn>
                  <a:cxn ang="0">
                    <a:pos x="138" y="332"/>
                  </a:cxn>
                  <a:cxn ang="0">
                    <a:pos x="106" y="234"/>
                  </a:cxn>
                  <a:cxn ang="0">
                    <a:pos x="84" y="192"/>
                  </a:cxn>
                  <a:cxn ang="0">
                    <a:pos x="56" y="156"/>
                  </a:cxn>
                  <a:cxn ang="0">
                    <a:pos x="32" y="84"/>
                  </a:cxn>
                  <a:cxn ang="0">
                    <a:pos x="20" y="60"/>
                  </a:cxn>
                  <a:cxn ang="0">
                    <a:pos x="8" y="60"/>
                  </a:cxn>
                  <a:cxn ang="0">
                    <a:pos x="0" y="0"/>
                  </a:cxn>
                  <a:cxn ang="0">
                    <a:pos x="16" y="3072"/>
                  </a:cxn>
                  <a:cxn ang="0">
                    <a:pos x="60" y="3040"/>
                  </a:cxn>
                  <a:cxn ang="0">
                    <a:pos x="92" y="3044"/>
                  </a:cxn>
                  <a:cxn ang="0">
                    <a:pos x="122" y="3066"/>
                  </a:cxn>
                  <a:cxn ang="0">
                    <a:pos x="162" y="3002"/>
                  </a:cxn>
                  <a:cxn ang="0">
                    <a:pos x="206" y="2982"/>
                  </a:cxn>
                  <a:cxn ang="0">
                    <a:pos x="238" y="2994"/>
                  </a:cxn>
                  <a:cxn ang="0">
                    <a:pos x="270" y="2916"/>
                  </a:cxn>
                  <a:cxn ang="0">
                    <a:pos x="310" y="2880"/>
                  </a:cxn>
                  <a:cxn ang="0">
                    <a:pos x="342" y="2878"/>
                  </a:cxn>
                  <a:cxn ang="0">
                    <a:pos x="368" y="2790"/>
                  </a:cxn>
                  <a:cxn ang="0">
                    <a:pos x="402" y="2740"/>
                  </a:cxn>
                  <a:cxn ang="0">
                    <a:pos x="434" y="2726"/>
                  </a:cxn>
                  <a:cxn ang="0">
                    <a:pos x="450" y="2630"/>
                  </a:cxn>
                  <a:cxn ang="0">
                    <a:pos x="480" y="2568"/>
                  </a:cxn>
                  <a:cxn ang="0">
                    <a:pos x="508" y="2542"/>
                  </a:cxn>
                  <a:cxn ang="0">
                    <a:pos x="518" y="2442"/>
                  </a:cxn>
                  <a:cxn ang="0">
                    <a:pos x="542" y="2368"/>
                  </a:cxn>
                  <a:cxn ang="0">
                    <a:pos x="566" y="2332"/>
                  </a:cxn>
                  <a:cxn ang="0">
                    <a:pos x="566" y="2228"/>
                  </a:cxn>
                  <a:cxn ang="0">
                    <a:pos x="582" y="2146"/>
                  </a:cxn>
                  <a:cxn ang="0">
                    <a:pos x="602" y="2100"/>
                  </a:cxn>
                  <a:cxn ang="0">
                    <a:pos x="594" y="1998"/>
                  </a:cxn>
                  <a:cxn ang="0">
                    <a:pos x="600" y="1908"/>
                  </a:cxn>
                </a:cxnLst>
                <a:rect l="0" t="0" r="r" b="b"/>
                <a:pathLst>
                  <a:path w="614" h="3092">
                    <a:moveTo>
                      <a:pt x="614" y="1854"/>
                    </a:moveTo>
                    <a:lnTo>
                      <a:pt x="614" y="1854"/>
                    </a:lnTo>
                    <a:lnTo>
                      <a:pt x="606" y="1818"/>
                    </a:lnTo>
                    <a:lnTo>
                      <a:pt x="600" y="1784"/>
                    </a:lnTo>
                    <a:lnTo>
                      <a:pt x="594" y="1750"/>
                    </a:lnTo>
                    <a:lnTo>
                      <a:pt x="590" y="1716"/>
                    </a:lnTo>
                    <a:lnTo>
                      <a:pt x="588" y="1682"/>
                    </a:lnTo>
                    <a:lnTo>
                      <a:pt x="586" y="1648"/>
                    </a:lnTo>
                    <a:lnTo>
                      <a:pt x="586" y="1614"/>
                    </a:lnTo>
                    <a:lnTo>
                      <a:pt x="588" y="1580"/>
                    </a:lnTo>
                    <a:lnTo>
                      <a:pt x="588" y="1580"/>
                    </a:lnTo>
                    <a:lnTo>
                      <a:pt x="574" y="1544"/>
                    </a:lnTo>
                    <a:lnTo>
                      <a:pt x="562" y="1508"/>
                    </a:lnTo>
                    <a:lnTo>
                      <a:pt x="552" y="1472"/>
                    </a:lnTo>
                    <a:lnTo>
                      <a:pt x="542" y="1434"/>
                    </a:lnTo>
                    <a:lnTo>
                      <a:pt x="534" y="1396"/>
                    </a:lnTo>
                    <a:lnTo>
                      <a:pt x="528" y="1358"/>
                    </a:lnTo>
                    <a:lnTo>
                      <a:pt x="522" y="1320"/>
                    </a:lnTo>
                    <a:lnTo>
                      <a:pt x="518" y="1278"/>
                    </a:lnTo>
                    <a:lnTo>
                      <a:pt x="518" y="1278"/>
                    </a:lnTo>
                    <a:lnTo>
                      <a:pt x="502" y="1246"/>
                    </a:lnTo>
                    <a:lnTo>
                      <a:pt x="486" y="1210"/>
                    </a:lnTo>
                    <a:lnTo>
                      <a:pt x="472" y="1174"/>
                    </a:lnTo>
                    <a:lnTo>
                      <a:pt x="458" y="1136"/>
                    </a:lnTo>
                    <a:lnTo>
                      <a:pt x="446" y="1098"/>
                    </a:lnTo>
                    <a:lnTo>
                      <a:pt x="436" y="1056"/>
                    </a:lnTo>
                    <a:lnTo>
                      <a:pt x="428" y="1014"/>
                    </a:lnTo>
                    <a:lnTo>
                      <a:pt x="420" y="970"/>
                    </a:lnTo>
                    <a:lnTo>
                      <a:pt x="420" y="970"/>
                    </a:lnTo>
                    <a:lnTo>
                      <a:pt x="402" y="940"/>
                    </a:lnTo>
                    <a:lnTo>
                      <a:pt x="384" y="910"/>
                    </a:lnTo>
                    <a:lnTo>
                      <a:pt x="368" y="876"/>
                    </a:lnTo>
                    <a:lnTo>
                      <a:pt x="354" y="840"/>
                    </a:lnTo>
                    <a:lnTo>
                      <a:pt x="340" y="802"/>
                    </a:lnTo>
                    <a:lnTo>
                      <a:pt x="328" y="762"/>
                    </a:lnTo>
                    <a:lnTo>
                      <a:pt x="318" y="720"/>
                    </a:lnTo>
                    <a:lnTo>
                      <a:pt x="308" y="674"/>
                    </a:lnTo>
                    <a:lnTo>
                      <a:pt x="308" y="674"/>
                    </a:lnTo>
                    <a:lnTo>
                      <a:pt x="290" y="650"/>
                    </a:lnTo>
                    <a:lnTo>
                      <a:pt x="274" y="626"/>
                    </a:lnTo>
                    <a:lnTo>
                      <a:pt x="258" y="598"/>
                    </a:lnTo>
                    <a:lnTo>
                      <a:pt x="242" y="566"/>
                    </a:lnTo>
                    <a:lnTo>
                      <a:pt x="230" y="532"/>
                    </a:lnTo>
                    <a:lnTo>
                      <a:pt x="216" y="494"/>
                    </a:lnTo>
                    <a:lnTo>
                      <a:pt x="206" y="452"/>
                    </a:lnTo>
                    <a:lnTo>
                      <a:pt x="194" y="408"/>
                    </a:lnTo>
                    <a:lnTo>
                      <a:pt x="194" y="408"/>
                    </a:lnTo>
                    <a:lnTo>
                      <a:pt x="180" y="394"/>
                    </a:lnTo>
                    <a:lnTo>
                      <a:pt x="164" y="378"/>
                    </a:lnTo>
                    <a:lnTo>
                      <a:pt x="152" y="356"/>
                    </a:lnTo>
                    <a:lnTo>
                      <a:pt x="138" y="332"/>
                    </a:lnTo>
                    <a:lnTo>
                      <a:pt x="126" y="302"/>
                    </a:lnTo>
                    <a:lnTo>
                      <a:pt x="116" y="270"/>
                    </a:lnTo>
                    <a:lnTo>
                      <a:pt x="106" y="234"/>
                    </a:lnTo>
                    <a:lnTo>
                      <a:pt x="96" y="196"/>
                    </a:lnTo>
                    <a:lnTo>
                      <a:pt x="96" y="196"/>
                    </a:lnTo>
                    <a:lnTo>
                      <a:pt x="84" y="192"/>
                    </a:lnTo>
                    <a:lnTo>
                      <a:pt x="74" y="184"/>
                    </a:lnTo>
                    <a:lnTo>
                      <a:pt x="64" y="172"/>
                    </a:lnTo>
                    <a:lnTo>
                      <a:pt x="56" y="156"/>
                    </a:lnTo>
                    <a:lnTo>
                      <a:pt x="48" y="136"/>
                    </a:lnTo>
                    <a:lnTo>
                      <a:pt x="40" y="112"/>
                    </a:lnTo>
                    <a:lnTo>
                      <a:pt x="32" y="84"/>
                    </a:lnTo>
                    <a:lnTo>
                      <a:pt x="26" y="52"/>
                    </a:lnTo>
                    <a:lnTo>
                      <a:pt x="26" y="52"/>
                    </a:lnTo>
                    <a:lnTo>
                      <a:pt x="20" y="60"/>
                    </a:lnTo>
                    <a:lnTo>
                      <a:pt x="16" y="64"/>
                    </a:lnTo>
                    <a:lnTo>
                      <a:pt x="10" y="64"/>
                    </a:lnTo>
                    <a:lnTo>
                      <a:pt x="8" y="60"/>
                    </a:lnTo>
                    <a:lnTo>
                      <a:pt x="4" y="50"/>
                    </a:lnTo>
                    <a:lnTo>
                      <a:pt x="2" y="38"/>
                    </a:lnTo>
                    <a:lnTo>
                      <a:pt x="0" y="0"/>
                    </a:lnTo>
                    <a:lnTo>
                      <a:pt x="0" y="3092"/>
                    </a:lnTo>
                    <a:lnTo>
                      <a:pt x="0" y="3092"/>
                    </a:lnTo>
                    <a:lnTo>
                      <a:pt x="16" y="3072"/>
                    </a:lnTo>
                    <a:lnTo>
                      <a:pt x="30" y="3056"/>
                    </a:lnTo>
                    <a:lnTo>
                      <a:pt x="46" y="3046"/>
                    </a:lnTo>
                    <a:lnTo>
                      <a:pt x="60" y="3040"/>
                    </a:lnTo>
                    <a:lnTo>
                      <a:pt x="68" y="3038"/>
                    </a:lnTo>
                    <a:lnTo>
                      <a:pt x="76" y="3038"/>
                    </a:lnTo>
                    <a:lnTo>
                      <a:pt x="92" y="3044"/>
                    </a:lnTo>
                    <a:lnTo>
                      <a:pt x="106" y="3052"/>
                    </a:lnTo>
                    <a:lnTo>
                      <a:pt x="122" y="3066"/>
                    </a:lnTo>
                    <a:lnTo>
                      <a:pt x="122" y="3066"/>
                    </a:lnTo>
                    <a:lnTo>
                      <a:pt x="136" y="3040"/>
                    </a:lnTo>
                    <a:lnTo>
                      <a:pt x="148" y="3020"/>
                    </a:lnTo>
                    <a:lnTo>
                      <a:pt x="162" y="3002"/>
                    </a:lnTo>
                    <a:lnTo>
                      <a:pt x="176" y="2992"/>
                    </a:lnTo>
                    <a:lnTo>
                      <a:pt x="190" y="2984"/>
                    </a:lnTo>
                    <a:lnTo>
                      <a:pt x="206" y="2982"/>
                    </a:lnTo>
                    <a:lnTo>
                      <a:pt x="222" y="2986"/>
                    </a:lnTo>
                    <a:lnTo>
                      <a:pt x="238" y="2994"/>
                    </a:lnTo>
                    <a:lnTo>
                      <a:pt x="238" y="2994"/>
                    </a:lnTo>
                    <a:lnTo>
                      <a:pt x="248" y="2962"/>
                    </a:lnTo>
                    <a:lnTo>
                      <a:pt x="258" y="2938"/>
                    </a:lnTo>
                    <a:lnTo>
                      <a:pt x="270" y="2916"/>
                    </a:lnTo>
                    <a:lnTo>
                      <a:pt x="282" y="2900"/>
                    </a:lnTo>
                    <a:lnTo>
                      <a:pt x="296" y="2888"/>
                    </a:lnTo>
                    <a:lnTo>
                      <a:pt x="310" y="2880"/>
                    </a:lnTo>
                    <a:lnTo>
                      <a:pt x="326" y="2876"/>
                    </a:lnTo>
                    <a:lnTo>
                      <a:pt x="342" y="2878"/>
                    </a:lnTo>
                    <a:lnTo>
                      <a:pt x="342" y="2878"/>
                    </a:lnTo>
                    <a:lnTo>
                      <a:pt x="350" y="2844"/>
                    </a:lnTo>
                    <a:lnTo>
                      <a:pt x="358" y="2816"/>
                    </a:lnTo>
                    <a:lnTo>
                      <a:pt x="368" y="2790"/>
                    </a:lnTo>
                    <a:lnTo>
                      <a:pt x="378" y="2770"/>
                    </a:lnTo>
                    <a:lnTo>
                      <a:pt x="390" y="2752"/>
                    </a:lnTo>
                    <a:lnTo>
                      <a:pt x="402" y="2740"/>
                    </a:lnTo>
                    <a:lnTo>
                      <a:pt x="418" y="2732"/>
                    </a:lnTo>
                    <a:lnTo>
                      <a:pt x="434" y="2726"/>
                    </a:lnTo>
                    <a:lnTo>
                      <a:pt x="434" y="2726"/>
                    </a:lnTo>
                    <a:lnTo>
                      <a:pt x="438" y="2690"/>
                    </a:lnTo>
                    <a:lnTo>
                      <a:pt x="444" y="2658"/>
                    </a:lnTo>
                    <a:lnTo>
                      <a:pt x="450" y="2630"/>
                    </a:lnTo>
                    <a:lnTo>
                      <a:pt x="460" y="2606"/>
                    </a:lnTo>
                    <a:lnTo>
                      <a:pt x="470" y="2584"/>
                    </a:lnTo>
                    <a:lnTo>
                      <a:pt x="480" y="2568"/>
                    </a:lnTo>
                    <a:lnTo>
                      <a:pt x="494" y="2554"/>
                    </a:lnTo>
                    <a:lnTo>
                      <a:pt x="508" y="2542"/>
                    </a:lnTo>
                    <a:lnTo>
                      <a:pt x="508" y="2542"/>
                    </a:lnTo>
                    <a:lnTo>
                      <a:pt x="510" y="2506"/>
                    </a:lnTo>
                    <a:lnTo>
                      <a:pt x="514" y="2472"/>
                    </a:lnTo>
                    <a:lnTo>
                      <a:pt x="518" y="2442"/>
                    </a:lnTo>
                    <a:lnTo>
                      <a:pt x="524" y="2414"/>
                    </a:lnTo>
                    <a:lnTo>
                      <a:pt x="532" y="2390"/>
                    </a:lnTo>
                    <a:lnTo>
                      <a:pt x="542" y="2368"/>
                    </a:lnTo>
                    <a:lnTo>
                      <a:pt x="552" y="2348"/>
                    </a:lnTo>
                    <a:lnTo>
                      <a:pt x="566" y="2332"/>
                    </a:lnTo>
                    <a:lnTo>
                      <a:pt x="566" y="2332"/>
                    </a:lnTo>
                    <a:lnTo>
                      <a:pt x="564" y="2296"/>
                    </a:lnTo>
                    <a:lnTo>
                      <a:pt x="564" y="2262"/>
                    </a:lnTo>
                    <a:lnTo>
                      <a:pt x="566" y="2228"/>
                    </a:lnTo>
                    <a:lnTo>
                      <a:pt x="570" y="2200"/>
                    </a:lnTo>
                    <a:lnTo>
                      <a:pt x="576" y="2172"/>
                    </a:lnTo>
                    <a:lnTo>
                      <a:pt x="582" y="2146"/>
                    </a:lnTo>
                    <a:lnTo>
                      <a:pt x="592" y="2122"/>
                    </a:lnTo>
                    <a:lnTo>
                      <a:pt x="602" y="2100"/>
                    </a:lnTo>
                    <a:lnTo>
                      <a:pt x="602" y="2100"/>
                    </a:lnTo>
                    <a:lnTo>
                      <a:pt x="598" y="2064"/>
                    </a:lnTo>
                    <a:lnTo>
                      <a:pt x="594" y="2030"/>
                    </a:lnTo>
                    <a:lnTo>
                      <a:pt x="594" y="1998"/>
                    </a:lnTo>
                    <a:lnTo>
                      <a:pt x="594" y="1966"/>
                    </a:lnTo>
                    <a:lnTo>
                      <a:pt x="596" y="1936"/>
                    </a:lnTo>
                    <a:lnTo>
                      <a:pt x="600" y="1908"/>
                    </a:lnTo>
                    <a:lnTo>
                      <a:pt x="606" y="1880"/>
                    </a:lnTo>
                    <a:lnTo>
                      <a:pt x="614" y="1854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3"/>
                  </a:gs>
                  <a:gs pos="85000">
                    <a:schemeClr val="accent4"/>
                  </a:gs>
                </a:gsLst>
                <a:lin ang="8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41" name="Freeform 52"/>
              <p:cNvSpPr>
                <a:spLocks noEditPoints="1"/>
              </p:cNvSpPr>
              <p:nvPr/>
            </p:nvSpPr>
            <p:spPr bwMode="auto">
              <a:xfrm>
                <a:off x="3403584" y="1044511"/>
                <a:ext cx="962025" cy="4486275"/>
              </a:xfrm>
              <a:custGeom>
                <a:avLst/>
                <a:gdLst/>
                <a:ahLst/>
                <a:cxnLst>
                  <a:cxn ang="0">
                    <a:pos x="586" y="10"/>
                  </a:cxn>
                  <a:cxn ang="0">
                    <a:pos x="558" y="106"/>
                  </a:cxn>
                  <a:cxn ang="0">
                    <a:pos x="518" y="144"/>
                  </a:cxn>
                  <a:cxn ang="0">
                    <a:pos x="488" y="250"/>
                  </a:cxn>
                  <a:cxn ang="0">
                    <a:pos x="436" y="342"/>
                  </a:cxn>
                  <a:cxn ang="0">
                    <a:pos x="398" y="442"/>
                  </a:cxn>
                  <a:cxn ang="0">
                    <a:pos x="342" y="574"/>
                  </a:cxn>
                  <a:cxn ang="0">
                    <a:pos x="298" y="668"/>
                  </a:cxn>
                  <a:cxn ang="0">
                    <a:pos x="246" y="824"/>
                  </a:cxn>
                  <a:cxn ang="0">
                    <a:pos x="194" y="918"/>
                  </a:cxn>
                  <a:cxn ang="0">
                    <a:pos x="178" y="1006"/>
                  </a:cxn>
                  <a:cxn ang="0">
                    <a:pos x="128" y="1158"/>
                  </a:cxn>
                  <a:cxn ang="0">
                    <a:pos x="96" y="1226"/>
                  </a:cxn>
                  <a:cxn ang="0">
                    <a:pos x="74" y="1382"/>
                  </a:cxn>
                  <a:cxn ang="0">
                    <a:pos x="26" y="1528"/>
                  </a:cxn>
                  <a:cxn ang="0">
                    <a:pos x="26" y="1640"/>
                  </a:cxn>
                  <a:cxn ang="0">
                    <a:pos x="0" y="1802"/>
                  </a:cxn>
                  <a:cxn ang="0">
                    <a:pos x="22" y="1942"/>
                  </a:cxn>
                  <a:cxn ang="0">
                    <a:pos x="12" y="2048"/>
                  </a:cxn>
                  <a:cxn ang="0">
                    <a:pos x="42" y="2126"/>
                  </a:cxn>
                  <a:cxn ang="0">
                    <a:pos x="50" y="2226"/>
                  </a:cxn>
                  <a:cxn ang="0">
                    <a:pos x="62" y="2296"/>
                  </a:cxn>
                  <a:cxn ang="0">
                    <a:pos x="98" y="2390"/>
                  </a:cxn>
                  <a:cxn ang="0">
                    <a:pos x="106" y="2490"/>
                  </a:cxn>
                  <a:cxn ang="0">
                    <a:pos x="156" y="2554"/>
                  </a:cxn>
                  <a:cxn ang="0">
                    <a:pos x="182" y="2674"/>
                  </a:cxn>
                  <a:cxn ang="0">
                    <a:pos x="226" y="2700"/>
                  </a:cxn>
                  <a:cxn ang="0">
                    <a:pos x="266" y="2792"/>
                  </a:cxn>
                  <a:cxn ang="0">
                    <a:pos x="276" y="2826"/>
                  </a:cxn>
                  <a:cxn ang="0">
                    <a:pos x="286" y="2824"/>
                  </a:cxn>
                  <a:cxn ang="0">
                    <a:pos x="276" y="2762"/>
                  </a:cxn>
                  <a:cxn ang="0">
                    <a:pos x="230" y="2688"/>
                  </a:cxn>
                  <a:cxn ang="0">
                    <a:pos x="196" y="2638"/>
                  </a:cxn>
                  <a:cxn ang="0">
                    <a:pos x="164" y="2532"/>
                  </a:cxn>
                  <a:cxn ang="0">
                    <a:pos x="126" y="2490"/>
                  </a:cxn>
                  <a:cxn ang="0">
                    <a:pos x="110" y="2362"/>
                  </a:cxn>
                  <a:cxn ang="0">
                    <a:pos x="68" y="2280"/>
                  </a:cxn>
                  <a:cxn ang="0">
                    <a:pos x="68" y="2176"/>
                  </a:cxn>
                  <a:cxn ang="0">
                    <a:pos x="42" y="2070"/>
                  </a:cxn>
                  <a:cxn ang="0">
                    <a:pos x="40" y="1978"/>
                  </a:cxn>
                  <a:cxn ang="0">
                    <a:pos x="34" y="1856"/>
                  </a:cxn>
                  <a:cxn ang="0">
                    <a:pos x="28" y="1766"/>
                  </a:cxn>
                  <a:cxn ang="0">
                    <a:pos x="46" y="1630"/>
                  </a:cxn>
                  <a:cxn ang="0">
                    <a:pos x="46" y="1528"/>
                  </a:cxn>
                  <a:cxn ang="0">
                    <a:pos x="92" y="1382"/>
                  </a:cxn>
                  <a:cxn ang="0">
                    <a:pos x="116" y="1226"/>
                  </a:cxn>
                  <a:cxn ang="0">
                    <a:pos x="162" y="1122"/>
                  </a:cxn>
                  <a:cxn ang="0">
                    <a:pos x="206" y="962"/>
                  </a:cxn>
                  <a:cxn ang="0">
                    <a:pos x="250" y="858"/>
                  </a:cxn>
                  <a:cxn ang="0">
                    <a:pos x="306" y="710"/>
                  </a:cxn>
                  <a:cxn ang="0">
                    <a:pos x="344" y="598"/>
                  </a:cxn>
                  <a:cxn ang="0">
                    <a:pos x="404" y="480"/>
                  </a:cxn>
                  <a:cxn ang="0">
                    <a:pos x="440" y="356"/>
                  </a:cxn>
                  <a:cxn ang="0">
                    <a:pos x="496" y="280"/>
                  </a:cxn>
                  <a:cxn ang="0">
                    <a:pos x="538" y="144"/>
                  </a:cxn>
                  <a:cxn ang="0">
                    <a:pos x="568" y="122"/>
                  </a:cxn>
                  <a:cxn ang="0">
                    <a:pos x="600" y="40"/>
                  </a:cxn>
                  <a:cxn ang="0">
                    <a:pos x="606" y="12"/>
                  </a:cxn>
                  <a:cxn ang="0">
                    <a:pos x="594" y="8"/>
                  </a:cxn>
                  <a:cxn ang="0">
                    <a:pos x="588" y="0"/>
                  </a:cxn>
                </a:cxnLst>
                <a:rect l="0" t="0" r="r" b="b"/>
                <a:pathLst>
                  <a:path w="606" h="2826">
                    <a:moveTo>
                      <a:pt x="590" y="4"/>
                    </a:moveTo>
                    <a:lnTo>
                      <a:pt x="590" y="4"/>
                    </a:lnTo>
                    <a:lnTo>
                      <a:pt x="586" y="10"/>
                    </a:lnTo>
                    <a:lnTo>
                      <a:pt x="586" y="10"/>
                    </a:lnTo>
                    <a:lnTo>
                      <a:pt x="580" y="40"/>
                    </a:lnTo>
                    <a:lnTo>
                      <a:pt x="574" y="66"/>
                    </a:lnTo>
                    <a:lnTo>
                      <a:pt x="566" y="88"/>
                    </a:lnTo>
                    <a:lnTo>
                      <a:pt x="558" y="106"/>
                    </a:lnTo>
                    <a:lnTo>
                      <a:pt x="550" y="122"/>
                    </a:lnTo>
                    <a:lnTo>
                      <a:pt x="540" y="132"/>
                    </a:lnTo>
                    <a:lnTo>
                      <a:pt x="530" y="140"/>
                    </a:lnTo>
                    <a:lnTo>
                      <a:pt x="518" y="144"/>
                    </a:lnTo>
                    <a:lnTo>
                      <a:pt x="518" y="144"/>
                    </a:lnTo>
                    <a:lnTo>
                      <a:pt x="510" y="182"/>
                    </a:lnTo>
                    <a:lnTo>
                      <a:pt x="500" y="218"/>
                    </a:lnTo>
                    <a:lnTo>
                      <a:pt x="488" y="250"/>
                    </a:lnTo>
                    <a:lnTo>
                      <a:pt x="476" y="280"/>
                    </a:lnTo>
                    <a:lnTo>
                      <a:pt x="464" y="304"/>
                    </a:lnTo>
                    <a:lnTo>
                      <a:pt x="450" y="326"/>
                    </a:lnTo>
                    <a:lnTo>
                      <a:pt x="436" y="342"/>
                    </a:lnTo>
                    <a:lnTo>
                      <a:pt x="420" y="356"/>
                    </a:lnTo>
                    <a:lnTo>
                      <a:pt x="420" y="356"/>
                    </a:lnTo>
                    <a:lnTo>
                      <a:pt x="410" y="400"/>
                    </a:lnTo>
                    <a:lnTo>
                      <a:pt x="398" y="442"/>
                    </a:lnTo>
                    <a:lnTo>
                      <a:pt x="386" y="480"/>
                    </a:lnTo>
                    <a:lnTo>
                      <a:pt x="372" y="514"/>
                    </a:lnTo>
                    <a:lnTo>
                      <a:pt x="358" y="546"/>
                    </a:lnTo>
                    <a:lnTo>
                      <a:pt x="342" y="574"/>
                    </a:lnTo>
                    <a:lnTo>
                      <a:pt x="326" y="598"/>
                    </a:lnTo>
                    <a:lnTo>
                      <a:pt x="308" y="622"/>
                    </a:lnTo>
                    <a:lnTo>
                      <a:pt x="308" y="622"/>
                    </a:lnTo>
                    <a:lnTo>
                      <a:pt x="298" y="668"/>
                    </a:lnTo>
                    <a:lnTo>
                      <a:pt x="286" y="710"/>
                    </a:lnTo>
                    <a:lnTo>
                      <a:pt x="274" y="750"/>
                    </a:lnTo>
                    <a:lnTo>
                      <a:pt x="260" y="788"/>
                    </a:lnTo>
                    <a:lnTo>
                      <a:pt x="246" y="824"/>
                    </a:lnTo>
                    <a:lnTo>
                      <a:pt x="230" y="858"/>
                    </a:lnTo>
                    <a:lnTo>
                      <a:pt x="212" y="888"/>
                    </a:lnTo>
                    <a:lnTo>
                      <a:pt x="194" y="918"/>
                    </a:lnTo>
                    <a:lnTo>
                      <a:pt x="194" y="918"/>
                    </a:lnTo>
                    <a:lnTo>
                      <a:pt x="194" y="918"/>
                    </a:lnTo>
                    <a:lnTo>
                      <a:pt x="194" y="918"/>
                    </a:lnTo>
                    <a:lnTo>
                      <a:pt x="186" y="962"/>
                    </a:lnTo>
                    <a:lnTo>
                      <a:pt x="178" y="1006"/>
                    </a:lnTo>
                    <a:lnTo>
                      <a:pt x="168" y="1046"/>
                    </a:lnTo>
                    <a:lnTo>
                      <a:pt x="156" y="1084"/>
                    </a:lnTo>
                    <a:lnTo>
                      <a:pt x="144" y="1122"/>
                    </a:lnTo>
                    <a:lnTo>
                      <a:pt x="128" y="1158"/>
                    </a:lnTo>
                    <a:lnTo>
                      <a:pt x="114" y="1194"/>
                    </a:lnTo>
                    <a:lnTo>
                      <a:pt x="96" y="1226"/>
                    </a:lnTo>
                    <a:lnTo>
                      <a:pt x="96" y="1226"/>
                    </a:lnTo>
                    <a:lnTo>
                      <a:pt x="96" y="1226"/>
                    </a:lnTo>
                    <a:lnTo>
                      <a:pt x="92" y="1268"/>
                    </a:lnTo>
                    <a:lnTo>
                      <a:pt x="88" y="1306"/>
                    </a:lnTo>
                    <a:lnTo>
                      <a:pt x="82" y="1344"/>
                    </a:lnTo>
                    <a:lnTo>
                      <a:pt x="74" y="1382"/>
                    </a:lnTo>
                    <a:lnTo>
                      <a:pt x="64" y="1420"/>
                    </a:lnTo>
                    <a:lnTo>
                      <a:pt x="52" y="1456"/>
                    </a:lnTo>
                    <a:lnTo>
                      <a:pt x="40" y="1492"/>
                    </a:lnTo>
                    <a:lnTo>
                      <a:pt x="26" y="1528"/>
                    </a:lnTo>
                    <a:lnTo>
                      <a:pt x="26" y="1528"/>
                    </a:lnTo>
                    <a:lnTo>
                      <a:pt x="28" y="1588"/>
                    </a:lnTo>
                    <a:lnTo>
                      <a:pt x="28" y="1588"/>
                    </a:lnTo>
                    <a:lnTo>
                      <a:pt x="26" y="1640"/>
                    </a:lnTo>
                    <a:lnTo>
                      <a:pt x="22" y="1694"/>
                    </a:lnTo>
                    <a:lnTo>
                      <a:pt x="12" y="1748"/>
                    </a:lnTo>
                    <a:lnTo>
                      <a:pt x="0" y="1802"/>
                    </a:lnTo>
                    <a:lnTo>
                      <a:pt x="0" y="1802"/>
                    </a:lnTo>
                    <a:lnTo>
                      <a:pt x="10" y="1834"/>
                    </a:lnTo>
                    <a:lnTo>
                      <a:pt x="16" y="1868"/>
                    </a:lnTo>
                    <a:lnTo>
                      <a:pt x="20" y="1904"/>
                    </a:lnTo>
                    <a:lnTo>
                      <a:pt x="22" y="1942"/>
                    </a:lnTo>
                    <a:lnTo>
                      <a:pt x="22" y="1942"/>
                    </a:lnTo>
                    <a:lnTo>
                      <a:pt x="20" y="1994"/>
                    </a:lnTo>
                    <a:lnTo>
                      <a:pt x="12" y="2048"/>
                    </a:lnTo>
                    <a:lnTo>
                      <a:pt x="12" y="2048"/>
                    </a:lnTo>
                    <a:lnTo>
                      <a:pt x="22" y="2066"/>
                    </a:lnTo>
                    <a:lnTo>
                      <a:pt x="30" y="2086"/>
                    </a:lnTo>
                    <a:lnTo>
                      <a:pt x="36" y="2106"/>
                    </a:lnTo>
                    <a:lnTo>
                      <a:pt x="42" y="2126"/>
                    </a:lnTo>
                    <a:lnTo>
                      <a:pt x="46" y="2150"/>
                    </a:lnTo>
                    <a:lnTo>
                      <a:pt x="48" y="2174"/>
                    </a:lnTo>
                    <a:lnTo>
                      <a:pt x="50" y="2198"/>
                    </a:lnTo>
                    <a:lnTo>
                      <a:pt x="50" y="2226"/>
                    </a:lnTo>
                    <a:lnTo>
                      <a:pt x="50" y="2226"/>
                    </a:lnTo>
                    <a:lnTo>
                      <a:pt x="48" y="2280"/>
                    </a:lnTo>
                    <a:lnTo>
                      <a:pt x="48" y="2280"/>
                    </a:lnTo>
                    <a:lnTo>
                      <a:pt x="62" y="2296"/>
                    </a:lnTo>
                    <a:lnTo>
                      <a:pt x="74" y="2316"/>
                    </a:lnTo>
                    <a:lnTo>
                      <a:pt x="84" y="2338"/>
                    </a:lnTo>
                    <a:lnTo>
                      <a:pt x="90" y="2362"/>
                    </a:lnTo>
                    <a:lnTo>
                      <a:pt x="98" y="2390"/>
                    </a:lnTo>
                    <a:lnTo>
                      <a:pt x="102" y="2420"/>
                    </a:lnTo>
                    <a:lnTo>
                      <a:pt x="104" y="2454"/>
                    </a:lnTo>
                    <a:lnTo>
                      <a:pt x="106" y="2490"/>
                    </a:lnTo>
                    <a:lnTo>
                      <a:pt x="106" y="2490"/>
                    </a:lnTo>
                    <a:lnTo>
                      <a:pt x="120" y="2502"/>
                    </a:lnTo>
                    <a:lnTo>
                      <a:pt x="134" y="2516"/>
                    </a:lnTo>
                    <a:lnTo>
                      <a:pt x="146" y="2532"/>
                    </a:lnTo>
                    <a:lnTo>
                      <a:pt x="156" y="2554"/>
                    </a:lnTo>
                    <a:lnTo>
                      <a:pt x="164" y="2578"/>
                    </a:lnTo>
                    <a:lnTo>
                      <a:pt x="172" y="2606"/>
                    </a:lnTo>
                    <a:lnTo>
                      <a:pt x="178" y="2638"/>
                    </a:lnTo>
                    <a:lnTo>
                      <a:pt x="182" y="2674"/>
                    </a:lnTo>
                    <a:lnTo>
                      <a:pt x="182" y="2674"/>
                    </a:lnTo>
                    <a:lnTo>
                      <a:pt x="198" y="2680"/>
                    </a:lnTo>
                    <a:lnTo>
                      <a:pt x="212" y="2688"/>
                    </a:lnTo>
                    <a:lnTo>
                      <a:pt x="226" y="2700"/>
                    </a:lnTo>
                    <a:lnTo>
                      <a:pt x="236" y="2718"/>
                    </a:lnTo>
                    <a:lnTo>
                      <a:pt x="248" y="2738"/>
                    </a:lnTo>
                    <a:lnTo>
                      <a:pt x="258" y="2762"/>
                    </a:lnTo>
                    <a:lnTo>
                      <a:pt x="266" y="2792"/>
                    </a:lnTo>
                    <a:lnTo>
                      <a:pt x="272" y="2826"/>
                    </a:lnTo>
                    <a:lnTo>
                      <a:pt x="272" y="2826"/>
                    </a:lnTo>
                    <a:lnTo>
                      <a:pt x="276" y="2826"/>
                    </a:lnTo>
                    <a:lnTo>
                      <a:pt x="276" y="2826"/>
                    </a:lnTo>
                    <a:lnTo>
                      <a:pt x="278" y="2826"/>
                    </a:lnTo>
                    <a:lnTo>
                      <a:pt x="278" y="2826"/>
                    </a:lnTo>
                    <a:lnTo>
                      <a:pt x="286" y="2824"/>
                    </a:lnTo>
                    <a:lnTo>
                      <a:pt x="286" y="2824"/>
                    </a:lnTo>
                    <a:lnTo>
                      <a:pt x="292" y="2826"/>
                    </a:lnTo>
                    <a:lnTo>
                      <a:pt x="292" y="2826"/>
                    </a:lnTo>
                    <a:lnTo>
                      <a:pt x="284" y="2792"/>
                    </a:lnTo>
                    <a:lnTo>
                      <a:pt x="276" y="2762"/>
                    </a:lnTo>
                    <a:lnTo>
                      <a:pt x="266" y="2738"/>
                    </a:lnTo>
                    <a:lnTo>
                      <a:pt x="256" y="2718"/>
                    </a:lnTo>
                    <a:lnTo>
                      <a:pt x="244" y="2700"/>
                    </a:lnTo>
                    <a:lnTo>
                      <a:pt x="230" y="2688"/>
                    </a:lnTo>
                    <a:lnTo>
                      <a:pt x="216" y="2680"/>
                    </a:lnTo>
                    <a:lnTo>
                      <a:pt x="200" y="2674"/>
                    </a:lnTo>
                    <a:lnTo>
                      <a:pt x="200" y="2674"/>
                    </a:lnTo>
                    <a:lnTo>
                      <a:pt x="196" y="2638"/>
                    </a:lnTo>
                    <a:lnTo>
                      <a:pt x="190" y="2606"/>
                    </a:lnTo>
                    <a:lnTo>
                      <a:pt x="184" y="2578"/>
                    </a:lnTo>
                    <a:lnTo>
                      <a:pt x="174" y="2554"/>
                    </a:lnTo>
                    <a:lnTo>
                      <a:pt x="164" y="2532"/>
                    </a:lnTo>
                    <a:lnTo>
                      <a:pt x="154" y="2516"/>
                    </a:lnTo>
                    <a:lnTo>
                      <a:pt x="140" y="2502"/>
                    </a:lnTo>
                    <a:lnTo>
                      <a:pt x="126" y="2490"/>
                    </a:lnTo>
                    <a:lnTo>
                      <a:pt x="126" y="2490"/>
                    </a:lnTo>
                    <a:lnTo>
                      <a:pt x="124" y="2454"/>
                    </a:lnTo>
                    <a:lnTo>
                      <a:pt x="120" y="2420"/>
                    </a:lnTo>
                    <a:lnTo>
                      <a:pt x="116" y="2390"/>
                    </a:lnTo>
                    <a:lnTo>
                      <a:pt x="110" y="2362"/>
                    </a:lnTo>
                    <a:lnTo>
                      <a:pt x="102" y="2338"/>
                    </a:lnTo>
                    <a:lnTo>
                      <a:pt x="92" y="2316"/>
                    </a:lnTo>
                    <a:lnTo>
                      <a:pt x="82" y="2296"/>
                    </a:lnTo>
                    <a:lnTo>
                      <a:pt x="68" y="2280"/>
                    </a:lnTo>
                    <a:lnTo>
                      <a:pt x="68" y="2280"/>
                    </a:lnTo>
                    <a:lnTo>
                      <a:pt x="70" y="2244"/>
                    </a:lnTo>
                    <a:lnTo>
                      <a:pt x="70" y="2210"/>
                    </a:lnTo>
                    <a:lnTo>
                      <a:pt x="68" y="2176"/>
                    </a:lnTo>
                    <a:lnTo>
                      <a:pt x="64" y="2148"/>
                    </a:lnTo>
                    <a:lnTo>
                      <a:pt x="58" y="2120"/>
                    </a:lnTo>
                    <a:lnTo>
                      <a:pt x="52" y="2094"/>
                    </a:lnTo>
                    <a:lnTo>
                      <a:pt x="42" y="2070"/>
                    </a:lnTo>
                    <a:lnTo>
                      <a:pt x="32" y="2048"/>
                    </a:lnTo>
                    <a:lnTo>
                      <a:pt x="32" y="2048"/>
                    </a:lnTo>
                    <a:lnTo>
                      <a:pt x="36" y="2012"/>
                    </a:lnTo>
                    <a:lnTo>
                      <a:pt x="40" y="1978"/>
                    </a:lnTo>
                    <a:lnTo>
                      <a:pt x="40" y="1946"/>
                    </a:lnTo>
                    <a:lnTo>
                      <a:pt x="40" y="1914"/>
                    </a:lnTo>
                    <a:lnTo>
                      <a:pt x="38" y="1884"/>
                    </a:lnTo>
                    <a:lnTo>
                      <a:pt x="34" y="1856"/>
                    </a:lnTo>
                    <a:lnTo>
                      <a:pt x="28" y="1828"/>
                    </a:lnTo>
                    <a:lnTo>
                      <a:pt x="18" y="1802"/>
                    </a:lnTo>
                    <a:lnTo>
                      <a:pt x="18" y="1802"/>
                    </a:lnTo>
                    <a:lnTo>
                      <a:pt x="28" y="1766"/>
                    </a:lnTo>
                    <a:lnTo>
                      <a:pt x="34" y="1732"/>
                    </a:lnTo>
                    <a:lnTo>
                      <a:pt x="40" y="1698"/>
                    </a:lnTo>
                    <a:lnTo>
                      <a:pt x="44" y="1664"/>
                    </a:lnTo>
                    <a:lnTo>
                      <a:pt x="46" y="1630"/>
                    </a:lnTo>
                    <a:lnTo>
                      <a:pt x="48" y="1596"/>
                    </a:lnTo>
                    <a:lnTo>
                      <a:pt x="48" y="1562"/>
                    </a:lnTo>
                    <a:lnTo>
                      <a:pt x="46" y="1528"/>
                    </a:lnTo>
                    <a:lnTo>
                      <a:pt x="46" y="1528"/>
                    </a:lnTo>
                    <a:lnTo>
                      <a:pt x="60" y="1492"/>
                    </a:lnTo>
                    <a:lnTo>
                      <a:pt x="72" y="1456"/>
                    </a:lnTo>
                    <a:lnTo>
                      <a:pt x="82" y="1420"/>
                    </a:lnTo>
                    <a:lnTo>
                      <a:pt x="92" y="1382"/>
                    </a:lnTo>
                    <a:lnTo>
                      <a:pt x="100" y="1344"/>
                    </a:lnTo>
                    <a:lnTo>
                      <a:pt x="106" y="1306"/>
                    </a:lnTo>
                    <a:lnTo>
                      <a:pt x="112" y="1268"/>
                    </a:lnTo>
                    <a:lnTo>
                      <a:pt x="116" y="1226"/>
                    </a:lnTo>
                    <a:lnTo>
                      <a:pt x="116" y="1226"/>
                    </a:lnTo>
                    <a:lnTo>
                      <a:pt x="132" y="1194"/>
                    </a:lnTo>
                    <a:lnTo>
                      <a:pt x="148" y="1158"/>
                    </a:lnTo>
                    <a:lnTo>
                      <a:pt x="162" y="1122"/>
                    </a:lnTo>
                    <a:lnTo>
                      <a:pt x="176" y="1084"/>
                    </a:lnTo>
                    <a:lnTo>
                      <a:pt x="188" y="1046"/>
                    </a:lnTo>
                    <a:lnTo>
                      <a:pt x="198" y="1004"/>
                    </a:lnTo>
                    <a:lnTo>
                      <a:pt x="206" y="962"/>
                    </a:lnTo>
                    <a:lnTo>
                      <a:pt x="214" y="918"/>
                    </a:lnTo>
                    <a:lnTo>
                      <a:pt x="214" y="918"/>
                    </a:lnTo>
                    <a:lnTo>
                      <a:pt x="232" y="888"/>
                    </a:lnTo>
                    <a:lnTo>
                      <a:pt x="250" y="858"/>
                    </a:lnTo>
                    <a:lnTo>
                      <a:pt x="266" y="824"/>
                    </a:lnTo>
                    <a:lnTo>
                      <a:pt x="280" y="788"/>
                    </a:lnTo>
                    <a:lnTo>
                      <a:pt x="294" y="750"/>
                    </a:lnTo>
                    <a:lnTo>
                      <a:pt x="306" y="710"/>
                    </a:lnTo>
                    <a:lnTo>
                      <a:pt x="316" y="668"/>
                    </a:lnTo>
                    <a:lnTo>
                      <a:pt x="326" y="622"/>
                    </a:lnTo>
                    <a:lnTo>
                      <a:pt x="326" y="622"/>
                    </a:lnTo>
                    <a:lnTo>
                      <a:pt x="344" y="598"/>
                    </a:lnTo>
                    <a:lnTo>
                      <a:pt x="360" y="574"/>
                    </a:lnTo>
                    <a:lnTo>
                      <a:pt x="376" y="546"/>
                    </a:lnTo>
                    <a:lnTo>
                      <a:pt x="390" y="514"/>
                    </a:lnTo>
                    <a:lnTo>
                      <a:pt x="404" y="480"/>
                    </a:lnTo>
                    <a:lnTo>
                      <a:pt x="418" y="442"/>
                    </a:lnTo>
                    <a:lnTo>
                      <a:pt x="428" y="400"/>
                    </a:lnTo>
                    <a:lnTo>
                      <a:pt x="440" y="356"/>
                    </a:lnTo>
                    <a:lnTo>
                      <a:pt x="440" y="356"/>
                    </a:lnTo>
                    <a:lnTo>
                      <a:pt x="454" y="342"/>
                    </a:lnTo>
                    <a:lnTo>
                      <a:pt x="470" y="326"/>
                    </a:lnTo>
                    <a:lnTo>
                      <a:pt x="482" y="304"/>
                    </a:lnTo>
                    <a:lnTo>
                      <a:pt x="496" y="280"/>
                    </a:lnTo>
                    <a:lnTo>
                      <a:pt x="508" y="250"/>
                    </a:lnTo>
                    <a:lnTo>
                      <a:pt x="518" y="218"/>
                    </a:lnTo>
                    <a:lnTo>
                      <a:pt x="528" y="182"/>
                    </a:lnTo>
                    <a:lnTo>
                      <a:pt x="538" y="144"/>
                    </a:lnTo>
                    <a:lnTo>
                      <a:pt x="538" y="144"/>
                    </a:lnTo>
                    <a:lnTo>
                      <a:pt x="548" y="140"/>
                    </a:lnTo>
                    <a:lnTo>
                      <a:pt x="558" y="132"/>
                    </a:lnTo>
                    <a:lnTo>
                      <a:pt x="568" y="122"/>
                    </a:lnTo>
                    <a:lnTo>
                      <a:pt x="578" y="106"/>
                    </a:lnTo>
                    <a:lnTo>
                      <a:pt x="586" y="88"/>
                    </a:lnTo>
                    <a:lnTo>
                      <a:pt x="592" y="66"/>
                    </a:lnTo>
                    <a:lnTo>
                      <a:pt x="600" y="40"/>
                    </a:lnTo>
                    <a:lnTo>
                      <a:pt x="606" y="12"/>
                    </a:lnTo>
                    <a:lnTo>
                      <a:pt x="606" y="12"/>
                    </a:lnTo>
                    <a:lnTo>
                      <a:pt x="606" y="12"/>
                    </a:lnTo>
                    <a:lnTo>
                      <a:pt x="606" y="12"/>
                    </a:lnTo>
                    <a:lnTo>
                      <a:pt x="602" y="12"/>
                    </a:lnTo>
                    <a:lnTo>
                      <a:pt x="602" y="12"/>
                    </a:lnTo>
                    <a:lnTo>
                      <a:pt x="598" y="12"/>
                    </a:lnTo>
                    <a:lnTo>
                      <a:pt x="594" y="8"/>
                    </a:lnTo>
                    <a:lnTo>
                      <a:pt x="594" y="8"/>
                    </a:lnTo>
                    <a:lnTo>
                      <a:pt x="590" y="4"/>
                    </a:lnTo>
                    <a:close/>
                    <a:moveTo>
                      <a:pt x="588" y="0"/>
                    </a:moveTo>
                    <a:lnTo>
                      <a:pt x="588" y="0"/>
                    </a:lnTo>
                    <a:lnTo>
                      <a:pt x="586" y="8"/>
                    </a:lnTo>
                    <a:lnTo>
                      <a:pt x="586" y="8"/>
                    </a:lnTo>
                    <a:lnTo>
                      <a:pt x="588" y="0"/>
                    </a:lnTo>
                    <a:close/>
                  </a:path>
                </a:pathLst>
              </a:custGeom>
              <a:solidFill>
                <a:schemeClr val="bg1">
                  <a:alpha val="53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grpSp>
            <p:nvGrpSpPr>
              <p:cNvPr id="242" name="그룹 193"/>
              <p:cNvGrpSpPr/>
              <p:nvPr/>
            </p:nvGrpSpPr>
            <p:grpSpPr>
              <a:xfrm>
                <a:off x="3440097" y="1034116"/>
                <a:ext cx="1914525" cy="4756150"/>
                <a:chOff x="5165725" y="881063"/>
                <a:chExt cx="1914525" cy="4756150"/>
              </a:xfrm>
              <a:solidFill>
                <a:schemeClr val="bg1">
                  <a:alpha val="22000"/>
                </a:schemeClr>
              </a:solidFill>
            </p:grpSpPr>
            <p:grpSp>
              <p:nvGrpSpPr>
                <p:cNvPr id="245" name="그룹 196"/>
                <p:cNvGrpSpPr/>
                <p:nvPr/>
              </p:nvGrpSpPr>
              <p:grpSpPr>
                <a:xfrm>
                  <a:off x="6096000" y="881063"/>
                  <a:ext cx="984250" cy="4756150"/>
                  <a:chOff x="6096000" y="881063"/>
                  <a:chExt cx="984250" cy="4756150"/>
                </a:xfrm>
                <a:grpFill/>
              </p:grpSpPr>
              <p:sp>
                <p:nvSpPr>
                  <p:cNvPr id="260" name="Freeform 86"/>
                  <p:cNvSpPr>
                    <a:spLocks/>
                  </p:cNvSpPr>
                  <p:nvPr/>
                </p:nvSpPr>
                <p:spPr bwMode="auto">
                  <a:xfrm>
                    <a:off x="6096000" y="881063"/>
                    <a:ext cx="53975" cy="4756150"/>
                  </a:xfrm>
                  <a:custGeom>
                    <a:avLst/>
                    <a:gdLst/>
                    <a:ahLst/>
                    <a:cxnLst>
                      <a:cxn ang="0">
                        <a:pos x="0" y="2996"/>
                      </a:cxn>
                      <a:cxn ang="0">
                        <a:pos x="18" y="0"/>
                      </a:cxn>
                      <a:cxn ang="0">
                        <a:pos x="34" y="2996"/>
                      </a:cxn>
                      <a:cxn ang="0">
                        <a:pos x="0" y="2996"/>
                      </a:cxn>
                    </a:cxnLst>
                    <a:rect l="0" t="0" r="r" b="b"/>
                    <a:pathLst>
                      <a:path w="34" h="2996">
                        <a:moveTo>
                          <a:pt x="0" y="2996"/>
                        </a:moveTo>
                        <a:lnTo>
                          <a:pt x="18" y="0"/>
                        </a:lnTo>
                        <a:lnTo>
                          <a:pt x="34" y="2996"/>
                        </a:lnTo>
                        <a:lnTo>
                          <a:pt x="0" y="2996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261" name="Freeform 87"/>
                  <p:cNvSpPr>
                    <a:spLocks/>
                  </p:cNvSpPr>
                  <p:nvPr/>
                </p:nvSpPr>
                <p:spPr bwMode="auto">
                  <a:xfrm>
                    <a:off x="6124575" y="1414463"/>
                    <a:ext cx="301625" cy="349250"/>
                  </a:xfrm>
                  <a:custGeom>
                    <a:avLst/>
                    <a:gdLst/>
                    <a:ahLst/>
                    <a:cxnLst>
                      <a:cxn ang="0">
                        <a:pos x="190" y="0"/>
                      </a:cxn>
                      <a:cxn ang="0">
                        <a:pos x="190" y="0"/>
                      </a:cxn>
                      <a:cxn ang="0">
                        <a:pos x="184" y="10"/>
                      </a:cxn>
                      <a:cxn ang="0">
                        <a:pos x="184" y="10"/>
                      </a:cxn>
                      <a:cxn ang="0">
                        <a:pos x="174" y="22"/>
                      </a:cxn>
                      <a:cxn ang="0">
                        <a:pos x="174" y="22"/>
                      </a:cxn>
                      <a:cxn ang="0">
                        <a:pos x="164" y="38"/>
                      </a:cxn>
                      <a:cxn ang="0">
                        <a:pos x="164" y="38"/>
                      </a:cxn>
                      <a:cxn ang="0">
                        <a:pos x="98" y="112"/>
                      </a:cxn>
                      <a:cxn ang="0">
                        <a:pos x="98" y="112"/>
                      </a:cxn>
                      <a:cxn ang="0">
                        <a:pos x="32" y="188"/>
                      </a:cxn>
                      <a:cxn ang="0">
                        <a:pos x="32" y="188"/>
                      </a:cxn>
                      <a:cxn ang="0">
                        <a:pos x="20" y="202"/>
                      </a:cxn>
                      <a:cxn ang="0">
                        <a:pos x="20" y="202"/>
                      </a:cxn>
                      <a:cxn ang="0">
                        <a:pos x="8" y="212"/>
                      </a:cxn>
                      <a:cxn ang="0">
                        <a:pos x="8" y="212"/>
                      </a:cxn>
                      <a:cxn ang="0">
                        <a:pos x="0" y="220"/>
                      </a:cxn>
                      <a:cxn ang="0">
                        <a:pos x="0" y="220"/>
                      </a:cxn>
                      <a:cxn ang="0">
                        <a:pos x="6" y="210"/>
                      </a:cxn>
                      <a:cxn ang="0">
                        <a:pos x="6" y="210"/>
                      </a:cxn>
                      <a:cxn ang="0">
                        <a:pos x="14" y="198"/>
                      </a:cxn>
                      <a:cxn ang="0">
                        <a:pos x="14" y="198"/>
                      </a:cxn>
                      <a:cxn ang="0">
                        <a:pos x="26" y="182"/>
                      </a:cxn>
                      <a:cxn ang="0">
                        <a:pos x="26" y="182"/>
                      </a:cxn>
                      <a:cxn ang="0">
                        <a:pos x="92" y="108"/>
                      </a:cxn>
                      <a:cxn ang="0">
                        <a:pos x="92" y="108"/>
                      </a:cxn>
                      <a:cxn ang="0">
                        <a:pos x="158" y="32"/>
                      </a:cxn>
                      <a:cxn ang="0">
                        <a:pos x="158" y="32"/>
                      </a:cxn>
                      <a:cxn ang="0">
                        <a:pos x="170" y="18"/>
                      </a:cxn>
                      <a:cxn ang="0">
                        <a:pos x="170" y="18"/>
                      </a:cxn>
                      <a:cxn ang="0">
                        <a:pos x="180" y="8"/>
                      </a:cxn>
                      <a:cxn ang="0">
                        <a:pos x="180" y="8"/>
                      </a:cxn>
                      <a:cxn ang="0">
                        <a:pos x="190" y="0"/>
                      </a:cxn>
                      <a:cxn ang="0">
                        <a:pos x="190" y="0"/>
                      </a:cxn>
                    </a:cxnLst>
                    <a:rect l="0" t="0" r="r" b="b"/>
                    <a:pathLst>
                      <a:path w="190" h="220">
                        <a:moveTo>
                          <a:pt x="190" y="0"/>
                        </a:moveTo>
                        <a:lnTo>
                          <a:pt x="190" y="0"/>
                        </a:lnTo>
                        <a:lnTo>
                          <a:pt x="184" y="10"/>
                        </a:lnTo>
                        <a:lnTo>
                          <a:pt x="184" y="10"/>
                        </a:lnTo>
                        <a:lnTo>
                          <a:pt x="174" y="22"/>
                        </a:lnTo>
                        <a:lnTo>
                          <a:pt x="174" y="22"/>
                        </a:lnTo>
                        <a:lnTo>
                          <a:pt x="164" y="38"/>
                        </a:lnTo>
                        <a:lnTo>
                          <a:pt x="164" y="38"/>
                        </a:lnTo>
                        <a:lnTo>
                          <a:pt x="98" y="112"/>
                        </a:lnTo>
                        <a:lnTo>
                          <a:pt x="98" y="112"/>
                        </a:lnTo>
                        <a:lnTo>
                          <a:pt x="32" y="188"/>
                        </a:lnTo>
                        <a:lnTo>
                          <a:pt x="32" y="188"/>
                        </a:lnTo>
                        <a:lnTo>
                          <a:pt x="20" y="202"/>
                        </a:lnTo>
                        <a:lnTo>
                          <a:pt x="20" y="202"/>
                        </a:lnTo>
                        <a:lnTo>
                          <a:pt x="8" y="212"/>
                        </a:lnTo>
                        <a:lnTo>
                          <a:pt x="8" y="212"/>
                        </a:lnTo>
                        <a:lnTo>
                          <a:pt x="0" y="220"/>
                        </a:lnTo>
                        <a:lnTo>
                          <a:pt x="0" y="220"/>
                        </a:lnTo>
                        <a:lnTo>
                          <a:pt x="6" y="210"/>
                        </a:lnTo>
                        <a:lnTo>
                          <a:pt x="6" y="210"/>
                        </a:lnTo>
                        <a:lnTo>
                          <a:pt x="14" y="198"/>
                        </a:lnTo>
                        <a:lnTo>
                          <a:pt x="14" y="198"/>
                        </a:lnTo>
                        <a:lnTo>
                          <a:pt x="26" y="182"/>
                        </a:lnTo>
                        <a:lnTo>
                          <a:pt x="26" y="182"/>
                        </a:lnTo>
                        <a:lnTo>
                          <a:pt x="92" y="108"/>
                        </a:lnTo>
                        <a:lnTo>
                          <a:pt x="92" y="108"/>
                        </a:lnTo>
                        <a:lnTo>
                          <a:pt x="158" y="32"/>
                        </a:lnTo>
                        <a:lnTo>
                          <a:pt x="158" y="32"/>
                        </a:lnTo>
                        <a:lnTo>
                          <a:pt x="170" y="18"/>
                        </a:lnTo>
                        <a:lnTo>
                          <a:pt x="170" y="18"/>
                        </a:lnTo>
                        <a:lnTo>
                          <a:pt x="180" y="8"/>
                        </a:lnTo>
                        <a:lnTo>
                          <a:pt x="180" y="8"/>
                        </a:lnTo>
                        <a:lnTo>
                          <a:pt x="190" y="0"/>
                        </a:lnTo>
                        <a:lnTo>
                          <a:pt x="19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262" name="Freeform 88"/>
                  <p:cNvSpPr>
                    <a:spLocks/>
                  </p:cNvSpPr>
                  <p:nvPr/>
                </p:nvSpPr>
                <p:spPr bwMode="auto">
                  <a:xfrm>
                    <a:off x="6124575" y="1827213"/>
                    <a:ext cx="476250" cy="501650"/>
                  </a:xfrm>
                  <a:custGeom>
                    <a:avLst/>
                    <a:gdLst/>
                    <a:ahLst/>
                    <a:cxnLst>
                      <a:cxn ang="0">
                        <a:pos x="300" y="0"/>
                      </a:cxn>
                      <a:cxn ang="0">
                        <a:pos x="300" y="0"/>
                      </a:cxn>
                      <a:cxn ang="0">
                        <a:pos x="288" y="14"/>
                      </a:cxn>
                      <a:cxn ang="0">
                        <a:pos x="288" y="14"/>
                      </a:cxn>
                      <a:cxn ang="0">
                        <a:pos x="276" y="32"/>
                      </a:cxn>
                      <a:cxn ang="0">
                        <a:pos x="276" y="32"/>
                      </a:cxn>
                      <a:cxn ang="0">
                        <a:pos x="256" y="52"/>
                      </a:cxn>
                      <a:cxn ang="0">
                        <a:pos x="256" y="52"/>
                      </a:cxn>
                      <a:cxn ang="0">
                        <a:pos x="154" y="162"/>
                      </a:cxn>
                      <a:cxn ang="0">
                        <a:pos x="154" y="162"/>
                      </a:cxn>
                      <a:cxn ang="0">
                        <a:pos x="50" y="270"/>
                      </a:cxn>
                      <a:cxn ang="0">
                        <a:pos x="50" y="270"/>
                      </a:cxn>
                      <a:cxn ang="0">
                        <a:pos x="30" y="290"/>
                      </a:cxn>
                      <a:cxn ang="0">
                        <a:pos x="30" y="290"/>
                      </a:cxn>
                      <a:cxn ang="0">
                        <a:pos x="14" y="304"/>
                      </a:cxn>
                      <a:cxn ang="0">
                        <a:pos x="14" y="304"/>
                      </a:cxn>
                      <a:cxn ang="0">
                        <a:pos x="0" y="316"/>
                      </a:cxn>
                      <a:cxn ang="0">
                        <a:pos x="0" y="316"/>
                      </a:cxn>
                      <a:cxn ang="0">
                        <a:pos x="12" y="302"/>
                      </a:cxn>
                      <a:cxn ang="0">
                        <a:pos x="12" y="302"/>
                      </a:cxn>
                      <a:cxn ang="0">
                        <a:pos x="24" y="286"/>
                      </a:cxn>
                      <a:cxn ang="0">
                        <a:pos x="24" y="286"/>
                      </a:cxn>
                      <a:cxn ang="0">
                        <a:pos x="44" y="264"/>
                      </a:cxn>
                      <a:cxn ang="0">
                        <a:pos x="44" y="264"/>
                      </a:cxn>
                      <a:cxn ang="0">
                        <a:pos x="146" y="156"/>
                      </a:cxn>
                      <a:cxn ang="0">
                        <a:pos x="146" y="156"/>
                      </a:cxn>
                      <a:cxn ang="0">
                        <a:pos x="250" y="46"/>
                      </a:cxn>
                      <a:cxn ang="0">
                        <a:pos x="250" y="46"/>
                      </a:cxn>
                      <a:cxn ang="0">
                        <a:pos x="270" y="26"/>
                      </a:cxn>
                      <a:cxn ang="0">
                        <a:pos x="270" y="26"/>
                      </a:cxn>
                      <a:cxn ang="0">
                        <a:pos x="286" y="12"/>
                      </a:cxn>
                      <a:cxn ang="0">
                        <a:pos x="286" y="12"/>
                      </a:cxn>
                      <a:cxn ang="0">
                        <a:pos x="300" y="0"/>
                      </a:cxn>
                      <a:cxn ang="0">
                        <a:pos x="300" y="0"/>
                      </a:cxn>
                    </a:cxnLst>
                    <a:rect l="0" t="0" r="r" b="b"/>
                    <a:pathLst>
                      <a:path w="300" h="316">
                        <a:moveTo>
                          <a:pt x="300" y="0"/>
                        </a:moveTo>
                        <a:lnTo>
                          <a:pt x="300" y="0"/>
                        </a:lnTo>
                        <a:lnTo>
                          <a:pt x="288" y="14"/>
                        </a:lnTo>
                        <a:lnTo>
                          <a:pt x="288" y="14"/>
                        </a:lnTo>
                        <a:lnTo>
                          <a:pt x="276" y="32"/>
                        </a:lnTo>
                        <a:lnTo>
                          <a:pt x="276" y="32"/>
                        </a:lnTo>
                        <a:lnTo>
                          <a:pt x="256" y="52"/>
                        </a:lnTo>
                        <a:lnTo>
                          <a:pt x="256" y="52"/>
                        </a:lnTo>
                        <a:lnTo>
                          <a:pt x="154" y="162"/>
                        </a:lnTo>
                        <a:lnTo>
                          <a:pt x="154" y="162"/>
                        </a:lnTo>
                        <a:lnTo>
                          <a:pt x="50" y="270"/>
                        </a:lnTo>
                        <a:lnTo>
                          <a:pt x="50" y="270"/>
                        </a:lnTo>
                        <a:lnTo>
                          <a:pt x="30" y="290"/>
                        </a:lnTo>
                        <a:lnTo>
                          <a:pt x="30" y="290"/>
                        </a:lnTo>
                        <a:lnTo>
                          <a:pt x="14" y="304"/>
                        </a:lnTo>
                        <a:lnTo>
                          <a:pt x="14" y="304"/>
                        </a:lnTo>
                        <a:lnTo>
                          <a:pt x="0" y="316"/>
                        </a:lnTo>
                        <a:lnTo>
                          <a:pt x="0" y="316"/>
                        </a:lnTo>
                        <a:lnTo>
                          <a:pt x="12" y="302"/>
                        </a:lnTo>
                        <a:lnTo>
                          <a:pt x="12" y="302"/>
                        </a:lnTo>
                        <a:lnTo>
                          <a:pt x="24" y="286"/>
                        </a:lnTo>
                        <a:lnTo>
                          <a:pt x="24" y="286"/>
                        </a:lnTo>
                        <a:lnTo>
                          <a:pt x="44" y="264"/>
                        </a:lnTo>
                        <a:lnTo>
                          <a:pt x="44" y="264"/>
                        </a:lnTo>
                        <a:lnTo>
                          <a:pt x="146" y="156"/>
                        </a:lnTo>
                        <a:lnTo>
                          <a:pt x="146" y="156"/>
                        </a:lnTo>
                        <a:lnTo>
                          <a:pt x="250" y="46"/>
                        </a:lnTo>
                        <a:lnTo>
                          <a:pt x="250" y="46"/>
                        </a:lnTo>
                        <a:lnTo>
                          <a:pt x="270" y="26"/>
                        </a:lnTo>
                        <a:lnTo>
                          <a:pt x="270" y="26"/>
                        </a:lnTo>
                        <a:lnTo>
                          <a:pt x="286" y="12"/>
                        </a:lnTo>
                        <a:lnTo>
                          <a:pt x="286" y="12"/>
                        </a:lnTo>
                        <a:lnTo>
                          <a:pt x="300" y="0"/>
                        </a:lnTo>
                        <a:lnTo>
                          <a:pt x="30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263" name="Freeform 89"/>
                  <p:cNvSpPr>
                    <a:spLocks/>
                  </p:cNvSpPr>
                  <p:nvPr/>
                </p:nvSpPr>
                <p:spPr bwMode="auto">
                  <a:xfrm>
                    <a:off x="6124575" y="2287588"/>
                    <a:ext cx="654050" cy="606425"/>
                  </a:xfrm>
                  <a:custGeom>
                    <a:avLst/>
                    <a:gdLst/>
                    <a:ahLst/>
                    <a:cxnLst>
                      <a:cxn ang="0">
                        <a:pos x="412" y="0"/>
                      </a:cxn>
                      <a:cxn ang="0">
                        <a:pos x="412" y="0"/>
                      </a:cxn>
                      <a:cxn ang="0">
                        <a:pos x="394" y="18"/>
                      </a:cxn>
                      <a:cxn ang="0">
                        <a:pos x="394" y="18"/>
                      </a:cxn>
                      <a:cxn ang="0">
                        <a:pos x="376" y="38"/>
                      </a:cxn>
                      <a:cxn ang="0">
                        <a:pos x="376" y="38"/>
                      </a:cxn>
                      <a:cxn ang="0">
                        <a:pos x="350" y="64"/>
                      </a:cxn>
                      <a:cxn ang="0">
                        <a:pos x="350" y="64"/>
                      </a:cxn>
                      <a:cxn ang="0">
                        <a:pos x="208" y="194"/>
                      </a:cxn>
                      <a:cxn ang="0">
                        <a:pos x="208" y="194"/>
                      </a:cxn>
                      <a:cxn ang="0">
                        <a:pos x="66" y="326"/>
                      </a:cxn>
                      <a:cxn ang="0">
                        <a:pos x="66" y="326"/>
                      </a:cxn>
                      <a:cxn ang="0">
                        <a:pos x="40" y="350"/>
                      </a:cxn>
                      <a:cxn ang="0">
                        <a:pos x="40" y="350"/>
                      </a:cxn>
                      <a:cxn ang="0">
                        <a:pos x="18" y="368"/>
                      </a:cxn>
                      <a:cxn ang="0">
                        <a:pos x="18" y="368"/>
                      </a:cxn>
                      <a:cxn ang="0">
                        <a:pos x="0" y="382"/>
                      </a:cxn>
                      <a:cxn ang="0">
                        <a:pos x="0" y="382"/>
                      </a:cxn>
                      <a:cxn ang="0">
                        <a:pos x="16" y="366"/>
                      </a:cxn>
                      <a:cxn ang="0">
                        <a:pos x="16" y="366"/>
                      </a:cxn>
                      <a:cxn ang="0">
                        <a:pos x="36" y="346"/>
                      </a:cxn>
                      <a:cxn ang="0">
                        <a:pos x="36" y="346"/>
                      </a:cxn>
                      <a:cxn ang="0">
                        <a:pos x="60" y="320"/>
                      </a:cxn>
                      <a:cxn ang="0">
                        <a:pos x="60" y="320"/>
                      </a:cxn>
                      <a:cxn ang="0">
                        <a:pos x="202" y="188"/>
                      </a:cxn>
                      <a:cxn ang="0">
                        <a:pos x="202" y="188"/>
                      </a:cxn>
                      <a:cxn ang="0">
                        <a:pos x="344" y="58"/>
                      </a:cxn>
                      <a:cxn ang="0">
                        <a:pos x="344" y="58"/>
                      </a:cxn>
                      <a:cxn ang="0">
                        <a:pos x="372" y="34"/>
                      </a:cxn>
                      <a:cxn ang="0">
                        <a:pos x="372" y="34"/>
                      </a:cxn>
                      <a:cxn ang="0">
                        <a:pos x="392" y="16"/>
                      </a:cxn>
                      <a:cxn ang="0">
                        <a:pos x="392" y="16"/>
                      </a:cxn>
                      <a:cxn ang="0">
                        <a:pos x="412" y="0"/>
                      </a:cxn>
                      <a:cxn ang="0">
                        <a:pos x="412" y="0"/>
                      </a:cxn>
                    </a:cxnLst>
                    <a:rect l="0" t="0" r="r" b="b"/>
                    <a:pathLst>
                      <a:path w="412" h="382">
                        <a:moveTo>
                          <a:pt x="412" y="0"/>
                        </a:moveTo>
                        <a:lnTo>
                          <a:pt x="412" y="0"/>
                        </a:lnTo>
                        <a:lnTo>
                          <a:pt x="394" y="18"/>
                        </a:lnTo>
                        <a:lnTo>
                          <a:pt x="394" y="18"/>
                        </a:lnTo>
                        <a:lnTo>
                          <a:pt x="376" y="38"/>
                        </a:lnTo>
                        <a:lnTo>
                          <a:pt x="376" y="38"/>
                        </a:lnTo>
                        <a:lnTo>
                          <a:pt x="350" y="64"/>
                        </a:lnTo>
                        <a:lnTo>
                          <a:pt x="350" y="64"/>
                        </a:lnTo>
                        <a:lnTo>
                          <a:pt x="208" y="194"/>
                        </a:lnTo>
                        <a:lnTo>
                          <a:pt x="208" y="194"/>
                        </a:lnTo>
                        <a:lnTo>
                          <a:pt x="66" y="326"/>
                        </a:lnTo>
                        <a:lnTo>
                          <a:pt x="66" y="326"/>
                        </a:lnTo>
                        <a:lnTo>
                          <a:pt x="40" y="350"/>
                        </a:lnTo>
                        <a:lnTo>
                          <a:pt x="40" y="350"/>
                        </a:lnTo>
                        <a:lnTo>
                          <a:pt x="18" y="368"/>
                        </a:lnTo>
                        <a:lnTo>
                          <a:pt x="18" y="368"/>
                        </a:lnTo>
                        <a:lnTo>
                          <a:pt x="0" y="382"/>
                        </a:lnTo>
                        <a:lnTo>
                          <a:pt x="0" y="382"/>
                        </a:lnTo>
                        <a:lnTo>
                          <a:pt x="16" y="366"/>
                        </a:lnTo>
                        <a:lnTo>
                          <a:pt x="16" y="366"/>
                        </a:lnTo>
                        <a:lnTo>
                          <a:pt x="36" y="346"/>
                        </a:lnTo>
                        <a:lnTo>
                          <a:pt x="36" y="346"/>
                        </a:lnTo>
                        <a:lnTo>
                          <a:pt x="60" y="320"/>
                        </a:lnTo>
                        <a:lnTo>
                          <a:pt x="60" y="320"/>
                        </a:lnTo>
                        <a:lnTo>
                          <a:pt x="202" y="188"/>
                        </a:lnTo>
                        <a:lnTo>
                          <a:pt x="202" y="188"/>
                        </a:lnTo>
                        <a:lnTo>
                          <a:pt x="344" y="58"/>
                        </a:lnTo>
                        <a:lnTo>
                          <a:pt x="344" y="58"/>
                        </a:lnTo>
                        <a:lnTo>
                          <a:pt x="372" y="34"/>
                        </a:lnTo>
                        <a:lnTo>
                          <a:pt x="372" y="34"/>
                        </a:lnTo>
                        <a:lnTo>
                          <a:pt x="392" y="16"/>
                        </a:lnTo>
                        <a:lnTo>
                          <a:pt x="392" y="16"/>
                        </a:lnTo>
                        <a:lnTo>
                          <a:pt x="412" y="0"/>
                        </a:lnTo>
                        <a:lnTo>
                          <a:pt x="412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264" name="Freeform 90"/>
                  <p:cNvSpPr>
                    <a:spLocks/>
                  </p:cNvSpPr>
                  <p:nvPr/>
                </p:nvSpPr>
                <p:spPr bwMode="auto">
                  <a:xfrm>
                    <a:off x="6124575" y="2770188"/>
                    <a:ext cx="806450" cy="692150"/>
                  </a:xfrm>
                  <a:custGeom>
                    <a:avLst/>
                    <a:gdLst/>
                    <a:ahLst/>
                    <a:cxnLst>
                      <a:cxn ang="0">
                        <a:pos x="508" y="0"/>
                      </a:cxn>
                      <a:cxn ang="0">
                        <a:pos x="508" y="0"/>
                      </a:cxn>
                      <a:cxn ang="0">
                        <a:pos x="488" y="20"/>
                      </a:cxn>
                      <a:cxn ang="0">
                        <a:pos x="488" y="20"/>
                      </a:cxn>
                      <a:cxn ang="0">
                        <a:pos x="464" y="42"/>
                      </a:cxn>
                      <a:cxn ang="0">
                        <a:pos x="464" y="42"/>
                      </a:cxn>
                      <a:cxn ang="0">
                        <a:pos x="432" y="70"/>
                      </a:cxn>
                      <a:cxn ang="0">
                        <a:pos x="432" y="70"/>
                      </a:cxn>
                      <a:cxn ang="0">
                        <a:pos x="256" y="220"/>
                      </a:cxn>
                      <a:cxn ang="0">
                        <a:pos x="256" y="220"/>
                      </a:cxn>
                      <a:cxn ang="0">
                        <a:pos x="82" y="370"/>
                      </a:cxn>
                      <a:cxn ang="0">
                        <a:pos x="82" y="370"/>
                      </a:cxn>
                      <a:cxn ang="0">
                        <a:pos x="48" y="398"/>
                      </a:cxn>
                      <a:cxn ang="0">
                        <a:pos x="48" y="398"/>
                      </a:cxn>
                      <a:cxn ang="0">
                        <a:pos x="22" y="418"/>
                      </a:cxn>
                      <a:cxn ang="0">
                        <a:pos x="22" y="418"/>
                      </a:cxn>
                      <a:cxn ang="0">
                        <a:pos x="0" y="436"/>
                      </a:cxn>
                      <a:cxn ang="0">
                        <a:pos x="0" y="436"/>
                      </a:cxn>
                      <a:cxn ang="0">
                        <a:pos x="20" y="416"/>
                      </a:cxn>
                      <a:cxn ang="0">
                        <a:pos x="20" y="416"/>
                      </a:cxn>
                      <a:cxn ang="0">
                        <a:pos x="44" y="392"/>
                      </a:cxn>
                      <a:cxn ang="0">
                        <a:pos x="44" y="392"/>
                      </a:cxn>
                      <a:cxn ang="0">
                        <a:pos x="76" y="364"/>
                      </a:cxn>
                      <a:cxn ang="0">
                        <a:pos x="76" y="364"/>
                      </a:cxn>
                      <a:cxn ang="0">
                        <a:pos x="250" y="214"/>
                      </a:cxn>
                      <a:cxn ang="0">
                        <a:pos x="250" y="214"/>
                      </a:cxn>
                      <a:cxn ang="0">
                        <a:pos x="426" y="64"/>
                      </a:cxn>
                      <a:cxn ang="0">
                        <a:pos x="426" y="64"/>
                      </a:cxn>
                      <a:cxn ang="0">
                        <a:pos x="458" y="38"/>
                      </a:cxn>
                      <a:cxn ang="0">
                        <a:pos x="458" y="38"/>
                      </a:cxn>
                      <a:cxn ang="0">
                        <a:pos x="484" y="16"/>
                      </a:cxn>
                      <a:cxn ang="0">
                        <a:pos x="484" y="16"/>
                      </a:cxn>
                      <a:cxn ang="0">
                        <a:pos x="508" y="0"/>
                      </a:cxn>
                      <a:cxn ang="0">
                        <a:pos x="508" y="0"/>
                      </a:cxn>
                    </a:cxnLst>
                    <a:rect l="0" t="0" r="r" b="b"/>
                    <a:pathLst>
                      <a:path w="508" h="436">
                        <a:moveTo>
                          <a:pt x="508" y="0"/>
                        </a:moveTo>
                        <a:lnTo>
                          <a:pt x="508" y="0"/>
                        </a:lnTo>
                        <a:lnTo>
                          <a:pt x="488" y="20"/>
                        </a:lnTo>
                        <a:lnTo>
                          <a:pt x="488" y="20"/>
                        </a:lnTo>
                        <a:lnTo>
                          <a:pt x="464" y="42"/>
                        </a:lnTo>
                        <a:lnTo>
                          <a:pt x="464" y="42"/>
                        </a:lnTo>
                        <a:lnTo>
                          <a:pt x="432" y="70"/>
                        </a:lnTo>
                        <a:lnTo>
                          <a:pt x="432" y="70"/>
                        </a:lnTo>
                        <a:lnTo>
                          <a:pt x="256" y="220"/>
                        </a:lnTo>
                        <a:lnTo>
                          <a:pt x="256" y="220"/>
                        </a:lnTo>
                        <a:lnTo>
                          <a:pt x="82" y="370"/>
                        </a:lnTo>
                        <a:lnTo>
                          <a:pt x="82" y="370"/>
                        </a:lnTo>
                        <a:lnTo>
                          <a:pt x="48" y="398"/>
                        </a:lnTo>
                        <a:lnTo>
                          <a:pt x="48" y="398"/>
                        </a:lnTo>
                        <a:lnTo>
                          <a:pt x="22" y="418"/>
                        </a:lnTo>
                        <a:lnTo>
                          <a:pt x="22" y="418"/>
                        </a:lnTo>
                        <a:lnTo>
                          <a:pt x="0" y="436"/>
                        </a:lnTo>
                        <a:lnTo>
                          <a:pt x="0" y="436"/>
                        </a:lnTo>
                        <a:lnTo>
                          <a:pt x="20" y="416"/>
                        </a:lnTo>
                        <a:lnTo>
                          <a:pt x="20" y="416"/>
                        </a:lnTo>
                        <a:lnTo>
                          <a:pt x="44" y="392"/>
                        </a:lnTo>
                        <a:lnTo>
                          <a:pt x="44" y="392"/>
                        </a:lnTo>
                        <a:lnTo>
                          <a:pt x="76" y="364"/>
                        </a:lnTo>
                        <a:lnTo>
                          <a:pt x="76" y="364"/>
                        </a:lnTo>
                        <a:lnTo>
                          <a:pt x="250" y="214"/>
                        </a:lnTo>
                        <a:lnTo>
                          <a:pt x="250" y="214"/>
                        </a:lnTo>
                        <a:lnTo>
                          <a:pt x="426" y="64"/>
                        </a:lnTo>
                        <a:lnTo>
                          <a:pt x="426" y="64"/>
                        </a:lnTo>
                        <a:lnTo>
                          <a:pt x="458" y="38"/>
                        </a:lnTo>
                        <a:lnTo>
                          <a:pt x="458" y="38"/>
                        </a:lnTo>
                        <a:lnTo>
                          <a:pt x="484" y="16"/>
                        </a:lnTo>
                        <a:lnTo>
                          <a:pt x="484" y="16"/>
                        </a:lnTo>
                        <a:lnTo>
                          <a:pt x="508" y="0"/>
                        </a:lnTo>
                        <a:lnTo>
                          <a:pt x="508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265" name="Freeform 91"/>
                  <p:cNvSpPr>
                    <a:spLocks/>
                  </p:cNvSpPr>
                  <p:nvPr/>
                </p:nvSpPr>
                <p:spPr bwMode="auto">
                  <a:xfrm>
                    <a:off x="6124575" y="3236913"/>
                    <a:ext cx="914400" cy="695325"/>
                  </a:xfrm>
                  <a:custGeom>
                    <a:avLst/>
                    <a:gdLst/>
                    <a:ahLst/>
                    <a:cxnLst>
                      <a:cxn ang="0">
                        <a:pos x="576" y="0"/>
                      </a:cxn>
                      <a:cxn ang="0">
                        <a:pos x="576" y="0"/>
                      </a:cxn>
                      <a:cxn ang="0">
                        <a:pos x="552" y="20"/>
                      </a:cxn>
                      <a:cxn ang="0">
                        <a:pos x="552" y="20"/>
                      </a:cxn>
                      <a:cxn ang="0">
                        <a:pos x="524" y="44"/>
                      </a:cxn>
                      <a:cxn ang="0">
                        <a:pos x="524" y="44"/>
                      </a:cxn>
                      <a:cxn ang="0">
                        <a:pos x="488" y="72"/>
                      </a:cxn>
                      <a:cxn ang="0">
                        <a:pos x="488" y="72"/>
                      </a:cxn>
                      <a:cxn ang="0">
                        <a:pos x="290" y="222"/>
                      </a:cxn>
                      <a:cxn ang="0">
                        <a:pos x="290" y="222"/>
                      </a:cxn>
                      <a:cxn ang="0">
                        <a:pos x="92" y="374"/>
                      </a:cxn>
                      <a:cxn ang="0">
                        <a:pos x="92" y="374"/>
                      </a:cxn>
                      <a:cxn ang="0">
                        <a:pos x="54" y="400"/>
                      </a:cxn>
                      <a:cxn ang="0">
                        <a:pos x="54" y="400"/>
                      </a:cxn>
                      <a:cxn ang="0">
                        <a:pos x="26" y="420"/>
                      </a:cxn>
                      <a:cxn ang="0">
                        <a:pos x="26" y="420"/>
                      </a:cxn>
                      <a:cxn ang="0">
                        <a:pos x="0" y="438"/>
                      </a:cxn>
                      <a:cxn ang="0">
                        <a:pos x="0" y="438"/>
                      </a:cxn>
                      <a:cxn ang="0">
                        <a:pos x="24" y="418"/>
                      </a:cxn>
                      <a:cxn ang="0">
                        <a:pos x="24" y="418"/>
                      </a:cxn>
                      <a:cxn ang="0">
                        <a:pos x="50" y="396"/>
                      </a:cxn>
                      <a:cxn ang="0">
                        <a:pos x="50" y="396"/>
                      </a:cxn>
                      <a:cxn ang="0">
                        <a:pos x="86" y="366"/>
                      </a:cxn>
                      <a:cxn ang="0">
                        <a:pos x="86" y="366"/>
                      </a:cxn>
                      <a:cxn ang="0">
                        <a:pos x="286" y="216"/>
                      </a:cxn>
                      <a:cxn ang="0">
                        <a:pos x="286" y="216"/>
                      </a:cxn>
                      <a:cxn ang="0">
                        <a:pos x="484" y="66"/>
                      </a:cxn>
                      <a:cxn ang="0">
                        <a:pos x="484" y="66"/>
                      </a:cxn>
                      <a:cxn ang="0">
                        <a:pos x="520" y="38"/>
                      </a:cxn>
                      <a:cxn ang="0">
                        <a:pos x="520" y="38"/>
                      </a:cxn>
                      <a:cxn ang="0">
                        <a:pos x="550" y="18"/>
                      </a:cxn>
                      <a:cxn ang="0">
                        <a:pos x="550" y="18"/>
                      </a:cxn>
                      <a:cxn ang="0">
                        <a:pos x="576" y="0"/>
                      </a:cxn>
                      <a:cxn ang="0">
                        <a:pos x="576" y="0"/>
                      </a:cxn>
                    </a:cxnLst>
                    <a:rect l="0" t="0" r="r" b="b"/>
                    <a:pathLst>
                      <a:path w="576" h="438">
                        <a:moveTo>
                          <a:pt x="576" y="0"/>
                        </a:moveTo>
                        <a:lnTo>
                          <a:pt x="576" y="0"/>
                        </a:lnTo>
                        <a:lnTo>
                          <a:pt x="552" y="20"/>
                        </a:lnTo>
                        <a:lnTo>
                          <a:pt x="552" y="20"/>
                        </a:lnTo>
                        <a:lnTo>
                          <a:pt x="524" y="44"/>
                        </a:lnTo>
                        <a:lnTo>
                          <a:pt x="524" y="44"/>
                        </a:lnTo>
                        <a:lnTo>
                          <a:pt x="488" y="72"/>
                        </a:lnTo>
                        <a:lnTo>
                          <a:pt x="488" y="72"/>
                        </a:lnTo>
                        <a:lnTo>
                          <a:pt x="290" y="222"/>
                        </a:lnTo>
                        <a:lnTo>
                          <a:pt x="290" y="222"/>
                        </a:lnTo>
                        <a:lnTo>
                          <a:pt x="92" y="374"/>
                        </a:lnTo>
                        <a:lnTo>
                          <a:pt x="92" y="374"/>
                        </a:lnTo>
                        <a:lnTo>
                          <a:pt x="54" y="400"/>
                        </a:lnTo>
                        <a:lnTo>
                          <a:pt x="54" y="400"/>
                        </a:lnTo>
                        <a:lnTo>
                          <a:pt x="26" y="420"/>
                        </a:lnTo>
                        <a:lnTo>
                          <a:pt x="26" y="420"/>
                        </a:lnTo>
                        <a:lnTo>
                          <a:pt x="0" y="438"/>
                        </a:lnTo>
                        <a:lnTo>
                          <a:pt x="0" y="438"/>
                        </a:lnTo>
                        <a:lnTo>
                          <a:pt x="24" y="418"/>
                        </a:lnTo>
                        <a:lnTo>
                          <a:pt x="24" y="418"/>
                        </a:lnTo>
                        <a:lnTo>
                          <a:pt x="50" y="396"/>
                        </a:lnTo>
                        <a:lnTo>
                          <a:pt x="50" y="396"/>
                        </a:lnTo>
                        <a:lnTo>
                          <a:pt x="86" y="366"/>
                        </a:lnTo>
                        <a:lnTo>
                          <a:pt x="86" y="366"/>
                        </a:lnTo>
                        <a:lnTo>
                          <a:pt x="286" y="216"/>
                        </a:lnTo>
                        <a:lnTo>
                          <a:pt x="286" y="216"/>
                        </a:lnTo>
                        <a:lnTo>
                          <a:pt x="484" y="66"/>
                        </a:lnTo>
                        <a:lnTo>
                          <a:pt x="484" y="66"/>
                        </a:lnTo>
                        <a:lnTo>
                          <a:pt x="520" y="38"/>
                        </a:lnTo>
                        <a:lnTo>
                          <a:pt x="520" y="38"/>
                        </a:lnTo>
                        <a:lnTo>
                          <a:pt x="550" y="18"/>
                        </a:lnTo>
                        <a:lnTo>
                          <a:pt x="550" y="18"/>
                        </a:lnTo>
                        <a:lnTo>
                          <a:pt x="576" y="0"/>
                        </a:lnTo>
                        <a:lnTo>
                          <a:pt x="576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266" name="Freeform 92"/>
                  <p:cNvSpPr>
                    <a:spLocks/>
                  </p:cNvSpPr>
                  <p:nvPr/>
                </p:nvSpPr>
                <p:spPr bwMode="auto">
                  <a:xfrm>
                    <a:off x="6124575" y="3662363"/>
                    <a:ext cx="955675" cy="688975"/>
                  </a:xfrm>
                  <a:custGeom>
                    <a:avLst/>
                    <a:gdLst/>
                    <a:ahLst/>
                    <a:cxnLst>
                      <a:cxn ang="0">
                        <a:pos x="602" y="0"/>
                      </a:cxn>
                      <a:cxn ang="0">
                        <a:pos x="602" y="0"/>
                      </a:cxn>
                      <a:cxn ang="0">
                        <a:pos x="578" y="20"/>
                      </a:cxn>
                      <a:cxn ang="0">
                        <a:pos x="578" y="20"/>
                      </a:cxn>
                      <a:cxn ang="0">
                        <a:pos x="548" y="44"/>
                      </a:cxn>
                      <a:cxn ang="0">
                        <a:pos x="548" y="44"/>
                      </a:cxn>
                      <a:cxn ang="0">
                        <a:pos x="510" y="72"/>
                      </a:cxn>
                      <a:cxn ang="0">
                        <a:pos x="510" y="72"/>
                      </a:cxn>
                      <a:cxn ang="0">
                        <a:pos x="304" y="220"/>
                      </a:cxn>
                      <a:cxn ang="0">
                        <a:pos x="304" y="220"/>
                      </a:cxn>
                      <a:cxn ang="0">
                        <a:pos x="96" y="370"/>
                      </a:cxn>
                      <a:cxn ang="0">
                        <a:pos x="96" y="370"/>
                      </a:cxn>
                      <a:cxn ang="0">
                        <a:pos x="56" y="396"/>
                      </a:cxn>
                      <a:cxn ang="0">
                        <a:pos x="56" y="396"/>
                      </a:cxn>
                      <a:cxn ang="0">
                        <a:pos x="26" y="416"/>
                      </a:cxn>
                      <a:cxn ang="0">
                        <a:pos x="26" y="416"/>
                      </a:cxn>
                      <a:cxn ang="0">
                        <a:pos x="0" y="434"/>
                      </a:cxn>
                      <a:cxn ang="0">
                        <a:pos x="0" y="434"/>
                      </a:cxn>
                      <a:cxn ang="0">
                        <a:pos x="24" y="414"/>
                      </a:cxn>
                      <a:cxn ang="0">
                        <a:pos x="24" y="414"/>
                      </a:cxn>
                      <a:cxn ang="0">
                        <a:pos x="54" y="392"/>
                      </a:cxn>
                      <a:cxn ang="0">
                        <a:pos x="54" y="392"/>
                      </a:cxn>
                      <a:cxn ang="0">
                        <a:pos x="92" y="362"/>
                      </a:cxn>
                      <a:cxn ang="0">
                        <a:pos x="92" y="362"/>
                      </a:cxn>
                      <a:cxn ang="0">
                        <a:pos x="298" y="214"/>
                      </a:cxn>
                      <a:cxn ang="0">
                        <a:pos x="298" y="214"/>
                      </a:cxn>
                      <a:cxn ang="0">
                        <a:pos x="506" y="64"/>
                      </a:cxn>
                      <a:cxn ang="0">
                        <a:pos x="506" y="64"/>
                      </a:cxn>
                      <a:cxn ang="0">
                        <a:pos x="544" y="38"/>
                      </a:cxn>
                      <a:cxn ang="0">
                        <a:pos x="544" y="38"/>
                      </a:cxn>
                      <a:cxn ang="0">
                        <a:pos x="576" y="18"/>
                      </a:cxn>
                      <a:cxn ang="0">
                        <a:pos x="576" y="18"/>
                      </a:cxn>
                      <a:cxn ang="0">
                        <a:pos x="602" y="0"/>
                      </a:cxn>
                      <a:cxn ang="0">
                        <a:pos x="602" y="0"/>
                      </a:cxn>
                    </a:cxnLst>
                    <a:rect l="0" t="0" r="r" b="b"/>
                    <a:pathLst>
                      <a:path w="602" h="434">
                        <a:moveTo>
                          <a:pt x="602" y="0"/>
                        </a:moveTo>
                        <a:lnTo>
                          <a:pt x="602" y="0"/>
                        </a:lnTo>
                        <a:lnTo>
                          <a:pt x="578" y="20"/>
                        </a:lnTo>
                        <a:lnTo>
                          <a:pt x="578" y="20"/>
                        </a:lnTo>
                        <a:lnTo>
                          <a:pt x="548" y="44"/>
                        </a:lnTo>
                        <a:lnTo>
                          <a:pt x="548" y="44"/>
                        </a:lnTo>
                        <a:lnTo>
                          <a:pt x="510" y="72"/>
                        </a:lnTo>
                        <a:lnTo>
                          <a:pt x="510" y="72"/>
                        </a:lnTo>
                        <a:lnTo>
                          <a:pt x="304" y="220"/>
                        </a:lnTo>
                        <a:lnTo>
                          <a:pt x="304" y="220"/>
                        </a:lnTo>
                        <a:lnTo>
                          <a:pt x="96" y="370"/>
                        </a:lnTo>
                        <a:lnTo>
                          <a:pt x="96" y="370"/>
                        </a:lnTo>
                        <a:lnTo>
                          <a:pt x="56" y="396"/>
                        </a:lnTo>
                        <a:lnTo>
                          <a:pt x="56" y="396"/>
                        </a:lnTo>
                        <a:lnTo>
                          <a:pt x="26" y="416"/>
                        </a:lnTo>
                        <a:lnTo>
                          <a:pt x="26" y="416"/>
                        </a:lnTo>
                        <a:lnTo>
                          <a:pt x="0" y="434"/>
                        </a:lnTo>
                        <a:lnTo>
                          <a:pt x="0" y="434"/>
                        </a:lnTo>
                        <a:lnTo>
                          <a:pt x="24" y="414"/>
                        </a:lnTo>
                        <a:lnTo>
                          <a:pt x="24" y="414"/>
                        </a:lnTo>
                        <a:lnTo>
                          <a:pt x="54" y="392"/>
                        </a:lnTo>
                        <a:lnTo>
                          <a:pt x="54" y="392"/>
                        </a:lnTo>
                        <a:lnTo>
                          <a:pt x="92" y="362"/>
                        </a:lnTo>
                        <a:lnTo>
                          <a:pt x="92" y="362"/>
                        </a:lnTo>
                        <a:lnTo>
                          <a:pt x="298" y="214"/>
                        </a:lnTo>
                        <a:lnTo>
                          <a:pt x="298" y="214"/>
                        </a:lnTo>
                        <a:lnTo>
                          <a:pt x="506" y="64"/>
                        </a:lnTo>
                        <a:lnTo>
                          <a:pt x="506" y="64"/>
                        </a:lnTo>
                        <a:lnTo>
                          <a:pt x="544" y="38"/>
                        </a:lnTo>
                        <a:lnTo>
                          <a:pt x="544" y="38"/>
                        </a:lnTo>
                        <a:lnTo>
                          <a:pt x="576" y="18"/>
                        </a:lnTo>
                        <a:lnTo>
                          <a:pt x="576" y="18"/>
                        </a:lnTo>
                        <a:lnTo>
                          <a:pt x="602" y="0"/>
                        </a:lnTo>
                        <a:lnTo>
                          <a:pt x="602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267" name="Freeform 93"/>
                  <p:cNvSpPr>
                    <a:spLocks/>
                  </p:cNvSpPr>
                  <p:nvPr/>
                </p:nvSpPr>
                <p:spPr bwMode="auto">
                  <a:xfrm>
                    <a:off x="6124575" y="4049713"/>
                    <a:ext cx="936625" cy="638175"/>
                  </a:xfrm>
                  <a:custGeom>
                    <a:avLst/>
                    <a:gdLst/>
                    <a:ahLst/>
                    <a:cxnLst>
                      <a:cxn ang="0">
                        <a:pos x="590" y="0"/>
                      </a:cxn>
                      <a:cxn ang="0">
                        <a:pos x="590" y="0"/>
                      </a:cxn>
                      <a:cxn ang="0">
                        <a:pos x="566" y="18"/>
                      </a:cxn>
                      <a:cxn ang="0">
                        <a:pos x="566" y="18"/>
                      </a:cxn>
                      <a:cxn ang="0">
                        <a:pos x="536" y="40"/>
                      </a:cxn>
                      <a:cxn ang="0">
                        <a:pos x="536" y="40"/>
                      </a:cxn>
                      <a:cxn ang="0">
                        <a:pos x="500" y="66"/>
                      </a:cxn>
                      <a:cxn ang="0">
                        <a:pos x="500" y="66"/>
                      </a:cxn>
                      <a:cxn ang="0">
                        <a:pos x="296" y="204"/>
                      </a:cxn>
                      <a:cxn ang="0">
                        <a:pos x="296" y="204"/>
                      </a:cxn>
                      <a:cxn ang="0">
                        <a:pos x="94" y="342"/>
                      </a:cxn>
                      <a:cxn ang="0">
                        <a:pos x="94" y="342"/>
                      </a:cxn>
                      <a:cxn ang="0">
                        <a:pos x="56" y="368"/>
                      </a:cxn>
                      <a:cxn ang="0">
                        <a:pos x="56" y="368"/>
                      </a:cxn>
                      <a:cxn ang="0">
                        <a:pos x="26" y="386"/>
                      </a:cxn>
                      <a:cxn ang="0">
                        <a:pos x="26" y="386"/>
                      </a:cxn>
                      <a:cxn ang="0">
                        <a:pos x="0" y="402"/>
                      </a:cxn>
                      <a:cxn ang="0">
                        <a:pos x="0" y="402"/>
                      </a:cxn>
                      <a:cxn ang="0">
                        <a:pos x="24" y="384"/>
                      </a:cxn>
                      <a:cxn ang="0">
                        <a:pos x="24" y="384"/>
                      </a:cxn>
                      <a:cxn ang="0">
                        <a:pos x="52" y="362"/>
                      </a:cxn>
                      <a:cxn ang="0">
                        <a:pos x="52" y="362"/>
                      </a:cxn>
                      <a:cxn ang="0">
                        <a:pos x="90" y="336"/>
                      </a:cxn>
                      <a:cxn ang="0">
                        <a:pos x="90" y="336"/>
                      </a:cxn>
                      <a:cxn ang="0">
                        <a:pos x="292" y="198"/>
                      </a:cxn>
                      <a:cxn ang="0">
                        <a:pos x="292" y="198"/>
                      </a:cxn>
                      <a:cxn ang="0">
                        <a:pos x="494" y="58"/>
                      </a:cxn>
                      <a:cxn ang="0">
                        <a:pos x="494" y="58"/>
                      </a:cxn>
                      <a:cxn ang="0">
                        <a:pos x="534" y="34"/>
                      </a:cxn>
                      <a:cxn ang="0">
                        <a:pos x="534" y="34"/>
                      </a:cxn>
                      <a:cxn ang="0">
                        <a:pos x="564" y="16"/>
                      </a:cxn>
                      <a:cxn ang="0">
                        <a:pos x="564" y="16"/>
                      </a:cxn>
                      <a:cxn ang="0">
                        <a:pos x="590" y="0"/>
                      </a:cxn>
                      <a:cxn ang="0">
                        <a:pos x="590" y="0"/>
                      </a:cxn>
                    </a:cxnLst>
                    <a:rect l="0" t="0" r="r" b="b"/>
                    <a:pathLst>
                      <a:path w="590" h="402">
                        <a:moveTo>
                          <a:pt x="590" y="0"/>
                        </a:moveTo>
                        <a:lnTo>
                          <a:pt x="590" y="0"/>
                        </a:lnTo>
                        <a:lnTo>
                          <a:pt x="566" y="18"/>
                        </a:lnTo>
                        <a:lnTo>
                          <a:pt x="566" y="18"/>
                        </a:lnTo>
                        <a:lnTo>
                          <a:pt x="536" y="40"/>
                        </a:lnTo>
                        <a:lnTo>
                          <a:pt x="536" y="40"/>
                        </a:lnTo>
                        <a:lnTo>
                          <a:pt x="500" y="66"/>
                        </a:lnTo>
                        <a:lnTo>
                          <a:pt x="500" y="66"/>
                        </a:lnTo>
                        <a:lnTo>
                          <a:pt x="296" y="204"/>
                        </a:lnTo>
                        <a:lnTo>
                          <a:pt x="296" y="204"/>
                        </a:lnTo>
                        <a:lnTo>
                          <a:pt x="94" y="342"/>
                        </a:lnTo>
                        <a:lnTo>
                          <a:pt x="94" y="342"/>
                        </a:lnTo>
                        <a:lnTo>
                          <a:pt x="56" y="368"/>
                        </a:lnTo>
                        <a:lnTo>
                          <a:pt x="56" y="368"/>
                        </a:lnTo>
                        <a:lnTo>
                          <a:pt x="26" y="386"/>
                        </a:lnTo>
                        <a:lnTo>
                          <a:pt x="26" y="386"/>
                        </a:lnTo>
                        <a:lnTo>
                          <a:pt x="0" y="402"/>
                        </a:lnTo>
                        <a:lnTo>
                          <a:pt x="0" y="402"/>
                        </a:lnTo>
                        <a:lnTo>
                          <a:pt x="24" y="384"/>
                        </a:lnTo>
                        <a:lnTo>
                          <a:pt x="24" y="384"/>
                        </a:lnTo>
                        <a:lnTo>
                          <a:pt x="52" y="362"/>
                        </a:lnTo>
                        <a:lnTo>
                          <a:pt x="52" y="362"/>
                        </a:lnTo>
                        <a:lnTo>
                          <a:pt x="90" y="336"/>
                        </a:lnTo>
                        <a:lnTo>
                          <a:pt x="90" y="336"/>
                        </a:lnTo>
                        <a:lnTo>
                          <a:pt x="292" y="198"/>
                        </a:lnTo>
                        <a:lnTo>
                          <a:pt x="292" y="198"/>
                        </a:lnTo>
                        <a:lnTo>
                          <a:pt x="494" y="58"/>
                        </a:lnTo>
                        <a:lnTo>
                          <a:pt x="494" y="58"/>
                        </a:lnTo>
                        <a:lnTo>
                          <a:pt x="534" y="34"/>
                        </a:lnTo>
                        <a:lnTo>
                          <a:pt x="534" y="34"/>
                        </a:lnTo>
                        <a:lnTo>
                          <a:pt x="564" y="16"/>
                        </a:lnTo>
                        <a:lnTo>
                          <a:pt x="564" y="16"/>
                        </a:lnTo>
                        <a:lnTo>
                          <a:pt x="590" y="0"/>
                        </a:lnTo>
                        <a:lnTo>
                          <a:pt x="59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268" name="Freeform 94"/>
                  <p:cNvSpPr>
                    <a:spLocks/>
                  </p:cNvSpPr>
                  <p:nvPr/>
                </p:nvSpPr>
                <p:spPr bwMode="auto">
                  <a:xfrm>
                    <a:off x="6124575" y="4408488"/>
                    <a:ext cx="879475" cy="590550"/>
                  </a:xfrm>
                  <a:custGeom>
                    <a:avLst/>
                    <a:gdLst/>
                    <a:ahLst/>
                    <a:cxnLst>
                      <a:cxn ang="0">
                        <a:pos x="554" y="0"/>
                      </a:cxn>
                      <a:cxn ang="0">
                        <a:pos x="554" y="0"/>
                      </a:cxn>
                      <a:cxn ang="0">
                        <a:pos x="532" y="18"/>
                      </a:cxn>
                      <a:cxn ang="0">
                        <a:pos x="532" y="18"/>
                      </a:cxn>
                      <a:cxn ang="0">
                        <a:pos x="504" y="38"/>
                      </a:cxn>
                      <a:cxn ang="0">
                        <a:pos x="504" y="38"/>
                      </a:cxn>
                      <a:cxn ang="0">
                        <a:pos x="470" y="62"/>
                      </a:cxn>
                      <a:cxn ang="0">
                        <a:pos x="470" y="62"/>
                      </a:cxn>
                      <a:cxn ang="0">
                        <a:pos x="280" y="190"/>
                      </a:cxn>
                      <a:cxn ang="0">
                        <a:pos x="280" y="190"/>
                      </a:cxn>
                      <a:cxn ang="0">
                        <a:pos x="88" y="316"/>
                      </a:cxn>
                      <a:cxn ang="0">
                        <a:pos x="88" y="316"/>
                      </a:cxn>
                      <a:cxn ang="0">
                        <a:pos x="52" y="340"/>
                      </a:cxn>
                      <a:cxn ang="0">
                        <a:pos x="52" y="340"/>
                      </a:cxn>
                      <a:cxn ang="0">
                        <a:pos x="24" y="356"/>
                      </a:cxn>
                      <a:cxn ang="0">
                        <a:pos x="24" y="356"/>
                      </a:cxn>
                      <a:cxn ang="0">
                        <a:pos x="0" y="372"/>
                      </a:cxn>
                      <a:cxn ang="0">
                        <a:pos x="0" y="372"/>
                      </a:cxn>
                      <a:cxn ang="0">
                        <a:pos x="22" y="354"/>
                      </a:cxn>
                      <a:cxn ang="0">
                        <a:pos x="22" y="354"/>
                      </a:cxn>
                      <a:cxn ang="0">
                        <a:pos x="48" y="334"/>
                      </a:cxn>
                      <a:cxn ang="0">
                        <a:pos x="48" y="334"/>
                      </a:cxn>
                      <a:cxn ang="0">
                        <a:pos x="84" y="310"/>
                      </a:cxn>
                      <a:cxn ang="0">
                        <a:pos x="84" y="310"/>
                      </a:cxn>
                      <a:cxn ang="0">
                        <a:pos x="274" y="182"/>
                      </a:cxn>
                      <a:cxn ang="0">
                        <a:pos x="274" y="182"/>
                      </a:cxn>
                      <a:cxn ang="0">
                        <a:pos x="464" y="54"/>
                      </a:cxn>
                      <a:cxn ang="0">
                        <a:pos x="464" y="54"/>
                      </a:cxn>
                      <a:cxn ang="0">
                        <a:pos x="502" y="32"/>
                      </a:cxn>
                      <a:cxn ang="0">
                        <a:pos x="502" y="32"/>
                      </a:cxn>
                      <a:cxn ang="0">
                        <a:pos x="530" y="14"/>
                      </a:cxn>
                      <a:cxn ang="0">
                        <a:pos x="530" y="14"/>
                      </a:cxn>
                      <a:cxn ang="0">
                        <a:pos x="554" y="0"/>
                      </a:cxn>
                      <a:cxn ang="0">
                        <a:pos x="554" y="0"/>
                      </a:cxn>
                    </a:cxnLst>
                    <a:rect l="0" t="0" r="r" b="b"/>
                    <a:pathLst>
                      <a:path w="554" h="372">
                        <a:moveTo>
                          <a:pt x="554" y="0"/>
                        </a:moveTo>
                        <a:lnTo>
                          <a:pt x="554" y="0"/>
                        </a:lnTo>
                        <a:lnTo>
                          <a:pt x="532" y="18"/>
                        </a:lnTo>
                        <a:lnTo>
                          <a:pt x="532" y="18"/>
                        </a:lnTo>
                        <a:lnTo>
                          <a:pt x="504" y="38"/>
                        </a:lnTo>
                        <a:lnTo>
                          <a:pt x="504" y="38"/>
                        </a:lnTo>
                        <a:lnTo>
                          <a:pt x="470" y="62"/>
                        </a:lnTo>
                        <a:lnTo>
                          <a:pt x="470" y="62"/>
                        </a:lnTo>
                        <a:lnTo>
                          <a:pt x="280" y="190"/>
                        </a:lnTo>
                        <a:lnTo>
                          <a:pt x="280" y="190"/>
                        </a:lnTo>
                        <a:lnTo>
                          <a:pt x="88" y="316"/>
                        </a:lnTo>
                        <a:lnTo>
                          <a:pt x="88" y="316"/>
                        </a:lnTo>
                        <a:lnTo>
                          <a:pt x="52" y="340"/>
                        </a:lnTo>
                        <a:lnTo>
                          <a:pt x="52" y="340"/>
                        </a:lnTo>
                        <a:lnTo>
                          <a:pt x="24" y="356"/>
                        </a:lnTo>
                        <a:lnTo>
                          <a:pt x="24" y="356"/>
                        </a:lnTo>
                        <a:lnTo>
                          <a:pt x="0" y="372"/>
                        </a:lnTo>
                        <a:lnTo>
                          <a:pt x="0" y="372"/>
                        </a:lnTo>
                        <a:lnTo>
                          <a:pt x="22" y="354"/>
                        </a:lnTo>
                        <a:lnTo>
                          <a:pt x="22" y="354"/>
                        </a:lnTo>
                        <a:lnTo>
                          <a:pt x="48" y="334"/>
                        </a:lnTo>
                        <a:lnTo>
                          <a:pt x="48" y="334"/>
                        </a:lnTo>
                        <a:lnTo>
                          <a:pt x="84" y="310"/>
                        </a:lnTo>
                        <a:lnTo>
                          <a:pt x="84" y="310"/>
                        </a:lnTo>
                        <a:lnTo>
                          <a:pt x="274" y="182"/>
                        </a:lnTo>
                        <a:lnTo>
                          <a:pt x="274" y="182"/>
                        </a:lnTo>
                        <a:lnTo>
                          <a:pt x="464" y="54"/>
                        </a:lnTo>
                        <a:lnTo>
                          <a:pt x="464" y="54"/>
                        </a:lnTo>
                        <a:lnTo>
                          <a:pt x="502" y="32"/>
                        </a:lnTo>
                        <a:lnTo>
                          <a:pt x="502" y="32"/>
                        </a:lnTo>
                        <a:lnTo>
                          <a:pt x="530" y="14"/>
                        </a:lnTo>
                        <a:lnTo>
                          <a:pt x="530" y="14"/>
                        </a:lnTo>
                        <a:lnTo>
                          <a:pt x="554" y="0"/>
                        </a:lnTo>
                        <a:lnTo>
                          <a:pt x="554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269" name="Freeform 95"/>
                  <p:cNvSpPr>
                    <a:spLocks/>
                  </p:cNvSpPr>
                  <p:nvPr/>
                </p:nvSpPr>
                <p:spPr bwMode="auto">
                  <a:xfrm>
                    <a:off x="6124575" y="4767263"/>
                    <a:ext cx="806450" cy="539750"/>
                  </a:xfrm>
                  <a:custGeom>
                    <a:avLst/>
                    <a:gdLst/>
                    <a:ahLst/>
                    <a:cxnLst>
                      <a:cxn ang="0">
                        <a:pos x="508" y="0"/>
                      </a:cxn>
                      <a:cxn ang="0">
                        <a:pos x="508" y="0"/>
                      </a:cxn>
                      <a:cxn ang="0">
                        <a:pos x="486" y="16"/>
                      </a:cxn>
                      <a:cxn ang="0">
                        <a:pos x="486" y="16"/>
                      </a:cxn>
                      <a:cxn ang="0">
                        <a:pos x="462" y="34"/>
                      </a:cxn>
                      <a:cxn ang="0">
                        <a:pos x="462" y="34"/>
                      </a:cxn>
                      <a:cxn ang="0">
                        <a:pos x="430" y="56"/>
                      </a:cxn>
                      <a:cxn ang="0">
                        <a:pos x="430" y="56"/>
                      </a:cxn>
                      <a:cxn ang="0">
                        <a:pos x="256" y="174"/>
                      </a:cxn>
                      <a:cxn ang="0">
                        <a:pos x="256" y="174"/>
                      </a:cxn>
                      <a:cxn ang="0">
                        <a:pos x="82" y="290"/>
                      </a:cxn>
                      <a:cxn ang="0">
                        <a:pos x="82" y="290"/>
                      </a:cxn>
                      <a:cxn ang="0">
                        <a:pos x="48" y="312"/>
                      </a:cxn>
                      <a:cxn ang="0">
                        <a:pos x="48" y="312"/>
                      </a:cxn>
                      <a:cxn ang="0">
                        <a:pos x="22" y="326"/>
                      </a:cxn>
                      <a:cxn ang="0">
                        <a:pos x="22" y="326"/>
                      </a:cxn>
                      <a:cxn ang="0">
                        <a:pos x="0" y="340"/>
                      </a:cxn>
                      <a:cxn ang="0">
                        <a:pos x="0" y="340"/>
                      </a:cxn>
                      <a:cxn ang="0">
                        <a:pos x="20" y="324"/>
                      </a:cxn>
                      <a:cxn ang="0">
                        <a:pos x="20" y="324"/>
                      </a:cxn>
                      <a:cxn ang="0">
                        <a:pos x="44" y="306"/>
                      </a:cxn>
                      <a:cxn ang="0">
                        <a:pos x="44" y="306"/>
                      </a:cxn>
                      <a:cxn ang="0">
                        <a:pos x="76" y="284"/>
                      </a:cxn>
                      <a:cxn ang="0">
                        <a:pos x="76" y="284"/>
                      </a:cxn>
                      <a:cxn ang="0">
                        <a:pos x="252" y="166"/>
                      </a:cxn>
                      <a:cxn ang="0">
                        <a:pos x="252" y="166"/>
                      </a:cxn>
                      <a:cxn ang="0">
                        <a:pos x="426" y="50"/>
                      </a:cxn>
                      <a:cxn ang="0">
                        <a:pos x="426" y="50"/>
                      </a:cxn>
                      <a:cxn ang="0">
                        <a:pos x="460" y="28"/>
                      </a:cxn>
                      <a:cxn ang="0">
                        <a:pos x="460" y="28"/>
                      </a:cxn>
                      <a:cxn ang="0">
                        <a:pos x="486" y="14"/>
                      </a:cxn>
                      <a:cxn ang="0">
                        <a:pos x="486" y="14"/>
                      </a:cxn>
                      <a:cxn ang="0">
                        <a:pos x="508" y="0"/>
                      </a:cxn>
                      <a:cxn ang="0">
                        <a:pos x="508" y="0"/>
                      </a:cxn>
                    </a:cxnLst>
                    <a:rect l="0" t="0" r="r" b="b"/>
                    <a:pathLst>
                      <a:path w="508" h="340">
                        <a:moveTo>
                          <a:pt x="508" y="0"/>
                        </a:moveTo>
                        <a:lnTo>
                          <a:pt x="508" y="0"/>
                        </a:lnTo>
                        <a:lnTo>
                          <a:pt x="486" y="16"/>
                        </a:lnTo>
                        <a:lnTo>
                          <a:pt x="486" y="16"/>
                        </a:lnTo>
                        <a:lnTo>
                          <a:pt x="462" y="34"/>
                        </a:lnTo>
                        <a:lnTo>
                          <a:pt x="462" y="34"/>
                        </a:lnTo>
                        <a:lnTo>
                          <a:pt x="430" y="56"/>
                        </a:lnTo>
                        <a:lnTo>
                          <a:pt x="430" y="56"/>
                        </a:lnTo>
                        <a:lnTo>
                          <a:pt x="256" y="174"/>
                        </a:lnTo>
                        <a:lnTo>
                          <a:pt x="256" y="174"/>
                        </a:lnTo>
                        <a:lnTo>
                          <a:pt x="82" y="290"/>
                        </a:lnTo>
                        <a:lnTo>
                          <a:pt x="82" y="290"/>
                        </a:lnTo>
                        <a:lnTo>
                          <a:pt x="48" y="312"/>
                        </a:lnTo>
                        <a:lnTo>
                          <a:pt x="48" y="312"/>
                        </a:lnTo>
                        <a:lnTo>
                          <a:pt x="22" y="326"/>
                        </a:lnTo>
                        <a:lnTo>
                          <a:pt x="22" y="326"/>
                        </a:lnTo>
                        <a:lnTo>
                          <a:pt x="0" y="340"/>
                        </a:lnTo>
                        <a:lnTo>
                          <a:pt x="0" y="340"/>
                        </a:lnTo>
                        <a:lnTo>
                          <a:pt x="20" y="324"/>
                        </a:lnTo>
                        <a:lnTo>
                          <a:pt x="20" y="324"/>
                        </a:lnTo>
                        <a:lnTo>
                          <a:pt x="44" y="306"/>
                        </a:lnTo>
                        <a:lnTo>
                          <a:pt x="44" y="306"/>
                        </a:lnTo>
                        <a:lnTo>
                          <a:pt x="76" y="284"/>
                        </a:lnTo>
                        <a:lnTo>
                          <a:pt x="76" y="284"/>
                        </a:lnTo>
                        <a:lnTo>
                          <a:pt x="252" y="166"/>
                        </a:lnTo>
                        <a:lnTo>
                          <a:pt x="252" y="166"/>
                        </a:lnTo>
                        <a:lnTo>
                          <a:pt x="426" y="50"/>
                        </a:lnTo>
                        <a:lnTo>
                          <a:pt x="426" y="50"/>
                        </a:lnTo>
                        <a:lnTo>
                          <a:pt x="460" y="28"/>
                        </a:lnTo>
                        <a:lnTo>
                          <a:pt x="460" y="28"/>
                        </a:lnTo>
                        <a:lnTo>
                          <a:pt x="486" y="14"/>
                        </a:lnTo>
                        <a:lnTo>
                          <a:pt x="486" y="14"/>
                        </a:lnTo>
                        <a:lnTo>
                          <a:pt x="508" y="0"/>
                        </a:lnTo>
                        <a:lnTo>
                          <a:pt x="508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270" name="Freeform 96"/>
                  <p:cNvSpPr>
                    <a:spLocks/>
                  </p:cNvSpPr>
                  <p:nvPr/>
                </p:nvSpPr>
                <p:spPr bwMode="auto">
                  <a:xfrm>
                    <a:off x="6124575" y="5059363"/>
                    <a:ext cx="685800" cy="450850"/>
                  </a:xfrm>
                  <a:custGeom>
                    <a:avLst/>
                    <a:gdLst/>
                    <a:ahLst/>
                    <a:cxnLst>
                      <a:cxn ang="0">
                        <a:pos x="432" y="0"/>
                      </a:cxn>
                      <a:cxn ang="0">
                        <a:pos x="432" y="0"/>
                      </a:cxn>
                      <a:cxn ang="0">
                        <a:pos x="414" y="12"/>
                      </a:cxn>
                      <a:cxn ang="0">
                        <a:pos x="414" y="12"/>
                      </a:cxn>
                      <a:cxn ang="0">
                        <a:pos x="394" y="28"/>
                      </a:cxn>
                      <a:cxn ang="0">
                        <a:pos x="394" y="28"/>
                      </a:cxn>
                      <a:cxn ang="0">
                        <a:pos x="366" y="48"/>
                      </a:cxn>
                      <a:cxn ang="0">
                        <a:pos x="366" y="48"/>
                      </a:cxn>
                      <a:cxn ang="0">
                        <a:pos x="218" y="146"/>
                      </a:cxn>
                      <a:cxn ang="0">
                        <a:pos x="218" y="146"/>
                      </a:cxn>
                      <a:cxn ang="0">
                        <a:pos x="70" y="242"/>
                      </a:cxn>
                      <a:cxn ang="0">
                        <a:pos x="70" y="242"/>
                      </a:cxn>
                      <a:cxn ang="0">
                        <a:pos x="42" y="260"/>
                      </a:cxn>
                      <a:cxn ang="0">
                        <a:pos x="42" y="260"/>
                      </a:cxn>
                      <a:cxn ang="0">
                        <a:pos x="18" y="272"/>
                      </a:cxn>
                      <a:cxn ang="0">
                        <a:pos x="18" y="272"/>
                      </a:cxn>
                      <a:cxn ang="0">
                        <a:pos x="0" y="284"/>
                      </a:cxn>
                      <a:cxn ang="0">
                        <a:pos x="0" y="284"/>
                      </a:cxn>
                      <a:cxn ang="0">
                        <a:pos x="18" y="270"/>
                      </a:cxn>
                      <a:cxn ang="0">
                        <a:pos x="18" y="270"/>
                      </a:cxn>
                      <a:cxn ang="0">
                        <a:pos x="38" y="254"/>
                      </a:cxn>
                      <a:cxn ang="0">
                        <a:pos x="38" y="254"/>
                      </a:cxn>
                      <a:cxn ang="0">
                        <a:pos x="64" y="236"/>
                      </a:cxn>
                      <a:cxn ang="0">
                        <a:pos x="64" y="236"/>
                      </a:cxn>
                      <a:cxn ang="0">
                        <a:pos x="214" y="138"/>
                      </a:cxn>
                      <a:cxn ang="0">
                        <a:pos x="214" y="138"/>
                      </a:cxn>
                      <a:cxn ang="0">
                        <a:pos x="362" y="40"/>
                      </a:cxn>
                      <a:cxn ang="0">
                        <a:pos x="362" y="40"/>
                      </a:cxn>
                      <a:cxn ang="0">
                        <a:pos x="390" y="22"/>
                      </a:cxn>
                      <a:cxn ang="0">
                        <a:pos x="390" y="22"/>
                      </a:cxn>
                      <a:cxn ang="0">
                        <a:pos x="412" y="10"/>
                      </a:cxn>
                      <a:cxn ang="0">
                        <a:pos x="412" y="10"/>
                      </a:cxn>
                      <a:cxn ang="0">
                        <a:pos x="432" y="0"/>
                      </a:cxn>
                      <a:cxn ang="0">
                        <a:pos x="432" y="0"/>
                      </a:cxn>
                    </a:cxnLst>
                    <a:rect l="0" t="0" r="r" b="b"/>
                    <a:pathLst>
                      <a:path w="432" h="284">
                        <a:moveTo>
                          <a:pt x="432" y="0"/>
                        </a:moveTo>
                        <a:lnTo>
                          <a:pt x="432" y="0"/>
                        </a:lnTo>
                        <a:lnTo>
                          <a:pt x="414" y="12"/>
                        </a:lnTo>
                        <a:lnTo>
                          <a:pt x="414" y="12"/>
                        </a:lnTo>
                        <a:lnTo>
                          <a:pt x="394" y="28"/>
                        </a:lnTo>
                        <a:lnTo>
                          <a:pt x="394" y="28"/>
                        </a:lnTo>
                        <a:lnTo>
                          <a:pt x="366" y="48"/>
                        </a:lnTo>
                        <a:lnTo>
                          <a:pt x="366" y="48"/>
                        </a:lnTo>
                        <a:lnTo>
                          <a:pt x="218" y="146"/>
                        </a:lnTo>
                        <a:lnTo>
                          <a:pt x="218" y="146"/>
                        </a:lnTo>
                        <a:lnTo>
                          <a:pt x="70" y="242"/>
                        </a:lnTo>
                        <a:lnTo>
                          <a:pt x="70" y="242"/>
                        </a:lnTo>
                        <a:lnTo>
                          <a:pt x="42" y="260"/>
                        </a:lnTo>
                        <a:lnTo>
                          <a:pt x="42" y="260"/>
                        </a:lnTo>
                        <a:lnTo>
                          <a:pt x="18" y="272"/>
                        </a:lnTo>
                        <a:lnTo>
                          <a:pt x="18" y="272"/>
                        </a:lnTo>
                        <a:lnTo>
                          <a:pt x="0" y="284"/>
                        </a:lnTo>
                        <a:lnTo>
                          <a:pt x="0" y="284"/>
                        </a:lnTo>
                        <a:lnTo>
                          <a:pt x="18" y="270"/>
                        </a:lnTo>
                        <a:lnTo>
                          <a:pt x="18" y="270"/>
                        </a:lnTo>
                        <a:lnTo>
                          <a:pt x="38" y="254"/>
                        </a:lnTo>
                        <a:lnTo>
                          <a:pt x="38" y="254"/>
                        </a:lnTo>
                        <a:lnTo>
                          <a:pt x="64" y="236"/>
                        </a:lnTo>
                        <a:lnTo>
                          <a:pt x="64" y="236"/>
                        </a:lnTo>
                        <a:lnTo>
                          <a:pt x="214" y="138"/>
                        </a:lnTo>
                        <a:lnTo>
                          <a:pt x="214" y="138"/>
                        </a:lnTo>
                        <a:lnTo>
                          <a:pt x="362" y="40"/>
                        </a:lnTo>
                        <a:lnTo>
                          <a:pt x="362" y="40"/>
                        </a:lnTo>
                        <a:lnTo>
                          <a:pt x="390" y="22"/>
                        </a:lnTo>
                        <a:lnTo>
                          <a:pt x="390" y="22"/>
                        </a:lnTo>
                        <a:lnTo>
                          <a:pt x="412" y="10"/>
                        </a:lnTo>
                        <a:lnTo>
                          <a:pt x="412" y="10"/>
                        </a:lnTo>
                        <a:lnTo>
                          <a:pt x="432" y="0"/>
                        </a:lnTo>
                        <a:lnTo>
                          <a:pt x="432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</p:grpSp>
            <p:grpSp>
              <p:nvGrpSpPr>
                <p:cNvPr id="246" name="그룹 197"/>
                <p:cNvGrpSpPr/>
                <p:nvPr/>
              </p:nvGrpSpPr>
              <p:grpSpPr>
                <a:xfrm>
                  <a:off x="5165725" y="1414463"/>
                  <a:ext cx="958850" cy="4095750"/>
                  <a:chOff x="5165725" y="1414463"/>
                  <a:chExt cx="958850" cy="4095750"/>
                </a:xfrm>
                <a:grpFill/>
              </p:grpSpPr>
              <p:sp>
                <p:nvSpPr>
                  <p:cNvPr id="247" name="Freeform 97"/>
                  <p:cNvSpPr>
                    <a:spLocks/>
                  </p:cNvSpPr>
                  <p:nvPr/>
                </p:nvSpPr>
                <p:spPr bwMode="auto">
                  <a:xfrm>
                    <a:off x="5819775" y="1414463"/>
                    <a:ext cx="304800" cy="34925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10" y="8"/>
                      </a:cxn>
                      <a:cxn ang="0">
                        <a:pos x="10" y="8"/>
                      </a:cxn>
                      <a:cxn ang="0">
                        <a:pos x="20" y="18"/>
                      </a:cxn>
                      <a:cxn ang="0">
                        <a:pos x="20" y="18"/>
                      </a:cxn>
                      <a:cxn ang="0">
                        <a:pos x="34" y="32"/>
                      </a:cxn>
                      <a:cxn ang="0">
                        <a:pos x="34" y="32"/>
                      </a:cxn>
                      <a:cxn ang="0">
                        <a:pos x="100" y="108"/>
                      </a:cxn>
                      <a:cxn ang="0">
                        <a:pos x="100" y="108"/>
                      </a:cxn>
                      <a:cxn ang="0">
                        <a:pos x="164" y="182"/>
                      </a:cxn>
                      <a:cxn ang="0">
                        <a:pos x="164" y="182"/>
                      </a:cxn>
                      <a:cxn ang="0">
                        <a:pos x="176" y="198"/>
                      </a:cxn>
                      <a:cxn ang="0">
                        <a:pos x="176" y="198"/>
                      </a:cxn>
                      <a:cxn ang="0">
                        <a:pos x="184" y="210"/>
                      </a:cxn>
                      <a:cxn ang="0">
                        <a:pos x="184" y="210"/>
                      </a:cxn>
                      <a:cxn ang="0">
                        <a:pos x="192" y="220"/>
                      </a:cxn>
                      <a:cxn ang="0">
                        <a:pos x="192" y="220"/>
                      </a:cxn>
                      <a:cxn ang="0">
                        <a:pos x="182" y="212"/>
                      </a:cxn>
                      <a:cxn ang="0">
                        <a:pos x="182" y="212"/>
                      </a:cxn>
                      <a:cxn ang="0">
                        <a:pos x="172" y="202"/>
                      </a:cxn>
                      <a:cxn ang="0">
                        <a:pos x="172" y="202"/>
                      </a:cxn>
                      <a:cxn ang="0">
                        <a:pos x="158" y="188"/>
                      </a:cxn>
                      <a:cxn ang="0">
                        <a:pos x="158" y="188"/>
                      </a:cxn>
                      <a:cxn ang="0">
                        <a:pos x="92" y="112"/>
                      </a:cxn>
                      <a:cxn ang="0">
                        <a:pos x="92" y="112"/>
                      </a:cxn>
                      <a:cxn ang="0">
                        <a:pos x="28" y="38"/>
                      </a:cxn>
                      <a:cxn ang="0">
                        <a:pos x="28" y="38"/>
                      </a:cxn>
                      <a:cxn ang="0">
                        <a:pos x="16" y="22"/>
                      </a:cxn>
                      <a:cxn ang="0">
                        <a:pos x="16" y="22"/>
                      </a:cxn>
                      <a:cxn ang="0">
                        <a:pos x="8" y="10"/>
                      </a:cxn>
                      <a:cxn ang="0">
                        <a:pos x="8" y="1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192" h="220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10" y="8"/>
                        </a:lnTo>
                        <a:lnTo>
                          <a:pt x="10" y="8"/>
                        </a:lnTo>
                        <a:lnTo>
                          <a:pt x="20" y="18"/>
                        </a:lnTo>
                        <a:lnTo>
                          <a:pt x="20" y="18"/>
                        </a:lnTo>
                        <a:lnTo>
                          <a:pt x="34" y="32"/>
                        </a:lnTo>
                        <a:lnTo>
                          <a:pt x="34" y="32"/>
                        </a:lnTo>
                        <a:lnTo>
                          <a:pt x="100" y="108"/>
                        </a:lnTo>
                        <a:lnTo>
                          <a:pt x="100" y="108"/>
                        </a:lnTo>
                        <a:lnTo>
                          <a:pt x="164" y="182"/>
                        </a:lnTo>
                        <a:lnTo>
                          <a:pt x="164" y="182"/>
                        </a:lnTo>
                        <a:lnTo>
                          <a:pt x="176" y="198"/>
                        </a:lnTo>
                        <a:lnTo>
                          <a:pt x="176" y="198"/>
                        </a:lnTo>
                        <a:lnTo>
                          <a:pt x="184" y="210"/>
                        </a:lnTo>
                        <a:lnTo>
                          <a:pt x="184" y="210"/>
                        </a:lnTo>
                        <a:lnTo>
                          <a:pt x="192" y="220"/>
                        </a:lnTo>
                        <a:lnTo>
                          <a:pt x="192" y="220"/>
                        </a:lnTo>
                        <a:lnTo>
                          <a:pt x="182" y="212"/>
                        </a:lnTo>
                        <a:lnTo>
                          <a:pt x="182" y="212"/>
                        </a:lnTo>
                        <a:lnTo>
                          <a:pt x="172" y="202"/>
                        </a:lnTo>
                        <a:lnTo>
                          <a:pt x="172" y="202"/>
                        </a:lnTo>
                        <a:lnTo>
                          <a:pt x="158" y="188"/>
                        </a:lnTo>
                        <a:lnTo>
                          <a:pt x="158" y="188"/>
                        </a:lnTo>
                        <a:lnTo>
                          <a:pt x="92" y="112"/>
                        </a:lnTo>
                        <a:lnTo>
                          <a:pt x="92" y="112"/>
                        </a:lnTo>
                        <a:lnTo>
                          <a:pt x="28" y="38"/>
                        </a:lnTo>
                        <a:lnTo>
                          <a:pt x="28" y="38"/>
                        </a:lnTo>
                        <a:lnTo>
                          <a:pt x="16" y="22"/>
                        </a:lnTo>
                        <a:lnTo>
                          <a:pt x="16" y="22"/>
                        </a:lnTo>
                        <a:lnTo>
                          <a:pt x="8" y="10"/>
                        </a:lnTo>
                        <a:lnTo>
                          <a:pt x="8" y="10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248" name="Freeform 98"/>
                  <p:cNvSpPr>
                    <a:spLocks/>
                  </p:cNvSpPr>
                  <p:nvPr/>
                </p:nvSpPr>
                <p:spPr bwMode="auto">
                  <a:xfrm>
                    <a:off x="5645150" y="1827213"/>
                    <a:ext cx="479425" cy="50165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14" y="12"/>
                      </a:cxn>
                      <a:cxn ang="0">
                        <a:pos x="14" y="12"/>
                      </a:cxn>
                      <a:cxn ang="0">
                        <a:pos x="30" y="26"/>
                      </a:cxn>
                      <a:cxn ang="0">
                        <a:pos x="30" y="26"/>
                      </a:cxn>
                      <a:cxn ang="0">
                        <a:pos x="50" y="46"/>
                      </a:cxn>
                      <a:cxn ang="0">
                        <a:pos x="50" y="46"/>
                      </a:cxn>
                      <a:cxn ang="0">
                        <a:pos x="154" y="156"/>
                      </a:cxn>
                      <a:cxn ang="0">
                        <a:pos x="154" y="156"/>
                      </a:cxn>
                      <a:cxn ang="0">
                        <a:pos x="258" y="264"/>
                      </a:cxn>
                      <a:cxn ang="0">
                        <a:pos x="258" y="264"/>
                      </a:cxn>
                      <a:cxn ang="0">
                        <a:pos x="276" y="286"/>
                      </a:cxn>
                      <a:cxn ang="0">
                        <a:pos x="276" y="286"/>
                      </a:cxn>
                      <a:cxn ang="0">
                        <a:pos x="290" y="302"/>
                      </a:cxn>
                      <a:cxn ang="0">
                        <a:pos x="290" y="302"/>
                      </a:cxn>
                      <a:cxn ang="0">
                        <a:pos x="302" y="316"/>
                      </a:cxn>
                      <a:cxn ang="0">
                        <a:pos x="302" y="316"/>
                      </a:cxn>
                      <a:cxn ang="0">
                        <a:pos x="288" y="304"/>
                      </a:cxn>
                      <a:cxn ang="0">
                        <a:pos x="288" y="304"/>
                      </a:cxn>
                      <a:cxn ang="0">
                        <a:pos x="272" y="290"/>
                      </a:cxn>
                      <a:cxn ang="0">
                        <a:pos x="272" y="290"/>
                      </a:cxn>
                      <a:cxn ang="0">
                        <a:pos x="252" y="270"/>
                      </a:cxn>
                      <a:cxn ang="0">
                        <a:pos x="252" y="270"/>
                      </a:cxn>
                      <a:cxn ang="0">
                        <a:pos x="148" y="162"/>
                      </a:cxn>
                      <a:cxn ang="0">
                        <a:pos x="148" y="162"/>
                      </a:cxn>
                      <a:cxn ang="0">
                        <a:pos x="44" y="52"/>
                      </a:cxn>
                      <a:cxn ang="0">
                        <a:pos x="44" y="52"/>
                      </a:cxn>
                      <a:cxn ang="0">
                        <a:pos x="26" y="32"/>
                      </a:cxn>
                      <a:cxn ang="0">
                        <a:pos x="26" y="32"/>
                      </a:cxn>
                      <a:cxn ang="0">
                        <a:pos x="12" y="14"/>
                      </a:cxn>
                      <a:cxn ang="0">
                        <a:pos x="12" y="14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302" h="316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14" y="12"/>
                        </a:lnTo>
                        <a:lnTo>
                          <a:pt x="14" y="12"/>
                        </a:lnTo>
                        <a:lnTo>
                          <a:pt x="30" y="26"/>
                        </a:lnTo>
                        <a:lnTo>
                          <a:pt x="30" y="26"/>
                        </a:lnTo>
                        <a:lnTo>
                          <a:pt x="50" y="46"/>
                        </a:lnTo>
                        <a:lnTo>
                          <a:pt x="50" y="46"/>
                        </a:lnTo>
                        <a:lnTo>
                          <a:pt x="154" y="156"/>
                        </a:lnTo>
                        <a:lnTo>
                          <a:pt x="154" y="156"/>
                        </a:lnTo>
                        <a:lnTo>
                          <a:pt x="258" y="264"/>
                        </a:lnTo>
                        <a:lnTo>
                          <a:pt x="258" y="264"/>
                        </a:lnTo>
                        <a:lnTo>
                          <a:pt x="276" y="286"/>
                        </a:lnTo>
                        <a:lnTo>
                          <a:pt x="276" y="286"/>
                        </a:lnTo>
                        <a:lnTo>
                          <a:pt x="290" y="302"/>
                        </a:lnTo>
                        <a:lnTo>
                          <a:pt x="290" y="302"/>
                        </a:lnTo>
                        <a:lnTo>
                          <a:pt x="302" y="316"/>
                        </a:lnTo>
                        <a:lnTo>
                          <a:pt x="302" y="316"/>
                        </a:lnTo>
                        <a:lnTo>
                          <a:pt x="288" y="304"/>
                        </a:lnTo>
                        <a:lnTo>
                          <a:pt x="288" y="304"/>
                        </a:lnTo>
                        <a:lnTo>
                          <a:pt x="272" y="290"/>
                        </a:lnTo>
                        <a:lnTo>
                          <a:pt x="272" y="290"/>
                        </a:lnTo>
                        <a:lnTo>
                          <a:pt x="252" y="270"/>
                        </a:lnTo>
                        <a:lnTo>
                          <a:pt x="252" y="270"/>
                        </a:lnTo>
                        <a:lnTo>
                          <a:pt x="148" y="162"/>
                        </a:lnTo>
                        <a:lnTo>
                          <a:pt x="148" y="162"/>
                        </a:lnTo>
                        <a:lnTo>
                          <a:pt x="44" y="52"/>
                        </a:lnTo>
                        <a:lnTo>
                          <a:pt x="44" y="52"/>
                        </a:lnTo>
                        <a:lnTo>
                          <a:pt x="26" y="32"/>
                        </a:lnTo>
                        <a:lnTo>
                          <a:pt x="26" y="32"/>
                        </a:lnTo>
                        <a:lnTo>
                          <a:pt x="12" y="14"/>
                        </a:lnTo>
                        <a:lnTo>
                          <a:pt x="12" y="14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249" name="Freeform 99"/>
                  <p:cNvSpPr>
                    <a:spLocks/>
                  </p:cNvSpPr>
                  <p:nvPr/>
                </p:nvSpPr>
                <p:spPr bwMode="auto">
                  <a:xfrm>
                    <a:off x="5470525" y="2287588"/>
                    <a:ext cx="654050" cy="60642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18" y="16"/>
                      </a:cxn>
                      <a:cxn ang="0">
                        <a:pos x="18" y="16"/>
                      </a:cxn>
                      <a:cxn ang="0">
                        <a:pos x="40" y="34"/>
                      </a:cxn>
                      <a:cxn ang="0">
                        <a:pos x="40" y="34"/>
                      </a:cxn>
                      <a:cxn ang="0">
                        <a:pos x="66" y="58"/>
                      </a:cxn>
                      <a:cxn ang="0">
                        <a:pos x="66" y="58"/>
                      </a:cxn>
                      <a:cxn ang="0">
                        <a:pos x="208" y="188"/>
                      </a:cxn>
                      <a:cxn ang="0">
                        <a:pos x="208" y="188"/>
                      </a:cxn>
                      <a:cxn ang="0">
                        <a:pos x="350" y="320"/>
                      </a:cxn>
                      <a:cxn ang="0">
                        <a:pos x="350" y="320"/>
                      </a:cxn>
                      <a:cxn ang="0">
                        <a:pos x="376" y="346"/>
                      </a:cxn>
                      <a:cxn ang="0">
                        <a:pos x="376" y="346"/>
                      </a:cxn>
                      <a:cxn ang="0">
                        <a:pos x="394" y="366"/>
                      </a:cxn>
                      <a:cxn ang="0">
                        <a:pos x="394" y="366"/>
                      </a:cxn>
                      <a:cxn ang="0">
                        <a:pos x="412" y="382"/>
                      </a:cxn>
                      <a:cxn ang="0">
                        <a:pos x="412" y="382"/>
                      </a:cxn>
                      <a:cxn ang="0">
                        <a:pos x="392" y="368"/>
                      </a:cxn>
                      <a:cxn ang="0">
                        <a:pos x="392" y="368"/>
                      </a:cxn>
                      <a:cxn ang="0">
                        <a:pos x="372" y="350"/>
                      </a:cxn>
                      <a:cxn ang="0">
                        <a:pos x="372" y="350"/>
                      </a:cxn>
                      <a:cxn ang="0">
                        <a:pos x="344" y="326"/>
                      </a:cxn>
                      <a:cxn ang="0">
                        <a:pos x="344" y="326"/>
                      </a:cxn>
                      <a:cxn ang="0">
                        <a:pos x="202" y="194"/>
                      </a:cxn>
                      <a:cxn ang="0">
                        <a:pos x="202" y="194"/>
                      </a:cxn>
                      <a:cxn ang="0">
                        <a:pos x="60" y="64"/>
                      </a:cxn>
                      <a:cxn ang="0">
                        <a:pos x="60" y="64"/>
                      </a:cxn>
                      <a:cxn ang="0">
                        <a:pos x="36" y="38"/>
                      </a:cxn>
                      <a:cxn ang="0">
                        <a:pos x="36" y="38"/>
                      </a:cxn>
                      <a:cxn ang="0">
                        <a:pos x="16" y="18"/>
                      </a:cxn>
                      <a:cxn ang="0">
                        <a:pos x="16" y="18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412" h="382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18" y="16"/>
                        </a:lnTo>
                        <a:lnTo>
                          <a:pt x="18" y="16"/>
                        </a:lnTo>
                        <a:lnTo>
                          <a:pt x="40" y="34"/>
                        </a:lnTo>
                        <a:lnTo>
                          <a:pt x="40" y="34"/>
                        </a:lnTo>
                        <a:lnTo>
                          <a:pt x="66" y="58"/>
                        </a:lnTo>
                        <a:lnTo>
                          <a:pt x="66" y="58"/>
                        </a:lnTo>
                        <a:lnTo>
                          <a:pt x="208" y="188"/>
                        </a:lnTo>
                        <a:lnTo>
                          <a:pt x="208" y="188"/>
                        </a:lnTo>
                        <a:lnTo>
                          <a:pt x="350" y="320"/>
                        </a:lnTo>
                        <a:lnTo>
                          <a:pt x="350" y="320"/>
                        </a:lnTo>
                        <a:lnTo>
                          <a:pt x="376" y="346"/>
                        </a:lnTo>
                        <a:lnTo>
                          <a:pt x="376" y="346"/>
                        </a:lnTo>
                        <a:lnTo>
                          <a:pt x="394" y="366"/>
                        </a:lnTo>
                        <a:lnTo>
                          <a:pt x="394" y="366"/>
                        </a:lnTo>
                        <a:lnTo>
                          <a:pt x="412" y="382"/>
                        </a:lnTo>
                        <a:lnTo>
                          <a:pt x="412" y="382"/>
                        </a:lnTo>
                        <a:lnTo>
                          <a:pt x="392" y="368"/>
                        </a:lnTo>
                        <a:lnTo>
                          <a:pt x="392" y="368"/>
                        </a:lnTo>
                        <a:lnTo>
                          <a:pt x="372" y="350"/>
                        </a:lnTo>
                        <a:lnTo>
                          <a:pt x="372" y="350"/>
                        </a:lnTo>
                        <a:lnTo>
                          <a:pt x="344" y="326"/>
                        </a:lnTo>
                        <a:lnTo>
                          <a:pt x="344" y="326"/>
                        </a:lnTo>
                        <a:lnTo>
                          <a:pt x="202" y="194"/>
                        </a:lnTo>
                        <a:lnTo>
                          <a:pt x="202" y="194"/>
                        </a:lnTo>
                        <a:lnTo>
                          <a:pt x="60" y="64"/>
                        </a:lnTo>
                        <a:lnTo>
                          <a:pt x="60" y="64"/>
                        </a:lnTo>
                        <a:lnTo>
                          <a:pt x="36" y="38"/>
                        </a:lnTo>
                        <a:lnTo>
                          <a:pt x="36" y="38"/>
                        </a:lnTo>
                        <a:lnTo>
                          <a:pt x="16" y="18"/>
                        </a:lnTo>
                        <a:lnTo>
                          <a:pt x="16" y="18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250" name="Freeform 100"/>
                  <p:cNvSpPr>
                    <a:spLocks/>
                  </p:cNvSpPr>
                  <p:nvPr/>
                </p:nvSpPr>
                <p:spPr bwMode="auto">
                  <a:xfrm>
                    <a:off x="5314950" y="2770188"/>
                    <a:ext cx="809625" cy="69215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4" y="16"/>
                      </a:cxn>
                      <a:cxn ang="0">
                        <a:pos x="24" y="16"/>
                      </a:cxn>
                      <a:cxn ang="0">
                        <a:pos x="50" y="38"/>
                      </a:cxn>
                      <a:cxn ang="0">
                        <a:pos x="50" y="38"/>
                      </a:cxn>
                      <a:cxn ang="0">
                        <a:pos x="84" y="64"/>
                      </a:cxn>
                      <a:cxn ang="0">
                        <a:pos x="84" y="64"/>
                      </a:cxn>
                      <a:cxn ang="0">
                        <a:pos x="258" y="214"/>
                      </a:cxn>
                      <a:cxn ang="0">
                        <a:pos x="258" y="214"/>
                      </a:cxn>
                      <a:cxn ang="0">
                        <a:pos x="432" y="364"/>
                      </a:cxn>
                      <a:cxn ang="0">
                        <a:pos x="432" y="364"/>
                      </a:cxn>
                      <a:cxn ang="0">
                        <a:pos x="464" y="392"/>
                      </a:cxn>
                      <a:cxn ang="0">
                        <a:pos x="464" y="392"/>
                      </a:cxn>
                      <a:cxn ang="0">
                        <a:pos x="488" y="416"/>
                      </a:cxn>
                      <a:cxn ang="0">
                        <a:pos x="488" y="416"/>
                      </a:cxn>
                      <a:cxn ang="0">
                        <a:pos x="510" y="436"/>
                      </a:cxn>
                      <a:cxn ang="0">
                        <a:pos x="510" y="436"/>
                      </a:cxn>
                      <a:cxn ang="0">
                        <a:pos x="486" y="418"/>
                      </a:cxn>
                      <a:cxn ang="0">
                        <a:pos x="486" y="418"/>
                      </a:cxn>
                      <a:cxn ang="0">
                        <a:pos x="460" y="398"/>
                      </a:cxn>
                      <a:cxn ang="0">
                        <a:pos x="460" y="398"/>
                      </a:cxn>
                      <a:cxn ang="0">
                        <a:pos x="428" y="370"/>
                      </a:cxn>
                      <a:cxn ang="0">
                        <a:pos x="428" y="370"/>
                      </a:cxn>
                      <a:cxn ang="0">
                        <a:pos x="252" y="220"/>
                      </a:cxn>
                      <a:cxn ang="0">
                        <a:pos x="252" y="220"/>
                      </a:cxn>
                      <a:cxn ang="0">
                        <a:pos x="78" y="70"/>
                      </a:cxn>
                      <a:cxn ang="0">
                        <a:pos x="78" y="70"/>
                      </a:cxn>
                      <a:cxn ang="0">
                        <a:pos x="46" y="42"/>
                      </a:cxn>
                      <a:cxn ang="0">
                        <a:pos x="46" y="42"/>
                      </a:cxn>
                      <a:cxn ang="0">
                        <a:pos x="22" y="20"/>
                      </a:cxn>
                      <a:cxn ang="0">
                        <a:pos x="22" y="2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510" h="436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4" y="16"/>
                        </a:lnTo>
                        <a:lnTo>
                          <a:pt x="24" y="16"/>
                        </a:lnTo>
                        <a:lnTo>
                          <a:pt x="50" y="38"/>
                        </a:lnTo>
                        <a:lnTo>
                          <a:pt x="50" y="38"/>
                        </a:lnTo>
                        <a:lnTo>
                          <a:pt x="84" y="64"/>
                        </a:lnTo>
                        <a:lnTo>
                          <a:pt x="84" y="64"/>
                        </a:lnTo>
                        <a:lnTo>
                          <a:pt x="258" y="214"/>
                        </a:lnTo>
                        <a:lnTo>
                          <a:pt x="258" y="214"/>
                        </a:lnTo>
                        <a:lnTo>
                          <a:pt x="432" y="364"/>
                        </a:lnTo>
                        <a:lnTo>
                          <a:pt x="432" y="364"/>
                        </a:lnTo>
                        <a:lnTo>
                          <a:pt x="464" y="392"/>
                        </a:lnTo>
                        <a:lnTo>
                          <a:pt x="464" y="392"/>
                        </a:lnTo>
                        <a:lnTo>
                          <a:pt x="488" y="416"/>
                        </a:lnTo>
                        <a:lnTo>
                          <a:pt x="488" y="416"/>
                        </a:lnTo>
                        <a:lnTo>
                          <a:pt x="510" y="436"/>
                        </a:lnTo>
                        <a:lnTo>
                          <a:pt x="510" y="436"/>
                        </a:lnTo>
                        <a:lnTo>
                          <a:pt x="486" y="418"/>
                        </a:lnTo>
                        <a:lnTo>
                          <a:pt x="486" y="418"/>
                        </a:lnTo>
                        <a:lnTo>
                          <a:pt x="460" y="398"/>
                        </a:lnTo>
                        <a:lnTo>
                          <a:pt x="460" y="398"/>
                        </a:lnTo>
                        <a:lnTo>
                          <a:pt x="428" y="370"/>
                        </a:lnTo>
                        <a:lnTo>
                          <a:pt x="428" y="370"/>
                        </a:lnTo>
                        <a:lnTo>
                          <a:pt x="252" y="220"/>
                        </a:lnTo>
                        <a:lnTo>
                          <a:pt x="252" y="220"/>
                        </a:lnTo>
                        <a:lnTo>
                          <a:pt x="78" y="70"/>
                        </a:lnTo>
                        <a:lnTo>
                          <a:pt x="78" y="70"/>
                        </a:lnTo>
                        <a:lnTo>
                          <a:pt x="46" y="42"/>
                        </a:lnTo>
                        <a:lnTo>
                          <a:pt x="46" y="42"/>
                        </a:lnTo>
                        <a:lnTo>
                          <a:pt x="22" y="20"/>
                        </a:lnTo>
                        <a:lnTo>
                          <a:pt x="22" y="20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251" name="Freeform 101"/>
                  <p:cNvSpPr>
                    <a:spLocks/>
                  </p:cNvSpPr>
                  <p:nvPr/>
                </p:nvSpPr>
                <p:spPr bwMode="auto">
                  <a:xfrm>
                    <a:off x="5207000" y="3236913"/>
                    <a:ext cx="917575" cy="69532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6" y="18"/>
                      </a:cxn>
                      <a:cxn ang="0">
                        <a:pos x="26" y="18"/>
                      </a:cxn>
                      <a:cxn ang="0">
                        <a:pos x="56" y="38"/>
                      </a:cxn>
                      <a:cxn ang="0">
                        <a:pos x="56" y="38"/>
                      </a:cxn>
                      <a:cxn ang="0">
                        <a:pos x="94" y="66"/>
                      </a:cxn>
                      <a:cxn ang="0">
                        <a:pos x="94" y="66"/>
                      </a:cxn>
                      <a:cxn ang="0">
                        <a:pos x="292" y="216"/>
                      </a:cxn>
                      <a:cxn ang="0">
                        <a:pos x="292" y="216"/>
                      </a:cxn>
                      <a:cxn ang="0">
                        <a:pos x="490" y="366"/>
                      </a:cxn>
                      <a:cxn ang="0">
                        <a:pos x="490" y="366"/>
                      </a:cxn>
                      <a:cxn ang="0">
                        <a:pos x="526" y="396"/>
                      </a:cxn>
                      <a:cxn ang="0">
                        <a:pos x="526" y="396"/>
                      </a:cxn>
                      <a:cxn ang="0">
                        <a:pos x="554" y="418"/>
                      </a:cxn>
                      <a:cxn ang="0">
                        <a:pos x="554" y="418"/>
                      </a:cxn>
                      <a:cxn ang="0">
                        <a:pos x="578" y="438"/>
                      </a:cxn>
                      <a:cxn ang="0">
                        <a:pos x="578" y="438"/>
                      </a:cxn>
                      <a:cxn ang="0">
                        <a:pos x="552" y="420"/>
                      </a:cxn>
                      <a:cxn ang="0">
                        <a:pos x="552" y="420"/>
                      </a:cxn>
                      <a:cxn ang="0">
                        <a:pos x="522" y="400"/>
                      </a:cxn>
                      <a:cxn ang="0">
                        <a:pos x="522" y="400"/>
                      </a:cxn>
                      <a:cxn ang="0">
                        <a:pos x="484" y="374"/>
                      </a:cxn>
                      <a:cxn ang="0">
                        <a:pos x="484" y="374"/>
                      </a:cxn>
                      <a:cxn ang="0">
                        <a:pos x="286" y="222"/>
                      </a:cxn>
                      <a:cxn ang="0">
                        <a:pos x="286" y="222"/>
                      </a:cxn>
                      <a:cxn ang="0">
                        <a:pos x="88" y="72"/>
                      </a:cxn>
                      <a:cxn ang="0">
                        <a:pos x="88" y="72"/>
                      </a:cxn>
                      <a:cxn ang="0">
                        <a:pos x="52" y="44"/>
                      </a:cxn>
                      <a:cxn ang="0">
                        <a:pos x="52" y="44"/>
                      </a:cxn>
                      <a:cxn ang="0">
                        <a:pos x="24" y="20"/>
                      </a:cxn>
                      <a:cxn ang="0">
                        <a:pos x="24" y="2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578" h="438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6" y="18"/>
                        </a:lnTo>
                        <a:lnTo>
                          <a:pt x="26" y="18"/>
                        </a:lnTo>
                        <a:lnTo>
                          <a:pt x="56" y="38"/>
                        </a:lnTo>
                        <a:lnTo>
                          <a:pt x="56" y="38"/>
                        </a:lnTo>
                        <a:lnTo>
                          <a:pt x="94" y="66"/>
                        </a:lnTo>
                        <a:lnTo>
                          <a:pt x="94" y="66"/>
                        </a:lnTo>
                        <a:lnTo>
                          <a:pt x="292" y="216"/>
                        </a:lnTo>
                        <a:lnTo>
                          <a:pt x="292" y="216"/>
                        </a:lnTo>
                        <a:lnTo>
                          <a:pt x="490" y="366"/>
                        </a:lnTo>
                        <a:lnTo>
                          <a:pt x="490" y="366"/>
                        </a:lnTo>
                        <a:lnTo>
                          <a:pt x="526" y="396"/>
                        </a:lnTo>
                        <a:lnTo>
                          <a:pt x="526" y="396"/>
                        </a:lnTo>
                        <a:lnTo>
                          <a:pt x="554" y="418"/>
                        </a:lnTo>
                        <a:lnTo>
                          <a:pt x="554" y="418"/>
                        </a:lnTo>
                        <a:lnTo>
                          <a:pt x="578" y="438"/>
                        </a:lnTo>
                        <a:lnTo>
                          <a:pt x="578" y="438"/>
                        </a:lnTo>
                        <a:lnTo>
                          <a:pt x="552" y="420"/>
                        </a:lnTo>
                        <a:lnTo>
                          <a:pt x="552" y="420"/>
                        </a:lnTo>
                        <a:lnTo>
                          <a:pt x="522" y="400"/>
                        </a:lnTo>
                        <a:lnTo>
                          <a:pt x="522" y="400"/>
                        </a:lnTo>
                        <a:lnTo>
                          <a:pt x="484" y="374"/>
                        </a:lnTo>
                        <a:lnTo>
                          <a:pt x="484" y="374"/>
                        </a:lnTo>
                        <a:lnTo>
                          <a:pt x="286" y="222"/>
                        </a:lnTo>
                        <a:lnTo>
                          <a:pt x="286" y="222"/>
                        </a:lnTo>
                        <a:lnTo>
                          <a:pt x="88" y="72"/>
                        </a:lnTo>
                        <a:lnTo>
                          <a:pt x="88" y="72"/>
                        </a:lnTo>
                        <a:lnTo>
                          <a:pt x="52" y="44"/>
                        </a:lnTo>
                        <a:lnTo>
                          <a:pt x="52" y="44"/>
                        </a:lnTo>
                        <a:lnTo>
                          <a:pt x="24" y="20"/>
                        </a:lnTo>
                        <a:lnTo>
                          <a:pt x="24" y="20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252" name="Freeform 102"/>
                  <p:cNvSpPr>
                    <a:spLocks/>
                  </p:cNvSpPr>
                  <p:nvPr/>
                </p:nvSpPr>
                <p:spPr bwMode="auto">
                  <a:xfrm>
                    <a:off x="5165725" y="3662363"/>
                    <a:ext cx="958850" cy="68897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8" y="18"/>
                      </a:cxn>
                      <a:cxn ang="0">
                        <a:pos x="28" y="18"/>
                      </a:cxn>
                      <a:cxn ang="0">
                        <a:pos x="58" y="38"/>
                      </a:cxn>
                      <a:cxn ang="0">
                        <a:pos x="58" y="38"/>
                      </a:cxn>
                      <a:cxn ang="0">
                        <a:pos x="98" y="64"/>
                      </a:cxn>
                      <a:cxn ang="0">
                        <a:pos x="98" y="64"/>
                      </a:cxn>
                      <a:cxn ang="0">
                        <a:pos x="304" y="214"/>
                      </a:cxn>
                      <a:cxn ang="0">
                        <a:pos x="304" y="214"/>
                      </a:cxn>
                      <a:cxn ang="0">
                        <a:pos x="512" y="362"/>
                      </a:cxn>
                      <a:cxn ang="0">
                        <a:pos x="512" y="362"/>
                      </a:cxn>
                      <a:cxn ang="0">
                        <a:pos x="550" y="392"/>
                      </a:cxn>
                      <a:cxn ang="0">
                        <a:pos x="550" y="392"/>
                      </a:cxn>
                      <a:cxn ang="0">
                        <a:pos x="578" y="414"/>
                      </a:cxn>
                      <a:cxn ang="0">
                        <a:pos x="578" y="414"/>
                      </a:cxn>
                      <a:cxn ang="0">
                        <a:pos x="604" y="434"/>
                      </a:cxn>
                      <a:cxn ang="0">
                        <a:pos x="604" y="434"/>
                      </a:cxn>
                      <a:cxn ang="0">
                        <a:pos x="576" y="416"/>
                      </a:cxn>
                      <a:cxn ang="0">
                        <a:pos x="576" y="416"/>
                      </a:cxn>
                      <a:cxn ang="0">
                        <a:pos x="546" y="396"/>
                      </a:cxn>
                      <a:cxn ang="0">
                        <a:pos x="546" y="396"/>
                      </a:cxn>
                      <a:cxn ang="0">
                        <a:pos x="506" y="370"/>
                      </a:cxn>
                      <a:cxn ang="0">
                        <a:pos x="506" y="370"/>
                      </a:cxn>
                      <a:cxn ang="0">
                        <a:pos x="300" y="220"/>
                      </a:cxn>
                      <a:cxn ang="0">
                        <a:pos x="300" y="220"/>
                      </a:cxn>
                      <a:cxn ang="0">
                        <a:pos x="92" y="72"/>
                      </a:cxn>
                      <a:cxn ang="0">
                        <a:pos x="92" y="72"/>
                      </a:cxn>
                      <a:cxn ang="0">
                        <a:pos x="54" y="44"/>
                      </a:cxn>
                      <a:cxn ang="0">
                        <a:pos x="54" y="44"/>
                      </a:cxn>
                      <a:cxn ang="0">
                        <a:pos x="26" y="20"/>
                      </a:cxn>
                      <a:cxn ang="0">
                        <a:pos x="26" y="2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604" h="434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8" y="18"/>
                        </a:lnTo>
                        <a:lnTo>
                          <a:pt x="28" y="18"/>
                        </a:lnTo>
                        <a:lnTo>
                          <a:pt x="58" y="38"/>
                        </a:lnTo>
                        <a:lnTo>
                          <a:pt x="58" y="38"/>
                        </a:lnTo>
                        <a:lnTo>
                          <a:pt x="98" y="64"/>
                        </a:lnTo>
                        <a:lnTo>
                          <a:pt x="98" y="64"/>
                        </a:lnTo>
                        <a:lnTo>
                          <a:pt x="304" y="214"/>
                        </a:lnTo>
                        <a:lnTo>
                          <a:pt x="304" y="214"/>
                        </a:lnTo>
                        <a:lnTo>
                          <a:pt x="512" y="362"/>
                        </a:lnTo>
                        <a:lnTo>
                          <a:pt x="512" y="362"/>
                        </a:lnTo>
                        <a:lnTo>
                          <a:pt x="550" y="392"/>
                        </a:lnTo>
                        <a:lnTo>
                          <a:pt x="550" y="392"/>
                        </a:lnTo>
                        <a:lnTo>
                          <a:pt x="578" y="414"/>
                        </a:lnTo>
                        <a:lnTo>
                          <a:pt x="578" y="414"/>
                        </a:lnTo>
                        <a:lnTo>
                          <a:pt x="604" y="434"/>
                        </a:lnTo>
                        <a:lnTo>
                          <a:pt x="604" y="434"/>
                        </a:lnTo>
                        <a:lnTo>
                          <a:pt x="576" y="416"/>
                        </a:lnTo>
                        <a:lnTo>
                          <a:pt x="576" y="416"/>
                        </a:lnTo>
                        <a:lnTo>
                          <a:pt x="546" y="396"/>
                        </a:lnTo>
                        <a:lnTo>
                          <a:pt x="546" y="396"/>
                        </a:lnTo>
                        <a:lnTo>
                          <a:pt x="506" y="370"/>
                        </a:lnTo>
                        <a:lnTo>
                          <a:pt x="506" y="370"/>
                        </a:lnTo>
                        <a:lnTo>
                          <a:pt x="300" y="220"/>
                        </a:lnTo>
                        <a:lnTo>
                          <a:pt x="300" y="220"/>
                        </a:lnTo>
                        <a:lnTo>
                          <a:pt x="92" y="72"/>
                        </a:lnTo>
                        <a:lnTo>
                          <a:pt x="92" y="72"/>
                        </a:lnTo>
                        <a:lnTo>
                          <a:pt x="54" y="44"/>
                        </a:lnTo>
                        <a:lnTo>
                          <a:pt x="54" y="44"/>
                        </a:lnTo>
                        <a:lnTo>
                          <a:pt x="26" y="20"/>
                        </a:lnTo>
                        <a:lnTo>
                          <a:pt x="26" y="20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253" name="Freeform 103"/>
                  <p:cNvSpPr>
                    <a:spLocks/>
                  </p:cNvSpPr>
                  <p:nvPr/>
                </p:nvSpPr>
                <p:spPr bwMode="auto">
                  <a:xfrm>
                    <a:off x="5187950" y="4049713"/>
                    <a:ext cx="936625" cy="63817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6" y="16"/>
                      </a:cxn>
                      <a:cxn ang="0">
                        <a:pos x="26" y="16"/>
                      </a:cxn>
                      <a:cxn ang="0">
                        <a:pos x="56" y="34"/>
                      </a:cxn>
                      <a:cxn ang="0">
                        <a:pos x="56" y="34"/>
                      </a:cxn>
                      <a:cxn ang="0">
                        <a:pos x="94" y="58"/>
                      </a:cxn>
                      <a:cxn ang="0">
                        <a:pos x="94" y="58"/>
                      </a:cxn>
                      <a:cxn ang="0">
                        <a:pos x="296" y="198"/>
                      </a:cxn>
                      <a:cxn ang="0">
                        <a:pos x="296" y="198"/>
                      </a:cxn>
                      <a:cxn ang="0">
                        <a:pos x="500" y="336"/>
                      </a:cxn>
                      <a:cxn ang="0">
                        <a:pos x="500" y="336"/>
                      </a:cxn>
                      <a:cxn ang="0">
                        <a:pos x="536" y="362"/>
                      </a:cxn>
                      <a:cxn ang="0">
                        <a:pos x="536" y="362"/>
                      </a:cxn>
                      <a:cxn ang="0">
                        <a:pos x="564" y="384"/>
                      </a:cxn>
                      <a:cxn ang="0">
                        <a:pos x="564" y="384"/>
                      </a:cxn>
                      <a:cxn ang="0">
                        <a:pos x="590" y="402"/>
                      </a:cxn>
                      <a:cxn ang="0">
                        <a:pos x="590" y="402"/>
                      </a:cxn>
                      <a:cxn ang="0">
                        <a:pos x="564" y="386"/>
                      </a:cxn>
                      <a:cxn ang="0">
                        <a:pos x="564" y="386"/>
                      </a:cxn>
                      <a:cxn ang="0">
                        <a:pos x="534" y="368"/>
                      </a:cxn>
                      <a:cxn ang="0">
                        <a:pos x="534" y="368"/>
                      </a:cxn>
                      <a:cxn ang="0">
                        <a:pos x="494" y="342"/>
                      </a:cxn>
                      <a:cxn ang="0">
                        <a:pos x="494" y="342"/>
                      </a:cxn>
                      <a:cxn ang="0">
                        <a:pos x="292" y="204"/>
                      </a:cxn>
                      <a:cxn ang="0">
                        <a:pos x="292" y="204"/>
                      </a:cxn>
                      <a:cxn ang="0">
                        <a:pos x="90" y="66"/>
                      </a:cxn>
                      <a:cxn ang="0">
                        <a:pos x="90" y="66"/>
                      </a:cxn>
                      <a:cxn ang="0">
                        <a:pos x="52" y="40"/>
                      </a:cxn>
                      <a:cxn ang="0">
                        <a:pos x="52" y="40"/>
                      </a:cxn>
                      <a:cxn ang="0">
                        <a:pos x="24" y="18"/>
                      </a:cxn>
                      <a:cxn ang="0">
                        <a:pos x="24" y="18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590" h="402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6" y="16"/>
                        </a:lnTo>
                        <a:lnTo>
                          <a:pt x="26" y="16"/>
                        </a:lnTo>
                        <a:lnTo>
                          <a:pt x="56" y="34"/>
                        </a:lnTo>
                        <a:lnTo>
                          <a:pt x="56" y="34"/>
                        </a:lnTo>
                        <a:lnTo>
                          <a:pt x="94" y="58"/>
                        </a:lnTo>
                        <a:lnTo>
                          <a:pt x="94" y="58"/>
                        </a:lnTo>
                        <a:lnTo>
                          <a:pt x="296" y="198"/>
                        </a:lnTo>
                        <a:lnTo>
                          <a:pt x="296" y="198"/>
                        </a:lnTo>
                        <a:lnTo>
                          <a:pt x="500" y="336"/>
                        </a:lnTo>
                        <a:lnTo>
                          <a:pt x="500" y="336"/>
                        </a:lnTo>
                        <a:lnTo>
                          <a:pt x="536" y="362"/>
                        </a:lnTo>
                        <a:lnTo>
                          <a:pt x="536" y="362"/>
                        </a:lnTo>
                        <a:lnTo>
                          <a:pt x="564" y="384"/>
                        </a:lnTo>
                        <a:lnTo>
                          <a:pt x="564" y="384"/>
                        </a:lnTo>
                        <a:lnTo>
                          <a:pt x="590" y="402"/>
                        </a:lnTo>
                        <a:lnTo>
                          <a:pt x="590" y="402"/>
                        </a:lnTo>
                        <a:lnTo>
                          <a:pt x="564" y="386"/>
                        </a:lnTo>
                        <a:lnTo>
                          <a:pt x="564" y="386"/>
                        </a:lnTo>
                        <a:lnTo>
                          <a:pt x="534" y="368"/>
                        </a:lnTo>
                        <a:lnTo>
                          <a:pt x="534" y="368"/>
                        </a:lnTo>
                        <a:lnTo>
                          <a:pt x="494" y="342"/>
                        </a:lnTo>
                        <a:lnTo>
                          <a:pt x="494" y="342"/>
                        </a:lnTo>
                        <a:lnTo>
                          <a:pt x="292" y="204"/>
                        </a:lnTo>
                        <a:lnTo>
                          <a:pt x="292" y="204"/>
                        </a:lnTo>
                        <a:lnTo>
                          <a:pt x="90" y="66"/>
                        </a:lnTo>
                        <a:lnTo>
                          <a:pt x="90" y="66"/>
                        </a:lnTo>
                        <a:lnTo>
                          <a:pt x="52" y="40"/>
                        </a:lnTo>
                        <a:lnTo>
                          <a:pt x="52" y="40"/>
                        </a:lnTo>
                        <a:lnTo>
                          <a:pt x="24" y="18"/>
                        </a:lnTo>
                        <a:lnTo>
                          <a:pt x="24" y="18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254" name="Freeform 104"/>
                  <p:cNvSpPr>
                    <a:spLocks/>
                  </p:cNvSpPr>
                  <p:nvPr/>
                </p:nvSpPr>
                <p:spPr bwMode="auto">
                  <a:xfrm>
                    <a:off x="5241925" y="4408488"/>
                    <a:ext cx="882650" cy="59055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6" y="14"/>
                      </a:cxn>
                      <a:cxn ang="0">
                        <a:pos x="26" y="14"/>
                      </a:cxn>
                      <a:cxn ang="0">
                        <a:pos x="54" y="32"/>
                      </a:cxn>
                      <a:cxn ang="0">
                        <a:pos x="54" y="32"/>
                      </a:cxn>
                      <a:cxn ang="0">
                        <a:pos x="90" y="54"/>
                      </a:cxn>
                      <a:cxn ang="0">
                        <a:pos x="90" y="54"/>
                      </a:cxn>
                      <a:cxn ang="0">
                        <a:pos x="280" y="182"/>
                      </a:cxn>
                      <a:cxn ang="0">
                        <a:pos x="280" y="182"/>
                      </a:cxn>
                      <a:cxn ang="0">
                        <a:pos x="472" y="310"/>
                      </a:cxn>
                      <a:cxn ang="0">
                        <a:pos x="472" y="310"/>
                      </a:cxn>
                      <a:cxn ang="0">
                        <a:pos x="506" y="334"/>
                      </a:cxn>
                      <a:cxn ang="0">
                        <a:pos x="506" y="334"/>
                      </a:cxn>
                      <a:cxn ang="0">
                        <a:pos x="532" y="354"/>
                      </a:cxn>
                      <a:cxn ang="0">
                        <a:pos x="532" y="354"/>
                      </a:cxn>
                      <a:cxn ang="0">
                        <a:pos x="556" y="372"/>
                      </a:cxn>
                      <a:cxn ang="0">
                        <a:pos x="556" y="372"/>
                      </a:cxn>
                      <a:cxn ang="0">
                        <a:pos x="530" y="356"/>
                      </a:cxn>
                      <a:cxn ang="0">
                        <a:pos x="530" y="356"/>
                      </a:cxn>
                      <a:cxn ang="0">
                        <a:pos x="502" y="340"/>
                      </a:cxn>
                      <a:cxn ang="0">
                        <a:pos x="502" y="340"/>
                      </a:cxn>
                      <a:cxn ang="0">
                        <a:pos x="466" y="316"/>
                      </a:cxn>
                      <a:cxn ang="0">
                        <a:pos x="466" y="316"/>
                      </a:cxn>
                      <a:cxn ang="0">
                        <a:pos x="276" y="190"/>
                      </a:cxn>
                      <a:cxn ang="0">
                        <a:pos x="276" y="190"/>
                      </a:cxn>
                      <a:cxn ang="0">
                        <a:pos x="86" y="62"/>
                      </a:cxn>
                      <a:cxn ang="0">
                        <a:pos x="86" y="62"/>
                      </a:cxn>
                      <a:cxn ang="0">
                        <a:pos x="50" y="38"/>
                      </a:cxn>
                      <a:cxn ang="0">
                        <a:pos x="50" y="38"/>
                      </a:cxn>
                      <a:cxn ang="0">
                        <a:pos x="24" y="18"/>
                      </a:cxn>
                      <a:cxn ang="0">
                        <a:pos x="24" y="18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556" h="372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6" y="14"/>
                        </a:lnTo>
                        <a:lnTo>
                          <a:pt x="26" y="14"/>
                        </a:lnTo>
                        <a:lnTo>
                          <a:pt x="54" y="32"/>
                        </a:lnTo>
                        <a:lnTo>
                          <a:pt x="54" y="32"/>
                        </a:lnTo>
                        <a:lnTo>
                          <a:pt x="90" y="54"/>
                        </a:lnTo>
                        <a:lnTo>
                          <a:pt x="90" y="54"/>
                        </a:lnTo>
                        <a:lnTo>
                          <a:pt x="280" y="182"/>
                        </a:lnTo>
                        <a:lnTo>
                          <a:pt x="280" y="182"/>
                        </a:lnTo>
                        <a:lnTo>
                          <a:pt x="472" y="310"/>
                        </a:lnTo>
                        <a:lnTo>
                          <a:pt x="472" y="310"/>
                        </a:lnTo>
                        <a:lnTo>
                          <a:pt x="506" y="334"/>
                        </a:lnTo>
                        <a:lnTo>
                          <a:pt x="506" y="334"/>
                        </a:lnTo>
                        <a:lnTo>
                          <a:pt x="532" y="354"/>
                        </a:lnTo>
                        <a:lnTo>
                          <a:pt x="532" y="354"/>
                        </a:lnTo>
                        <a:lnTo>
                          <a:pt x="556" y="372"/>
                        </a:lnTo>
                        <a:lnTo>
                          <a:pt x="556" y="372"/>
                        </a:lnTo>
                        <a:lnTo>
                          <a:pt x="530" y="356"/>
                        </a:lnTo>
                        <a:lnTo>
                          <a:pt x="530" y="356"/>
                        </a:lnTo>
                        <a:lnTo>
                          <a:pt x="502" y="340"/>
                        </a:lnTo>
                        <a:lnTo>
                          <a:pt x="502" y="340"/>
                        </a:lnTo>
                        <a:lnTo>
                          <a:pt x="466" y="316"/>
                        </a:lnTo>
                        <a:lnTo>
                          <a:pt x="466" y="316"/>
                        </a:lnTo>
                        <a:lnTo>
                          <a:pt x="276" y="190"/>
                        </a:lnTo>
                        <a:lnTo>
                          <a:pt x="276" y="190"/>
                        </a:lnTo>
                        <a:lnTo>
                          <a:pt x="86" y="62"/>
                        </a:lnTo>
                        <a:lnTo>
                          <a:pt x="86" y="62"/>
                        </a:lnTo>
                        <a:lnTo>
                          <a:pt x="50" y="38"/>
                        </a:lnTo>
                        <a:lnTo>
                          <a:pt x="50" y="38"/>
                        </a:lnTo>
                        <a:lnTo>
                          <a:pt x="24" y="18"/>
                        </a:lnTo>
                        <a:lnTo>
                          <a:pt x="24" y="18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255" name="Freeform 105"/>
                  <p:cNvSpPr>
                    <a:spLocks/>
                  </p:cNvSpPr>
                  <p:nvPr/>
                </p:nvSpPr>
                <p:spPr bwMode="auto">
                  <a:xfrm>
                    <a:off x="5314950" y="4767263"/>
                    <a:ext cx="809625" cy="53975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4" y="14"/>
                      </a:cxn>
                      <a:cxn ang="0">
                        <a:pos x="24" y="14"/>
                      </a:cxn>
                      <a:cxn ang="0">
                        <a:pos x="50" y="28"/>
                      </a:cxn>
                      <a:cxn ang="0">
                        <a:pos x="50" y="28"/>
                      </a:cxn>
                      <a:cxn ang="0">
                        <a:pos x="82" y="50"/>
                      </a:cxn>
                      <a:cxn ang="0">
                        <a:pos x="82" y="50"/>
                      </a:cxn>
                      <a:cxn ang="0">
                        <a:pos x="258" y="166"/>
                      </a:cxn>
                      <a:cxn ang="0">
                        <a:pos x="258" y="166"/>
                      </a:cxn>
                      <a:cxn ang="0">
                        <a:pos x="432" y="284"/>
                      </a:cxn>
                      <a:cxn ang="0">
                        <a:pos x="432" y="284"/>
                      </a:cxn>
                      <a:cxn ang="0">
                        <a:pos x="464" y="306"/>
                      </a:cxn>
                      <a:cxn ang="0">
                        <a:pos x="464" y="306"/>
                      </a:cxn>
                      <a:cxn ang="0">
                        <a:pos x="488" y="324"/>
                      </a:cxn>
                      <a:cxn ang="0">
                        <a:pos x="488" y="324"/>
                      </a:cxn>
                      <a:cxn ang="0">
                        <a:pos x="510" y="340"/>
                      </a:cxn>
                      <a:cxn ang="0">
                        <a:pos x="510" y="340"/>
                      </a:cxn>
                      <a:cxn ang="0">
                        <a:pos x="486" y="326"/>
                      </a:cxn>
                      <a:cxn ang="0">
                        <a:pos x="486" y="326"/>
                      </a:cxn>
                      <a:cxn ang="0">
                        <a:pos x="460" y="312"/>
                      </a:cxn>
                      <a:cxn ang="0">
                        <a:pos x="460" y="312"/>
                      </a:cxn>
                      <a:cxn ang="0">
                        <a:pos x="428" y="290"/>
                      </a:cxn>
                      <a:cxn ang="0">
                        <a:pos x="428" y="290"/>
                      </a:cxn>
                      <a:cxn ang="0">
                        <a:pos x="252" y="174"/>
                      </a:cxn>
                      <a:cxn ang="0">
                        <a:pos x="252" y="174"/>
                      </a:cxn>
                      <a:cxn ang="0">
                        <a:pos x="78" y="56"/>
                      </a:cxn>
                      <a:cxn ang="0">
                        <a:pos x="78" y="56"/>
                      </a:cxn>
                      <a:cxn ang="0">
                        <a:pos x="46" y="34"/>
                      </a:cxn>
                      <a:cxn ang="0">
                        <a:pos x="46" y="34"/>
                      </a:cxn>
                      <a:cxn ang="0">
                        <a:pos x="22" y="16"/>
                      </a:cxn>
                      <a:cxn ang="0">
                        <a:pos x="22" y="16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510" h="340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4" y="14"/>
                        </a:lnTo>
                        <a:lnTo>
                          <a:pt x="24" y="14"/>
                        </a:lnTo>
                        <a:lnTo>
                          <a:pt x="50" y="28"/>
                        </a:lnTo>
                        <a:lnTo>
                          <a:pt x="50" y="28"/>
                        </a:lnTo>
                        <a:lnTo>
                          <a:pt x="82" y="50"/>
                        </a:lnTo>
                        <a:lnTo>
                          <a:pt x="82" y="50"/>
                        </a:lnTo>
                        <a:lnTo>
                          <a:pt x="258" y="166"/>
                        </a:lnTo>
                        <a:lnTo>
                          <a:pt x="258" y="166"/>
                        </a:lnTo>
                        <a:lnTo>
                          <a:pt x="432" y="284"/>
                        </a:lnTo>
                        <a:lnTo>
                          <a:pt x="432" y="284"/>
                        </a:lnTo>
                        <a:lnTo>
                          <a:pt x="464" y="306"/>
                        </a:lnTo>
                        <a:lnTo>
                          <a:pt x="464" y="306"/>
                        </a:lnTo>
                        <a:lnTo>
                          <a:pt x="488" y="324"/>
                        </a:lnTo>
                        <a:lnTo>
                          <a:pt x="488" y="324"/>
                        </a:lnTo>
                        <a:lnTo>
                          <a:pt x="510" y="340"/>
                        </a:lnTo>
                        <a:lnTo>
                          <a:pt x="510" y="340"/>
                        </a:lnTo>
                        <a:lnTo>
                          <a:pt x="486" y="326"/>
                        </a:lnTo>
                        <a:lnTo>
                          <a:pt x="486" y="326"/>
                        </a:lnTo>
                        <a:lnTo>
                          <a:pt x="460" y="312"/>
                        </a:lnTo>
                        <a:lnTo>
                          <a:pt x="460" y="312"/>
                        </a:lnTo>
                        <a:lnTo>
                          <a:pt x="428" y="290"/>
                        </a:lnTo>
                        <a:lnTo>
                          <a:pt x="428" y="290"/>
                        </a:lnTo>
                        <a:lnTo>
                          <a:pt x="252" y="174"/>
                        </a:lnTo>
                        <a:lnTo>
                          <a:pt x="252" y="174"/>
                        </a:lnTo>
                        <a:lnTo>
                          <a:pt x="78" y="56"/>
                        </a:lnTo>
                        <a:lnTo>
                          <a:pt x="78" y="56"/>
                        </a:lnTo>
                        <a:lnTo>
                          <a:pt x="46" y="34"/>
                        </a:lnTo>
                        <a:lnTo>
                          <a:pt x="46" y="34"/>
                        </a:lnTo>
                        <a:lnTo>
                          <a:pt x="22" y="16"/>
                        </a:lnTo>
                        <a:lnTo>
                          <a:pt x="22" y="16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259" name="Freeform 106"/>
                  <p:cNvSpPr>
                    <a:spLocks/>
                  </p:cNvSpPr>
                  <p:nvPr/>
                </p:nvSpPr>
                <p:spPr bwMode="auto">
                  <a:xfrm>
                    <a:off x="5435600" y="5059363"/>
                    <a:ext cx="688975" cy="45085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0" y="10"/>
                      </a:cxn>
                      <a:cxn ang="0">
                        <a:pos x="20" y="10"/>
                      </a:cxn>
                      <a:cxn ang="0">
                        <a:pos x="42" y="22"/>
                      </a:cxn>
                      <a:cxn ang="0">
                        <a:pos x="42" y="22"/>
                      </a:cxn>
                      <a:cxn ang="0">
                        <a:pos x="70" y="40"/>
                      </a:cxn>
                      <a:cxn ang="0">
                        <a:pos x="70" y="40"/>
                      </a:cxn>
                      <a:cxn ang="0">
                        <a:pos x="220" y="138"/>
                      </a:cxn>
                      <a:cxn ang="0">
                        <a:pos x="220" y="138"/>
                      </a:cxn>
                      <a:cxn ang="0">
                        <a:pos x="368" y="236"/>
                      </a:cxn>
                      <a:cxn ang="0">
                        <a:pos x="368" y="236"/>
                      </a:cxn>
                      <a:cxn ang="0">
                        <a:pos x="396" y="254"/>
                      </a:cxn>
                      <a:cxn ang="0">
                        <a:pos x="396" y="254"/>
                      </a:cxn>
                      <a:cxn ang="0">
                        <a:pos x="416" y="270"/>
                      </a:cxn>
                      <a:cxn ang="0">
                        <a:pos x="416" y="270"/>
                      </a:cxn>
                      <a:cxn ang="0">
                        <a:pos x="434" y="284"/>
                      </a:cxn>
                      <a:cxn ang="0">
                        <a:pos x="434" y="284"/>
                      </a:cxn>
                      <a:cxn ang="0">
                        <a:pos x="414" y="272"/>
                      </a:cxn>
                      <a:cxn ang="0">
                        <a:pos x="414" y="272"/>
                      </a:cxn>
                      <a:cxn ang="0">
                        <a:pos x="392" y="260"/>
                      </a:cxn>
                      <a:cxn ang="0">
                        <a:pos x="392" y="260"/>
                      </a:cxn>
                      <a:cxn ang="0">
                        <a:pos x="364" y="242"/>
                      </a:cxn>
                      <a:cxn ang="0">
                        <a:pos x="364" y="242"/>
                      </a:cxn>
                      <a:cxn ang="0">
                        <a:pos x="214" y="146"/>
                      </a:cxn>
                      <a:cxn ang="0">
                        <a:pos x="214" y="146"/>
                      </a:cxn>
                      <a:cxn ang="0">
                        <a:pos x="66" y="48"/>
                      </a:cxn>
                      <a:cxn ang="0">
                        <a:pos x="66" y="48"/>
                      </a:cxn>
                      <a:cxn ang="0">
                        <a:pos x="38" y="28"/>
                      </a:cxn>
                      <a:cxn ang="0">
                        <a:pos x="38" y="28"/>
                      </a:cxn>
                      <a:cxn ang="0">
                        <a:pos x="18" y="12"/>
                      </a:cxn>
                      <a:cxn ang="0">
                        <a:pos x="18" y="12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434" h="284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0" y="10"/>
                        </a:lnTo>
                        <a:lnTo>
                          <a:pt x="20" y="10"/>
                        </a:lnTo>
                        <a:lnTo>
                          <a:pt x="42" y="22"/>
                        </a:lnTo>
                        <a:lnTo>
                          <a:pt x="42" y="22"/>
                        </a:lnTo>
                        <a:lnTo>
                          <a:pt x="70" y="40"/>
                        </a:lnTo>
                        <a:lnTo>
                          <a:pt x="70" y="40"/>
                        </a:lnTo>
                        <a:lnTo>
                          <a:pt x="220" y="138"/>
                        </a:lnTo>
                        <a:lnTo>
                          <a:pt x="220" y="138"/>
                        </a:lnTo>
                        <a:lnTo>
                          <a:pt x="368" y="236"/>
                        </a:lnTo>
                        <a:lnTo>
                          <a:pt x="368" y="236"/>
                        </a:lnTo>
                        <a:lnTo>
                          <a:pt x="396" y="254"/>
                        </a:lnTo>
                        <a:lnTo>
                          <a:pt x="396" y="254"/>
                        </a:lnTo>
                        <a:lnTo>
                          <a:pt x="416" y="270"/>
                        </a:lnTo>
                        <a:lnTo>
                          <a:pt x="416" y="270"/>
                        </a:lnTo>
                        <a:lnTo>
                          <a:pt x="434" y="284"/>
                        </a:lnTo>
                        <a:lnTo>
                          <a:pt x="434" y="284"/>
                        </a:lnTo>
                        <a:lnTo>
                          <a:pt x="414" y="272"/>
                        </a:lnTo>
                        <a:lnTo>
                          <a:pt x="414" y="272"/>
                        </a:lnTo>
                        <a:lnTo>
                          <a:pt x="392" y="260"/>
                        </a:lnTo>
                        <a:lnTo>
                          <a:pt x="392" y="260"/>
                        </a:lnTo>
                        <a:lnTo>
                          <a:pt x="364" y="242"/>
                        </a:lnTo>
                        <a:lnTo>
                          <a:pt x="364" y="242"/>
                        </a:lnTo>
                        <a:lnTo>
                          <a:pt x="214" y="146"/>
                        </a:lnTo>
                        <a:lnTo>
                          <a:pt x="214" y="146"/>
                        </a:lnTo>
                        <a:lnTo>
                          <a:pt x="66" y="48"/>
                        </a:lnTo>
                        <a:lnTo>
                          <a:pt x="66" y="48"/>
                        </a:lnTo>
                        <a:lnTo>
                          <a:pt x="38" y="28"/>
                        </a:lnTo>
                        <a:lnTo>
                          <a:pt x="38" y="28"/>
                        </a:lnTo>
                        <a:lnTo>
                          <a:pt x="18" y="12"/>
                        </a:lnTo>
                        <a:lnTo>
                          <a:pt x="18" y="12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</p:grpSp>
          </p:grpSp>
          <p:sp>
            <p:nvSpPr>
              <p:cNvPr id="243" name="Freeform 52"/>
              <p:cNvSpPr>
                <a:spLocks noEditPoints="1"/>
              </p:cNvSpPr>
              <p:nvPr/>
            </p:nvSpPr>
            <p:spPr bwMode="auto">
              <a:xfrm flipH="1">
                <a:off x="4400070" y="1045585"/>
                <a:ext cx="962025" cy="4486275"/>
              </a:xfrm>
              <a:custGeom>
                <a:avLst/>
                <a:gdLst/>
                <a:ahLst/>
                <a:cxnLst>
                  <a:cxn ang="0">
                    <a:pos x="586" y="10"/>
                  </a:cxn>
                  <a:cxn ang="0">
                    <a:pos x="558" y="106"/>
                  </a:cxn>
                  <a:cxn ang="0">
                    <a:pos x="518" y="144"/>
                  </a:cxn>
                  <a:cxn ang="0">
                    <a:pos x="488" y="250"/>
                  </a:cxn>
                  <a:cxn ang="0">
                    <a:pos x="436" y="342"/>
                  </a:cxn>
                  <a:cxn ang="0">
                    <a:pos x="398" y="442"/>
                  </a:cxn>
                  <a:cxn ang="0">
                    <a:pos x="342" y="574"/>
                  </a:cxn>
                  <a:cxn ang="0">
                    <a:pos x="298" y="668"/>
                  </a:cxn>
                  <a:cxn ang="0">
                    <a:pos x="246" y="824"/>
                  </a:cxn>
                  <a:cxn ang="0">
                    <a:pos x="194" y="918"/>
                  </a:cxn>
                  <a:cxn ang="0">
                    <a:pos x="178" y="1006"/>
                  </a:cxn>
                  <a:cxn ang="0">
                    <a:pos x="128" y="1158"/>
                  </a:cxn>
                  <a:cxn ang="0">
                    <a:pos x="96" y="1226"/>
                  </a:cxn>
                  <a:cxn ang="0">
                    <a:pos x="74" y="1382"/>
                  </a:cxn>
                  <a:cxn ang="0">
                    <a:pos x="26" y="1528"/>
                  </a:cxn>
                  <a:cxn ang="0">
                    <a:pos x="26" y="1640"/>
                  </a:cxn>
                  <a:cxn ang="0">
                    <a:pos x="0" y="1802"/>
                  </a:cxn>
                  <a:cxn ang="0">
                    <a:pos x="22" y="1942"/>
                  </a:cxn>
                  <a:cxn ang="0">
                    <a:pos x="12" y="2048"/>
                  </a:cxn>
                  <a:cxn ang="0">
                    <a:pos x="42" y="2126"/>
                  </a:cxn>
                  <a:cxn ang="0">
                    <a:pos x="50" y="2226"/>
                  </a:cxn>
                  <a:cxn ang="0">
                    <a:pos x="62" y="2296"/>
                  </a:cxn>
                  <a:cxn ang="0">
                    <a:pos x="98" y="2390"/>
                  </a:cxn>
                  <a:cxn ang="0">
                    <a:pos x="106" y="2490"/>
                  </a:cxn>
                  <a:cxn ang="0">
                    <a:pos x="156" y="2554"/>
                  </a:cxn>
                  <a:cxn ang="0">
                    <a:pos x="182" y="2674"/>
                  </a:cxn>
                  <a:cxn ang="0">
                    <a:pos x="226" y="2700"/>
                  </a:cxn>
                  <a:cxn ang="0">
                    <a:pos x="266" y="2792"/>
                  </a:cxn>
                  <a:cxn ang="0">
                    <a:pos x="276" y="2826"/>
                  </a:cxn>
                  <a:cxn ang="0">
                    <a:pos x="286" y="2824"/>
                  </a:cxn>
                  <a:cxn ang="0">
                    <a:pos x="276" y="2762"/>
                  </a:cxn>
                  <a:cxn ang="0">
                    <a:pos x="230" y="2688"/>
                  </a:cxn>
                  <a:cxn ang="0">
                    <a:pos x="196" y="2638"/>
                  </a:cxn>
                  <a:cxn ang="0">
                    <a:pos x="164" y="2532"/>
                  </a:cxn>
                  <a:cxn ang="0">
                    <a:pos x="126" y="2490"/>
                  </a:cxn>
                  <a:cxn ang="0">
                    <a:pos x="110" y="2362"/>
                  </a:cxn>
                  <a:cxn ang="0">
                    <a:pos x="68" y="2280"/>
                  </a:cxn>
                  <a:cxn ang="0">
                    <a:pos x="68" y="2176"/>
                  </a:cxn>
                  <a:cxn ang="0">
                    <a:pos x="42" y="2070"/>
                  </a:cxn>
                  <a:cxn ang="0">
                    <a:pos x="40" y="1978"/>
                  </a:cxn>
                  <a:cxn ang="0">
                    <a:pos x="34" y="1856"/>
                  </a:cxn>
                  <a:cxn ang="0">
                    <a:pos x="28" y="1766"/>
                  </a:cxn>
                  <a:cxn ang="0">
                    <a:pos x="46" y="1630"/>
                  </a:cxn>
                  <a:cxn ang="0">
                    <a:pos x="46" y="1528"/>
                  </a:cxn>
                  <a:cxn ang="0">
                    <a:pos x="92" y="1382"/>
                  </a:cxn>
                  <a:cxn ang="0">
                    <a:pos x="116" y="1226"/>
                  </a:cxn>
                  <a:cxn ang="0">
                    <a:pos x="162" y="1122"/>
                  </a:cxn>
                  <a:cxn ang="0">
                    <a:pos x="206" y="962"/>
                  </a:cxn>
                  <a:cxn ang="0">
                    <a:pos x="250" y="858"/>
                  </a:cxn>
                  <a:cxn ang="0">
                    <a:pos x="306" y="710"/>
                  </a:cxn>
                  <a:cxn ang="0">
                    <a:pos x="344" y="598"/>
                  </a:cxn>
                  <a:cxn ang="0">
                    <a:pos x="404" y="480"/>
                  </a:cxn>
                  <a:cxn ang="0">
                    <a:pos x="440" y="356"/>
                  </a:cxn>
                  <a:cxn ang="0">
                    <a:pos x="496" y="280"/>
                  </a:cxn>
                  <a:cxn ang="0">
                    <a:pos x="538" y="144"/>
                  </a:cxn>
                  <a:cxn ang="0">
                    <a:pos x="568" y="122"/>
                  </a:cxn>
                  <a:cxn ang="0">
                    <a:pos x="600" y="40"/>
                  </a:cxn>
                  <a:cxn ang="0">
                    <a:pos x="606" y="12"/>
                  </a:cxn>
                  <a:cxn ang="0">
                    <a:pos x="594" y="8"/>
                  </a:cxn>
                  <a:cxn ang="0">
                    <a:pos x="588" y="0"/>
                  </a:cxn>
                </a:cxnLst>
                <a:rect l="0" t="0" r="r" b="b"/>
                <a:pathLst>
                  <a:path w="606" h="2826">
                    <a:moveTo>
                      <a:pt x="590" y="4"/>
                    </a:moveTo>
                    <a:lnTo>
                      <a:pt x="590" y="4"/>
                    </a:lnTo>
                    <a:lnTo>
                      <a:pt x="586" y="10"/>
                    </a:lnTo>
                    <a:lnTo>
                      <a:pt x="586" y="10"/>
                    </a:lnTo>
                    <a:lnTo>
                      <a:pt x="580" y="40"/>
                    </a:lnTo>
                    <a:lnTo>
                      <a:pt x="574" y="66"/>
                    </a:lnTo>
                    <a:lnTo>
                      <a:pt x="566" y="88"/>
                    </a:lnTo>
                    <a:lnTo>
                      <a:pt x="558" y="106"/>
                    </a:lnTo>
                    <a:lnTo>
                      <a:pt x="550" y="122"/>
                    </a:lnTo>
                    <a:lnTo>
                      <a:pt x="540" y="132"/>
                    </a:lnTo>
                    <a:lnTo>
                      <a:pt x="530" y="140"/>
                    </a:lnTo>
                    <a:lnTo>
                      <a:pt x="518" y="144"/>
                    </a:lnTo>
                    <a:lnTo>
                      <a:pt x="518" y="144"/>
                    </a:lnTo>
                    <a:lnTo>
                      <a:pt x="510" y="182"/>
                    </a:lnTo>
                    <a:lnTo>
                      <a:pt x="500" y="218"/>
                    </a:lnTo>
                    <a:lnTo>
                      <a:pt x="488" y="250"/>
                    </a:lnTo>
                    <a:lnTo>
                      <a:pt x="476" y="280"/>
                    </a:lnTo>
                    <a:lnTo>
                      <a:pt x="464" y="304"/>
                    </a:lnTo>
                    <a:lnTo>
                      <a:pt x="450" y="326"/>
                    </a:lnTo>
                    <a:lnTo>
                      <a:pt x="436" y="342"/>
                    </a:lnTo>
                    <a:lnTo>
                      <a:pt x="420" y="356"/>
                    </a:lnTo>
                    <a:lnTo>
                      <a:pt x="420" y="356"/>
                    </a:lnTo>
                    <a:lnTo>
                      <a:pt x="410" y="400"/>
                    </a:lnTo>
                    <a:lnTo>
                      <a:pt x="398" y="442"/>
                    </a:lnTo>
                    <a:lnTo>
                      <a:pt x="386" y="480"/>
                    </a:lnTo>
                    <a:lnTo>
                      <a:pt x="372" y="514"/>
                    </a:lnTo>
                    <a:lnTo>
                      <a:pt x="358" y="546"/>
                    </a:lnTo>
                    <a:lnTo>
                      <a:pt x="342" y="574"/>
                    </a:lnTo>
                    <a:lnTo>
                      <a:pt x="326" y="598"/>
                    </a:lnTo>
                    <a:lnTo>
                      <a:pt x="308" y="622"/>
                    </a:lnTo>
                    <a:lnTo>
                      <a:pt x="308" y="622"/>
                    </a:lnTo>
                    <a:lnTo>
                      <a:pt x="298" y="668"/>
                    </a:lnTo>
                    <a:lnTo>
                      <a:pt x="286" y="710"/>
                    </a:lnTo>
                    <a:lnTo>
                      <a:pt x="274" y="750"/>
                    </a:lnTo>
                    <a:lnTo>
                      <a:pt x="260" y="788"/>
                    </a:lnTo>
                    <a:lnTo>
                      <a:pt x="246" y="824"/>
                    </a:lnTo>
                    <a:lnTo>
                      <a:pt x="230" y="858"/>
                    </a:lnTo>
                    <a:lnTo>
                      <a:pt x="212" y="888"/>
                    </a:lnTo>
                    <a:lnTo>
                      <a:pt x="194" y="918"/>
                    </a:lnTo>
                    <a:lnTo>
                      <a:pt x="194" y="918"/>
                    </a:lnTo>
                    <a:lnTo>
                      <a:pt x="194" y="918"/>
                    </a:lnTo>
                    <a:lnTo>
                      <a:pt x="194" y="918"/>
                    </a:lnTo>
                    <a:lnTo>
                      <a:pt x="186" y="962"/>
                    </a:lnTo>
                    <a:lnTo>
                      <a:pt x="178" y="1006"/>
                    </a:lnTo>
                    <a:lnTo>
                      <a:pt x="168" y="1046"/>
                    </a:lnTo>
                    <a:lnTo>
                      <a:pt x="156" y="1084"/>
                    </a:lnTo>
                    <a:lnTo>
                      <a:pt x="144" y="1122"/>
                    </a:lnTo>
                    <a:lnTo>
                      <a:pt x="128" y="1158"/>
                    </a:lnTo>
                    <a:lnTo>
                      <a:pt x="114" y="1194"/>
                    </a:lnTo>
                    <a:lnTo>
                      <a:pt x="96" y="1226"/>
                    </a:lnTo>
                    <a:lnTo>
                      <a:pt x="96" y="1226"/>
                    </a:lnTo>
                    <a:lnTo>
                      <a:pt x="96" y="1226"/>
                    </a:lnTo>
                    <a:lnTo>
                      <a:pt x="92" y="1268"/>
                    </a:lnTo>
                    <a:lnTo>
                      <a:pt x="88" y="1306"/>
                    </a:lnTo>
                    <a:lnTo>
                      <a:pt x="82" y="1344"/>
                    </a:lnTo>
                    <a:lnTo>
                      <a:pt x="74" y="1382"/>
                    </a:lnTo>
                    <a:lnTo>
                      <a:pt x="64" y="1420"/>
                    </a:lnTo>
                    <a:lnTo>
                      <a:pt x="52" y="1456"/>
                    </a:lnTo>
                    <a:lnTo>
                      <a:pt x="40" y="1492"/>
                    </a:lnTo>
                    <a:lnTo>
                      <a:pt x="26" y="1528"/>
                    </a:lnTo>
                    <a:lnTo>
                      <a:pt x="26" y="1528"/>
                    </a:lnTo>
                    <a:lnTo>
                      <a:pt x="28" y="1588"/>
                    </a:lnTo>
                    <a:lnTo>
                      <a:pt x="28" y="1588"/>
                    </a:lnTo>
                    <a:lnTo>
                      <a:pt x="26" y="1640"/>
                    </a:lnTo>
                    <a:lnTo>
                      <a:pt x="22" y="1694"/>
                    </a:lnTo>
                    <a:lnTo>
                      <a:pt x="12" y="1748"/>
                    </a:lnTo>
                    <a:lnTo>
                      <a:pt x="0" y="1802"/>
                    </a:lnTo>
                    <a:lnTo>
                      <a:pt x="0" y="1802"/>
                    </a:lnTo>
                    <a:lnTo>
                      <a:pt x="10" y="1834"/>
                    </a:lnTo>
                    <a:lnTo>
                      <a:pt x="16" y="1868"/>
                    </a:lnTo>
                    <a:lnTo>
                      <a:pt x="20" y="1904"/>
                    </a:lnTo>
                    <a:lnTo>
                      <a:pt x="22" y="1942"/>
                    </a:lnTo>
                    <a:lnTo>
                      <a:pt x="22" y="1942"/>
                    </a:lnTo>
                    <a:lnTo>
                      <a:pt x="20" y="1994"/>
                    </a:lnTo>
                    <a:lnTo>
                      <a:pt x="12" y="2048"/>
                    </a:lnTo>
                    <a:lnTo>
                      <a:pt x="12" y="2048"/>
                    </a:lnTo>
                    <a:lnTo>
                      <a:pt x="22" y="2066"/>
                    </a:lnTo>
                    <a:lnTo>
                      <a:pt x="30" y="2086"/>
                    </a:lnTo>
                    <a:lnTo>
                      <a:pt x="36" y="2106"/>
                    </a:lnTo>
                    <a:lnTo>
                      <a:pt x="42" y="2126"/>
                    </a:lnTo>
                    <a:lnTo>
                      <a:pt x="46" y="2150"/>
                    </a:lnTo>
                    <a:lnTo>
                      <a:pt x="48" y="2174"/>
                    </a:lnTo>
                    <a:lnTo>
                      <a:pt x="50" y="2198"/>
                    </a:lnTo>
                    <a:lnTo>
                      <a:pt x="50" y="2226"/>
                    </a:lnTo>
                    <a:lnTo>
                      <a:pt x="50" y="2226"/>
                    </a:lnTo>
                    <a:lnTo>
                      <a:pt x="48" y="2280"/>
                    </a:lnTo>
                    <a:lnTo>
                      <a:pt x="48" y="2280"/>
                    </a:lnTo>
                    <a:lnTo>
                      <a:pt x="62" y="2296"/>
                    </a:lnTo>
                    <a:lnTo>
                      <a:pt x="74" y="2316"/>
                    </a:lnTo>
                    <a:lnTo>
                      <a:pt x="84" y="2338"/>
                    </a:lnTo>
                    <a:lnTo>
                      <a:pt x="90" y="2362"/>
                    </a:lnTo>
                    <a:lnTo>
                      <a:pt x="98" y="2390"/>
                    </a:lnTo>
                    <a:lnTo>
                      <a:pt x="102" y="2420"/>
                    </a:lnTo>
                    <a:lnTo>
                      <a:pt x="104" y="2454"/>
                    </a:lnTo>
                    <a:lnTo>
                      <a:pt x="106" y="2490"/>
                    </a:lnTo>
                    <a:lnTo>
                      <a:pt x="106" y="2490"/>
                    </a:lnTo>
                    <a:lnTo>
                      <a:pt x="120" y="2502"/>
                    </a:lnTo>
                    <a:lnTo>
                      <a:pt x="134" y="2516"/>
                    </a:lnTo>
                    <a:lnTo>
                      <a:pt x="146" y="2532"/>
                    </a:lnTo>
                    <a:lnTo>
                      <a:pt x="156" y="2554"/>
                    </a:lnTo>
                    <a:lnTo>
                      <a:pt x="164" y="2578"/>
                    </a:lnTo>
                    <a:lnTo>
                      <a:pt x="172" y="2606"/>
                    </a:lnTo>
                    <a:lnTo>
                      <a:pt x="178" y="2638"/>
                    </a:lnTo>
                    <a:lnTo>
                      <a:pt x="182" y="2674"/>
                    </a:lnTo>
                    <a:lnTo>
                      <a:pt x="182" y="2674"/>
                    </a:lnTo>
                    <a:lnTo>
                      <a:pt x="198" y="2680"/>
                    </a:lnTo>
                    <a:lnTo>
                      <a:pt x="212" y="2688"/>
                    </a:lnTo>
                    <a:lnTo>
                      <a:pt x="226" y="2700"/>
                    </a:lnTo>
                    <a:lnTo>
                      <a:pt x="236" y="2718"/>
                    </a:lnTo>
                    <a:lnTo>
                      <a:pt x="248" y="2738"/>
                    </a:lnTo>
                    <a:lnTo>
                      <a:pt x="258" y="2762"/>
                    </a:lnTo>
                    <a:lnTo>
                      <a:pt x="266" y="2792"/>
                    </a:lnTo>
                    <a:lnTo>
                      <a:pt x="272" y="2826"/>
                    </a:lnTo>
                    <a:lnTo>
                      <a:pt x="272" y="2826"/>
                    </a:lnTo>
                    <a:lnTo>
                      <a:pt x="276" y="2826"/>
                    </a:lnTo>
                    <a:lnTo>
                      <a:pt x="276" y="2826"/>
                    </a:lnTo>
                    <a:lnTo>
                      <a:pt x="278" y="2826"/>
                    </a:lnTo>
                    <a:lnTo>
                      <a:pt x="278" y="2826"/>
                    </a:lnTo>
                    <a:lnTo>
                      <a:pt x="286" y="2824"/>
                    </a:lnTo>
                    <a:lnTo>
                      <a:pt x="286" y="2824"/>
                    </a:lnTo>
                    <a:lnTo>
                      <a:pt x="292" y="2826"/>
                    </a:lnTo>
                    <a:lnTo>
                      <a:pt x="292" y="2826"/>
                    </a:lnTo>
                    <a:lnTo>
                      <a:pt x="284" y="2792"/>
                    </a:lnTo>
                    <a:lnTo>
                      <a:pt x="276" y="2762"/>
                    </a:lnTo>
                    <a:lnTo>
                      <a:pt x="266" y="2738"/>
                    </a:lnTo>
                    <a:lnTo>
                      <a:pt x="256" y="2718"/>
                    </a:lnTo>
                    <a:lnTo>
                      <a:pt x="244" y="2700"/>
                    </a:lnTo>
                    <a:lnTo>
                      <a:pt x="230" y="2688"/>
                    </a:lnTo>
                    <a:lnTo>
                      <a:pt x="216" y="2680"/>
                    </a:lnTo>
                    <a:lnTo>
                      <a:pt x="200" y="2674"/>
                    </a:lnTo>
                    <a:lnTo>
                      <a:pt x="200" y="2674"/>
                    </a:lnTo>
                    <a:lnTo>
                      <a:pt x="196" y="2638"/>
                    </a:lnTo>
                    <a:lnTo>
                      <a:pt x="190" y="2606"/>
                    </a:lnTo>
                    <a:lnTo>
                      <a:pt x="184" y="2578"/>
                    </a:lnTo>
                    <a:lnTo>
                      <a:pt x="174" y="2554"/>
                    </a:lnTo>
                    <a:lnTo>
                      <a:pt x="164" y="2532"/>
                    </a:lnTo>
                    <a:lnTo>
                      <a:pt x="154" y="2516"/>
                    </a:lnTo>
                    <a:lnTo>
                      <a:pt x="140" y="2502"/>
                    </a:lnTo>
                    <a:lnTo>
                      <a:pt x="126" y="2490"/>
                    </a:lnTo>
                    <a:lnTo>
                      <a:pt x="126" y="2490"/>
                    </a:lnTo>
                    <a:lnTo>
                      <a:pt x="124" y="2454"/>
                    </a:lnTo>
                    <a:lnTo>
                      <a:pt x="120" y="2420"/>
                    </a:lnTo>
                    <a:lnTo>
                      <a:pt x="116" y="2390"/>
                    </a:lnTo>
                    <a:lnTo>
                      <a:pt x="110" y="2362"/>
                    </a:lnTo>
                    <a:lnTo>
                      <a:pt x="102" y="2338"/>
                    </a:lnTo>
                    <a:lnTo>
                      <a:pt x="92" y="2316"/>
                    </a:lnTo>
                    <a:lnTo>
                      <a:pt x="82" y="2296"/>
                    </a:lnTo>
                    <a:lnTo>
                      <a:pt x="68" y="2280"/>
                    </a:lnTo>
                    <a:lnTo>
                      <a:pt x="68" y="2280"/>
                    </a:lnTo>
                    <a:lnTo>
                      <a:pt x="70" y="2244"/>
                    </a:lnTo>
                    <a:lnTo>
                      <a:pt x="70" y="2210"/>
                    </a:lnTo>
                    <a:lnTo>
                      <a:pt x="68" y="2176"/>
                    </a:lnTo>
                    <a:lnTo>
                      <a:pt x="64" y="2148"/>
                    </a:lnTo>
                    <a:lnTo>
                      <a:pt x="58" y="2120"/>
                    </a:lnTo>
                    <a:lnTo>
                      <a:pt x="52" y="2094"/>
                    </a:lnTo>
                    <a:lnTo>
                      <a:pt x="42" y="2070"/>
                    </a:lnTo>
                    <a:lnTo>
                      <a:pt x="32" y="2048"/>
                    </a:lnTo>
                    <a:lnTo>
                      <a:pt x="32" y="2048"/>
                    </a:lnTo>
                    <a:lnTo>
                      <a:pt x="36" y="2012"/>
                    </a:lnTo>
                    <a:lnTo>
                      <a:pt x="40" y="1978"/>
                    </a:lnTo>
                    <a:lnTo>
                      <a:pt x="40" y="1946"/>
                    </a:lnTo>
                    <a:lnTo>
                      <a:pt x="40" y="1914"/>
                    </a:lnTo>
                    <a:lnTo>
                      <a:pt x="38" y="1884"/>
                    </a:lnTo>
                    <a:lnTo>
                      <a:pt x="34" y="1856"/>
                    </a:lnTo>
                    <a:lnTo>
                      <a:pt x="28" y="1828"/>
                    </a:lnTo>
                    <a:lnTo>
                      <a:pt x="18" y="1802"/>
                    </a:lnTo>
                    <a:lnTo>
                      <a:pt x="18" y="1802"/>
                    </a:lnTo>
                    <a:lnTo>
                      <a:pt x="28" y="1766"/>
                    </a:lnTo>
                    <a:lnTo>
                      <a:pt x="34" y="1732"/>
                    </a:lnTo>
                    <a:lnTo>
                      <a:pt x="40" y="1698"/>
                    </a:lnTo>
                    <a:lnTo>
                      <a:pt x="44" y="1664"/>
                    </a:lnTo>
                    <a:lnTo>
                      <a:pt x="46" y="1630"/>
                    </a:lnTo>
                    <a:lnTo>
                      <a:pt x="48" y="1596"/>
                    </a:lnTo>
                    <a:lnTo>
                      <a:pt x="48" y="1562"/>
                    </a:lnTo>
                    <a:lnTo>
                      <a:pt x="46" y="1528"/>
                    </a:lnTo>
                    <a:lnTo>
                      <a:pt x="46" y="1528"/>
                    </a:lnTo>
                    <a:lnTo>
                      <a:pt x="60" y="1492"/>
                    </a:lnTo>
                    <a:lnTo>
                      <a:pt x="72" y="1456"/>
                    </a:lnTo>
                    <a:lnTo>
                      <a:pt x="82" y="1420"/>
                    </a:lnTo>
                    <a:lnTo>
                      <a:pt x="92" y="1382"/>
                    </a:lnTo>
                    <a:lnTo>
                      <a:pt x="100" y="1344"/>
                    </a:lnTo>
                    <a:lnTo>
                      <a:pt x="106" y="1306"/>
                    </a:lnTo>
                    <a:lnTo>
                      <a:pt x="112" y="1268"/>
                    </a:lnTo>
                    <a:lnTo>
                      <a:pt x="116" y="1226"/>
                    </a:lnTo>
                    <a:lnTo>
                      <a:pt x="116" y="1226"/>
                    </a:lnTo>
                    <a:lnTo>
                      <a:pt x="132" y="1194"/>
                    </a:lnTo>
                    <a:lnTo>
                      <a:pt x="148" y="1158"/>
                    </a:lnTo>
                    <a:lnTo>
                      <a:pt x="162" y="1122"/>
                    </a:lnTo>
                    <a:lnTo>
                      <a:pt x="176" y="1084"/>
                    </a:lnTo>
                    <a:lnTo>
                      <a:pt x="188" y="1046"/>
                    </a:lnTo>
                    <a:lnTo>
                      <a:pt x="198" y="1004"/>
                    </a:lnTo>
                    <a:lnTo>
                      <a:pt x="206" y="962"/>
                    </a:lnTo>
                    <a:lnTo>
                      <a:pt x="214" y="918"/>
                    </a:lnTo>
                    <a:lnTo>
                      <a:pt x="214" y="918"/>
                    </a:lnTo>
                    <a:lnTo>
                      <a:pt x="232" y="888"/>
                    </a:lnTo>
                    <a:lnTo>
                      <a:pt x="250" y="858"/>
                    </a:lnTo>
                    <a:lnTo>
                      <a:pt x="266" y="824"/>
                    </a:lnTo>
                    <a:lnTo>
                      <a:pt x="280" y="788"/>
                    </a:lnTo>
                    <a:lnTo>
                      <a:pt x="294" y="750"/>
                    </a:lnTo>
                    <a:lnTo>
                      <a:pt x="306" y="710"/>
                    </a:lnTo>
                    <a:lnTo>
                      <a:pt x="316" y="668"/>
                    </a:lnTo>
                    <a:lnTo>
                      <a:pt x="326" y="622"/>
                    </a:lnTo>
                    <a:lnTo>
                      <a:pt x="326" y="622"/>
                    </a:lnTo>
                    <a:lnTo>
                      <a:pt x="344" y="598"/>
                    </a:lnTo>
                    <a:lnTo>
                      <a:pt x="360" y="574"/>
                    </a:lnTo>
                    <a:lnTo>
                      <a:pt x="376" y="546"/>
                    </a:lnTo>
                    <a:lnTo>
                      <a:pt x="390" y="514"/>
                    </a:lnTo>
                    <a:lnTo>
                      <a:pt x="404" y="480"/>
                    </a:lnTo>
                    <a:lnTo>
                      <a:pt x="418" y="442"/>
                    </a:lnTo>
                    <a:lnTo>
                      <a:pt x="428" y="400"/>
                    </a:lnTo>
                    <a:lnTo>
                      <a:pt x="440" y="356"/>
                    </a:lnTo>
                    <a:lnTo>
                      <a:pt x="440" y="356"/>
                    </a:lnTo>
                    <a:lnTo>
                      <a:pt x="454" y="342"/>
                    </a:lnTo>
                    <a:lnTo>
                      <a:pt x="470" y="326"/>
                    </a:lnTo>
                    <a:lnTo>
                      <a:pt x="482" y="304"/>
                    </a:lnTo>
                    <a:lnTo>
                      <a:pt x="496" y="280"/>
                    </a:lnTo>
                    <a:lnTo>
                      <a:pt x="508" y="250"/>
                    </a:lnTo>
                    <a:lnTo>
                      <a:pt x="518" y="218"/>
                    </a:lnTo>
                    <a:lnTo>
                      <a:pt x="528" y="182"/>
                    </a:lnTo>
                    <a:lnTo>
                      <a:pt x="538" y="144"/>
                    </a:lnTo>
                    <a:lnTo>
                      <a:pt x="538" y="144"/>
                    </a:lnTo>
                    <a:lnTo>
                      <a:pt x="548" y="140"/>
                    </a:lnTo>
                    <a:lnTo>
                      <a:pt x="558" y="132"/>
                    </a:lnTo>
                    <a:lnTo>
                      <a:pt x="568" y="122"/>
                    </a:lnTo>
                    <a:lnTo>
                      <a:pt x="578" y="106"/>
                    </a:lnTo>
                    <a:lnTo>
                      <a:pt x="586" y="88"/>
                    </a:lnTo>
                    <a:lnTo>
                      <a:pt x="592" y="66"/>
                    </a:lnTo>
                    <a:lnTo>
                      <a:pt x="600" y="40"/>
                    </a:lnTo>
                    <a:lnTo>
                      <a:pt x="606" y="12"/>
                    </a:lnTo>
                    <a:lnTo>
                      <a:pt x="606" y="12"/>
                    </a:lnTo>
                    <a:lnTo>
                      <a:pt x="606" y="12"/>
                    </a:lnTo>
                    <a:lnTo>
                      <a:pt x="606" y="12"/>
                    </a:lnTo>
                    <a:lnTo>
                      <a:pt x="602" y="12"/>
                    </a:lnTo>
                    <a:lnTo>
                      <a:pt x="602" y="12"/>
                    </a:lnTo>
                    <a:lnTo>
                      <a:pt x="598" y="12"/>
                    </a:lnTo>
                    <a:lnTo>
                      <a:pt x="594" y="8"/>
                    </a:lnTo>
                    <a:lnTo>
                      <a:pt x="594" y="8"/>
                    </a:lnTo>
                    <a:lnTo>
                      <a:pt x="590" y="4"/>
                    </a:lnTo>
                    <a:close/>
                    <a:moveTo>
                      <a:pt x="588" y="0"/>
                    </a:moveTo>
                    <a:lnTo>
                      <a:pt x="588" y="0"/>
                    </a:lnTo>
                    <a:lnTo>
                      <a:pt x="586" y="8"/>
                    </a:lnTo>
                    <a:lnTo>
                      <a:pt x="586" y="8"/>
                    </a:lnTo>
                    <a:lnTo>
                      <a:pt x="588" y="0"/>
                    </a:lnTo>
                    <a:close/>
                  </a:path>
                </a:pathLst>
              </a:custGeom>
              <a:gradFill>
                <a:gsLst>
                  <a:gs pos="59000">
                    <a:schemeClr val="bg1">
                      <a:alpha val="2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8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44" name="Freeform 85"/>
              <p:cNvSpPr>
                <a:spLocks/>
              </p:cNvSpPr>
              <p:nvPr/>
            </p:nvSpPr>
            <p:spPr bwMode="auto">
              <a:xfrm>
                <a:off x="3447717" y="998437"/>
                <a:ext cx="1914525" cy="4819650"/>
              </a:xfrm>
              <a:custGeom>
                <a:avLst/>
                <a:gdLst/>
                <a:ahLst/>
                <a:cxnLst>
                  <a:cxn ang="0">
                    <a:pos x="628" y="2418"/>
                  </a:cxn>
                  <a:cxn ang="0">
                    <a:pos x="906" y="2012"/>
                  </a:cxn>
                  <a:cxn ang="0">
                    <a:pos x="1178" y="1808"/>
                  </a:cxn>
                  <a:cxn ang="0">
                    <a:pos x="628" y="2204"/>
                  </a:cxn>
                  <a:cxn ang="0">
                    <a:pos x="894" y="1746"/>
                  </a:cxn>
                  <a:cxn ang="0">
                    <a:pos x="1154" y="1540"/>
                  </a:cxn>
                  <a:cxn ang="0">
                    <a:pos x="626" y="1942"/>
                  </a:cxn>
                  <a:cxn ang="0">
                    <a:pos x="860" y="1450"/>
                  </a:cxn>
                  <a:cxn ang="0">
                    <a:pos x="1088" y="1246"/>
                  </a:cxn>
                  <a:cxn ang="0">
                    <a:pos x="624" y="1644"/>
                  </a:cxn>
                  <a:cxn ang="0">
                    <a:pos x="812" y="1120"/>
                  </a:cxn>
                  <a:cxn ang="0">
                    <a:pos x="996" y="940"/>
                  </a:cxn>
                  <a:cxn ang="0">
                    <a:pos x="620" y="1290"/>
                  </a:cxn>
                  <a:cxn ang="0">
                    <a:pos x="756" y="796"/>
                  </a:cxn>
                  <a:cxn ang="0">
                    <a:pos x="890" y="648"/>
                  </a:cxn>
                  <a:cxn ang="0">
                    <a:pos x="614" y="936"/>
                  </a:cxn>
                  <a:cxn ang="0">
                    <a:pos x="702" y="488"/>
                  </a:cxn>
                  <a:cxn ang="0">
                    <a:pos x="784" y="384"/>
                  </a:cxn>
                  <a:cxn ang="0">
                    <a:pos x="610" y="584"/>
                  </a:cxn>
                  <a:cxn ang="0">
                    <a:pos x="576" y="558"/>
                  </a:cxn>
                  <a:cxn ang="0">
                    <a:pos x="418" y="386"/>
                  </a:cxn>
                  <a:cxn ang="0">
                    <a:pos x="582" y="576"/>
                  </a:cxn>
                  <a:cxn ang="0">
                    <a:pos x="558" y="898"/>
                  </a:cxn>
                  <a:cxn ang="0">
                    <a:pos x="314" y="650"/>
                  </a:cxn>
                  <a:cxn ang="0">
                    <a:pos x="572" y="924"/>
                  </a:cxn>
                  <a:cxn ang="0">
                    <a:pos x="542" y="1244"/>
                  </a:cxn>
                  <a:cxn ang="0">
                    <a:pos x="208" y="944"/>
                  </a:cxn>
                  <a:cxn ang="0">
                    <a:pos x="562" y="1274"/>
                  </a:cxn>
                  <a:cxn ang="0">
                    <a:pos x="526" y="1592"/>
                  </a:cxn>
                  <a:cxn ang="0">
                    <a:pos x="114" y="1248"/>
                  </a:cxn>
                  <a:cxn ang="0">
                    <a:pos x="554" y="1626"/>
                  </a:cxn>
                  <a:cxn ang="0">
                    <a:pos x="516" y="1890"/>
                  </a:cxn>
                  <a:cxn ang="0">
                    <a:pos x="50" y="1544"/>
                  </a:cxn>
                  <a:cxn ang="0">
                    <a:pos x="548" y="1924"/>
                  </a:cxn>
                  <a:cxn ang="0">
                    <a:pos x="510" y="2154"/>
                  </a:cxn>
                  <a:cxn ang="0">
                    <a:pos x="24" y="1812"/>
                  </a:cxn>
                  <a:cxn ang="0">
                    <a:pos x="546" y="2186"/>
                  </a:cxn>
                  <a:cxn ang="0">
                    <a:pos x="512" y="2370"/>
                  </a:cxn>
                  <a:cxn ang="0">
                    <a:pos x="36" y="2052"/>
                  </a:cxn>
                  <a:cxn ang="0">
                    <a:pos x="546" y="2402"/>
                  </a:cxn>
                  <a:cxn ang="0">
                    <a:pos x="518" y="2570"/>
                  </a:cxn>
                  <a:cxn ang="0">
                    <a:pos x="70" y="2278"/>
                  </a:cxn>
                  <a:cxn ang="0">
                    <a:pos x="550" y="2600"/>
                  </a:cxn>
                  <a:cxn ang="0">
                    <a:pos x="526" y="2770"/>
                  </a:cxn>
                  <a:cxn ang="0">
                    <a:pos x="116" y="2502"/>
                  </a:cxn>
                  <a:cxn ang="0">
                    <a:pos x="554" y="2798"/>
                  </a:cxn>
                  <a:cxn ang="0">
                    <a:pos x="388" y="2808"/>
                  </a:cxn>
                  <a:cxn ang="0">
                    <a:pos x="188" y="2684"/>
                  </a:cxn>
                  <a:cxn ang="0">
                    <a:pos x="584" y="2944"/>
                  </a:cxn>
                  <a:cxn ang="0">
                    <a:pos x="672" y="2914"/>
                  </a:cxn>
                  <a:cxn ang="0">
                    <a:pos x="1036" y="2670"/>
                  </a:cxn>
                  <a:cxn ang="0">
                    <a:pos x="640" y="2926"/>
                  </a:cxn>
                  <a:cxn ang="0">
                    <a:pos x="684" y="2778"/>
                  </a:cxn>
                  <a:cxn ang="0">
                    <a:pos x="1088" y="2500"/>
                  </a:cxn>
                  <a:cxn ang="0">
                    <a:pos x="648" y="2792"/>
                  </a:cxn>
                  <a:cxn ang="0">
                    <a:pos x="692" y="2578"/>
                  </a:cxn>
                  <a:cxn ang="0">
                    <a:pos x="1132" y="2276"/>
                  </a:cxn>
                  <a:cxn ang="0">
                    <a:pos x="652" y="2594"/>
                  </a:cxn>
                  <a:cxn ang="0">
                    <a:pos x="698" y="2378"/>
                  </a:cxn>
                  <a:cxn ang="0">
                    <a:pos x="1166" y="2050"/>
                  </a:cxn>
                </a:cxnLst>
                <a:rect l="0" t="0" r="r" b="b"/>
                <a:pathLst>
                  <a:path w="1206" h="3036">
                    <a:moveTo>
                      <a:pt x="1136" y="2068"/>
                    </a:moveTo>
                    <a:lnTo>
                      <a:pt x="1136" y="2068"/>
                    </a:lnTo>
                    <a:lnTo>
                      <a:pt x="1098" y="2094"/>
                    </a:lnTo>
                    <a:lnTo>
                      <a:pt x="1098" y="2094"/>
                    </a:lnTo>
                    <a:lnTo>
                      <a:pt x="896" y="2232"/>
                    </a:lnTo>
                    <a:lnTo>
                      <a:pt x="896" y="2232"/>
                    </a:lnTo>
                    <a:lnTo>
                      <a:pt x="692" y="2370"/>
                    </a:lnTo>
                    <a:lnTo>
                      <a:pt x="692" y="2370"/>
                    </a:lnTo>
                    <a:lnTo>
                      <a:pt x="656" y="2396"/>
                    </a:lnTo>
                    <a:lnTo>
                      <a:pt x="656" y="2396"/>
                    </a:lnTo>
                    <a:lnTo>
                      <a:pt x="628" y="2418"/>
                    </a:lnTo>
                    <a:lnTo>
                      <a:pt x="628" y="2418"/>
                    </a:lnTo>
                    <a:lnTo>
                      <a:pt x="616" y="2426"/>
                    </a:lnTo>
                    <a:lnTo>
                      <a:pt x="616" y="2216"/>
                    </a:lnTo>
                    <a:lnTo>
                      <a:pt x="616" y="2216"/>
                    </a:lnTo>
                    <a:lnTo>
                      <a:pt x="630" y="2206"/>
                    </a:lnTo>
                    <a:lnTo>
                      <a:pt x="630" y="2206"/>
                    </a:lnTo>
                    <a:lnTo>
                      <a:pt x="660" y="2186"/>
                    </a:lnTo>
                    <a:lnTo>
                      <a:pt x="660" y="2186"/>
                    </a:lnTo>
                    <a:lnTo>
                      <a:pt x="700" y="2160"/>
                    </a:lnTo>
                    <a:lnTo>
                      <a:pt x="700" y="2160"/>
                    </a:lnTo>
                    <a:lnTo>
                      <a:pt x="906" y="2012"/>
                    </a:lnTo>
                    <a:lnTo>
                      <a:pt x="906" y="2012"/>
                    </a:lnTo>
                    <a:lnTo>
                      <a:pt x="1114" y="1862"/>
                    </a:lnTo>
                    <a:lnTo>
                      <a:pt x="1114" y="1862"/>
                    </a:lnTo>
                    <a:lnTo>
                      <a:pt x="1152" y="1834"/>
                    </a:lnTo>
                    <a:lnTo>
                      <a:pt x="1152" y="1834"/>
                    </a:lnTo>
                    <a:lnTo>
                      <a:pt x="1180" y="1812"/>
                    </a:lnTo>
                    <a:lnTo>
                      <a:pt x="1180" y="1812"/>
                    </a:lnTo>
                    <a:lnTo>
                      <a:pt x="1206" y="1792"/>
                    </a:lnTo>
                    <a:lnTo>
                      <a:pt x="1206" y="1792"/>
                    </a:lnTo>
                    <a:lnTo>
                      <a:pt x="1178" y="1808"/>
                    </a:lnTo>
                    <a:lnTo>
                      <a:pt x="1178" y="1808"/>
                    </a:lnTo>
                    <a:lnTo>
                      <a:pt x="1148" y="1828"/>
                    </a:lnTo>
                    <a:lnTo>
                      <a:pt x="1148" y="1828"/>
                    </a:lnTo>
                    <a:lnTo>
                      <a:pt x="1108" y="1856"/>
                    </a:lnTo>
                    <a:lnTo>
                      <a:pt x="1108" y="1856"/>
                    </a:lnTo>
                    <a:lnTo>
                      <a:pt x="902" y="2004"/>
                    </a:lnTo>
                    <a:lnTo>
                      <a:pt x="902" y="2004"/>
                    </a:lnTo>
                    <a:lnTo>
                      <a:pt x="694" y="2154"/>
                    </a:lnTo>
                    <a:lnTo>
                      <a:pt x="694" y="2154"/>
                    </a:lnTo>
                    <a:lnTo>
                      <a:pt x="656" y="2182"/>
                    </a:lnTo>
                    <a:lnTo>
                      <a:pt x="656" y="2182"/>
                    </a:lnTo>
                    <a:lnTo>
                      <a:pt x="628" y="2204"/>
                    </a:lnTo>
                    <a:lnTo>
                      <a:pt x="628" y="2204"/>
                    </a:lnTo>
                    <a:lnTo>
                      <a:pt x="616" y="2214"/>
                    </a:lnTo>
                    <a:lnTo>
                      <a:pt x="614" y="1954"/>
                    </a:lnTo>
                    <a:lnTo>
                      <a:pt x="614" y="1954"/>
                    </a:lnTo>
                    <a:lnTo>
                      <a:pt x="628" y="1944"/>
                    </a:lnTo>
                    <a:lnTo>
                      <a:pt x="628" y="1944"/>
                    </a:lnTo>
                    <a:lnTo>
                      <a:pt x="658" y="1924"/>
                    </a:lnTo>
                    <a:lnTo>
                      <a:pt x="658" y="1924"/>
                    </a:lnTo>
                    <a:lnTo>
                      <a:pt x="696" y="1896"/>
                    </a:lnTo>
                    <a:lnTo>
                      <a:pt x="696" y="1896"/>
                    </a:lnTo>
                    <a:lnTo>
                      <a:pt x="894" y="1746"/>
                    </a:lnTo>
                    <a:lnTo>
                      <a:pt x="894" y="1746"/>
                    </a:lnTo>
                    <a:lnTo>
                      <a:pt x="1092" y="1594"/>
                    </a:lnTo>
                    <a:lnTo>
                      <a:pt x="1092" y="1594"/>
                    </a:lnTo>
                    <a:lnTo>
                      <a:pt x="1128" y="1566"/>
                    </a:lnTo>
                    <a:lnTo>
                      <a:pt x="1128" y="1566"/>
                    </a:lnTo>
                    <a:lnTo>
                      <a:pt x="1156" y="1544"/>
                    </a:lnTo>
                    <a:lnTo>
                      <a:pt x="1156" y="1544"/>
                    </a:lnTo>
                    <a:lnTo>
                      <a:pt x="1180" y="1524"/>
                    </a:lnTo>
                    <a:lnTo>
                      <a:pt x="1180" y="1524"/>
                    </a:lnTo>
                    <a:lnTo>
                      <a:pt x="1154" y="1540"/>
                    </a:lnTo>
                    <a:lnTo>
                      <a:pt x="1154" y="1540"/>
                    </a:lnTo>
                    <a:lnTo>
                      <a:pt x="1124" y="1560"/>
                    </a:lnTo>
                    <a:lnTo>
                      <a:pt x="1124" y="1560"/>
                    </a:lnTo>
                    <a:lnTo>
                      <a:pt x="1086" y="1588"/>
                    </a:lnTo>
                    <a:lnTo>
                      <a:pt x="1086" y="1588"/>
                    </a:lnTo>
                    <a:lnTo>
                      <a:pt x="888" y="1738"/>
                    </a:lnTo>
                    <a:lnTo>
                      <a:pt x="888" y="1738"/>
                    </a:lnTo>
                    <a:lnTo>
                      <a:pt x="690" y="1890"/>
                    </a:lnTo>
                    <a:lnTo>
                      <a:pt x="690" y="1890"/>
                    </a:lnTo>
                    <a:lnTo>
                      <a:pt x="654" y="1918"/>
                    </a:lnTo>
                    <a:lnTo>
                      <a:pt x="654" y="1918"/>
                    </a:lnTo>
                    <a:lnTo>
                      <a:pt x="626" y="1942"/>
                    </a:lnTo>
                    <a:lnTo>
                      <a:pt x="626" y="1942"/>
                    </a:lnTo>
                    <a:lnTo>
                      <a:pt x="614" y="1952"/>
                    </a:lnTo>
                    <a:lnTo>
                      <a:pt x="612" y="1658"/>
                    </a:lnTo>
                    <a:lnTo>
                      <a:pt x="612" y="1658"/>
                    </a:lnTo>
                    <a:lnTo>
                      <a:pt x="626" y="1646"/>
                    </a:lnTo>
                    <a:lnTo>
                      <a:pt x="626" y="1646"/>
                    </a:lnTo>
                    <a:lnTo>
                      <a:pt x="652" y="1626"/>
                    </a:lnTo>
                    <a:lnTo>
                      <a:pt x="652" y="1626"/>
                    </a:lnTo>
                    <a:lnTo>
                      <a:pt x="684" y="1600"/>
                    </a:lnTo>
                    <a:lnTo>
                      <a:pt x="684" y="1600"/>
                    </a:lnTo>
                    <a:lnTo>
                      <a:pt x="860" y="1450"/>
                    </a:lnTo>
                    <a:lnTo>
                      <a:pt x="860" y="1450"/>
                    </a:lnTo>
                    <a:lnTo>
                      <a:pt x="1034" y="1300"/>
                    </a:lnTo>
                    <a:lnTo>
                      <a:pt x="1034" y="1300"/>
                    </a:lnTo>
                    <a:lnTo>
                      <a:pt x="1066" y="1270"/>
                    </a:lnTo>
                    <a:lnTo>
                      <a:pt x="1066" y="1270"/>
                    </a:lnTo>
                    <a:lnTo>
                      <a:pt x="1090" y="1248"/>
                    </a:lnTo>
                    <a:lnTo>
                      <a:pt x="1090" y="1248"/>
                    </a:lnTo>
                    <a:lnTo>
                      <a:pt x="1112" y="1228"/>
                    </a:lnTo>
                    <a:lnTo>
                      <a:pt x="1112" y="1228"/>
                    </a:lnTo>
                    <a:lnTo>
                      <a:pt x="1088" y="1246"/>
                    </a:lnTo>
                    <a:lnTo>
                      <a:pt x="1088" y="1246"/>
                    </a:lnTo>
                    <a:lnTo>
                      <a:pt x="1062" y="1266"/>
                    </a:lnTo>
                    <a:lnTo>
                      <a:pt x="1062" y="1266"/>
                    </a:lnTo>
                    <a:lnTo>
                      <a:pt x="1028" y="1292"/>
                    </a:lnTo>
                    <a:lnTo>
                      <a:pt x="1028" y="1292"/>
                    </a:lnTo>
                    <a:lnTo>
                      <a:pt x="854" y="1442"/>
                    </a:lnTo>
                    <a:lnTo>
                      <a:pt x="854" y="1442"/>
                    </a:lnTo>
                    <a:lnTo>
                      <a:pt x="680" y="1592"/>
                    </a:lnTo>
                    <a:lnTo>
                      <a:pt x="680" y="1592"/>
                    </a:lnTo>
                    <a:lnTo>
                      <a:pt x="648" y="1622"/>
                    </a:lnTo>
                    <a:lnTo>
                      <a:pt x="648" y="1622"/>
                    </a:lnTo>
                    <a:lnTo>
                      <a:pt x="624" y="1644"/>
                    </a:lnTo>
                    <a:lnTo>
                      <a:pt x="624" y="1644"/>
                    </a:lnTo>
                    <a:lnTo>
                      <a:pt x="612" y="1656"/>
                    </a:lnTo>
                    <a:lnTo>
                      <a:pt x="610" y="1302"/>
                    </a:lnTo>
                    <a:lnTo>
                      <a:pt x="610" y="1302"/>
                    </a:lnTo>
                    <a:lnTo>
                      <a:pt x="622" y="1292"/>
                    </a:lnTo>
                    <a:lnTo>
                      <a:pt x="622" y="1292"/>
                    </a:lnTo>
                    <a:lnTo>
                      <a:pt x="642" y="1274"/>
                    </a:lnTo>
                    <a:lnTo>
                      <a:pt x="642" y="1274"/>
                    </a:lnTo>
                    <a:lnTo>
                      <a:pt x="670" y="1252"/>
                    </a:lnTo>
                    <a:lnTo>
                      <a:pt x="670" y="1252"/>
                    </a:lnTo>
                    <a:lnTo>
                      <a:pt x="812" y="1120"/>
                    </a:lnTo>
                    <a:lnTo>
                      <a:pt x="812" y="1120"/>
                    </a:lnTo>
                    <a:lnTo>
                      <a:pt x="954" y="988"/>
                    </a:lnTo>
                    <a:lnTo>
                      <a:pt x="954" y="988"/>
                    </a:lnTo>
                    <a:lnTo>
                      <a:pt x="978" y="964"/>
                    </a:lnTo>
                    <a:lnTo>
                      <a:pt x="978" y="964"/>
                    </a:lnTo>
                    <a:lnTo>
                      <a:pt x="998" y="944"/>
                    </a:lnTo>
                    <a:lnTo>
                      <a:pt x="998" y="944"/>
                    </a:lnTo>
                    <a:lnTo>
                      <a:pt x="1014" y="926"/>
                    </a:lnTo>
                    <a:lnTo>
                      <a:pt x="1014" y="926"/>
                    </a:lnTo>
                    <a:lnTo>
                      <a:pt x="996" y="940"/>
                    </a:lnTo>
                    <a:lnTo>
                      <a:pt x="996" y="940"/>
                    </a:lnTo>
                    <a:lnTo>
                      <a:pt x="974" y="958"/>
                    </a:lnTo>
                    <a:lnTo>
                      <a:pt x="974" y="958"/>
                    </a:lnTo>
                    <a:lnTo>
                      <a:pt x="948" y="982"/>
                    </a:lnTo>
                    <a:lnTo>
                      <a:pt x="948" y="982"/>
                    </a:lnTo>
                    <a:lnTo>
                      <a:pt x="806" y="1114"/>
                    </a:lnTo>
                    <a:lnTo>
                      <a:pt x="806" y="1114"/>
                    </a:lnTo>
                    <a:lnTo>
                      <a:pt x="664" y="1244"/>
                    </a:lnTo>
                    <a:lnTo>
                      <a:pt x="664" y="1244"/>
                    </a:lnTo>
                    <a:lnTo>
                      <a:pt x="638" y="1270"/>
                    </a:lnTo>
                    <a:lnTo>
                      <a:pt x="638" y="1270"/>
                    </a:lnTo>
                    <a:lnTo>
                      <a:pt x="620" y="1290"/>
                    </a:lnTo>
                    <a:lnTo>
                      <a:pt x="620" y="1290"/>
                    </a:lnTo>
                    <a:lnTo>
                      <a:pt x="610" y="1300"/>
                    </a:lnTo>
                    <a:lnTo>
                      <a:pt x="608" y="946"/>
                    </a:lnTo>
                    <a:lnTo>
                      <a:pt x="608" y="946"/>
                    </a:lnTo>
                    <a:lnTo>
                      <a:pt x="616" y="938"/>
                    </a:lnTo>
                    <a:lnTo>
                      <a:pt x="616" y="938"/>
                    </a:lnTo>
                    <a:lnTo>
                      <a:pt x="632" y="924"/>
                    </a:lnTo>
                    <a:lnTo>
                      <a:pt x="632" y="924"/>
                    </a:lnTo>
                    <a:lnTo>
                      <a:pt x="652" y="904"/>
                    </a:lnTo>
                    <a:lnTo>
                      <a:pt x="652" y="904"/>
                    </a:lnTo>
                    <a:lnTo>
                      <a:pt x="756" y="796"/>
                    </a:lnTo>
                    <a:lnTo>
                      <a:pt x="756" y="796"/>
                    </a:lnTo>
                    <a:lnTo>
                      <a:pt x="860" y="688"/>
                    </a:lnTo>
                    <a:lnTo>
                      <a:pt x="860" y="688"/>
                    </a:lnTo>
                    <a:lnTo>
                      <a:pt x="878" y="666"/>
                    </a:lnTo>
                    <a:lnTo>
                      <a:pt x="878" y="666"/>
                    </a:lnTo>
                    <a:lnTo>
                      <a:pt x="892" y="650"/>
                    </a:lnTo>
                    <a:lnTo>
                      <a:pt x="892" y="650"/>
                    </a:lnTo>
                    <a:lnTo>
                      <a:pt x="904" y="634"/>
                    </a:lnTo>
                    <a:lnTo>
                      <a:pt x="904" y="634"/>
                    </a:lnTo>
                    <a:lnTo>
                      <a:pt x="890" y="648"/>
                    </a:lnTo>
                    <a:lnTo>
                      <a:pt x="890" y="648"/>
                    </a:lnTo>
                    <a:lnTo>
                      <a:pt x="874" y="662"/>
                    </a:lnTo>
                    <a:lnTo>
                      <a:pt x="874" y="662"/>
                    </a:lnTo>
                    <a:lnTo>
                      <a:pt x="854" y="682"/>
                    </a:lnTo>
                    <a:lnTo>
                      <a:pt x="854" y="682"/>
                    </a:lnTo>
                    <a:lnTo>
                      <a:pt x="750" y="790"/>
                    </a:lnTo>
                    <a:lnTo>
                      <a:pt x="750" y="790"/>
                    </a:lnTo>
                    <a:lnTo>
                      <a:pt x="646" y="898"/>
                    </a:lnTo>
                    <a:lnTo>
                      <a:pt x="646" y="898"/>
                    </a:lnTo>
                    <a:lnTo>
                      <a:pt x="628" y="920"/>
                    </a:lnTo>
                    <a:lnTo>
                      <a:pt x="628" y="920"/>
                    </a:lnTo>
                    <a:lnTo>
                      <a:pt x="614" y="936"/>
                    </a:lnTo>
                    <a:lnTo>
                      <a:pt x="614" y="936"/>
                    </a:lnTo>
                    <a:lnTo>
                      <a:pt x="608" y="944"/>
                    </a:lnTo>
                    <a:lnTo>
                      <a:pt x="606" y="592"/>
                    </a:lnTo>
                    <a:lnTo>
                      <a:pt x="606" y="592"/>
                    </a:lnTo>
                    <a:lnTo>
                      <a:pt x="612" y="586"/>
                    </a:lnTo>
                    <a:lnTo>
                      <a:pt x="612" y="586"/>
                    </a:lnTo>
                    <a:lnTo>
                      <a:pt x="622" y="576"/>
                    </a:lnTo>
                    <a:lnTo>
                      <a:pt x="622" y="576"/>
                    </a:lnTo>
                    <a:lnTo>
                      <a:pt x="636" y="564"/>
                    </a:lnTo>
                    <a:lnTo>
                      <a:pt x="636" y="564"/>
                    </a:lnTo>
                    <a:lnTo>
                      <a:pt x="702" y="488"/>
                    </a:lnTo>
                    <a:lnTo>
                      <a:pt x="702" y="488"/>
                    </a:lnTo>
                    <a:lnTo>
                      <a:pt x="766" y="412"/>
                    </a:lnTo>
                    <a:lnTo>
                      <a:pt x="766" y="412"/>
                    </a:lnTo>
                    <a:lnTo>
                      <a:pt x="778" y="398"/>
                    </a:lnTo>
                    <a:lnTo>
                      <a:pt x="778" y="398"/>
                    </a:lnTo>
                    <a:lnTo>
                      <a:pt x="786" y="386"/>
                    </a:lnTo>
                    <a:lnTo>
                      <a:pt x="786" y="386"/>
                    </a:lnTo>
                    <a:lnTo>
                      <a:pt x="794" y="374"/>
                    </a:lnTo>
                    <a:lnTo>
                      <a:pt x="794" y="374"/>
                    </a:lnTo>
                    <a:lnTo>
                      <a:pt x="784" y="384"/>
                    </a:lnTo>
                    <a:lnTo>
                      <a:pt x="784" y="384"/>
                    </a:lnTo>
                    <a:lnTo>
                      <a:pt x="774" y="394"/>
                    </a:lnTo>
                    <a:lnTo>
                      <a:pt x="774" y="394"/>
                    </a:lnTo>
                    <a:lnTo>
                      <a:pt x="760" y="406"/>
                    </a:lnTo>
                    <a:lnTo>
                      <a:pt x="760" y="406"/>
                    </a:lnTo>
                    <a:lnTo>
                      <a:pt x="694" y="482"/>
                    </a:lnTo>
                    <a:lnTo>
                      <a:pt x="694" y="482"/>
                    </a:lnTo>
                    <a:lnTo>
                      <a:pt x="630" y="558"/>
                    </a:lnTo>
                    <a:lnTo>
                      <a:pt x="630" y="558"/>
                    </a:lnTo>
                    <a:lnTo>
                      <a:pt x="618" y="572"/>
                    </a:lnTo>
                    <a:lnTo>
                      <a:pt x="618" y="572"/>
                    </a:lnTo>
                    <a:lnTo>
                      <a:pt x="610" y="584"/>
                    </a:lnTo>
                    <a:lnTo>
                      <a:pt x="610" y="584"/>
                    </a:lnTo>
                    <a:lnTo>
                      <a:pt x="606" y="590"/>
                    </a:lnTo>
                    <a:lnTo>
                      <a:pt x="602" y="0"/>
                    </a:lnTo>
                    <a:lnTo>
                      <a:pt x="600" y="590"/>
                    </a:lnTo>
                    <a:lnTo>
                      <a:pt x="600" y="590"/>
                    </a:lnTo>
                    <a:lnTo>
                      <a:pt x="596" y="584"/>
                    </a:lnTo>
                    <a:lnTo>
                      <a:pt x="596" y="584"/>
                    </a:lnTo>
                    <a:lnTo>
                      <a:pt x="588" y="572"/>
                    </a:lnTo>
                    <a:lnTo>
                      <a:pt x="588" y="572"/>
                    </a:lnTo>
                    <a:lnTo>
                      <a:pt x="576" y="558"/>
                    </a:lnTo>
                    <a:lnTo>
                      <a:pt x="576" y="558"/>
                    </a:lnTo>
                    <a:lnTo>
                      <a:pt x="510" y="482"/>
                    </a:lnTo>
                    <a:lnTo>
                      <a:pt x="510" y="482"/>
                    </a:lnTo>
                    <a:lnTo>
                      <a:pt x="444" y="406"/>
                    </a:lnTo>
                    <a:lnTo>
                      <a:pt x="444" y="406"/>
                    </a:lnTo>
                    <a:lnTo>
                      <a:pt x="432" y="394"/>
                    </a:lnTo>
                    <a:lnTo>
                      <a:pt x="432" y="394"/>
                    </a:lnTo>
                    <a:lnTo>
                      <a:pt x="422" y="384"/>
                    </a:lnTo>
                    <a:lnTo>
                      <a:pt x="422" y="384"/>
                    </a:lnTo>
                    <a:lnTo>
                      <a:pt x="412" y="374"/>
                    </a:lnTo>
                    <a:lnTo>
                      <a:pt x="412" y="374"/>
                    </a:lnTo>
                    <a:lnTo>
                      <a:pt x="418" y="386"/>
                    </a:lnTo>
                    <a:lnTo>
                      <a:pt x="418" y="386"/>
                    </a:lnTo>
                    <a:lnTo>
                      <a:pt x="428" y="398"/>
                    </a:lnTo>
                    <a:lnTo>
                      <a:pt x="428" y="398"/>
                    </a:lnTo>
                    <a:lnTo>
                      <a:pt x="438" y="412"/>
                    </a:lnTo>
                    <a:lnTo>
                      <a:pt x="438" y="412"/>
                    </a:lnTo>
                    <a:lnTo>
                      <a:pt x="504" y="488"/>
                    </a:lnTo>
                    <a:lnTo>
                      <a:pt x="504" y="488"/>
                    </a:lnTo>
                    <a:lnTo>
                      <a:pt x="570" y="564"/>
                    </a:lnTo>
                    <a:lnTo>
                      <a:pt x="570" y="564"/>
                    </a:lnTo>
                    <a:lnTo>
                      <a:pt x="582" y="576"/>
                    </a:lnTo>
                    <a:lnTo>
                      <a:pt x="582" y="576"/>
                    </a:lnTo>
                    <a:lnTo>
                      <a:pt x="594" y="586"/>
                    </a:lnTo>
                    <a:lnTo>
                      <a:pt x="594" y="586"/>
                    </a:lnTo>
                    <a:lnTo>
                      <a:pt x="600" y="592"/>
                    </a:lnTo>
                    <a:lnTo>
                      <a:pt x="598" y="944"/>
                    </a:lnTo>
                    <a:lnTo>
                      <a:pt x="598" y="944"/>
                    </a:lnTo>
                    <a:lnTo>
                      <a:pt x="590" y="936"/>
                    </a:lnTo>
                    <a:lnTo>
                      <a:pt x="590" y="936"/>
                    </a:lnTo>
                    <a:lnTo>
                      <a:pt x="578" y="920"/>
                    </a:lnTo>
                    <a:lnTo>
                      <a:pt x="578" y="920"/>
                    </a:lnTo>
                    <a:lnTo>
                      <a:pt x="558" y="898"/>
                    </a:lnTo>
                    <a:lnTo>
                      <a:pt x="558" y="898"/>
                    </a:lnTo>
                    <a:lnTo>
                      <a:pt x="456" y="790"/>
                    </a:lnTo>
                    <a:lnTo>
                      <a:pt x="456" y="790"/>
                    </a:lnTo>
                    <a:lnTo>
                      <a:pt x="352" y="682"/>
                    </a:lnTo>
                    <a:lnTo>
                      <a:pt x="352" y="682"/>
                    </a:lnTo>
                    <a:lnTo>
                      <a:pt x="332" y="662"/>
                    </a:lnTo>
                    <a:lnTo>
                      <a:pt x="332" y="662"/>
                    </a:lnTo>
                    <a:lnTo>
                      <a:pt x="316" y="648"/>
                    </a:lnTo>
                    <a:lnTo>
                      <a:pt x="316" y="648"/>
                    </a:lnTo>
                    <a:lnTo>
                      <a:pt x="302" y="634"/>
                    </a:lnTo>
                    <a:lnTo>
                      <a:pt x="302" y="634"/>
                    </a:lnTo>
                    <a:lnTo>
                      <a:pt x="314" y="650"/>
                    </a:lnTo>
                    <a:lnTo>
                      <a:pt x="314" y="650"/>
                    </a:lnTo>
                    <a:lnTo>
                      <a:pt x="326" y="666"/>
                    </a:lnTo>
                    <a:lnTo>
                      <a:pt x="326" y="666"/>
                    </a:lnTo>
                    <a:lnTo>
                      <a:pt x="346" y="688"/>
                    </a:lnTo>
                    <a:lnTo>
                      <a:pt x="346" y="688"/>
                    </a:lnTo>
                    <a:lnTo>
                      <a:pt x="448" y="796"/>
                    </a:lnTo>
                    <a:lnTo>
                      <a:pt x="448" y="796"/>
                    </a:lnTo>
                    <a:lnTo>
                      <a:pt x="552" y="904"/>
                    </a:lnTo>
                    <a:lnTo>
                      <a:pt x="552" y="904"/>
                    </a:lnTo>
                    <a:lnTo>
                      <a:pt x="572" y="924"/>
                    </a:lnTo>
                    <a:lnTo>
                      <a:pt x="572" y="924"/>
                    </a:lnTo>
                    <a:lnTo>
                      <a:pt x="588" y="938"/>
                    </a:lnTo>
                    <a:lnTo>
                      <a:pt x="588" y="938"/>
                    </a:lnTo>
                    <a:lnTo>
                      <a:pt x="598" y="946"/>
                    </a:lnTo>
                    <a:lnTo>
                      <a:pt x="596" y="1300"/>
                    </a:lnTo>
                    <a:lnTo>
                      <a:pt x="596" y="1300"/>
                    </a:lnTo>
                    <a:lnTo>
                      <a:pt x="586" y="1290"/>
                    </a:lnTo>
                    <a:lnTo>
                      <a:pt x="586" y="1290"/>
                    </a:lnTo>
                    <a:lnTo>
                      <a:pt x="566" y="1270"/>
                    </a:lnTo>
                    <a:lnTo>
                      <a:pt x="566" y="1270"/>
                    </a:lnTo>
                    <a:lnTo>
                      <a:pt x="542" y="1244"/>
                    </a:lnTo>
                    <a:lnTo>
                      <a:pt x="542" y="1244"/>
                    </a:lnTo>
                    <a:lnTo>
                      <a:pt x="400" y="1114"/>
                    </a:lnTo>
                    <a:lnTo>
                      <a:pt x="400" y="1114"/>
                    </a:lnTo>
                    <a:lnTo>
                      <a:pt x="258" y="982"/>
                    </a:lnTo>
                    <a:lnTo>
                      <a:pt x="258" y="982"/>
                    </a:lnTo>
                    <a:lnTo>
                      <a:pt x="230" y="958"/>
                    </a:lnTo>
                    <a:lnTo>
                      <a:pt x="230" y="958"/>
                    </a:lnTo>
                    <a:lnTo>
                      <a:pt x="210" y="940"/>
                    </a:lnTo>
                    <a:lnTo>
                      <a:pt x="210" y="940"/>
                    </a:lnTo>
                    <a:lnTo>
                      <a:pt x="190" y="926"/>
                    </a:lnTo>
                    <a:lnTo>
                      <a:pt x="190" y="926"/>
                    </a:lnTo>
                    <a:lnTo>
                      <a:pt x="208" y="944"/>
                    </a:lnTo>
                    <a:lnTo>
                      <a:pt x="208" y="944"/>
                    </a:lnTo>
                    <a:lnTo>
                      <a:pt x="226" y="964"/>
                    </a:lnTo>
                    <a:lnTo>
                      <a:pt x="226" y="964"/>
                    </a:lnTo>
                    <a:lnTo>
                      <a:pt x="252" y="988"/>
                    </a:lnTo>
                    <a:lnTo>
                      <a:pt x="252" y="988"/>
                    </a:lnTo>
                    <a:lnTo>
                      <a:pt x="394" y="1120"/>
                    </a:lnTo>
                    <a:lnTo>
                      <a:pt x="394" y="1120"/>
                    </a:lnTo>
                    <a:lnTo>
                      <a:pt x="536" y="1252"/>
                    </a:lnTo>
                    <a:lnTo>
                      <a:pt x="536" y="1252"/>
                    </a:lnTo>
                    <a:lnTo>
                      <a:pt x="562" y="1274"/>
                    </a:lnTo>
                    <a:lnTo>
                      <a:pt x="562" y="1274"/>
                    </a:lnTo>
                    <a:lnTo>
                      <a:pt x="584" y="1292"/>
                    </a:lnTo>
                    <a:lnTo>
                      <a:pt x="584" y="1292"/>
                    </a:lnTo>
                    <a:lnTo>
                      <a:pt x="596" y="1302"/>
                    </a:lnTo>
                    <a:lnTo>
                      <a:pt x="594" y="1656"/>
                    </a:lnTo>
                    <a:lnTo>
                      <a:pt x="594" y="1656"/>
                    </a:lnTo>
                    <a:lnTo>
                      <a:pt x="582" y="1644"/>
                    </a:lnTo>
                    <a:lnTo>
                      <a:pt x="582" y="1644"/>
                    </a:lnTo>
                    <a:lnTo>
                      <a:pt x="558" y="1622"/>
                    </a:lnTo>
                    <a:lnTo>
                      <a:pt x="558" y="1622"/>
                    </a:lnTo>
                    <a:lnTo>
                      <a:pt x="526" y="1592"/>
                    </a:lnTo>
                    <a:lnTo>
                      <a:pt x="526" y="1592"/>
                    </a:lnTo>
                    <a:lnTo>
                      <a:pt x="352" y="1442"/>
                    </a:lnTo>
                    <a:lnTo>
                      <a:pt x="352" y="1442"/>
                    </a:lnTo>
                    <a:lnTo>
                      <a:pt x="176" y="1292"/>
                    </a:lnTo>
                    <a:lnTo>
                      <a:pt x="176" y="1292"/>
                    </a:lnTo>
                    <a:lnTo>
                      <a:pt x="144" y="1266"/>
                    </a:lnTo>
                    <a:lnTo>
                      <a:pt x="144" y="1266"/>
                    </a:lnTo>
                    <a:lnTo>
                      <a:pt x="118" y="1246"/>
                    </a:lnTo>
                    <a:lnTo>
                      <a:pt x="118" y="1246"/>
                    </a:lnTo>
                    <a:lnTo>
                      <a:pt x="94" y="1228"/>
                    </a:lnTo>
                    <a:lnTo>
                      <a:pt x="94" y="1228"/>
                    </a:lnTo>
                    <a:lnTo>
                      <a:pt x="114" y="1248"/>
                    </a:lnTo>
                    <a:lnTo>
                      <a:pt x="114" y="1248"/>
                    </a:lnTo>
                    <a:lnTo>
                      <a:pt x="138" y="1270"/>
                    </a:lnTo>
                    <a:lnTo>
                      <a:pt x="138" y="1270"/>
                    </a:lnTo>
                    <a:lnTo>
                      <a:pt x="170" y="1300"/>
                    </a:lnTo>
                    <a:lnTo>
                      <a:pt x="170" y="1300"/>
                    </a:lnTo>
                    <a:lnTo>
                      <a:pt x="346" y="1450"/>
                    </a:lnTo>
                    <a:lnTo>
                      <a:pt x="346" y="1450"/>
                    </a:lnTo>
                    <a:lnTo>
                      <a:pt x="520" y="1600"/>
                    </a:lnTo>
                    <a:lnTo>
                      <a:pt x="520" y="1600"/>
                    </a:lnTo>
                    <a:lnTo>
                      <a:pt x="554" y="1626"/>
                    </a:lnTo>
                    <a:lnTo>
                      <a:pt x="554" y="1626"/>
                    </a:lnTo>
                    <a:lnTo>
                      <a:pt x="580" y="1646"/>
                    </a:lnTo>
                    <a:lnTo>
                      <a:pt x="580" y="1646"/>
                    </a:lnTo>
                    <a:lnTo>
                      <a:pt x="594" y="1658"/>
                    </a:lnTo>
                    <a:lnTo>
                      <a:pt x="592" y="1952"/>
                    </a:lnTo>
                    <a:lnTo>
                      <a:pt x="592" y="1952"/>
                    </a:lnTo>
                    <a:lnTo>
                      <a:pt x="578" y="1942"/>
                    </a:lnTo>
                    <a:lnTo>
                      <a:pt x="578" y="1942"/>
                    </a:lnTo>
                    <a:lnTo>
                      <a:pt x="552" y="1918"/>
                    </a:lnTo>
                    <a:lnTo>
                      <a:pt x="552" y="1918"/>
                    </a:lnTo>
                    <a:lnTo>
                      <a:pt x="516" y="1890"/>
                    </a:lnTo>
                    <a:lnTo>
                      <a:pt x="516" y="1890"/>
                    </a:lnTo>
                    <a:lnTo>
                      <a:pt x="316" y="1738"/>
                    </a:lnTo>
                    <a:lnTo>
                      <a:pt x="316" y="1738"/>
                    </a:lnTo>
                    <a:lnTo>
                      <a:pt x="118" y="1588"/>
                    </a:lnTo>
                    <a:lnTo>
                      <a:pt x="118" y="1588"/>
                    </a:lnTo>
                    <a:lnTo>
                      <a:pt x="82" y="1560"/>
                    </a:lnTo>
                    <a:lnTo>
                      <a:pt x="82" y="1560"/>
                    </a:lnTo>
                    <a:lnTo>
                      <a:pt x="52" y="1540"/>
                    </a:lnTo>
                    <a:lnTo>
                      <a:pt x="52" y="1540"/>
                    </a:lnTo>
                    <a:lnTo>
                      <a:pt x="26" y="1524"/>
                    </a:lnTo>
                    <a:lnTo>
                      <a:pt x="26" y="1524"/>
                    </a:lnTo>
                    <a:lnTo>
                      <a:pt x="50" y="1544"/>
                    </a:lnTo>
                    <a:lnTo>
                      <a:pt x="50" y="1544"/>
                    </a:lnTo>
                    <a:lnTo>
                      <a:pt x="78" y="1566"/>
                    </a:lnTo>
                    <a:lnTo>
                      <a:pt x="78" y="1566"/>
                    </a:lnTo>
                    <a:lnTo>
                      <a:pt x="114" y="1594"/>
                    </a:lnTo>
                    <a:lnTo>
                      <a:pt x="114" y="1594"/>
                    </a:lnTo>
                    <a:lnTo>
                      <a:pt x="312" y="1746"/>
                    </a:lnTo>
                    <a:lnTo>
                      <a:pt x="312" y="1746"/>
                    </a:lnTo>
                    <a:lnTo>
                      <a:pt x="510" y="1896"/>
                    </a:lnTo>
                    <a:lnTo>
                      <a:pt x="510" y="1896"/>
                    </a:lnTo>
                    <a:lnTo>
                      <a:pt x="548" y="1924"/>
                    </a:lnTo>
                    <a:lnTo>
                      <a:pt x="548" y="1924"/>
                    </a:lnTo>
                    <a:lnTo>
                      <a:pt x="576" y="1944"/>
                    </a:lnTo>
                    <a:lnTo>
                      <a:pt x="576" y="1944"/>
                    </a:lnTo>
                    <a:lnTo>
                      <a:pt x="592" y="1954"/>
                    </a:lnTo>
                    <a:lnTo>
                      <a:pt x="590" y="2214"/>
                    </a:lnTo>
                    <a:lnTo>
                      <a:pt x="590" y="2214"/>
                    </a:lnTo>
                    <a:lnTo>
                      <a:pt x="578" y="2204"/>
                    </a:lnTo>
                    <a:lnTo>
                      <a:pt x="578" y="2204"/>
                    </a:lnTo>
                    <a:lnTo>
                      <a:pt x="548" y="2182"/>
                    </a:lnTo>
                    <a:lnTo>
                      <a:pt x="548" y="2182"/>
                    </a:lnTo>
                    <a:lnTo>
                      <a:pt x="510" y="2154"/>
                    </a:lnTo>
                    <a:lnTo>
                      <a:pt x="510" y="2154"/>
                    </a:lnTo>
                    <a:lnTo>
                      <a:pt x="304" y="2004"/>
                    </a:lnTo>
                    <a:lnTo>
                      <a:pt x="304" y="2004"/>
                    </a:lnTo>
                    <a:lnTo>
                      <a:pt x="96" y="1856"/>
                    </a:lnTo>
                    <a:lnTo>
                      <a:pt x="96" y="1856"/>
                    </a:lnTo>
                    <a:lnTo>
                      <a:pt x="58" y="1828"/>
                    </a:lnTo>
                    <a:lnTo>
                      <a:pt x="58" y="1828"/>
                    </a:lnTo>
                    <a:lnTo>
                      <a:pt x="26" y="1808"/>
                    </a:lnTo>
                    <a:lnTo>
                      <a:pt x="26" y="1808"/>
                    </a:lnTo>
                    <a:lnTo>
                      <a:pt x="0" y="1792"/>
                    </a:lnTo>
                    <a:lnTo>
                      <a:pt x="0" y="1792"/>
                    </a:lnTo>
                    <a:lnTo>
                      <a:pt x="24" y="1812"/>
                    </a:lnTo>
                    <a:lnTo>
                      <a:pt x="24" y="1812"/>
                    </a:lnTo>
                    <a:lnTo>
                      <a:pt x="54" y="1834"/>
                    </a:lnTo>
                    <a:lnTo>
                      <a:pt x="54" y="1834"/>
                    </a:lnTo>
                    <a:lnTo>
                      <a:pt x="92" y="1862"/>
                    </a:lnTo>
                    <a:lnTo>
                      <a:pt x="92" y="1862"/>
                    </a:lnTo>
                    <a:lnTo>
                      <a:pt x="298" y="2012"/>
                    </a:lnTo>
                    <a:lnTo>
                      <a:pt x="298" y="2012"/>
                    </a:lnTo>
                    <a:lnTo>
                      <a:pt x="506" y="2160"/>
                    </a:lnTo>
                    <a:lnTo>
                      <a:pt x="506" y="2160"/>
                    </a:lnTo>
                    <a:lnTo>
                      <a:pt x="546" y="2186"/>
                    </a:lnTo>
                    <a:lnTo>
                      <a:pt x="546" y="2186"/>
                    </a:lnTo>
                    <a:lnTo>
                      <a:pt x="576" y="2206"/>
                    </a:lnTo>
                    <a:lnTo>
                      <a:pt x="576" y="2206"/>
                    </a:lnTo>
                    <a:lnTo>
                      <a:pt x="590" y="2216"/>
                    </a:lnTo>
                    <a:lnTo>
                      <a:pt x="590" y="2426"/>
                    </a:lnTo>
                    <a:lnTo>
                      <a:pt x="590" y="2426"/>
                    </a:lnTo>
                    <a:lnTo>
                      <a:pt x="578" y="2418"/>
                    </a:lnTo>
                    <a:lnTo>
                      <a:pt x="578" y="2418"/>
                    </a:lnTo>
                    <a:lnTo>
                      <a:pt x="550" y="2396"/>
                    </a:lnTo>
                    <a:lnTo>
                      <a:pt x="550" y="2396"/>
                    </a:lnTo>
                    <a:lnTo>
                      <a:pt x="512" y="2370"/>
                    </a:lnTo>
                    <a:lnTo>
                      <a:pt x="512" y="2370"/>
                    </a:lnTo>
                    <a:lnTo>
                      <a:pt x="310" y="2232"/>
                    </a:lnTo>
                    <a:lnTo>
                      <a:pt x="310" y="2232"/>
                    </a:lnTo>
                    <a:lnTo>
                      <a:pt x="108" y="2094"/>
                    </a:lnTo>
                    <a:lnTo>
                      <a:pt x="108" y="2094"/>
                    </a:lnTo>
                    <a:lnTo>
                      <a:pt x="68" y="2068"/>
                    </a:lnTo>
                    <a:lnTo>
                      <a:pt x="68" y="2068"/>
                    </a:lnTo>
                    <a:lnTo>
                      <a:pt x="38" y="2050"/>
                    </a:lnTo>
                    <a:lnTo>
                      <a:pt x="38" y="2050"/>
                    </a:lnTo>
                    <a:lnTo>
                      <a:pt x="12" y="2034"/>
                    </a:lnTo>
                    <a:lnTo>
                      <a:pt x="12" y="2034"/>
                    </a:lnTo>
                    <a:lnTo>
                      <a:pt x="36" y="2052"/>
                    </a:lnTo>
                    <a:lnTo>
                      <a:pt x="36" y="2052"/>
                    </a:lnTo>
                    <a:lnTo>
                      <a:pt x="66" y="2074"/>
                    </a:lnTo>
                    <a:lnTo>
                      <a:pt x="66" y="2074"/>
                    </a:lnTo>
                    <a:lnTo>
                      <a:pt x="102" y="2100"/>
                    </a:lnTo>
                    <a:lnTo>
                      <a:pt x="102" y="2100"/>
                    </a:lnTo>
                    <a:lnTo>
                      <a:pt x="306" y="2238"/>
                    </a:lnTo>
                    <a:lnTo>
                      <a:pt x="306" y="2238"/>
                    </a:lnTo>
                    <a:lnTo>
                      <a:pt x="508" y="2378"/>
                    </a:lnTo>
                    <a:lnTo>
                      <a:pt x="508" y="2378"/>
                    </a:lnTo>
                    <a:lnTo>
                      <a:pt x="546" y="2402"/>
                    </a:lnTo>
                    <a:lnTo>
                      <a:pt x="546" y="2402"/>
                    </a:lnTo>
                    <a:lnTo>
                      <a:pt x="576" y="2420"/>
                    </a:lnTo>
                    <a:lnTo>
                      <a:pt x="576" y="2420"/>
                    </a:lnTo>
                    <a:lnTo>
                      <a:pt x="590" y="2428"/>
                    </a:lnTo>
                    <a:lnTo>
                      <a:pt x="588" y="2620"/>
                    </a:lnTo>
                    <a:lnTo>
                      <a:pt x="588" y="2620"/>
                    </a:lnTo>
                    <a:lnTo>
                      <a:pt x="580" y="2614"/>
                    </a:lnTo>
                    <a:lnTo>
                      <a:pt x="580" y="2614"/>
                    </a:lnTo>
                    <a:lnTo>
                      <a:pt x="554" y="2594"/>
                    </a:lnTo>
                    <a:lnTo>
                      <a:pt x="554" y="2594"/>
                    </a:lnTo>
                    <a:lnTo>
                      <a:pt x="518" y="2570"/>
                    </a:lnTo>
                    <a:lnTo>
                      <a:pt x="518" y="2570"/>
                    </a:lnTo>
                    <a:lnTo>
                      <a:pt x="328" y="2442"/>
                    </a:lnTo>
                    <a:lnTo>
                      <a:pt x="328" y="2442"/>
                    </a:lnTo>
                    <a:lnTo>
                      <a:pt x="138" y="2316"/>
                    </a:lnTo>
                    <a:lnTo>
                      <a:pt x="138" y="2316"/>
                    </a:lnTo>
                    <a:lnTo>
                      <a:pt x="100" y="2292"/>
                    </a:lnTo>
                    <a:lnTo>
                      <a:pt x="100" y="2292"/>
                    </a:lnTo>
                    <a:lnTo>
                      <a:pt x="72" y="2276"/>
                    </a:lnTo>
                    <a:lnTo>
                      <a:pt x="72" y="2276"/>
                    </a:lnTo>
                    <a:lnTo>
                      <a:pt x="48" y="2260"/>
                    </a:lnTo>
                    <a:lnTo>
                      <a:pt x="48" y="2260"/>
                    </a:lnTo>
                    <a:lnTo>
                      <a:pt x="70" y="2278"/>
                    </a:lnTo>
                    <a:lnTo>
                      <a:pt x="70" y="2278"/>
                    </a:lnTo>
                    <a:lnTo>
                      <a:pt x="98" y="2298"/>
                    </a:lnTo>
                    <a:lnTo>
                      <a:pt x="98" y="2298"/>
                    </a:lnTo>
                    <a:lnTo>
                      <a:pt x="132" y="2322"/>
                    </a:lnTo>
                    <a:lnTo>
                      <a:pt x="132" y="2322"/>
                    </a:lnTo>
                    <a:lnTo>
                      <a:pt x="322" y="2450"/>
                    </a:lnTo>
                    <a:lnTo>
                      <a:pt x="322" y="2450"/>
                    </a:lnTo>
                    <a:lnTo>
                      <a:pt x="514" y="2578"/>
                    </a:lnTo>
                    <a:lnTo>
                      <a:pt x="514" y="2578"/>
                    </a:lnTo>
                    <a:lnTo>
                      <a:pt x="550" y="2600"/>
                    </a:lnTo>
                    <a:lnTo>
                      <a:pt x="550" y="2600"/>
                    </a:lnTo>
                    <a:lnTo>
                      <a:pt x="578" y="2618"/>
                    </a:lnTo>
                    <a:lnTo>
                      <a:pt x="578" y="2618"/>
                    </a:lnTo>
                    <a:lnTo>
                      <a:pt x="588" y="2622"/>
                    </a:lnTo>
                    <a:lnTo>
                      <a:pt x="586" y="2814"/>
                    </a:lnTo>
                    <a:lnTo>
                      <a:pt x="586" y="2814"/>
                    </a:lnTo>
                    <a:lnTo>
                      <a:pt x="582" y="2812"/>
                    </a:lnTo>
                    <a:lnTo>
                      <a:pt x="582" y="2812"/>
                    </a:lnTo>
                    <a:lnTo>
                      <a:pt x="558" y="2792"/>
                    </a:lnTo>
                    <a:lnTo>
                      <a:pt x="558" y="2792"/>
                    </a:lnTo>
                    <a:lnTo>
                      <a:pt x="526" y="2770"/>
                    </a:lnTo>
                    <a:lnTo>
                      <a:pt x="526" y="2770"/>
                    </a:lnTo>
                    <a:lnTo>
                      <a:pt x="350" y="2654"/>
                    </a:lnTo>
                    <a:lnTo>
                      <a:pt x="350" y="2654"/>
                    </a:lnTo>
                    <a:lnTo>
                      <a:pt x="176" y="2536"/>
                    </a:lnTo>
                    <a:lnTo>
                      <a:pt x="176" y="2536"/>
                    </a:lnTo>
                    <a:lnTo>
                      <a:pt x="142" y="2516"/>
                    </a:lnTo>
                    <a:lnTo>
                      <a:pt x="142" y="2516"/>
                    </a:lnTo>
                    <a:lnTo>
                      <a:pt x="116" y="2500"/>
                    </a:lnTo>
                    <a:lnTo>
                      <a:pt x="116" y="2500"/>
                    </a:lnTo>
                    <a:lnTo>
                      <a:pt x="94" y="2486"/>
                    </a:lnTo>
                    <a:lnTo>
                      <a:pt x="94" y="2486"/>
                    </a:lnTo>
                    <a:lnTo>
                      <a:pt x="116" y="2502"/>
                    </a:lnTo>
                    <a:lnTo>
                      <a:pt x="116" y="2502"/>
                    </a:lnTo>
                    <a:lnTo>
                      <a:pt x="140" y="2520"/>
                    </a:lnTo>
                    <a:lnTo>
                      <a:pt x="140" y="2520"/>
                    </a:lnTo>
                    <a:lnTo>
                      <a:pt x="172" y="2544"/>
                    </a:lnTo>
                    <a:lnTo>
                      <a:pt x="172" y="2544"/>
                    </a:lnTo>
                    <a:lnTo>
                      <a:pt x="346" y="2660"/>
                    </a:lnTo>
                    <a:lnTo>
                      <a:pt x="346" y="2660"/>
                    </a:lnTo>
                    <a:lnTo>
                      <a:pt x="520" y="2778"/>
                    </a:lnTo>
                    <a:lnTo>
                      <a:pt x="520" y="2778"/>
                    </a:lnTo>
                    <a:lnTo>
                      <a:pt x="554" y="2798"/>
                    </a:lnTo>
                    <a:lnTo>
                      <a:pt x="554" y="2798"/>
                    </a:lnTo>
                    <a:lnTo>
                      <a:pt x="580" y="2814"/>
                    </a:lnTo>
                    <a:lnTo>
                      <a:pt x="580" y="2814"/>
                    </a:lnTo>
                    <a:lnTo>
                      <a:pt x="586" y="2818"/>
                    </a:lnTo>
                    <a:lnTo>
                      <a:pt x="586" y="2942"/>
                    </a:lnTo>
                    <a:lnTo>
                      <a:pt x="584" y="2940"/>
                    </a:lnTo>
                    <a:lnTo>
                      <a:pt x="584" y="2940"/>
                    </a:lnTo>
                    <a:lnTo>
                      <a:pt x="564" y="2926"/>
                    </a:lnTo>
                    <a:lnTo>
                      <a:pt x="564" y="2926"/>
                    </a:lnTo>
                    <a:lnTo>
                      <a:pt x="538" y="2906"/>
                    </a:lnTo>
                    <a:lnTo>
                      <a:pt x="538" y="2906"/>
                    </a:lnTo>
                    <a:lnTo>
                      <a:pt x="388" y="2808"/>
                    </a:lnTo>
                    <a:lnTo>
                      <a:pt x="388" y="2808"/>
                    </a:lnTo>
                    <a:lnTo>
                      <a:pt x="240" y="2712"/>
                    </a:lnTo>
                    <a:lnTo>
                      <a:pt x="240" y="2712"/>
                    </a:lnTo>
                    <a:lnTo>
                      <a:pt x="212" y="2694"/>
                    </a:lnTo>
                    <a:lnTo>
                      <a:pt x="212" y="2694"/>
                    </a:lnTo>
                    <a:lnTo>
                      <a:pt x="190" y="2682"/>
                    </a:lnTo>
                    <a:lnTo>
                      <a:pt x="190" y="2682"/>
                    </a:lnTo>
                    <a:lnTo>
                      <a:pt x="170" y="2670"/>
                    </a:lnTo>
                    <a:lnTo>
                      <a:pt x="170" y="2670"/>
                    </a:lnTo>
                    <a:lnTo>
                      <a:pt x="188" y="2684"/>
                    </a:lnTo>
                    <a:lnTo>
                      <a:pt x="188" y="2684"/>
                    </a:lnTo>
                    <a:lnTo>
                      <a:pt x="208" y="2700"/>
                    </a:lnTo>
                    <a:lnTo>
                      <a:pt x="208" y="2700"/>
                    </a:lnTo>
                    <a:lnTo>
                      <a:pt x="236" y="2718"/>
                    </a:lnTo>
                    <a:lnTo>
                      <a:pt x="236" y="2718"/>
                    </a:lnTo>
                    <a:lnTo>
                      <a:pt x="384" y="2816"/>
                    </a:lnTo>
                    <a:lnTo>
                      <a:pt x="384" y="2816"/>
                    </a:lnTo>
                    <a:lnTo>
                      <a:pt x="532" y="2914"/>
                    </a:lnTo>
                    <a:lnTo>
                      <a:pt x="532" y="2914"/>
                    </a:lnTo>
                    <a:lnTo>
                      <a:pt x="560" y="2930"/>
                    </a:lnTo>
                    <a:lnTo>
                      <a:pt x="560" y="2930"/>
                    </a:lnTo>
                    <a:lnTo>
                      <a:pt x="584" y="2944"/>
                    </a:lnTo>
                    <a:lnTo>
                      <a:pt x="584" y="2944"/>
                    </a:lnTo>
                    <a:lnTo>
                      <a:pt x="586" y="2946"/>
                    </a:lnTo>
                    <a:lnTo>
                      <a:pt x="586" y="3036"/>
                    </a:lnTo>
                    <a:lnTo>
                      <a:pt x="620" y="3036"/>
                    </a:lnTo>
                    <a:lnTo>
                      <a:pt x="620" y="2946"/>
                    </a:lnTo>
                    <a:lnTo>
                      <a:pt x="620" y="2946"/>
                    </a:lnTo>
                    <a:lnTo>
                      <a:pt x="622" y="2944"/>
                    </a:lnTo>
                    <a:lnTo>
                      <a:pt x="622" y="2944"/>
                    </a:lnTo>
                    <a:lnTo>
                      <a:pt x="644" y="2930"/>
                    </a:lnTo>
                    <a:lnTo>
                      <a:pt x="644" y="2930"/>
                    </a:lnTo>
                    <a:lnTo>
                      <a:pt x="672" y="2914"/>
                    </a:lnTo>
                    <a:lnTo>
                      <a:pt x="672" y="2914"/>
                    </a:lnTo>
                    <a:lnTo>
                      <a:pt x="822" y="2816"/>
                    </a:lnTo>
                    <a:lnTo>
                      <a:pt x="822" y="2816"/>
                    </a:lnTo>
                    <a:lnTo>
                      <a:pt x="970" y="2718"/>
                    </a:lnTo>
                    <a:lnTo>
                      <a:pt x="970" y="2718"/>
                    </a:lnTo>
                    <a:lnTo>
                      <a:pt x="998" y="2700"/>
                    </a:lnTo>
                    <a:lnTo>
                      <a:pt x="998" y="2700"/>
                    </a:lnTo>
                    <a:lnTo>
                      <a:pt x="1018" y="2684"/>
                    </a:lnTo>
                    <a:lnTo>
                      <a:pt x="1018" y="2684"/>
                    </a:lnTo>
                    <a:lnTo>
                      <a:pt x="1036" y="2670"/>
                    </a:lnTo>
                    <a:lnTo>
                      <a:pt x="1036" y="2670"/>
                    </a:lnTo>
                    <a:lnTo>
                      <a:pt x="1016" y="2682"/>
                    </a:lnTo>
                    <a:lnTo>
                      <a:pt x="1016" y="2682"/>
                    </a:lnTo>
                    <a:lnTo>
                      <a:pt x="994" y="2694"/>
                    </a:lnTo>
                    <a:lnTo>
                      <a:pt x="994" y="2694"/>
                    </a:lnTo>
                    <a:lnTo>
                      <a:pt x="966" y="2712"/>
                    </a:lnTo>
                    <a:lnTo>
                      <a:pt x="966" y="2712"/>
                    </a:lnTo>
                    <a:lnTo>
                      <a:pt x="816" y="2808"/>
                    </a:lnTo>
                    <a:lnTo>
                      <a:pt x="816" y="2808"/>
                    </a:lnTo>
                    <a:lnTo>
                      <a:pt x="668" y="2906"/>
                    </a:lnTo>
                    <a:lnTo>
                      <a:pt x="668" y="2906"/>
                    </a:lnTo>
                    <a:lnTo>
                      <a:pt x="640" y="2926"/>
                    </a:lnTo>
                    <a:lnTo>
                      <a:pt x="640" y="2926"/>
                    </a:lnTo>
                    <a:lnTo>
                      <a:pt x="620" y="2940"/>
                    </a:lnTo>
                    <a:lnTo>
                      <a:pt x="620" y="2942"/>
                    </a:lnTo>
                    <a:lnTo>
                      <a:pt x="618" y="2818"/>
                    </a:lnTo>
                    <a:lnTo>
                      <a:pt x="618" y="2818"/>
                    </a:lnTo>
                    <a:lnTo>
                      <a:pt x="626" y="2814"/>
                    </a:lnTo>
                    <a:lnTo>
                      <a:pt x="626" y="2814"/>
                    </a:lnTo>
                    <a:lnTo>
                      <a:pt x="652" y="2798"/>
                    </a:lnTo>
                    <a:lnTo>
                      <a:pt x="652" y="2798"/>
                    </a:lnTo>
                    <a:lnTo>
                      <a:pt x="684" y="2778"/>
                    </a:lnTo>
                    <a:lnTo>
                      <a:pt x="684" y="2778"/>
                    </a:lnTo>
                    <a:lnTo>
                      <a:pt x="860" y="2660"/>
                    </a:lnTo>
                    <a:lnTo>
                      <a:pt x="860" y="2660"/>
                    </a:lnTo>
                    <a:lnTo>
                      <a:pt x="1034" y="2544"/>
                    </a:lnTo>
                    <a:lnTo>
                      <a:pt x="1034" y="2544"/>
                    </a:lnTo>
                    <a:lnTo>
                      <a:pt x="1066" y="2520"/>
                    </a:lnTo>
                    <a:lnTo>
                      <a:pt x="1066" y="2520"/>
                    </a:lnTo>
                    <a:lnTo>
                      <a:pt x="1090" y="2502"/>
                    </a:lnTo>
                    <a:lnTo>
                      <a:pt x="1090" y="2502"/>
                    </a:lnTo>
                    <a:lnTo>
                      <a:pt x="1112" y="2486"/>
                    </a:lnTo>
                    <a:lnTo>
                      <a:pt x="1112" y="2486"/>
                    </a:lnTo>
                    <a:lnTo>
                      <a:pt x="1088" y="2500"/>
                    </a:lnTo>
                    <a:lnTo>
                      <a:pt x="1088" y="2500"/>
                    </a:lnTo>
                    <a:lnTo>
                      <a:pt x="1062" y="2516"/>
                    </a:lnTo>
                    <a:lnTo>
                      <a:pt x="1062" y="2516"/>
                    </a:lnTo>
                    <a:lnTo>
                      <a:pt x="1030" y="2536"/>
                    </a:lnTo>
                    <a:lnTo>
                      <a:pt x="1030" y="2536"/>
                    </a:lnTo>
                    <a:lnTo>
                      <a:pt x="854" y="2654"/>
                    </a:lnTo>
                    <a:lnTo>
                      <a:pt x="854" y="2654"/>
                    </a:lnTo>
                    <a:lnTo>
                      <a:pt x="680" y="2770"/>
                    </a:lnTo>
                    <a:lnTo>
                      <a:pt x="680" y="2770"/>
                    </a:lnTo>
                    <a:lnTo>
                      <a:pt x="648" y="2792"/>
                    </a:lnTo>
                    <a:lnTo>
                      <a:pt x="648" y="2792"/>
                    </a:lnTo>
                    <a:lnTo>
                      <a:pt x="624" y="2812"/>
                    </a:lnTo>
                    <a:lnTo>
                      <a:pt x="624" y="2812"/>
                    </a:lnTo>
                    <a:lnTo>
                      <a:pt x="618" y="2814"/>
                    </a:lnTo>
                    <a:lnTo>
                      <a:pt x="618" y="2622"/>
                    </a:lnTo>
                    <a:lnTo>
                      <a:pt x="618" y="2622"/>
                    </a:lnTo>
                    <a:lnTo>
                      <a:pt x="628" y="2618"/>
                    </a:lnTo>
                    <a:lnTo>
                      <a:pt x="628" y="2618"/>
                    </a:lnTo>
                    <a:lnTo>
                      <a:pt x="656" y="2600"/>
                    </a:lnTo>
                    <a:lnTo>
                      <a:pt x="656" y="2600"/>
                    </a:lnTo>
                    <a:lnTo>
                      <a:pt x="692" y="2578"/>
                    </a:lnTo>
                    <a:lnTo>
                      <a:pt x="692" y="2578"/>
                    </a:lnTo>
                    <a:lnTo>
                      <a:pt x="882" y="2450"/>
                    </a:lnTo>
                    <a:lnTo>
                      <a:pt x="882" y="2450"/>
                    </a:lnTo>
                    <a:lnTo>
                      <a:pt x="1072" y="2322"/>
                    </a:lnTo>
                    <a:lnTo>
                      <a:pt x="1072" y="2322"/>
                    </a:lnTo>
                    <a:lnTo>
                      <a:pt x="1108" y="2298"/>
                    </a:lnTo>
                    <a:lnTo>
                      <a:pt x="1108" y="2298"/>
                    </a:lnTo>
                    <a:lnTo>
                      <a:pt x="1134" y="2278"/>
                    </a:lnTo>
                    <a:lnTo>
                      <a:pt x="1134" y="2278"/>
                    </a:lnTo>
                    <a:lnTo>
                      <a:pt x="1158" y="2260"/>
                    </a:lnTo>
                    <a:lnTo>
                      <a:pt x="1158" y="2260"/>
                    </a:lnTo>
                    <a:lnTo>
                      <a:pt x="1132" y="2276"/>
                    </a:lnTo>
                    <a:lnTo>
                      <a:pt x="1132" y="2276"/>
                    </a:lnTo>
                    <a:lnTo>
                      <a:pt x="1104" y="2292"/>
                    </a:lnTo>
                    <a:lnTo>
                      <a:pt x="1104" y="2292"/>
                    </a:lnTo>
                    <a:lnTo>
                      <a:pt x="1068" y="2316"/>
                    </a:lnTo>
                    <a:lnTo>
                      <a:pt x="1068" y="2316"/>
                    </a:lnTo>
                    <a:lnTo>
                      <a:pt x="878" y="2442"/>
                    </a:lnTo>
                    <a:lnTo>
                      <a:pt x="878" y="2442"/>
                    </a:lnTo>
                    <a:lnTo>
                      <a:pt x="686" y="2570"/>
                    </a:lnTo>
                    <a:lnTo>
                      <a:pt x="686" y="2570"/>
                    </a:lnTo>
                    <a:lnTo>
                      <a:pt x="652" y="2594"/>
                    </a:lnTo>
                    <a:lnTo>
                      <a:pt x="652" y="2594"/>
                    </a:lnTo>
                    <a:lnTo>
                      <a:pt x="626" y="2614"/>
                    </a:lnTo>
                    <a:lnTo>
                      <a:pt x="626" y="2614"/>
                    </a:lnTo>
                    <a:lnTo>
                      <a:pt x="618" y="2620"/>
                    </a:lnTo>
                    <a:lnTo>
                      <a:pt x="616" y="2428"/>
                    </a:lnTo>
                    <a:lnTo>
                      <a:pt x="616" y="2428"/>
                    </a:lnTo>
                    <a:lnTo>
                      <a:pt x="628" y="2420"/>
                    </a:lnTo>
                    <a:lnTo>
                      <a:pt x="628" y="2420"/>
                    </a:lnTo>
                    <a:lnTo>
                      <a:pt x="658" y="2402"/>
                    </a:lnTo>
                    <a:lnTo>
                      <a:pt x="658" y="2402"/>
                    </a:lnTo>
                    <a:lnTo>
                      <a:pt x="698" y="2378"/>
                    </a:lnTo>
                    <a:lnTo>
                      <a:pt x="698" y="2378"/>
                    </a:lnTo>
                    <a:lnTo>
                      <a:pt x="900" y="2238"/>
                    </a:lnTo>
                    <a:lnTo>
                      <a:pt x="900" y="2238"/>
                    </a:lnTo>
                    <a:lnTo>
                      <a:pt x="1102" y="2100"/>
                    </a:lnTo>
                    <a:lnTo>
                      <a:pt x="1102" y="2100"/>
                    </a:lnTo>
                    <a:lnTo>
                      <a:pt x="1140" y="2074"/>
                    </a:lnTo>
                    <a:lnTo>
                      <a:pt x="1140" y="2074"/>
                    </a:lnTo>
                    <a:lnTo>
                      <a:pt x="1168" y="2052"/>
                    </a:lnTo>
                    <a:lnTo>
                      <a:pt x="1168" y="2052"/>
                    </a:lnTo>
                    <a:lnTo>
                      <a:pt x="1192" y="2034"/>
                    </a:lnTo>
                    <a:lnTo>
                      <a:pt x="1192" y="2034"/>
                    </a:lnTo>
                    <a:lnTo>
                      <a:pt x="1166" y="2050"/>
                    </a:lnTo>
                    <a:lnTo>
                      <a:pt x="1166" y="2050"/>
                    </a:lnTo>
                    <a:lnTo>
                      <a:pt x="1136" y="2068"/>
                    </a:lnTo>
                    <a:lnTo>
                      <a:pt x="1136" y="2068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4">
                      <a:alpha val="0"/>
                    </a:schemeClr>
                  </a:gs>
                  <a:gs pos="71000">
                    <a:schemeClr val="accent4">
                      <a:lumMod val="50000"/>
                    </a:schemeClr>
                  </a:gs>
                </a:gsLst>
                <a:lin ang="8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37" name="그룹 148"/>
            <p:cNvGrpSpPr/>
            <p:nvPr/>
          </p:nvGrpSpPr>
          <p:grpSpPr>
            <a:xfrm>
              <a:off x="4701650" y="946116"/>
              <a:ext cx="1960576" cy="5048878"/>
              <a:chOff x="3403584" y="946116"/>
              <a:chExt cx="1960576" cy="5048878"/>
            </a:xfrm>
          </p:grpSpPr>
          <p:sp>
            <p:nvSpPr>
              <p:cNvPr id="208" name="Freeform 114"/>
              <p:cNvSpPr>
                <a:spLocks/>
              </p:cNvSpPr>
              <p:nvPr/>
            </p:nvSpPr>
            <p:spPr bwMode="auto">
              <a:xfrm>
                <a:off x="4335670" y="5547319"/>
                <a:ext cx="120650" cy="447675"/>
              </a:xfrm>
              <a:custGeom>
                <a:avLst/>
                <a:gdLst/>
                <a:ahLst/>
                <a:cxnLst>
                  <a:cxn ang="0">
                    <a:pos x="76" y="256"/>
                  </a:cxn>
                  <a:cxn ang="0">
                    <a:pos x="76" y="256"/>
                  </a:cxn>
                  <a:cxn ang="0">
                    <a:pos x="74" y="262"/>
                  </a:cxn>
                  <a:cxn ang="0">
                    <a:pos x="72" y="266"/>
                  </a:cxn>
                  <a:cxn ang="0">
                    <a:pos x="62" y="274"/>
                  </a:cxn>
                  <a:cxn ang="0">
                    <a:pos x="50" y="280"/>
                  </a:cxn>
                  <a:cxn ang="0">
                    <a:pos x="38" y="282"/>
                  </a:cxn>
                  <a:cxn ang="0">
                    <a:pos x="38" y="282"/>
                  </a:cxn>
                  <a:cxn ang="0">
                    <a:pos x="38" y="282"/>
                  </a:cxn>
                  <a:cxn ang="0">
                    <a:pos x="26" y="280"/>
                  </a:cxn>
                  <a:cxn ang="0">
                    <a:pos x="14" y="274"/>
                  </a:cxn>
                  <a:cxn ang="0">
                    <a:pos x="4" y="266"/>
                  </a:cxn>
                  <a:cxn ang="0">
                    <a:pos x="2" y="262"/>
                  </a:cxn>
                  <a:cxn ang="0">
                    <a:pos x="0" y="256"/>
                  </a:cxn>
                  <a:cxn ang="0">
                    <a:pos x="12" y="26"/>
                  </a:cxn>
                  <a:cxn ang="0">
                    <a:pos x="12" y="26"/>
                  </a:cxn>
                  <a:cxn ang="0">
                    <a:pos x="14" y="16"/>
                  </a:cxn>
                  <a:cxn ang="0">
                    <a:pos x="20" y="8"/>
                  </a:cxn>
                  <a:cxn ang="0">
                    <a:pos x="28" y="2"/>
                  </a:cxn>
                  <a:cxn ang="0">
                    <a:pos x="38" y="0"/>
                  </a:cxn>
                  <a:cxn ang="0">
                    <a:pos x="38" y="0"/>
                  </a:cxn>
                  <a:cxn ang="0">
                    <a:pos x="38" y="0"/>
                  </a:cxn>
                  <a:cxn ang="0">
                    <a:pos x="48" y="2"/>
                  </a:cxn>
                  <a:cxn ang="0">
                    <a:pos x="56" y="8"/>
                  </a:cxn>
                  <a:cxn ang="0">
                    <a:pos x="62" y="16"/>
                  </a:cxn>
                  <a:cxn ang="0">
                    <a:pos x="64" y="26"/>
                  </a:cxn>
                  <a:cxn ang="0">
                    <a:pos x="76" y="256"/>
                  </a:cxn>
                </a:cxnLst>
                <a:rect l="0" t="0" r="r" b="b"/>
                <a:pathLst>
                  <a:path w="76" h="282">
                    <a:moveTo>
                      <a:pt x="76" y="256"/>
                    </a:moveTo>
                    <a:lnTo>
                      <a:pt x="76" y="256"/>
                    </a:lnTo>
                    <a:lnTo>
                      <a:pt x="74" y="262"/>
                    </a:lnTo>
                    <a:lnTo>
                      <a:pt x="72" y="266"/>
                    </a:lnTo>
                    <a:lnTo>
                      <a:pt x="62" y="274"/>
                    </a:lnTo>
                    <a:lnTo>
                      <a:pt x="50" y="280"/>
                    </a:lnTo>
                    <a:lnTo>
                      <a:pt x="38" y="282"/>
                    </a:lnTo>
                    <a:lnTo>
                      <a:pt x="38" y="282"/>
                    </a:lnTo>
                    <a:lnTo>
                      <a:pt x="38" y="282"/>
                    </a:lnTo>
                    <a:lnTo>
                      <a:pt x="26" y="280"/>
                    </a:lnTo>
                    <a:lnTo>
                      <a:pt x="14" y="274"/>
                    </a:lnTo>
                    <a:lnTo>
                      <a:pt x="4" y="266"/>
                    </a:lnTo>
                    <a:lnTo>
                      <a:pt x="2" y="262"/>
                    </a:lnTo>
                    <a:lnTo>
                      <a:pt x="0" y="256"/>
                    </a:lnTo>
                    <a:lnTo>
                      <a:pt x="12" y="26"/>
                    </a:lnTo>
                    <a:lnTo>
                      <a:pt x="12" y="26"/>
                    </a:lnTo>
                    <a:lnTo>
                      <a:pt x="14" y="16"/>
                    </a:lnTo>
                    <a:lnTo>
                      <a:pt x="20" y="8"/>
                    </a:lnTo>
                    <a:lnTo>
                      <a:pt x="28" y="2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48" y="2"/>
                    </a:lnTo>
                    <a:lnTo>
                      <a:pt x="56" y="8"/>
                    </a:lnTo>
                    <a:lnTo>
                      <a:pt x="62" y="16"/>
                    </a:lnTo>
                    <a:lnTo>
                      <a:pt x="64" y="26"/>
                    </a:lnTo>
                    <a:lnTo>
                      <a:pt x="76" y="256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9" name="Freeform 5"/>
              <p:cNvSpPr>
                <a:spLocks/>
              </p:cNvSpPr>
              <p:nvPr/>
            </p:nvSpPr>
            <p:spPr bwMode="auto">
              <a:xfrm>
                <a:off x="3403584" y="946116"/>
                <a:ext cx="1952625" cy="4908550"/>
              </a:xfrm>
              <a:custGeom>
                <a:avLst/>
                <a:gdLst/>
                <a:ahLst/>
                <a:cxnLst>
                  <a:cxn ang="0">
                    <a:pos x="1210" y="1936"/>
                  </a:cxn>
                  <a:cxn ang="0">
                    <a:pos x="1216" y="2100"/>
                  </a:cxn>
                  <a:cxn ang="0">
                    <a:pos x="1184" y="2200"/>
                  </a:cxn>
                  <a:cxn ang="0">
                    <a:pos x="1180" y="2332"/>
                  </a:cxn>
                  <a:cxn ang="0">
                    <a:pos x="1132" y="2442"/>
                  </a:cxn>
                  <a:cxn ang="0">
                    <a:pos x="1108" y="2554"/>
                  </a:cxn>
                  <a:cxn ang="0">
                    <a:pos x="1058" y="2658"/>
                  </a:cxn>
                  <a:cxn ang="0">
                    <a:pos x="1018" y="2740"/>
                  </a:cxn>
                  <a:cxn ang="0">
                    <a:pos x="964" y="2844"/>
                  </a:cxn>
                  <a:cxn ang="0">
                    <a:pos x="910" y="2888"/>
                  </a:cxn>
                  <a:cxn ang="0">
                    <a:pos x="852" y="2994"/>
                  </a:cxn>
                  <a:cxn ang="0">
                    <a:pos x="790" y="2992"/>
                  </a:cxn>
                  <a:cxn ang="0">
                    <a:pos x="738" y="3066"/>
                  </a:cxn>
                  <a:cxn ang="0">
                    <a:pos x="674" y="3040"/>
                  </a:cxn>
                  <a:cxn ang="0">
                    <a:pos x="614" y="3092"/>
                  </a:cxn>
                  <a:cxn ang="0">
                    <a:pos x="546" y="3038"/>
                  </a:cxn>
                  <a:cxn ang="0">
                    <a:pos x="492" y="3066"/>
                  </a:cxn>
                  <a:cxn ang="0">
                    <a:pos x="424" y="2984"/>
                  </a:cxn>
                  <a:cxn ang="0">
                    <a:pos x="368" y="2962"/>
                  </a:cxn>
                  <a:cxn ang="0">
                    <a:pos x="304" y="2880"/>
                  </a:cxn>
                  <a:cxn ang="0">
                    <a:pos x="258" y="2816"/>
                  </a:cxn>
                  <a:cxn ang="0">
                    <a:pos x="198" y="2732"/>
                  </a:cxn>
                  <a:cxn ang="0">
                    <a:pos x="164" y="2630"/>
                  </a:cxn>
                  <a:cxn ang="0">
                    <a:pos x="106" y="2542"/>
                  </a:cxn>
                  <a:cxn ang="0">
                    <a:pos x="90" y="2414"/>
                  </a:cxn>
                  <a:cxn ang="0">
                    <a:pos x="48" y="2332"/>
                  </a:cxn>
                  <a:cxn ang="0">
                    <a:pos x="40" y="2172"/>
                  </a:cxn>
                  <a:cxn ang="0">
                    <a:pos x="18" y="2064"/>
                  </a:cxn>
                  <a:cxn ang="0">
                    <a:pos x="14" y="1908"/>
                  </a:cxn>
                  <a:cxn ang="0">
                    <a:pos x="16" y="1784"/>
                  </a:cxn>
                  <a:cxn ang="0">
                    <a:pos x="28" y="1614"/>
                  </a:cxn>
                  <a:cxn ang="0">
                    <a:pos x="64" y="1472"/>
                  </a:cxn>
                  <a:cxn ang="0">
                    <a:pos x="96" y="1278"/>
                  </a:cxn>
                  <a:cxn ang="0">
                    <a:pos x="156" y="1136"/>
                  </a:cxn>
                  <a:cxn ang="0">
                    <a:pos x="194" y="970"/>
                  </a:cxn>
                  <a:cxn ang="0">
                    <a:pos x="274" y="802"/>
                  </a:cxn>
                  <a:cxn ang="0">
                    <a:pos x="326" y="650"/>
                  </a:cxn>
                  <a:cxn ang="0">
                    <a:pos x="398" y="494"/>
                  </a:cxn>
                  <a:cxn ang="0">
                    <a:pos x="450" y="378"/>
                  </a:cxn>
                  <a:cxn ang="0">
                    <a:pos x="510" y="234"/>
                  </a:cxn>
                  <a:cxn ang="0">
                    <a:pos x="550" y="172"/>
                  </a:cxn>
                  <a:cxn ang="0">
                    <a:pos x="588" y="52"/>
                  </a:cxn>
                  <a:cxn ang="0">
                    <a:pos x="608" y="60"/>
                  </a:cxn>
                  <a:cxn ang="0">
                    <a:pos x="616" y="38"/>
                  </a:cxn>
                  <a:cxn ang="0">
                    <a:pos x="634" y="60"/>
                  </a:cxn>
                  <a:cxn ang="0">
                    <a:pos x="662" y="136"/>
                  </a:cxn>
                  <a:cxn ang="0">
                    <a:pos x="710" y="196"/>
                  </a:cxn>
                  <a:cxn ang="0">
                    <a:pos x="752" y="332"/>
                  </a:cxn>
                  <a:cxn ang="0">
                    <a:pos x="810" y="408"/>
                  </a:cxn>
                  <a:cxn ang="0">
                    <a:pos x="872" y="598"/>
                  </a:cxn>
                  <a:cxn ang="0">
                    <a:pos x="932" y="720"/>
                  </a:cxn>
                  <a:cxn ang="0">
                    <a:pos x="1000" y="910"/>
                  </a:cxn>
                  <a:cxn ang="0">
                    <a:pos x="1052" y="1056"/>
                  </a:cxn>
                  <a:cxn ang="0">
                    <a:pos x="1116" y="1246"/>
                  </a:cxn>
                  <a:cxn ang="0">
                    <a:pos x="1148" y="1396"/>
                  </a:cxn>
                  <a:cxn ang="0">
                    <a:pos x="1202" y="1580"/>
                  </a:cxn>
                  <a:cxn ang="0">
                    <a:pos x="1204" y="1716"/>
                  </a:cxn>
                </a:cxnLst>
                <a:rect l="0" t="0" r="r" b="b"/>
                <a:pathLst>
                  <a:path w="1230" h="3092">
                    <a:moveTo>
                      <a:pt x="1230" y="1854"/>
                    </a:moveTo>
                    <a:lnTo>
                      <a:pt x="1230" y="1854"/>
                    </a:lnTo>
                    <a:lnTo>
                      <a:pt x="1222" y="1880"/>
                    </a:lnTo>
                    <a:lnTo>
                      <a:pt x="1214" y="1908"/>
                    </a:lnTo>
                    <a:lnTo>
                      <a:pt x="1210" y="1936"/>
                    </a:lnTo>
                    <a:lnTo>
                      <a:pt x="1208" y="1966"/>
                    </a:lnTo>
                    <a:lnTo>
                      <a:pt x="1208" y="1998"/>
                    </a:lnTo>
                    <a:lnTo>
                      <a:pt x="1208" y="2030"/>
                    </a:lnTo>
                    <a:lnTo>
                      <a:pt x="1212" y="2064"/>
                    </a:lnTo>
                    <a:lnTo>
                      <a:pt x="1216" y="2100"/>
                    </a:lnTo>
                    <a:lnTo>
                      <a:pt x="1216" y="2100"/>
                    </a:lnTo>
                    <a:lnTo>
                      <a:pt x="1206" y="2122"/>
                    </a:lnTo>
                    <a:lnTo>
                      <a:pt x="1196" y="2146"/>
                    </a:lnTo>
                    <a:lnTo>
                      <a:pt x="1190" y="2172"/>
                    </a:lnTo>
                    <a:lnTo>
                      <a:pt x="1184" y="2200"/>
                    </a:lnTo>
                    <a:lnTo>
                      <a:pt x="1180" y="2228"/>
                    </a:lnTo>
                    <a:lnTo>
                      <a:pt x="1178" y="2262"/>
                    </a:lnTo>
                    <a:lnTo>
                      <a:pt x="1178" y="2296"/>
                    </a:lnTo>
                    <a:lnTo>
                      <a:pt x="1180" y="2332"/>
                    </a:lnTo>
                    <a:lnTo>
                      <a:pt x="1180" y="2332"/>
                    </a:lnTo>
                    <a:lnTo>
                      <a:pt x="1168" y="2348"/>
                    </a:lnTo>
                    <a:lnTo>
                      <a:pt x="1156" y="2368"/>
                    </a:lnTo>
                    <a:lnTo>
                      <a:pt x="1146" y="2390"/>
                    </a:lnTo>
                    <a:lnTo>
                      <a:pt x="1138" y="2414"/>
                    </a:lnTo>
                    <a:lnTo>
                      <a:pt x="1132" y="2442"/>
                    </a:lnTo>
                    <a:lnTo>
                      <a:pt x="1128" y="2472"/>
                    </a:lnTo>
                    <a:lnTo>
                      <a:pt x="1124" y="2506"/>
                    </a:lnTo>
                    <a:lnTo>
                      <a:pt x="1124" y="2542"/>
                    </a:lnTo>
                    <a:lnTo>
                      <a:pt x="1124" y="2542"/>
                    </a:lnTo>
                    <a:lnTo>
                      <a:pt x="1108" y="2554"/>
                    </a:lnTo>
                    <a:lnTo>
                      <a:pt x="1096" y="2568"/>
                    </a:lnTo>
                    <a:lnTo>
                      <a:pt x="1084" y="2584"/>
                    </a:lnTo>
                    <a:lnTo>
                      <a:pt x="1074" y="2606"/>
                    </a:lnTo>
                    <a:lnTo>
                      <a:pt x="1064" y="2630"/>
                    </a:lnTo>
                    <a:lnTo>
                      <a:pt x="1058" y="2658"/>
                    </a:lnTo>
                    <a:lnTo>
                      <a:pt x="1052" y="2690"/>
                    </a:lnTo>
                    <a:lnTo>
                      <a:pt x="1048" y="2726"/>
                    </a:lnTo>
                    <a:lnTo>
                      <a:pt x="1048" y="2726"/>
                    </a:lnTo>
                    <a:lnTo>
                      <a:pt x="1032" y="2732"/>
                    </a:lnTo>
                    <a:lnTo>
                      <a:pt x="1018" y="2740"/>
                    </a:lnTo>
                    <a:lnTo>
                      <a:pt x="1004" y="2752"/>
                    </a:lnTo>
                    <a:lnTo>
                      <a:pt x="992" y="2770"/>
                    </a:lnTo>
                    <a:lnTo>
                      <a:pt x="982" y="2790"/>
                    </a:lnTo>
                    <a:lnTo>
                      <a:pt x="972" y="2816"/>
                    </a:lnTo>
                    <a:lnTo>
                      <a:pt x="964" y="2844"/>
                    </a:lnTo>
                    <a:lnTo>
                      <a:pt x="956" y="2878"/>
                    </a:lnTo>
                    <a:lnTo>
                      <a:pt x="956" y="2878"/>
                    </a:lnTo>
                    <a:lnTo>
                      <a:pt x="940" y="2876"/>
                    </a:lnTo>
                    <a:lnTo>
                      <a:pt x="924" y="2880"/>
                    </a:lnTo>
                    <a:lnTo>
                      <a:pt x="910" y="2888"/>
                    </a:lnTo>
                    <a:lnTo>
                      <a:pt x="896" y="2900"/>
                    </a:lnTo>
                    <a:lnTo>
                      <a:pt x="884" y="2916"/>
                    </a:lnTo>
                    <a:lnTo>
                      <a:pt x="872" y="2938"/>
                    </a:lnTo>
                    <a:lnTo>
                      <a:pt x="862" y="2962"/>
                    </a:lnTo>
                    <a:lnTo>
                      <a:pt x="852" y="2994"/>
                    </a:lnTo>
                    <a:lnTo>
                      <a:pt x="852" y="2994"/>
                    </a:lnTo>
                    <a:lnTo>
                      <a:pt x="836" y="2986"/>
                    </a:lnTo>
                    <a:lnTo>
                      <a:pt x="820" y="2982"/>
                    </a:lnTo>
                    <a:lnTo>
                      <a:pt x="804" y="2984"/>
                    </a:lnTo>
                    <a:lnTo>
                      <a:pt x="790" y="2992"/>
                    </a:lnTo>
                    <a:lnTo>
                      <a:pt x="776" y="3002"/>
                    </a:lnTo>
                    <a:lnTo>
                      <a:pt x="762" y="3020"/>
                    </a:lnTo>
                    <a:lnTo>
                      <a:pt x="750" y="3040"/>
                    </a:lnTo>
                    <a:lnTo>
                      <a:pt x="738" y="3066"/>
                    </a:lnTo>
                    <a:lnTo>
                      <a:pt x="738" y="3066"/>
                    </a:lnTo>
                    <a:lnTo>
                      <a:pt x="722" y="3052"/>
                    </a:lnTo>
                    <a:lnTo>
                      <a:pt x="706" y="3044"/>
                    </a:lnTo>
                    <a:lnTo>
                      <a:pt x="690" y="3038"/>
                    </a:lnTo>
                    <a:lnTo>
                      <a:pt x="682" y="3038"/>
                    </a:lnTo>
                    <a:lnTo>
                      <a:pt x="674" y="3040"/>
                    </a:lnTo>
                    <a:lnTo>
                      <a:pt x="660" y="3046"/>
                    </a:lnTo>
                    <a:lnTo>
                      <a:pt x="644" y="3056"/>
                    </a:lnTo>
                    <a:lnTo>
                      <a:pt x="630" y="3072"/>
                    </a:lnTo>
                    <a:lnTo>
                      <a:pt x="614" y="3092"/>
                    </a:lnTo>
                    <a:lnTo>
                      <a:pt x="614" y="3092"/>
                    </a:lnTo>
                    <a:lnTo>
                      <a:pt x="600" y="3072"/>
                    </a:lnTo>
                    <a:lnTo>
                      <a:pt x="584" y="3056"/>
                    </a:lnTo>
                    <a:lnTo>
                      <a:pt x="570" y="3046"/>
                    </a:lnTo>
                    <a:lnTo>
                      <a:pt x="554" y="3040"/>
                    </a:lnTo>
                    <a:lnTo>
                      <a:pt x="546" y="3038"/>
                    </a:lnTo>
                    <a:lnTo>
                      <a:pt x="540" y="3038"/>
                    </a:lnTo>
                    <a:lnTo>
                      <a:pt x="524" y="3044"/>
                    </a:lnTo>
                    <a:lnTo>
                      <a:pt x="508" y="3052"/>
                    </a:lnTo>
                    <a:lnTo>
                      <a:pt x="492" y="3066"/>
                    </a:lnTo>
                    <a:lnTo>
                      <a:pt x="492" y="3066"/>
                    </a:lnTo>
                    <a:lnTo>
                      <a:pt x="480" y="3040"/>
                    </a:lnTo>
                    <a:lnTo>
                      <a:pt x="466" y="3020"/>
                    </a:lnTo>
                    <a:lnTo>
                      <a:pt x="452" y="3002"/>
                    </a:lnTo>
                    <a:lnTo>
                      <a:pt x="438" y="2992"/>
                    </a:lnTo>
                    <a:lnTo>
                      <a:pt x="424" y="2984"/>
                    </a:lnTo>
                    <a:lnTo>
                      <a:pt x="410" y="2982"/>
                    </a:lnTo>
                    <a:lnTo>
                      <a:pt x="394" y="2986"/>
                    </a:lnTo>
                    <a:lnTo>
                      <a:pt x="378" y="2994"/>
                    </a:lnTo>
                    <a:lnTo>
                      <a:pt x="378" y="2994"/>
                    </a:lnTo>
                    <a:lnTo>
                      <a:pt x="368" y="2962"/>
                    </a:lnTo>
                    <a:lnTo>
                      <a:pt x="356" y="2938"/>
                    </a:lnTo>
                    <a:lnTo>
                      <a:pt x="344" y="2916"/>
                    </a:lnTo>
                    <a:lnTo>
                      <a:pt x="332" y="2900"/>
                    </a:lnTo>
                    <a:lnTo>
                      <a:pt x="318" y="2888"/>
                    </a:lnTo>
                    <a:lnTo>
                      <a:pt x="304" y="2880"/>
                    </a:lnTo>
                    <a:lnTo>
                      <a:pt x="290" y="2876"/>
                    </a:lnTo>
                    <a:lnTo>
                      <a:pt x="274" y="2878"/>
                    </a:lnTo>
                    <a:lnTo>
                      <a:pt x="274" y="2878"/>
                    </a:lnTo>
                    <a:lnTo>
                      <a:pt x="266" y="2844"/>
                    </a:lnTo>
                    <a:lnTo>
                      <a:pt x="258" y="2816"/>
                    </a:lnTo>
                    <a:lnTo>
                      <a:pt x="248" y="2790"/>
                    </a:lnTo>
                    <a:lnTo>
                      <a:pt x="238" y="2770"/>
                    </a:lnTo>
                    <a:lnTo>
                      <a:pt x="226" y="2752"/>
                    </a:lnTo>
                    <a:lnTo>
                      <a:pt x="212" y="2740"/>
                    </a:lnTo>
                    <a:lnTo>
                      <a:pt x="198" y="2732"/>
                    </a:lnTo>
                    <a:lnTo>
                      <a:pt x="182" y="2726"/>
                    </a:lnTo>
                    <a:lnTo>
                      <a:pt x="182" y="2726"/>
                    </a:lnTo>
                    <a:lnTo>
                      <a:pt x="178" y="2690"/>
                    </a:lnTo>
                    <a:lnTo>
                      <a:pt x="172" y="2658"/>
                    </a:lnTo>
                    <a:lnTo>
                      <a:pt x="164" y="2630"/>
                    </a:lnTo>
                    <a:lnTo>
                      <a:pt x="156" y="2606"/>
                    </a:lnTo>
                    <a:lnTo>
                      <a:pt x="146" y="2584"/>
                    </a:lnTo>
                    <a:lnTo>
                      <a:pt x="134" y="2568"/>
                    </a:lnTo>
                    <a:lnTo>
                      <a:pt x="120" y="2554"/>
                    </a:lnTo>
                    <a:lnTo>
                      <a:pt x="106" y="2542"/>
                    </a:lnTo>
                    <a:lnTo>
                      <a:pt x="106" y="2542"/>
                    </a:lnTo>
                    <a:lnTo>
                      <a:pt x="104" y="2506"/>
                    </a:lnTo>
                    <a:lnTo>
                      <a:pt x="102" y="2472"/>
                    </a:lnTo>
                    <a:lnTo>
                      <a:pt x="98" y="2442"/>
                    </a:lnTo>
                    <a:lnTo>
                      <a:pt x="90" y="2414"/>
                    </a:lnTo>
                    <a:lnTo>
                      <a:pt x="84" y="2390"/>
                    </a:lnTo>
                    <a:lnTo>
                      <a:pt x="74" y="2368"/>
                    </a:lnTo>
                    <a:lnTo>
                      <a:pt x="62" y="2348"/>
                    </a:lnTo>
                    <a:lnTo>
                      <a:pt x="48" y="2332"/>
                    </a:lnTo>
                    <a:lnTo>
                      <a:pt x="48" y="2332"/>
                    </a:lnTo>
                    <a:lnTo>
                      <a:pt x="50" y="2296"/>
                    </a:lnTo>
                    <a:lnTo>
                      <a:pt x="50" y="2262"/>
                    </a:lnTo>
                    <a:lnTo>
                      <a:pt x="48" y="2228"/>
                    </a:lnTo>
                    <a:lnTo>
                      <a:pt x="46" y="2200"/>
                    </a:lnTo>
                    <a:lnTo>
                      <a:pt x="40" y="2172"/>
                    </a:lnTo>
                    <a:lnTo>
                      <a:pt x="32" y="2146"/>
                    </a:lnTo>
                    <a:lnTo>
                      <a:pt x="24" y="2122"/>
                    </a:lnTo>
                    <a:lnTo>
                      <a:pt x="12" y="2100"/>
                    </a:lnTo>
                    <a:lnTo>
                      <a:pt x="12" y="2100"/>
                    </a:lnTo>
                    <a:lnTo>
                      <a:pt x="18" y="2064"/>
                    </a:lnTo>
                    <a:lnTo>
                      <a:pt x="20" y="2030"/>
                    </a:lnTo>
                    <a:lnTo>
                      <a:pt x="22" y="1998"/>
                    </a:lnTo>
                    <a:lnTo>
                      <a:pt x="22" y="1966"/>
                    </a:lnTo>
                    <a:lnTo>
                      <a:pt x="18" y="1936"/>
                    </a:lnTo>
                    <a:lnTo>
                      <a:pt x="14" y="1908"/>
                    </a:lnTo>
                    <a:lnTo>
                      <a:pt x="8" y="1880"/>
                    </a:lnTo>
                    <a:lnTo>
                      <a:pt x="0" y="1854"/>
                    </a:lnTo>
                    <a:lnTo>
                      <a:pt x="0" y="1854"/>
                    </a:lnTo>
                    <a:lnTo>
                      <a:pt x="8" y="1818"/>
                    </a:lnTo>
                    <a:lnTo>
                      <a:pt x="16" y="1784"/>
                    </a:lnTo>
                    <a:lnTo>
                      <a:pt x="20" y="1750"/>
                    </a:lnTo>
                    <a:lnTo>
                      <a:pt x="24" y="1716"/>
                    </a:lnTo>
                    <a:lnTo>
                      <a:pt x="28" y="1682"/>
                    </a:lnTo>
                    <a:lnTo>
                      <a:pt x="28" y="1648"/>
                    </a:lnTo>
                    <a:lnTo>
                      <a:pt x="28" y="1614"/>
                    </a:lnTo>
                    <a:lnTo>
                      <a:pt x="26" y="1580"/>
                    </a:lnTo>
                    <a:lnTo>
                      <a:pt x="26" y="1580"/>
                    </a:lnTo>
                    <a:lnTo>
                      <a:pt x="40" y="1544"/>
                    </a:lnTo>
                    <a:lnTo>
                      <a:pt x="52" y="1508"/>
                    </a:lnTo>
                    <a:lnTo>
                      <a:pt x="64" y="1472"/>
                    </a:lnTo>
                    <a:lnTo>
                      <a:pt x="74" y="1434"/>
                    </a:lnTo>
                    <a:lnTo>
                      <a:pt x="82" y="1396"/>
                    </a:lnTo>
                    <a:lnTo>
                      <a:pt x="88" y="1358"/>
                    </a:lnTo>
                    <a:lnTo>
                      <a:pt x="92" y="1320"/>
                    </a:lnTo>
                    <a:lnTo>
                      <a:pt x="96" y="1278"/>
                    </a:lnTo>
                    <a:lnTo>
                      <a:pt x="96" y="1278"/>
                    </a:lnTo>
                    <a:lnTo>
                      <a:pt x="114" y="1246"/>
                    </a:lnTo>
                    <a:lnTo>
                      <a:pt x="130" y="1210"/>
                    </a:lnTo>
                    <a:lnTo>
                      <a:pt x="144" y="1174"/>
                    </a:lnTo>
                    <a:lnTo>
                      <a:pt x="156" y="1136"/>
                    </a:lnTo>
                    <a:lnTo>
                      <a:pt x="168" y="1098"/>
                    </a:lnTo>
                    <a:lnTo>
                      <a:pt x="178" y="1056"/>
                    </a:lnTo>
                    <a:lnTo>
                      <a:pt x="186" y="1014"/>
                    </a:lnTo>
                    <a:lnTo>
                      <a:pt x="194" y="970"/>
                    </a:lnTo>
                    <a:lnTo>
                      <a:pt x="194" y="970"/>
                    </a:lnTo>
                    <a:lnTo>
                      <a:pt x="212" y="940"/>
                    </a:lnTo>
                    <a:lnTo>
                      <a:pt x="230" y="910"/>
                    </a:lnTo>
                    <a:lnTo>
                      <a:pt x="246" y="876"/>
                    </a:lnTo>
                    <a:lnTo>
                      <a:pt x="260" y="840"/>
                    </a:lnTo>
                    <a:lnTo>
                      <a:pt x="274" y="802"/>
                    </a:lnTo>
                    <a:lnTo>
                      <a:pt x="286" y="762"/>
                    </a:lnTo>
                    <a:lnTo>
                      <a:pt x="298" y="720"/>
                    </a:lnTo>
                    <a:lnTo>
                      <a:pt x="308" y="674"/>
                    </a:lnTo>
                    <a:lnTo>
                      <a:pt x="308" y="674"/>
                    </a:lnTo>
                    <a:lnTo>
                      <a:pt x="326" y="650"/>
                    </a:lnTo>
                    <a:lnTo>
                      <a:pt x="342" y="626"/>
                    </a:lnTo>
                    <a:lnTo>
                      <a:pt x="358" y="598"/>
                    </a:lnTo>
                    <a:lnTo>
                      <a:pt x="372" y="566"/>
                    </a:lnTo>
                    <a:lnTo>
                      <a:pt x="386" y="532"/>
                    </a:lnTo>
                    <a:lnTo>
                      <a:pt x="398" y="494"/>
                    </a:lnTo>
                    <a:lnTo>
                      <a:pt x="410" y="452"/>
                    </a:lnTo>
                    <a:lnTo>
                      <a:pt x="420" y="408"/>
                    </a:lnTo>
                    <a:lnTo>
                      <a:pt x="420" y="408"/>
                    </a:lnTo>
                    <a:lnTo>
                      <a:pt x="436" y="394"/>
                    </a:lnTo>
                    <a:lnTo>
                      <a:pt x="450" y="378"/>
                    </a:lnTo>
                    <a:lnTo>
                      <a:pt x="464" y="356"/>
                    </a:lnTo>
                    <a:lnTo>
                      <a:pt x="476" y="332"/>
                    </a:lnTo>
                    <a:lnTo>
                      <a:pt x="488" y="302"/>
                    </a:lnTo>
                    <a:lnTo>
                      <a:pt x="500" y="270"/>
                    </a:lnTo>
                    <a:lnTo>
                      <a:pt x="510" y="234"/>
                    </a:lnTo>
                    <a:lnTo>
                      <a:pt x="518" y="196"/>
                    </a:lnTo>
                    <a:lnTo>
                      <a:pt x="518" y="196"/>
                    </a:lnTo>
                    <a:lnTo>
                      <a:pt x="530" y="192"/>
                    </a:lnTo>
                    <a:lnTo>
                      <a:pt x="540" y="184"/>
                    </a:lnTo>
                    <a:lnTo>
                      <a:pt x="550" y="172"/>
                    </a:lnTo>
                    <a:lnTo>
                      <a:pt x="560" y="156"/>
                    </a:lnTo>
                    <a:lnTo>
                      <a:pt x="568" y="136"/>
                    </a:lnTo>
                    <a:lnTo>
                      <a:pt x="576" y="112"/>
                    </a:lnTo>
                    <a:lnTo>
                      <a:pt x="582" y="84"/>
                    </a:lnTo>
                    <a:lnTo>
                      <a:pt x="588" y="52"/>
                    </a:lnTo>
                    <a:lnTo>
                      <a:pt x="588" y="52"/>
                    </a:lnTo>
                    <a:lnTo>
                      <a:pt x="594" y="60"/>
                    </a:lnTo>
                    <a:lnTo>
                      <a:pt x="600" y="64"/>
                    </a:lnTo>
                    <a:lnTo>
                      <a:pt x="604" y="64"/>
                    </a:lnTo>
                    <a:lnTo>
                      <a:pt x="608" y="60"/>
                    </a:lnTo>
                    <a:lnTo>
                      <a:pt x="610" y="50"/>
                    </a:lnTo>
                    <a:lnTo>
                      <a:pt x="612" y="38"/>
                    </a:lnTo>
                    <a:lnTo>
                      <a:pt x="614" y="0"/>
                    </a:lnTo>
                    <a:lnTo>
                      <a:pt x="614" y="0"/>
                    </a:lnTo>
                    <a:lnTo>
                      <a:pt x="616" y="38"/>
                    </a:lnTo>
                    <a:lnTo>
                      <a:pt x="618" y="50"/>
                    </a:lnTo>
                    <a:lnTo>
                      <a:pt x="622" y="60"/>
                    </a:lnTo>
                    <a:lnTo>
                      <a:pt x="626" y="64"/>
                    </a:lnTo>
                    <a:lnTo>
                      <a:pt x="630" y="64"/>
                    </a:lnTo>
                    <a:lnTo>
                      <a:pt x="634" y="60"/>
                    </a:lnTo>
                    <a:lnTo>
                      <a:pt x="640" y="52"/>
                    </a:lnTo>
                    <a:lnTo>
                      <a:pt x="640" y="52"/>
                    </a:lnTo>
                    <a:lnTo>
                      <a:pt x="648" y="84"/>
                    </a:lnTo>
                    <a:lnTo>
                      <a:pt x="654" y="112"/>
                    </a:lnTo>
                    <a:lnTo>
                      <a:pt x="662" y="136"/>
                    </a:lnTo>
                    <a:lnTo>
                      <a:pt x="670" y="156"/>
                    </a:lnTo>
                    <a:lnTo>
                      <a:pt x="678" y="172"/>
                    </a:lnTo>
                    <a:lnTo>
                      <a:pt x="688" y="184"/>
                    </a:lnTo>
                    <a:lnTo>
                      <a:pt x="700" y="192"/>
                    </a:lnTo>
                    <a:lnTo>
                      <a:pt x="710" y="196"/>
                    </a:lnTo>
                    <a:lnTo>
                      <a:pt x="710" y="196"/>
                    </a:lnTo>
                    <a:lnTo>
                      <a:pt x="720" y="234"/>
                    </a:lnTo>
                    <a:lnTo>
                      <a:pt x="730" y="270"/>
                    </a:lnTo>
                    <a:lnTo>
                      <a:pt x="742" y="302"/>
                    </a:lnTo>
                    <a:lnTo>
                      <a:pt x="752" y="332"/>
                    </a:lnTo>
                    <a:lnTo>
                      <a:pt x="766" y="356"/>
                    </a:lnTo>
                    <a:lnTo>
                      <a:pt x="780" y="378"/>
                    </a:lnTo>
                    <a:lnTo>
                      <a:pt x="794" y="394"/>
                    </a:lnTo>
                    <a:lnTo>
                      <a:pt x="810" y="408"/>
                    </a:lnTo>
                    <a:lnTo>
                      <a:pt x="810" y="408"/>
                    </a:lnTo>
                    <a:lnTo>
                      <a:pt x="820" y="452"/>
                    </a:lnTo>
                    <a:lnTo>
                      <a:pt x="832" y="494"/>
                    </a:lnTo>
                    <a:lnTo>
                      <a:pt x="844" y="532"/>
                    </a:lnTo>
                    <a:lnTo>
                      <a:pt x="858" y="566"/>
                    </a:lnTo>
                    <a:lnTo>
                      <a:pt x="872" y="598"/>
                    </a:lnTo>
                    <a:lnTo>
                      <a:pt x="888" y="626"/>
                    </a:lnTo>
                    <a:lnTo>
                      <a:pt x="904" y="650"/>
                    </a:lnTo>
                    <a:lnTo>
                      <a:pt x="922" y="674"/>
                    </a:lnTo>
                    <a:lnTo>
                      <a:pt x="922" y="674"/>
                    </a:lnTo>
                    <a:lnTo>
                      <a:pt x="932" y="720"/>
                    </a:lnTo>
                    <a:lnTo>
                      <a:pt x="942" y="762"/>
                    </a:lnTo>
                    <a:lnTo>
                      <a:pt x="956" y="802"/>
                    </a:lnTo>
                    <a:lnTo>
                      <a:pt x="968" y="840"/>
                    </a:lnTo>
                    <a:lnTo>
                      <a:pt x="984" y="876"/>
                    </a:lnTo>
                    <a:lnTo>
                      <a:pt x="1000" y="910"/>
                    </a:lnTo>
                    <a:lnTo>
                      <a:pt x="1016" y="940"/>
                    </a:lnTo>
                    <a:lnTo>
                      <a:pt x="1034" y="970"/>
                    </a:lnTo>
                    <a:lnTo>
                      <a:pt x="1034" y="970"/>
                    </a:lnTo>
                    <a:lnTo>
                      <a:pt x="1042" y="1014"/>
                    </a:lnTo>
                    <a:lnTo>
                      <a:pt x="1052" y="1056"/>
                    </a:lnTo>
                    <a:lnTo>
                      <a:pt x="1062" y="1098"/>
                    </a:lnTo>
                    <a:lnTo>
                      <a:pt x="1072" y="1136"/>
                    </a:lnTo>
                    <a:lnTo>
                      <a:pt x="1086" y="1174"/>
                    </a:lnTo>
                    <a:lnTo>
                      <a:pt x="1100" y="1210"/>
                    </a:lnTo>
                    <a:lnTo>
                      <a:pt x="1116" y="1246"/>
                    </a:lnTo>
                    <a:lnTo>
                      <a:pt x="1134" y="1278"/>
                    </a:lnTo>
                    <a:lnTo>
                      <a:pt x="1134" y="1278"/>
                    </a:lnTo>
                    <a:lnTo>
                      <a:pt x="1136" y="1320"/>
                    </a:lnTo>
                    <a:lnTo>
                      <a:pt x="1142" y="1358"/>
                    </a:lnTo>
                    <a:lnTo>
                      <a:pt x="1148" y="1396"/>
                    </a:lnTo>
                    <a:lnTo>
                      <a:pt x="1156" y="1434"/>
                    </a:lnTo>
                    <a:lnTo>
                      <a:pt x="1166" y="1472"/>
                    </a:lnTo>
                    <a:lnTo>
                      <a:pt x="1176" y="1508"/>
                    </a:lnTo>
                    <a:lnTo>
                      <a:pt x="1188" y="1544"/>
                    </a:lnTo>
                    <a:lnTo>
                      <a:pt x="1202" y="1580"/>
                    </a:lnTo>
                    <a:lnTo>
                      <a:pt x="1202" y="1580"/>
                    </a:lnTo>
                    <a:lnTo>
                      <a:pt x="1200" y="1614"/>
                    </a:lnTo>
                    <a:lnTo>
                      <a:pt x="1200" y="1648"/>
                    </a:lnTo>
                    <a:lnTo>
                      <a:pt x="1202" y="1682"/>
                    </a:lnTo>
                    <a:lnTo>
                      <a:pt x="1204" y="1716"/>
                    </a:lnTo>
                    <a:lnTo>
                      <a:pt x="1208" y="1750"/>
                    </a:lnTo>
                    <a:lnTo>
                      <a:pt x="1214" y="1784"/>
                    </a:lnTo>
                    <a:lnTo>
                      <a:pt x="1220" y="1818"/>
                    </a:lnTo>
                    <a:lnTo>
                      <a:pt x="1230" y="1854"/>
                    </a:lnTo>
                    <a:close/>
                  </a:path>
                </a:pathLst>
              </a:custGeom>
              <a:gradFill>
                <a:gsLst>
                  <a:gs pos="36000">
                    <a:schemeClr val="accent3"/>
                  </a:gs>
                  <a:gs pos="92000">
                    <a:schemeClr val="accent4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0" name="Freeform 34"/>
              <p:cNvSpPr>
                <a:spLocks/>
              </p:cNvSpPr>
              <p:nvPr/>
            </p:nvSpPr>
            <p:spPr bwMode="auto">
              <a:xfrm>
                <a:off x="4389435" y="961961"/>
                <a:ext cx="974725" cy="4908550"/>
              </a:xfrm>
              <a:custGeom>
                <a:avLst/>
                <a:gdLst/>
                <a:ahLst/>
                <a:cxnLst>
                  <a:cxn ang="0">
                    <a:pos x="606" y="1818"/>
                  </a:cxn>
                  <a:cxn ang="0">
                    <a:pos x="590" y="1716"/>
                  </a:cxn>
                  <a:cxn ang="0">
                    <a:pos x="586" y="1614"/>
                  </a:cxn>
                  <a:cxn ang="0">
                    <a:pos x="574" y="1544"/>
                  </a:cxn>
                  <a:cxn ang="0">
                    <a:pos x="542" y="1434"/>
                  </a:cxn>
                  <a:cxn ang="0">
                    <a:pos x="522" y="1320"/>
                  </a:cxn>
                  <a:cxn ang="0">
                    <a:pos x="502" y="1246"/>
                  </a:cxn>
                  <a:cxn ang="0">
                    <a:pos x="458" y="1136"/>
                  </a:cxn>
                  <a:cxn ang="0">
                    <a:pos x="428" y="1014"/>
                  </a:cxn>
                  <a:cxn ang="0">
                    <a:pos x="402" y="940"/>
                  </a:cxn>
                  <a:cxn ang="0">
                    <a:pos x="354" y="840"/>
                  </a:cxn>
                  <a:cxn ang="0">
                    <a:pos x="318" y="720"/>
                  </a:cxn>
                  <a:cxn ang="0">
                    <a:pos x="290" y="650"/>
                  </a:cxn>
                  <a:cxn ang="0">
                    <a:pos x="242" y="566"/>
                  </a:cxn>
                  <a:cxn ang="0">
                    <a:pos x="206" y="452"/>
                  </a:cxn>
                  <a:cxn ang="0">
                    <a:pos x="180" y="394"/>
                  </a:cxn>
                  <a:cxn ang="0">
                    <a:pos x="138" y="332"/>
                  </a:cxn>
                  <a:cxn ang="0">
                    <a:pos x="106" y="234"/>
                  </a:cxn>
                  <a:cxn ang="0">
                    <a:pos x="84" y="192"/>
                  </a:cxn>
                  <a:cxn ang="0">
                    <a:pos x="56" y="156"/>
                  </a:cxn>
                  <a:cxn ang="0">
                    <a:pos x="32" y="84"/>
                  </a:cxn>
                  <a:cxn ang="0">
                    <a:pos x="20" y="60"/>
                  </a:cxn>
                  <a:cxn ang="0">
                    <a:pos x="8" y="60"/>
                  </a:cxn>
                  <a:cxn ang="0">
                    <a:pos x="0" y="0"/>
                  </a:cxn>
                  <a:cxn ang="0">
                    <a:pos x="16" y="3072"/>
                  </a:cxn>
                  <a:cxn ang="0">
                    <a:pos x="60" y="3040"/>
                  </a:cxn>
                  <a:cxn ang="0">
                    <a:pos x="92" y="3044"/>
                  </a:cxn>
                  <a:cxn ang="0">
                    <a:pos x="122" y="3066"/>
                  </a:cxn>
                  <a:cxn ang="0">
                    <a:pos x="162" y="3002"/>
                  </a:cxn>
                  <a:cxn ang="0">
                    <a:pos x="206" y="2982"/>
                  </a:cxn>
                  <a:cxn ang="0">
                    <a:pos x="238" y="2994"/>
                  </a:cxn>
                  <a:cxn ang="0">
                    <a:pos x="270" y="2916"/>
                  </a:cxn>
                  <a:cxn ang="0">
                    <a:pos x="310" y="2880"/>
                  </a:cxn>
                  <a:cxn ang="0">
                    <a:pos x="342" y="2878"/>
                  </a:cxn>
                  <a:cxn ang="0">
                    <a:pos x="368" y="2790"/>
                  </a:cxn>
                  <a:cxn ang="0">
                    <a:pos x="402" y="2740"/>
                  </a:cxn>
                  <a:cxn ang="0">
                    <a:pos x="434" y="2726"/>
                  </a:cxn>
                  <a:cxn ang="0">
                    <a:pos x="450" y="2630"/>
                  </a:cxn>
                  <a:cxn ang="0">
                    <a:pos x="480" y="2568"/>
                  </a:cxn>
                  <a:cxn ang="0">
                    <a:pos x="508" y="2542"/>
                  </a:cxn>
                  <a:cxn ang="0">
                    <a:pos x="518" y="2442"/>
                  </a:cxn>
                  <a:cxn ang="0">
                    <a:pos x="542" y="2368"/>
                  </a:cxn>
                  <a:cxn ang="0">
                    <a:pos x="566" y="2332"/>
                  </a:cxn>
                  <a:cxn ang="0">
                    <a:pos x="566" y="2228"/>
                  </a:cxn>
                  <a:cxn ang="0">
                    <a:pos x="582" y="2146"/>
                  </a:cxn>
                  <a:cxn ang="0">
                    <a:pos x="602" y="2100"/>
                  </a:cxn>
                  <a:cxn ang="0">
                    <a:pos x="594" y="1998"/>
                  </a:cxn>
                  <a:cxn ang="0">
                    <a:pos x="600" y="1908"/>
                  </a:cxn>
                </a:cxnLst>
                <a:rect l="0" t="0" r="r" b="b"/>
                <a:pathLst>
                  <a:path w="614" h="3092">
                    <a:moveTo>
                      <a:pt x="614" y="1854"/>
                    </a:moveTo>
                    <a:lnTo>
                      <a:pt x="614" y="1854"/>
                    </a:lnTo>
                    <a:lnTo>
                      <a:pt x="606" y="1818"/>
                    </a:lnTo>
                    <a:lnTo>
                      <a:pt x="600" y="1784"/>
                    </a:lnTo>
                    <a:lnTo>
                      <a:pt x="594" y="1750"/>
                    </a:lnTo>
                    <a:lnTo>
                      <a:pt x="590" y="1716"/>
                    </a:lnTo>
                    <a:lnTo>
                      <a:pt x="588" y="1682"/>
                    </a:lnTo>
                    <a:lnTo>
                      <a:pt x="586" y="1648"/>
                    </a:lnTo>
                    <a:lnTo>
                      <a:pt x="586" y="1614"/>
                    </a:lnTo>
                    <a:lnTo>
                      <a:pt x="588" y="1580"/>
                    </a:lnTo>
                    <a:lnTo>
                      <a:pt x="588" y="1580"/>
                    </a:lnTo>
                    <a:lnTo>
                      <a:pt x="574" y="1544"/>
                    </a:lnTo>
                    <a:lnTo>
                      <a:pt x="562" y="1508"/>
                    </a:lnTo>
                    <a:lnTo>
                      <a:pt x="552" y="1472"/>
                    </a:lnTo>
                    <a:lnTo>
                      <a:pt x="542" y="1434"/>
                    </a:lnTo>
                    <a:lnTo>
                      <a:pt x="534" y="1396"/>
                    </a:lnTo>
                    <a:lnTo>
                      <a:pt x="528" y="1358"/>
                    </a:lnTo>
                    <a:lnTo>
                      <a:pt x="522" y="1320"/>
                    </a:lnTo>
                    <a:lnTo>
                      <a:pt x="518" y="1278"/>
                    </a:lnTo>
                    <a:lnTo>
                      <a:pt x="518" y="1278"/>
                    </a:lnTo>
                    <a:lnTo>
                      <a:pt x="502" y="1246"/>
                    </a:lnTo>
                    <a:lnTo>
                      <a:pt x="486" y="1210"/>
                    </a:lnTo>
                    <a:lnTo>
                      <a:pt x="472" y="1174"/>
                    </a:lnTo>
                    <a:lnTo>
                      <a:pt x="458" y="1136"/>
                    </a:lnTo>
                    <a:lnTo>
                      <a:pt x="446" y="1098"/>
                    </a:lnTo>
                    <a:lnTo>
                      <a:pt x="436" y="1056"/>
                    </a:lnTo>
                    <a:lnTo>
                      <a:pt x="428" y="1014"/>
                    </a:lnTo>
                    <a:lnTo>
                      <a:pt x="420" y="970"/>
                    </a:lnTo>
                    <a:lnTo>
                      <a:pt x="420" y="970"/>
                    </a:lnTo>
                    <a:lnTo>
                      <a:pt x="402" y="940"/>
                    </a:lnTo>
                    <a:lnTo>
                      <a:pt x="384" y="910"/>
                    </a:lnTo>
                    <a:lnTo>
                      <a:pt x="368" y="876"/>
                    </a:lnTo>
                    <a:lnTo>
                      <a:pt x="354" y="840"/>
                    </a:lnTo>
                    <a:lnTo>
                      <a:pt x="340" y="802"/>
                    </a:lnTo>
                    <a:lnTo>
                      <a:pt x="328" y="762"/>
                    </a:lnTo>
                    <a:lnTo>
                      <a:pt x="318" y="720"/>
                    </a:lnTo>
                    <a:lnTo>
                      <a:pt x="308" y="674"/>
                    </a:lnTo>
                    <a:lnTo>
                      <a:pt x="308" y="674"/>
                    </a:lnTo>
                    <a:lnTo>
                      <a:pt x="290" y="650"/>
                    </a:lnTo>
                    <a:lnTo>
                      <a:pt x="274" y="626"/>
                    </a:lnTo>
                    <a:lnTo>
                      <a:pt x="258" y="598"/>
                    </a:lnTo>
                    <a:lnTo>
                      <a:pt x="242" y="566"/>
                    </a:lnTo>
                    <a:lnTo>
                      <a:pt x="230" y="532"/>
                    </a:lnTo>
                    <a:lnTo>
                      <a:pt x="216" y="494"/>
                    </a:lnTo>
                    <a:lnTo>
                      <a:pt x="206" y="452"/>
                    </a:lnTo>
                    <a:lnTo>
                      <a:pt x="194" y="408"/>
                    </a:lnTo>
                    <a:lnTo>
                      <a:pt x="194" y="408"/>
                    </a:lnTo>
                    <a:lnTo>
                      <a:pt x="180" y="394"/>
                    </a:lnTo>
                    <a:lnTo>
                      <a:pt x="164" y="378"/>
                    </a:lnTo>
                    <a:lnTo>
                      <a:pt x="152" y="356"/>
                    </a:lnTo>
                    <a:lnTo>
                      <a:pt x="138" y="332"/>
                    </a:lnTo>
                    <a:lnTo>
                      <a:pt x="126" y="302"/>
                    </a:lnTo>
                    <a:lnTo>
                      <a:pt x="116" y="270"/>
                    </a:lnTo>
                    <a:lnTo>
                      <a:pt x="106" y="234"/>
                    </a:lnTo>
                    <a:lnTo>
                      <a:pt x="96" y="196"/>
                    </a:lnTo>
                    <a:lnTo>
                      <a:pt x="96" y="196"/>
                    </a:lnTo>
                    <a:lnTo>
                      <a:pt x="84" y="192"/>
                    </a:lnTo>
                    <a:lnTo>
                      <a:pt x="74" y="184"/>
                    </a:lnTo>
                    <a:lnTo>
                      <a:pt x="64" y="172"/>
                    </a:lnTo>
                    <a:lnTo>
                      <a:pt x="56" y="156"/>
                    </a:lnTo>
                    <a:lnTo>
                      <a:pt x="48" y="136"/>
                    </a:lnTo>
                    <a:lnTo>
                      <a:pt x="40" y="112"/>
                    </a:lnTo>
                    <a:lnTo>
                      <a:pt x="32" y="84"/>
                    </a:lnTo>
                    <a:lnTo>
                      <a:pt x="26" y="52"/>
                    </a:lnTo>
                    <a:lnTo>
                      <a:pt x="26" y="52"/>
                    </a:lnTo>
                    <a:lnTo>
                      <a:pt x="20" y="60"/>
                    </a:lnTo>
                    <a:lnTo>
                      <a:pt x="16" y="64"/>
                    </a:lnTo>
                    <a:lnTo>
                      <a:pt x="10" y="64"/>
                    </a:lnTo>
                    <a:lnTo>
                      <a:pt x="8" y="60"/>
                    </a:lnTo>
                    <a:lnTo>
                      <a:pt x="4" y="50"/>
                    </a:lnTo>
                    <a:lnTo>
                      <a:pt x="2" y="38"/>
                    </a:lnTo>
                    <a:lnTo>
                      <a:pt x="0" y="0"/>
                    </a:lnTo>
                    <a:lnTo>
                      <a:pt x="0" y="3092"/>
                    </a:lnTo>
                    <a:lnTo>
                      <a:pt x="0" y="3092"/>
                    </a:lnTo>
                    <a:lnTo>
                      <a:pt x="16" y="3072"/>
                    </a:lnTo>
                    <a:lnTo>
                      <a:pt x="30" y="3056"/>
                    </a:lnTo>
                    <a:lnTo>
                      <a:pt x="46" y="3046"/>
                    </a:lnTo>
                    <a:lnTo>
                      <a:pt x="60" y="3040"/>
                    </a:lnTo>
                    <a:lnTo>
                      <a:pt x="68" y="3038"/>
                    </a:lnTo>
                    <a:lnTo>
                      <a:pt x="76" y="3038"/>
                    </a:lnTo>
                    <a:lnTo>
                      <a:pt x="92" y="3044"/>
                    </a:lnTo>
                    <a:lnTo>
                      <a:pt x="106" y="3052"/>
                    </a:lnTo>
                    <a:lnTo>
                      <a:pt x="122" y="3066"/>
                    </a:lnTo>
                    <a:lnTo>
                      <a:pt x="122" y="3066"/>
                    </a:lnTo>
                    <a:lnTo>
                      <a:pt x="136" y="3040"/>
                    </a:lnTo>
                    <a:lnTo>
                      <a:pt x="148" y="3020"/>
                    </a:lnTo>
                    <a:lnTo>
                      <a:pt x="162" y="3002"/>
                    </a:lnTo>
                    <a:lnTo>
                      <a:pt x="176" y="2992"/>
                    </a:lnTo>
                    <a:lnTo>
                      <a:pt x="190" y="2984"/>
                    </a:lnTo>
                    <a:lnTo>
                      <a:pt x="206" y="2982"/>
                    </a:lnTo>
                    <a:lnTo>
                      <a:pt x="222" y="2986"/>
                    </a:lnTo>
                    <a:lnTo>
                      <a:pt x="238" y="2994"/>
                    </a:lnTo>
                    <a:lnTo>
                      <a:pt x="238" y="2994"/>
                    </a:lnTo>
                    <a:lnTo>
                      <a:pt x="248" y="2962"/>
                    </a:lnTo>
                    <a:lnTo>
                      <a:pt x="258" y="2938"/>
                    </a:lnTo>
                    <a:lnTo>
                      <a:pt x="270" y="2916"/>
                    </a:lnTo>
                    <a:lnTo>
                      <a:pt x="282" y="2900"/>
                    </a:lnTo>
                    <a:lnTo>
                      <a:pt x="296" y="2888"/>
                    </a:lnTo>
                    <a:lnTo>
                      <a:pt x="310" y="2880"/>
                    </a:lnTo>
                    <a:lnTo>
                      <a:pt x="326" y="2876"/>
                    </a:lnTo>
                    <a:lnTo>
                      <a:pt x="342" y="2878"/>
                    </a:lnTo>
                    <a:lnTo>
                      <a:pt x="342" y="2878"/>
                    </a:lnTo>
                    <a:lnTo>
                      <a:pt x="350" y="2844"/>
                    </a:lnTo>
                    <a:lnTo>
                      <a:pt x="358" y="2816"/>
                    </a:lnTo>
                    <a:lnTo>
                      <a:pt x="368" y="2790"/>
                    </a:lnTo>
                    <a:lnTo>
                      <a:pt x="378" y="2770"/>
                    </a:lnTo>
                    <a:lnTo>
                      <a:pt x="390" y="2752"/>
                    </a:lnTo>
                    <a:lnTo>
                      <a:pt x="402" y="2740"/>
                    </a:lnTo>
                    <a:lnTo>
                      <a:pt x="418" y="2732"/>
                    </a:lnTo>
                    <a:lnTo>
                      <a:pt x="434" y="2726"/>
                    </a:lnTo>
                    <a:lnTo>
                      <a:pt x="434" y="2726"/>
                    </a:lnTo>
                    <a:lnTo>
                      <a:pt x="438" y="2690"/>
                    </a:lnTo>
                    <a:lnTo>
                      <a:pt x="444" y="2658"/>
                    </a:lnTo>
                    <a:lnTo>
                      <a:pt x="450" y="2630"/>
                    </a:lnTo>
                    <a:lnTo>
                      <a:pt x="460" y="2606"/>
                    </a:lnTo>
                    <a:lnTo>
                      <a:pt x="470" y="2584"/>
                    </a:lnTo>
                    <a:lnTo>
                      <a:pt x="480" y="2568"/>
                    </a:lnTo>
                    <a:lnTo>
                      <a:pt x="494" y="2554"/>
                    </a:lnTo>
                    <a:lnTo>
                      <a:pt x="508" y="2542"/>
                    </a:lnTo>
                    <a:lnTo>
                      <a:pt x="508" y="2542"/>
                    </a:lnTo>
                    <a:lnTo>
                      <a:pt x="510" y="2506"/>
                    </a:lnTo>
                    <a:lnTo>
                      <a:pt x="514" y="2472"/>
                    </a:lnTo>
                    <a:lnTo>
                      <a:pt x="518" y="2442"/>
                    </a:lnTo>
                    <a:lnTo>
                      <a:pt x="524" y="2414"/>
                    </a:lnTo>
                    <a:lnTo>
                      <a:pt x="532" y="2390"/>
                    </a:lnTo>
                    <a:lnTo>
                      <a:pt x="542" y="2368"/>
                    </a:lnTo>
                    <a:lnTo>
                      <a:pt x="552" y="2348"/>
                    </a:lnTo>
                    <a:lnTo>
                      <a:pt x="566" y="2332"/>
                    </a:lnTo>
                    <a:lnTo>
                      <a:pt x="566" y="2332"/>
                    </a:lnTo>
                    <a:lnTo>
                      <a:pt x="564" y="2296"/>
                    </a:lnTo>
                    <a:lnTo>
                      <a:pt x="564" y="2262"/>
                    </a:lnTo>
                    <a:lnTo>
                      <a:pt x="566" y="2228"/>
                    </a:lnTo>
                    <a:lnTo>
                      <a:pt x="570" y="2200"/>
                    </a:lnTo>
                    <a:lnTo>
                      <a:pt x="576" y="2172"/>
                    </a:lnTo>
                    <a:lnTo>
                      <a:pt x="582" y="2146"/>
                    </a:lnTo>
                    <a:lnTo>
                      <a:pt x="592" y="2122"/>
                    </a:lnTo>
                    <a:lnTo>
                      <a:pt x="602" y="2100"/>
                    </a:lnTo>
                    <a:lnTo>
                      <a:pt x="602" y="2100"/>
                    </a:lnTo>
                    <a:lnTo>
                      <a:pt x="598" y="2064"/>
                    </a:lnTo>
                    <a:lnTo>
                      <a:pt x="594" y="2030"/>
                    </a:lnTo>
                    <a:lnTo>
                      <a:pt x="594" y="1998"/>
                    </a:lnTo>
                    <a:lnTo>
                      <a:pt x="594" y="1966"/>
                    </a:lnTo>
                    <a:lnTo>
                      <a:pt x="596" y="1936"/>
                    </a:lnTo>
                    <a:lnTo>
                      <a:pt x="600" y="1908"/>
                    </a:lnTo>
                    <a:lnTo>
                      <a:pt x="606" y="1880"/>
                    </a:lnTo>
                    <a:lnTo>
                      <a:pt x="614" y="1854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3"/>
                  </a:gs>
                  <a:gs pos="85000">
                    <a:schemeClr val="accent4"/>
                  </a:gs>
                </a:gsLst>
                <a:lin ang="8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1" name="Freeform 52"/>
              <p:cNvSpPr>
                <a:spLocks noEditPoints="1"/>
              </p:cNvSpPr>
              <p:nvPr/>
            </p:nvSpPr>
            <p:spPr bwMode="auto">
              <a:xfrm>
                <a:off x="3403584" y="1044511"/>
                <a:ext cx="962025" cy="4486275"/>
              </a:xfrm>
              <a:custGeom>
                <a:avLst/>
                <a:gdLst/>
                <a:ahLst/>
                <a:cxnLst>
                  <a:cxn ang="0">
                    <a:pos x="586" y="10"/>
                  </a:cxn>
                  <a:cxn ang="0">
                    <a:pos x="558" y="106"/>
                  </a:cxn>
                  <a:cxn ang="0">
                    <a:pos x="518" y="144"/>
                  </a:cxn>
                  <a:cxn ang="0">
                    <a:pos x="488" y="250"/>
                  </a:cxn>
                  <a:cxn ang="0">
                    <a:pos x="436" y="342"/>
                  </a:cxn>
                  <a:cxn ang="0">
                    <a:pos x="398" y="442"/>
                  </a:cxn>
                  <a:cxn ang="0">
                    <a:pos x="342" y="574"/>
                  </a:cxn>
                  <a:cxn ang="0">
                    <a:pos x="298" y="668"/>
                  </a:cxn>
                  <a:cxn ang="0">
                    <a:pos x="246" y="824"/>
                  </a:cxn>
                  <a:cxn ang="0">
                    <a:pos x="194" y="918"/>
                  </a:cxn>
                  <a:cxn ang="0">
                    <a:pos x="178" y="1006"/>
                  </a:cxn>
                  <a:cxn ang="0">
                    <a:pos x="128" y="1158"/>
                  </a:cxn>
                  <a:cxn ang="0">
                    <a:pos x="96" y="1226"/>
                  </a:cxn>
                  <a:cxn ang="0">
                    <a:pos x="74" y="1382"/>
                  </a:cxn>
                  <a:cxn ang="0">
                    <a:pos x="26" y="1528"/>
                  </a:cxn>
                  <a:cxn ang="0">
                    <a:pos x="26" y="1640"/>
                  </a:cxn>
                  <a:cxn ang="0">
                    <a:pos x="0" y="1802"/>
                  </a:cxn>
                  <a:cxn ang="0">
                    <a:pos x="22" y="1942"/>
                  </a:cxn>
                  <a:cxn ang="0">
                    <a:pos x="12" y="2048"/>
                  </a:cxn>
                  <a:cxn ang="0">
                    <a:pos x="42" y="2126"/>
                  </a:cxn>
                  <a:cxn ang="0">
                    <a:pos x="50" y="2226"/>
                  </a:cxn>
                  <a:cxn ang="0">
                    <a:pos x="62" y="2296"/>
                  </a:cxn>
                  <a:cxn ang="0">
                    <a:pos x="98" y="2390"/>
                  </a:cxn>
                  <a:cxn ang="0">
                    <a:pos x="106" y="2490"/>
                  </a:cxn>
                  <a:cxn ang="0">
                    <a:pos x="156" y="2554"/>
                  </a:cxn>
                  <a:cxn ang="0">
                    <a:pos x="182" y="2674"/>
                  </a:cxn>
                  <a:cxn ang="0">
                    <a:pos x="226" y="2700"/>
                  </a:cxn>
                  <a:cxn ang="0">
                    <a:pos x="266" y="2792"/>
                  </a:cxn>
                  <a:cxn ang="0">
                    <a:pos x="276" y="2826"/>
                  </a:cxn>
                  <a:cxn ang="0">
                    <a:pos x="286" y="2824"/>
                  </a:cxn>
                  <a:cxn ang="0">
                    <a:pos x="276" y="2762"/>
                  </a:cxn>
                  <a:cxn ang="0">
                    <a:pos x="230" y="2688"/>
                  </a:cxn>
                  <a:cxn ang="0">
                    <a:pos x="196" y="2638"/>
                  </a:cxn>
                  <a:cxn ang="0">
                    <a:pos x="164" y="2532"/>
                  </a:cxn>
                  <a:cxn ang="0">
                    <a:pos x="126" y="2490"/>
                  </a:cxn>
                  <a:cxn ang="0">
                    <a:pos x="110" y="2362"/>
                  </a:cxn>
                  <a:cxn ang="0">
                    <a:pos x="68" y="2280"/>
                  </a:cxn>
                  <a:cxn ang="0">
                    <a:pos x="68" y="2176"/>
                  </a:cxn>
                  <a:cxn ang="0">
                    <a:pos x="42" y="2070"/>
                  </a:cxn>
                  <a:cxn ang="0">
                    <a:pos x="40" y="1978"/>
                  </a:cxn>
                  <a:cxn ang="0">
                    <a:pos x="34" y="1856"/>
                  </a:cxn>
                  <a:cxn ang="0">
                    <a:pos x="28" y="1766"/>
                  </a:cxn>
                  <a:cxn ang="0">
                    <a:pos x="46" y="1630"/>
                  </a:cxn>
                  <a:cxn ang="0">
                    <a:pos x="46" y="1528"/>
                  </a:cxn>
                  <a:cxn ang="0">
                    <a:pos x="92" y="1382"/>
                  </a:cxn>
                  <a:cxn ang="0">
                    <a:pos x="116" y="1226"/>
                  </a:cxn>
                  <a:cxn ang="0">
                    <a:pos x="162" y="1122"/>
                  </a:cxn>
                  <a:cxn ang="0">
                    <a:pos x="206" y="962"/>
                  </a:cxn>
                  <a:cxn ang="0">
                    <a:pos x="250" y="858"/>
                  </a:cxn>
                  <a:cxn ang="0">
                    <a:pos x="306" y="710"/>
                  </a:cxn>
                  <a:cxn ang="0">
                    <a:pos x="344" y="598"/>
                  </a:cxn>
                  <a:cxn ang="0">
                    <a:pos x="404" y="480"/>
                  </a:cxn>
                  <a:cxn ang="0">
                    <a:pos x="440" y="356"/>
                  </a:cxn>
                  <a:cxn ang="0">
                    <a:pos x="496" y="280"/>
                  </a:cxn>
                  <a:cxn ang="0">
                    <a:pos x="538" y="144"/>
                  </a:cxn>
                  <a:cxn ang="0">
                    <a:pos x="568" y="122"/>
                  </a:cxn>
                  <a:cxn ang="0">
                    <a:pos x="600" y="40"/>
                  </a:cxn>
                  <a:cxn ang="0">
                    <a:pos x="606" y="12"/>
                  </a:cxn>
                  <a:cxn ang="0">
                    <a:pos x="594" y="8"/>
                  </a:cxn>
                  <a:cxn ang="0">
                    <a:pos x="588" y="0"/>
                  </a:cxn>
                </a:cxnLst>
                <a:rect l="0" t="0" r="r" b="b"/>
                <a:pathLst>
                  <a:path w="606" h="2826">
                    <a:moveTo>
                      <a:pt x="590" y="4"/>
                    </a:moveTo>
                    <a:lnTo>
                      <a:pt x="590" y="4"/>
                    </a:lnTo>
                    <a:lnTo>
                      <a:pt x="586" y="10"/>
                    </a:lnTo>
                    <a:lnTo>
                      <a:pt x="586" y="10"/>
                    </a:lnTo>
                    <a:lnTo>
                      <a:pt x="580" y="40"/>
                    </a:lnTo>
                    <a:lnTo>
                      <a:pt x="574" y="66"/>
                    </a:lnTo>
                    <a:lnTo>
                      <a:pt x="566" y="88"/>
                    </a:lnTo>
                    <a:lnTo>
                      <a:pt x="558" y="106"/>
                    </a:lnTo>
                    <a:lnTo>
                      <a:pt x="550" y="122"/>
                    </a:lnTo>
                    <a:lnTo>
                      <a:pt x="540" y="132"/>
                    </a:lnTo>
                    <a:lnTo>
                      <a:pt x="530" y="140"/>
                    </a:lnTo>
                    <a:lnTo>
                      <a:pt x="518" y="144"/>
                    </a:lnTo>
                    <a:lnTo>
                      <a:pt x="518" y="144"/>
                    </a:lnTo>
                    <a:lnTo>
                      <a:pt x="510" y="182"/>
                    </a:lnTo>
                    <a:lnTo>
                      <a:pt x="500" y="218"/>
                    </a:lnTo>
                    <a:lnTo>
                      <a:pt x="488" y="250"/>
                    </a:lnTo>
                    <a:lnTo>
                      <a:pt x="476" y="280"/>
                    </a:lnTo>
                    <a:lnTo>
                      <a:pt x="464" y="304"/>
                    </a:lnTo>
                    <a:lnTo>
                      <a:pt x="450" y="326"/>
                    </a:lnTo>
                    <a:lnTo>
                      <a:pt x="436" y="342"/>
                    </a:lnTo>
                    <a:lnTo>
                      <a:pt x="420" y="356"/>
                    </a:lnTo>
                    <a:lnTo>
                      <a:pt x="420" y="356"/>
                    </a:lnTo>
                    <a:lnTo>
                      <a:pt x="410" y="400"/>
                    </a:lnTo>
                    <a:lnTo>
                      <a:pt x="398" y="442"/>
                    </a:lnTo>
                    <a:lnTo>
                      <a:pt x="386" y="480"/>
                    </a:lnTo>
                    <a:lnTo>
                      <a:pt x="372" y="514"/>
                    </a:lnTo>
                    <a:lnTo>
                      <a:pt x="358" y="546"/>
                    </a:lnTo>
                    <a:lnTo>
                      <a:pt x="342" y="574"/>
                    </a:lnTo>
                    <a:lnTo>
                      <a:pt x="326" y="598"/>
                    </a:lnTo>
                    <a:lnTo>
                      <a:pt x="308" y="622"/>
                    </a:lnTo>
                    <a:lnTo>
                      <a:pt x="308" y="622"/>
                    </a:lnTo>
                    <a:lnTo>
                      <a:pt x="298" y="668"/>
                    </a:lnTo>
                    <a:lnTo>
                      <a:pt x="286" y="710"/>
                    </a:lnTo>
                    <a:lnTo>
                      <a:pt x="274" y="750"/>
                    </a:lnTo>
                    <a:lnTo>
                      <a:pt x="260" y="788"/>
                    </a:lnTo>
                    <a:lnTo>
                      <a:pt x="246" y="824"/>
                    </a:lnTo>
                    <a:lnTo>
                      <a:pt x="230" y="858"/>
                    </a:lnTo>
                    <a:lnTo>
                      <a:pt x="212" y="888"/>
                    </a:lnTo>
                    <a:lnTo>
                      <a:pt x="194" y="918"/>
                    </a:lnTo>
                    <a:lnTo>
                      <a:pt x="194" y="918"/>
                    </a:lnTo>
                    <a:lnTo>
                      <a:pt x="194" y="918"/>
                    </a:lnTo>
                    <a:lnTo>
                      <a:pt x="194" y="918"/>
                    </a:lnTo>
                    <a:lnTo>
                      <a:pt x="186" y="962"/>
                    </a:lnTo>
                    <a:lnTo>
                      <a:pt x="178" y="1006"/>
                    </a:lnTo>
                    <a:lnTo>
                      <a:pt x="168" y="1046"/>
                    </a:lnTo>
                    <a:lnTo>
                      <a:pt x="156" y="1084"/>
                    </a:lnTo>
                    <a:lnTo>
                      <a:pt x="144" y="1122"/>
                    </a:lnTo>
                    <a:lnTo>
                      <a:pt x="128" y="1158"/>
                    </a:lnTo>
                    <a:lnTo>
                      <a:pt x="114" y="1194"/>
                    </a:lnTo>
                    <a:lnTo>
                      <a:pt x="96" y="1226"/>
                    </a:lnTo>
                    <a:lnTo>
                      <a:pt x="96" y="1226"/>
                    </a:lnTo>
                    <a:lnTo>
                      <a:pt x="96" y="1226"/>
                    </a:lnTo>
                    <a:lnTo>
                      <a:pt x="92" y="1268"/>
                    </a:lnTo>
                    <a:lnTo>
                      <a:pt x="88" y="1306"/>
                    </a:lnTo>
                    <a:lnTo>
                      <a:pt x="82" y="1344"/>
                    </a:lnTo>
                    <a:lnTo>
                      <a:pt x="74" y="1382"/>
                    </a:lnTo>
                    <a:lnTo>
                      <a:pt x="64" y="1420"/>
                    </a:lnTo>
                    <a:lnTo>
                      <a:pt x="52" y="1456"/>
                    </a:lnTo>
                    <a:lnTo>
                      <a:pt x="40" y="1492"/>
                    </a:lnTo>
                    <a:lnTo>
                      <a:pt x="26" y="1528"/>
                    </a:lnTo>
                    <a:lnTo>
                      <a:pt x="26" y="1528"/>
                    </a:lnTo>
                    <a:lnTo>
                      <a:pt x="28" y="1588"/>
                    </a:lnTo>
                    <a:lnTo>
                      <a:pt x="28" y="1588"/>
                    </a:lnTo>
                    <a:lnTo>
                      <a:pt x="26" y="1640"/>
                    </a:lnTo>
                    <a:lnTo>
                      <a:pt x="22" y="1694"/>
                    </a:lnTo>
                    <a:lnTo>
                      <a:pt x="12" y="1748"/>
                    </a:lnTo>
                    <a:lnTo>
                      <a:pt x="0" y="1802"/>
                    </a:lnTo>
                    <a:lnTo>
                      <a:pt x="0" y="1802"/>
                    </a:lnTo>
                    <a:lnTo>
                      <a:pt x="10" y="1834"/>
                    </a:lnTo>
                    <a:lnTo>
                      <a:pt x="16" y="1868"/>
                    </a:lnTo>
                    <a:lnTo>
                      <a:pt x="20" y="1904"/>
                    </a:lnTo>
                    <a:lnTo>
                      <a:pt x="22" y="1942"/>
                    </a:lnTo>
                    <a:lnTo>
                      <a:pt x="22" y="1942"/>
                    </a:lnTo>
                    <a:lnTo>
                      <a:pt x="20" y="1994"/>
                    </a:lnTo>
                    <a:lnTo>
                      <a:pt x="12" y="2048"/>
                    </a:lnTo>
                    <a:lnTo>
                      <a:pt x="12" y="2048"/>
                    </a:lnTo>
                    <a:lnTo>
                      <a:pt x="22" y="2066"/>
                    </a:lnTo>
                    <a:lnTo>
                      <a:pt x="30" y="2086"/>
                    </a:lnTo>
                    <a:lnTo>
                      <a:pt x="36" y="2106"/>
                    </a:lnTo>
                    <a:lnTo>
                      <a:pt x="42" y="2126"/>
                    </a:lnTo>
                    <a:lnTo>
                      <a:pt x="46" y="2150"/>
                    </a:lnTo>
                    <a:lnTo>
                      <a:pt x="48" y="2174"/>
                    </a:lnTo>
                    <a:lnTo>
                      <a:pt x="50" y="2198"/>
                    </a:lnTo>
                    <a:lnTo>
                      <a:pt x="50" y="2226"/>
                    </a:lnTo>
                    <a:lnTo>
                      <a:pt x="50" y="2226"/>
                    </a:lnTo>
                    <a:lnTo>
                      <a:pt x="48" y="2280"/>
                    </a:lnTo>
                    <a:lnTo>
                      <a:pt x="48" y="2280"/>
                    </a:lnTo>
                    <a:lnTo>
                      <a:pt x="62" y="2296"/>
                    </a:lnTo>
                    <a:lnTo>
                      <a:pt x="74" y="2316"/>
                    </a:lnTo>
                    <a:lnTo>
                      <a:pt x="84" y="2338"/>
                    </a:lnTo>
                    <a:lnTo>
                      <a:pt x="90" y="2362"/>
                    </a:lnTo>
                    <a:lnTo>
                      <a:pt x="98" y="2390"/>
                    </a:lnTo>
                    <a:lnTo>
                      <a:pt x="102" y="2420"/>
                    </a:lnTo>
                    <a:lnTo>
                      <a:pt x="104" y="2454"/>
                    </a:lnTo>
                    <a:lnTo>
                      <a:pt x="106" y="2490"/>
                    </a:lnTo>
                    <a:lnTo>
                      <a:pt x="106" y="2490"/>
                    </a:lnTo>
                    <a:lnTo>
                      <a:pt x="120" y="2502"/>
                    </a:lnTo>
                    <a:lnTo>
                      <a:pt x="134" y="2516"/>
                    </a:lnTo>
                    <a:lnTo>
                      <a:pt x="146" y="2532"/>
                    </a:lnTo>
                    <a:lnTo>
                      <a:pt x="156" y="2554"/>
                    </a:lnTo>
                    <a:lnTo>
                      <a:pt x="164" y="2578"/>
                    </a:lnTo>
                    <a:lnTo>
                      <a:pt x="172" y="2606"/>
                    </a:lnTo>
                    <a:lnTo>
                      <a:pt x="178" y="2638"/>
                    </a:lnTo>
                    <a:lnTo>
                      <a:pt x="182" y="2674"/>
                    </a:lnTo>
                    <a:lnTo>
                      <a:pt x="182" y="2674"/>
                    </a:lnTo>
                    <a:lnTo>
                      <a:pt x="198" y="2680"/>
                    </a:lnTo>
                    <a:lnTo>
                      <a:pt x="212" y="2688"/>
                    </a:lnTo>
                    <a:lnTo>
                      <a:pt x="226" y="2700"/>
                    </a:lnTo>
                    <a:lnTo>
                      <a:pt x="236" y="2718"/>
                    </a:lnTo>
                    <a:lnTo>
                      <a:pt x="248" y="2738"/>
                    </a:lnTo>
                    <a:lnTo>
                      <a:pt x="258" y="2762"/>
                    </a:lnTo>
                    <a:lnTo>
                      <a:pt x="266" y="2792"/>
                    </a:lnTo>
                    <a:lnTo>
                      <a:pt x="272" y="2826"/>
                    </a:lnTo>
                    <a:lnTo>
                      <a:pt x="272" y="2826"/>
                    </a:lnTo>
                    <a:lnTo>
                      <a:pt x="276" y="2826"/>
                    </a:lnTo>
                    <a:lnTo>
                      <a:pt x="276" y="2826"/>
                    </a:lnTo>
                    <a:lnTo>
                      <a:pt x="278" y="2826"/>
                    </a:lnTo>
                    <a:lnTo>
                      <a:pt x="278" y="2826"/>
                    </a:lnTo>
                    <a:lnTo>
                      <a:pt x="286" y="2824"/>
                    </a:lnTo>
                    <a:lnTo>
                      <a:pt x="286" y="2824"/>
                    </a:lnTo>
                    <a:lnTo>
                      <a:pt x="292" y="2826"/>
                    </a:lnTo>
                    <a:lnTo>
                      <a:pt x="292" y="2826"/>
                    </a:lnTo>
                    <a:lnTo>
                      <a:pt x="284" y="2792"/>
                    </a:lnTo>
                    <a:lnTo>
                      <a:pt x="276" y="2762"/>
                    </a:lnTo>
                    <a:lnTo>
                      <a:pt x="266" y="2738"/>
                    </a:lnTo>
                    <a:lnTo>
                      <a:pt x="256" y="2718"/>
                    </a:lnTo>
                    <a:lnTo>
                      <a:pt x="244" y="2700"/>
                    </a:lnTo>
                    <a:lnTo>
                      <a:pt x="230" y="2688"/>
                    </a:lnTo>
                    <a:lnTo>
                      <a:pt x="216" y="2680"/>
                    </a:lnTo>
                    <a:lnTo>
                      <a:pt x="200" y="2674"/>
                    </a:lnTo>
                    <a:lnTo>
                      <a:pt x="200" y="2674"/>
                    </a:lnTo>
                    <a:lnTo>
                      <a:pt x="196" y="2638"/>
                    </a:lnTo>
                    <a:lnTo>
                      <a:pt x="190" y="2606"/>
                    </a:lnTo>
                    <a:lnTo>
                      <a:pt x="184" y="2578"/>
                    </a:lnTo>
                    <a:lnTo>
                      <a:pt x="174" y="2554"/>
                    </a:lnTo>
                    <a:lnTo>
                      <a:pt x="164" y="2532"/>
                    </a:lnTo>
                    <a:lnTo>
                      <a:pt x="154" y="2516"/>
                    </a:lnTo>
                    <a:lnTo>
                      <a:pt x="140" y="2502"/>
                    </a:lnTo>
                    <a:lnTo>
                      <a:pt x="126" y="2490"/>
                    </a:lnTo>
                    <a:lnTo>
                      <a:pt x="126" y="2490"/>
                    </a:lnTo>
                    <a:lnTo>
                      <a:pt x="124" y="2454"/>
                    </a:lnTo>
                    <a:lnTo>
                      <a:pt x="120" y="2420"/>
                    </a:lnTo>
                    <a:lnTo>
                      <a:pt x="116" y="2390"/>
                    </a:lnTo>
                    <a:lnTo>
                      <a:pt x="110" y="2362"/>
                    </a:lnTo>
                    <a:lnTo>
                      <a:pt x="102" y="2338"/>
                    </a:lnTo>
                    <a:lnTo>
                      <a:pt x="92" y="2316"/>
                    </a:lnTo>
                    <a:lnTo>
                      <a:pt x="82" y="2296"/>
                    </a:lnTo>
                    <a:lnTo>
                      <a:pt x="68" y="2280"/>
                    </a:lnTo>
                    <a:lnTo>
                      <a:pt x="68" y="2280"/>
                    </a:lnTo>
                    <a:lnTo>
                      <a:pt x="70" y="2244"/>
                    </a:lnTo>
                    <a:lnTo>
                      <a:pt x="70" y="2210"/>
                    </a:lnTo>
                    <a:lnTo>
                      <a:pt x="68" y="2176"/>
                    </a:lnTo>
                    <a:lnTo>
                      <a:pt x="64" y="2148"/>
                    </a:lnTo>
                    <a:lnTo>
                      <a:pt x="58" y="2120"/>
                    </a:lnTo>
                    <a:lnTo>
                      <a:pt x="52" y="2094"/>
                    </a:lnTo>
                    <a:lnTo>
                      <a:pt x="42" y="2070"/>
                    </a:lnTo>
                    <a:lnTo>
                      <a:pt x="32" y="2048"/>
                    </a:lnTo>
                    <a:lnTo>
                      <a:pt x="32" y="2048"/>
                    </a:lnTo>
                    <a:lnTo>
                      <a:pt x="36" y="2012"/>
                    </a:lnTo>
                    <a:lnTo>
                      <a:pt x="40" y="1978"/>
                    </a:lnTo>
                    <a:lnTo>
                      <a:pt x="40" y="1946"/>
                    </a:lnTo>
                    <a:lnTo>
                      <a:pt x="40" y="1914"/>
                    </a:lnTo>
                    <a:lnTo>
                      <a:pt x="38" y="1884"/>
                    </a:lnTo>
                    <a:lnTo>
                      <a:pt x="34" y="1856"/>
                    </a:lnTo>
                    <a:lnTo>
                      <a:pt x="28" y="1828"/>
                    </a:lnTo>
                    <a:lnTo>
                      <a:pt x="18" y="1802"/>
                    </a:lnTo>
                    <a:lnTo>
                      <a:pt x="18" y="1802"/>
                    </a:lnTo>
                    <a:lnTo>
                      <a:pt x="28" y="1766"/>
                    </a:lnTo>
                    <a:lnTo>
                      <a:pt x="34" y="1732"/>
                    </a:lnTo>
                    <a:lnTo>
                      <a:pt x="40" y="1698"/>
                    </a:lnTo>
                    <a:lnTo>
                      <a:pt x="44" y="1664"/>
                    </a:lnTo>
                    <a:lnTo>
                      <a:pt x="46" y="1630"/>
                    </a:lnTo>
                    <a:lnTo>
                      <a:pt x="48" y="1596"/>
                    </a:lnTo>
                    <a:lnTo>
                      <a:pt x="48" y="1562"/>
                    </a:lnTo>
                    <a:lnTo>
                      <a:pt x="46" y="1528"/>
                    </a:lnTo>
                    <a:lnTo>
                      <a:pt x="46" y="1528"/>
                    </a:lnTo>
                    <a:lnTo>
                      <a:pt x="60" y="1492"/>
                    </a:lnTo>
                    <a:lnTo>
                      <a:pt x="72" y="1456"/>
                    </a:lnTo>
                    <a:lnTo>
                      <a:pt x="82" y="1420"/>
                    </a:lnTo>
                    <a:lnTo>
                      <a:pt x="92" y="1382"/>
                    </a:lnTo>
                    <a:lnTo>
                      <a:pt x="100" y="1344"/>
                    </a:lnTo>
                    <a:lnTo>
                      <a:pt x="106" y="1306"/>
                    </a:lnTo>
                    <a:lnTo>
                      <a:pt x="112" y="1268"/>
                    </a:lnTo>
                    <a:lnTo>
                      <a:pt x="116" y="1226"/>
                    </a:lnTo>
                    <a:lnTo>
                      <a:pt x="116" y="1226"/>
                    </a:lnTo>
                    <a:lnTo>
                      <a:pt x="132" y="1194"/>
                    </a:lnTo>
                    <a:lnTo>
                      <a:pt x="148" y="1158"/>
                    </a:lnTo>
                    <a:lnTo>
                      <a:pt x="162" y="1122"/>
                    </a:lnTo>
                    <a:lnTo>
                      <a:pt x="176" y="1084"/>
                    </a:lnTo>
                    <a:lnTo>
                      <a:pt x="188" y="1046"/>
                    </a:lnTo>
                    <a:lnTo>
                      <a:pt x="198" y="1004"/>
                    </a:lnTo>
                    <a:lnTo>
                      <a:pt x="206" y="962"/>
                    </a:lnTo>
                    <a:lnTo>
                      <a:pt x="214" y="918"/>
                    </a:lnTo>
                    <a:lnTo>
                      <a:pt x="214" y="918"/>
                    </a:lnTo>
                    <a:lnTo>
                      <a:pt x="232" y="888"/>
                    </a:lnTo>
                    <a:lnTo>
                      <a:pt x="250" y="858"/>
                    </a:lnTo>
                    <a:lnTo>
                      <a:pt x="266" y="824"/>
                    </a:lnTo>
                    <a:lnTo>
                      <a:pt x="280" y="788"/>
                    </a:lnTo>
                    <a:lnTo>
                      <a:pt x="294" y="750"/>
                    </a:lnTo>
                    <a:lnTo>
                      <a:pt x="306" y="710"/>
                    </a:lnTo>
                    <a:lnTo>
                      <a:pt x="316" y="668"/>
                    </a:lnTo>
                    <a:lnTo>
                      <a:pt x="326" y="622"/>
                    </a:lnTo>
                    <a:lnTo>
                      <a:pt x="326" y="622"/>
                    </a:lnTo>
                    <a:lnTo>
                      <a:pt x="344" y="598"/>
                    </a:lnTo>
                    <a:lnTo>
                      <a:pt x="360" y="574"/>
                    </a:lnTo>
                    <a:lnTo>
                      <a:pt x="376" y="546"/>
                    </a:lnTo>
                    <a:lnTo>
                      <a:pt x="390" y="514"/>
                    </a:lnTo>
                    <a:lnTo>
                      <a:pt x="404" y="480"/>
                    </a:lnTo>
                    <a:lnTo>
                      <a:pt x="418" y="442"/>
                    </a:lnTo>
                    <a:lnTo>
                      <a:pt x="428" y="400"/>
                    </a:lnTo>
                    <a:lnTo>
                      <a:pt x="440" y="356"/>
                    </a:lnTo>
                    <a:lnTo>
                      <a:pt x="440" y="356"/>
                    </a:lnTo>
                    <a:lnTo>
                      <a:pt x="454" y="342"/>
                    </a:lnTo>
                    <a:lnTo>
                      <a:pt x="470" y="326"/>
                    </a:lnTo>
                    <a:lnTo>
                      <a:pt x="482" y="304"/>
                    </a:lnTo>
                    <a:lnTo>
                      <a:pt x="496" y="280"/>
                    </a:lnTo>
                    <a:lnTo>
                      <a:pt x="508" y="250"/>
                    </a:lnTo>
                    <a:lnTo>
                      <a:pt x="518" y="218"/>
                    </a:lnTo>
                    <a:lnTo>
                      <a:pt x="528" y="182"/>
                    </a:lnTo>
                    <a:lnTo>
                      <a:pt x="538" y="144"/>
                    </a:lnTo>
                    <a:lnTo>
                      <a:pt x="538" y="144"/>
                    </a:lnTo>
                    <a:lnTo>
                      <a:pt x="548" y="140"/>
                    </a:lnTo>
                    <a:lnTo>
                      <a:pt x="558" y="132"/>
                    </a:lnTo>
                    <a:lnTo>
                      <a:pt x="568" y="122"/>
                    </a:lnTo>
                    <a:lnTo>
                      <a:pt x="578" y="106"/>
                    </a:lnTo>
                    <a:lnTo>
                      <a:pt x="586" y="88"/>
                    </a:lnTo>
                    <a:lnTo>
                      <a:pt x="592" y="66"/>
                    </a:lnTo>
                    <a:lnTo>
                      <a:pt x="600" y="40"/>
                    </a:lnTo>
                    <a:lnTo>
                      <a:pt x="606" y="12"/>
                    </a:lnTo>
                    <a:lnTo>
                      <a:pt x="606" y="12"/>
                    </a:lnTo>
                    <a:lnTo>
                      <a:pt x="606" y="12"/>
                    </a:lnTo>
                    <a:lnTo>
                      <a:pt x="606" y="12"/>
                    </a:lnTo>
                    <a:lnTo>
                      <a:pt x="602" y="12"/>
                    </a:lnTo>
                    <a:lnTo>
                      <a:pt x="602" y="12"/>
                    </a:lnTo>
                    <a:lnTo>
                      <a:pt x="598" y="12"/>
                    </a:lnTo>
                    <a:lnTo>
                      <a:pt x="594" y="8"/>
                    </a:lnTo>
                    <a:lnTo>
                      <a:pt x="594" y="8"/>
                    </a:lnTo>
                    <a:lnTo>
                      <a:pt x="590" y="4"/>
                    </a:lnTo>
                    <a:close/>
                    <a:moveTo>
                      <a:pt x="588" y="0"/>
                    </a:moveTo>
                    <a:lnTo>
                      <a:pt x="588" y="0"/>
                    </a:lnTo>
                    <a:lnTo>
                      <a:pt x="586" y="8"/>
                    </a:lnTo>
                    <a:lnTo>
                      <a:pt x="586" y="8"/>
                    </a:lnTo>
                    <a:lnTo>
                      <a:pt x="588" y="0"/>
                    </a:lnTo>
                    <a:close/>
                  </a:path>
                </a:pathLst>
              </a:custGeom>
              <a:solidFill>
                <a:schemeClr val="bg1">
                  <a:alpha val="53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grpSp>
            <p:nvGrpSpPr>
              <p:cNvPr id="212" name="그룹 127"/>
              <p:cNvGrpSpPr/>
              <p:nvPr/>
            </p:nvGrpSpPr>
            <p:grpSpPr>
              <a:xfrm>
                <a:off x="3440097" y="1034116"/>
                <a:ext cx="1914525" cy="4756150"/>
                <a:chOff x="5165725" y="881063"/>
                <a:chExt cx="1914525" cy="4756150"/>
              </a:xfrm>
              <a:solidFill>
                <a:schemeClr val="bg1">
                  <a:alpha val="22000"/>
                </a:schemeClr>
              </a:solidFill>
            </p:grpSpPr>
            <p:grpSp>
              <p:nvGrpSpPr>
                <p:cNvPr id="215" name="그룹 125"/>
                <p:cNvGrpSpPr/>
                <p:nvPr/>
              </p:nvGrpSpPr>
              <p:grpSpPr>
                <a:xfrm>
                  <a:off x="6096000" y="881063"/>
                  <a:ext cx="984250" cy="4756150"/>
                  <a:chOff x="6096000" y="881063"/>
                  <a:chExt cx="984250" cy="4756150"/>
                </a:xfrm>
                <a:grpFill/>
              </p:grpSpPr>
              <p:sp>
                <p:nvSpPr>
                  <p:cNvPr id="227" name="Freeform 86"/>
                  <p:cNvSpPr>
                    <a:spLocks/>
                  </p:cNvSpPr>
                  <p:nvPr/>
                </p:nvSpPr>
                <p:spPr bwMode="auto">
                  <a:xfrm>
                    <a:off x="6096000" y="881063"/>
                    <a:ext cx="53975" cy="4756150"/>
                  </a:xfrm>
                  <a:custGeom>
                    <a:avLst/>
                    <a:gdLst/>
                    <a:ahLst/>
                    <a:cxnLst>
                      <a:cxn ang="0">
                        <a:pos x="0" y="2996"/>
                      </a:cxn>
                      <a:cxn ang="0">
                        <a:pos x="18" y="0"/>
                      </a:cxn>
                      <a:cxn ang="0">
                        <a:pos x="34" y="2996"/>
                      </a:cxn>
                      <a:cxn ang="0">
                        <a:pos x="0" y="2996"/>
                      </a:cxn>
                    </a:cxnLst>
                    <a:rect l="0" t="0" r="r" b="b"/>
                    <a:pathLst>
                      <a:path w="34" h="2996">
                        <a:moveTo>
                          <a:pt x="0" y="2996"/>
                        </a:moveTo>
                        <a:lnTo>
                          <a:pt x="18" y="0"/>
                        </a:lnTo>
                        <a:lnTo>
                          <a:pt x="34" y="2996"/>
                        </a:lnTo>
                        <a:lnTo>
                          <a:pt x="0" y="2996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228" name="Freeform 87"/>
                  <p:cNvSpPr>
                    <a:spLocks/>
                  </p:cNvSpPr>
                  <p:nvPr/>
                </p:nvSpPr>
                <p:spPr bwMode="auto">
                  <a:xfrm>
                    <a:off x="6124575" y="1414463"/>
                    <a:ext cx="301625" cy="349250"/>
                  </a:xfrm>
                  <a:custGeom>
                    <a:avLst/>
                    <a:gdLst/>
                    <a:ahLst/>
                    <a:cxnLst>
                      <a:cxn ang="0">
                        <a:pos x="190" y="0"/>
                      </a:cxn>
                      <a:cxn ang="0">
                        <a:pos x="190" y="0"/>
                      </a:cxn>
                      <a:cxn ang="0">
                        <a:pos x="184" y="10"/>
                      </a:cxn>
                      <a:cxn ang="0">
                        <a:pos x="184" y="10"/>
                      </a:cxn>
                      <a:cxn ang="0">
                        <a:pos x="174" y="22"/>
                      </a:cxn>
                      <a:cxn ang="0">
                        <a:pos x="174" y="22"/>
                      </a:cxn>
                      <a:cxn ang="0">
                        <a:pos x="164" y="38"/>
                      </a:cxn>
                      <a:cxn ang="0">
                        <a:pos x="164" y="38"/>
                      </a:cxn>
                      <a:cxn ang="0">
                        <a:pos x="98" y="112"/>
                      </a:cxn>
                      <a:cxn ang="0">
                        <a:pos x="98" y="112"/>
                      </a:cxn>
                      <a:cxn ang="0">
                        <a:pos x="32" y="188"/>
                      </a:cxn>
                      <a:cxn ang="0">
                        <a:pos x="32" y="188"/>
                      </a:cxn>
                      <a:cxn ang="0">
                        <a:pos x="20" y="202"/>
                      </a:cxn>
                      <a:cxn ang="0">
                        <a:pos x="20" y="202"/>
                      </a:cxn>
                      <a:cxn ang="0">
                        <a:pos x="8" y="212"/>
                      </a:cxn>
                      <a:cxn ang="0">
                        <a:pos x="8" y="212"/>
                      </a:cxn>
                      <a:cxn ang="0">
                        <a:pos x="0" y="220"/>
                      </a:cxn>
                      <a:cxn ang="0">
                        <a:pos x="0" y="220"/>
                      </a:cxn>
                      <a:cxn ang="0">
                        <a:pos x="6" y="210"/>
                      </a:cxn>
                      <a:cxn ang="0">
                        <a:pos x="6" y="210"/>
                      </a:cxn>
                      <a:cxn ang="0">
                        <a:pos x="14" y="198"/>
                      </a:cxn>
                      <a:cxn ang="0">
                        <a:pos x="14" y="198"/>
                      </a:cxn>
                      <a:cxn ang="0">
                        <a:pos x="26" y="182"/>
                      </a:cxn>
                      <a:cxn ang="0">
                        <a:pos x="26" y="182"/>
                      </a:cxn>
                      <a:cxn ang="0">
                        <a:pos x="92" y="108"/>
                      </a:cxn>
                      <a:cxn ang="0">
                        <a:pos x="92" y="108"/>
                      </a:cxn>
                      <a:cxn ang="0">
                        <a:pos x="158" y="32"/>
                      </a:cxn>
                      <a:cxn ang="0">
                        <a:pos x="158" y="32"/>
                      </a:cxn>
                      <a:cxn ang="0">
                        <a:pos x="170" y="18"/>
                      </a:cxn>
                      <a:cxn ang="0">
                        <a:pos x="170" y="18"/>
                      </a:cxn>
                      <a:cxn ang="0">
                        <a:pos x="180" y="8"/>
                      </a:cxn>
                      <a:cxn ang="0">
                        <a:pos x="180" y="8"/>
                      </a:cxn>
                      <a:cxn ang="0">
                        <a:pos x="190" y="0"/>
                      </a:cxn>
                      <a:cxn ang="0">
                        <a:pos x="190" y="0"/>
                      </a:cxn>
                    </a:cxnLst>
                    <a:rect l="0" t="0" r="r" b="b"/>
                    <a:pathLst>
                      <a:path w="190" h="220">
                        <a:moveTo>
                          <a:pt x="190" y="0"/>
                        </a:moveTo>
                        <a:lnTo>
                          <a:pt x="190" y="0"/>
                        </a:lnTo>
                        <a:lnTo>
                          <a:pt x="184" y="10"/>
                        </a:lnTo>
                        <a:lnTo>
                          <a:pt x="184" y="10"/>
                        </a:lnTo>
                        <a:lnTo>
                          <a:pt x="174" y="22"/>
                        </a:lnTo>
                        <a:lnTo>
                          <a:pt x="174" y="22"/>
                        </a:lnTo>
                        <a:lnTo>
                          <a:pt x="164" y="38"/>
                        </a:lnTo>
                        <a:lnTo>
                          <a:pt x="164" y="38"/>
                        </a:lnTo>
                        <a:lnTo>
                          <a:pt x="98" y="112"/>
                        </a:lnTo>
                        <a:lnTo>
                          <a:pt x="98" y="112"/>
                        </a:lnTo>
                        <a:lnTo>
                          <a:pt x="32" y="188"/>
                        </a:lnTo>
                        <a:lnTo>
                          <a:pt x="32" y="188"/>
                        </a:lnTo>
                        <a:lnTo>
                          <a:pt x="20" y="202"/>
                        </a:lnTo>
                        <a:lnTo>
                          <a:pt x="20" y="202"/>
                        </a:lnTo>
                        <a:lnTo>
                          <a:pt x="8" y="212"/>
                        </a:lnTo>
                        <a:lnTo>
                          <a:pt x="8" y="212"/>
                        </a:lnTo>
                        <a:lnTo>
                          <a:pt x="0" y="220"/>
                        </a:lnTo>
                        <a:lnTo>
                          <a:pt x="0" y="220"/>
                        </a:lnTo>
                        <a:lnTo>
                          <a:pt x="6" y="210"/>
                        </a:lnTo>
                        <a:lnTo>
                          <a:pt x="6" y="210"/>
                        </a:lnTo>
                        <a:lnTo>
                          <a:pt x="14" y="198"/>
                        </a:lnTo>
                        <a:lnTo>
                          <a:pt x="14" y="198"/>
                        </a:lnTo>
                        <a:lnTo>
                          <a:pt x="26" y="182"/>
                        </a:lnTo>
                        <a:lnTo>
                          <a:pt x="26" y="182"/>
                        </a:lnTo>
                        <a:lnTo>
                          <a:pt x="92" y="108"/>
                        </a:lnTo>
                        <a:lnTo>
                          <a:pt x="92" y="108"/>
                        </a:lnTo>
                        <a:lnTo>
                          <a:pt x="158" y="32"/>
                        </a:lnTo>
                        <a:lnTo>
                          <a:pt x="158" y="32"/>
                        </a:lnTo>
                        <a:lnTo>
                          <a:pt x="170" y="18"/>
                        </a:lnTo>
                        <a:lnTo>
                          <a:pt x="170" y="18"/>
                        </a:lnTo>
                        <a:lnTo>
                          <a:pt x="180" y="8"/>
                        </a:lnTo>
                        <a:lnTo>
                          <a:pt x="180" y="8"/>
                        </a:lnTo>
                        <a:lnTo>
                          <a:pt x="190" y="0"/>
                        </a:lnTo>
                        <a:lnTo>
                          <a:pt x="19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229" name="Freeform 88"/>
                  <p:cNvSpPr>
                    <a:spLocks/>
                  </p:cNvSpPr>
                  <p:nvPr/>
                </p:nvSpPr>
                <p:spPr bwMode="auto">
                  <a:xfrm>
                    <a:off x="6124575" y="1827213"/>
                    <a:ext cx="476250" cy="501650"/>
                  </a:xfrm>
                  <a:custGeom>
                    <a:avLst/>
                    <a:gdLst/>
                    <a:ahLst/>
                    <a:cxnLst>
                      <a:cxn ang="0">
                        <a:pos x="300" y="0"/>
                      </a:cxn>
                      <a:cxn ang="0">
                        <a:pos x="300" y="0"/>
                      </a:cxn>
                      <a:cxn ang="0">
                        <a:pos x="288" y="14"/>
                      </a:cxn>
                      <a:cxn ang="0">
                        <a:pos x="288" y="14"/>
                      </a:cxn>
                      <a:cxn ang="0">
                        <a:pos x="276" y="32"/>
                      </a:cxn>
                      <a:cxn ang="0">
                        <a:pos x="276" y="32"/>
                      </a:cxn>
                      <a:cxn ang="0">
                        <a:pos x="256" y="52"/>
                      </a:cxn>
                      <a:cxn ang="0">
                        <a:pos x="256" y="52"/>
                      </a:cxn>
                      <a:cxn ang="0">
                        <a:pos x="154" y="162"/>
                      </a:cxn>
                      <a:cxn ang="0">
                        <a:pos x="154" y="162"/>
                      </a:cxn>
                      <a:cxn ang="0">
                        <a:pos x="50" y="270"/>
                      </a:cxn>
                      <a:cxn ang="0">
                        <a:pos x="50" y="270"/>
                      </a:cxn>
                      <a:cxn ang="0">
                        <a:pos x="30" y="290"/>
                      </a:cxn>
                      <a:cxn ang="0">
                        <a:pos x="30" y="290"/>
                      </a:cxn>
                      <a:cxn ang="0">
                        <a:pos x="14" y="304"/>
                      </a:cxn>
                      <a:cxn ang="0">
                        <a:pos x="14" y="304"/>
                      </a:cxn>
                      <a:cxn ang="0">
                        <a:pos x="0" y="316"/>
                      </a:cxn>
                      <a:cxn ang="0">
                        <a:pos x="0" y="316"/>
                      </a:cxn>
                      <a:cxn ang="0">
                        <a:pos x="12" y="302"/>
                      </a:cxn>
                      <a:cxn ang="0">
                        <a:pos x="12" y="302"/>
                      </a:cxn>
                      <a:cxn ang="0">
                        <a:pos x="24" y="286"/>
                      </a:cxn>
                      <a:cxn ang="0">
                        <a:pos x="24" y="286"/>
                      </a:cxn>
                      <a:cxn ang="0">
                        <a:pos x="44" y="264"/>
                      </a:cxn>
                      <a:cxn ang="0">
                        <a:pos x="44" y="264"/>
                      </a:cxn>
                      <a:cxn ang="0">
                        <a:pos x="146" y="156"/>
                      </a:cxn>
                      <a:cxn ang="0">
                        <a:pos x="146" y="156"/>
                      </a:cxn>
                      <a:cxn ang="0">
                        <a:pos x="250" y="46"/>
                      </a:cxn>
                      <a:cxn ang="0">
                        <a:pos x="250" y="46"/>
                      </a:cxn>
                      <a:cxn ang="0">
                        <a:pos x="270" y="26"/>
                      </a:cxn>
                      <a:cxn ang="0">
                        <a:pos x="270" y="26"/>
                      </a:cxn>
                      <a:cxn ang="0">
                        <a:pos x="286" y="12"/>
                      </a:cxn>
                      <a:cxn ang="0">
                        <a:pos x="286" y="12"/>
                      </a:cxn>
                      <a:cxn ang="0">
                        <a:pos x="300" y="0"/>
                      </a:cxn>
                      <a:cxn ang="0">
                        <a:pos x="300" y="0"/>
                      </a:cxn>
                    </a:cxnLst>
                    <a:rect l="0" t="0" r="r" b="b"/>
                    <a:pathLst>
                      <a:path w="300" h="316">
                        <a:moveTo>
                          <a:pt x="300" y="0"/>
                        </a:moveTo>
                        <a:lnTo>
                          <a:pt x="300" y="0"/>
                        </a:lnTo>
                        <a:lnTo>
                          <a:pt x="288" y="14"/>
                        </a:lnTo>
                        <a:lnTo>
                          <a:pt x="288" y="14"/>
                        </a:lnTo>
                        <a:lnTo>
                          <a:pt x="276" y="32"/>
                        </a:lnTo>
                        <a:lnTo>
                          <a:pt x="276" y="32"/>
                        </a:lnTo>
                        <a:lnTo>
                          <a:pt x="256" y="52"/>
                        </a:lnTo>
                        <a:lnTo>
                          <a:pt x="256" y="52"/>
                        </a:lnTo>
                        <a:lnTo>
                          <a:pt x="154" y="162"/>
                        </a:lnTo>
                        <a:lnTo>
                          <a:pt x="154" y="162"/>
                        </a:lnTo>
                        <a:lnTo>
                          <a:pt x="50" y="270"/>
                        </a:lnTo>
                        <a:lnTo>
                          <a:pt x="50" y="270"/>
                        </a:lnTo>
                        <a:lnTo>
                          <a:pt x="30" y="290"/>
                        </a:lnTo>
                        <a:lnTo>
                          <a:pt x="30" y="290"/>
                        </a:lnTo>
                        <a:lnTo>
                          <a:pt x="14" y="304"/>
                        </a:lnTo>
                        <a:lnTo>
                          <a:pt x="14" y="304"/>
                        </a:lnTo>
                        <a:lnTo>
                          <a:pt x="0" y="316"/>
                        </a:lnTo>
                        <a:lnTo>
                          <a:pt x="0" y="316"/>
                        </a:lnTo>
                        <a:lnTo>
                          <a:pt x="12" y="302"/>
                        </a:lnTo>
                        <a:lnTo>
                          <a:pt x="12" y="302"/>
                        </a:lnTo>
                        <a:lnTo>
                          <a:pt x="24" y="286"/>
                        </a:lnTo>
                        <a:lnTo>
                          <a:pt x="24" y="286"/>
                        </a:lnTo>
                        <a:lnTo>
                          <a:pt x="44" y="264"/>
                        </a:lnTo>
                        <a:lnTo>
                          <a:pt x="44" y="264"/>
                        </a:lnTo>
                        <a:lnTo>
                          <a:pt x="146" y="156"/>
                        </a:lnTo>
                        <a:lnTo>
                          <a:pt x="146" y="156"/>
                        </a:lnTo>
                        <a:lnTo>
                          <a:pt x="250" y="46"/>
                        </a:lnTo>
                        <a:lnTo>
                          <a:pt x="250" y="46"/>
                        </a:lnTo>
                        <a:lnTo>
                          <a:pt x="270" y="26"/>
                        </a:lnTo>
                        <a:lnTo>
                          <a:pt x="270" y="26"/>
                        </a:lnTo>
                        <a:lnTo>
                          <a:pt x="286" y="12"/>
                        </a:lnTo>
                        <a:lnTo>
                          <a:pt x="286" y="12"/>
                        </a:lnTo>
                        <a:lnTo>
                          <a:pt x="300" y="0"/>
                        </a:lnTo>
                        <a:lnTo>
                          <a:pt x="30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230" name="Freeform 89"/>
                  <p:cNvSpPr>
                    <a:spLocks/>
                  </p:cNvSpPr>
                  <p:nvPr/>
                </p:nvSpPr>
                <p:spPr bwMode="auto">
                  <a:xfrm>
                    <a:off x="6124575" y="2287588"/>
                    <a:ext cx="654050" cy="606425"/>
                  </a:xfrm>
                  <a:custGeom>
                    <a:avLst/>
                    <a:gdLst/>
                    <a:ahLst/>
                    <a:cxnLst>
                      <a:cxn ang="0">
                        <a:pos x="412" y="0"/>
                      </a:cxn>
                      <a:cxn ang="0">
                        <a:pos x="412" y="0"/>
                      </a:cxn>
                      <a:cxn ang="0">
                        <a:pos x="394" y="18"/>
                      </a:cxn>
                      <a:cxn ang="0">
                        <a:pos x="394" y="18"/>
                      </a:cxn>
                      <a:cxn ang="0">
                        <a:pos x="376" y="38"/>
                      </a:cxn>
                      <a:cxn ang="0">
                        <a:pos x="376" y="38"/>
                      </a:cxn>
                      <a:cxn ang="0">
                        <a:pos x="350" y="64"/>
                      </a:cxn>
                      <a:cxn ang="0">
                        <a:pos x="350" y="64"/>
                      </a:cxn>
                      <a:cxn ang="0">
                        <a:pos x="208" y="194"/>
                      </a:cxn>
                      <a:cxn ang="0">
                        <a:pos x="208" y="194"/>
                      </a:cxn>
                      <a:cxn ang="0">
                        <a:pos x="66" y="326"/>
                      </a:cxn>
                      <a:cxn ang="0">
                        <a:pos x="66" y="326"/>
                      </a:cxn>
                      <a:cxn ang="0">
                        <a:pos x="40" y="350"/>
                      </a:cxn>
                      <a:cxn ang="0">
                        <a:pos x="40" y="350"/>
                      </a:cxn>
                      <a:cxn ang="0">
                        <a:pos x="18" y="368"/>
                      </a:cxn>
                      <a:cxn ang="0">
                        <a:pos x="18" y="368"/>
                      </a:cxn>
                      <a:cxn ang="0">
                        <a:pos x="0" y="382"/>
                      </a:cxn>
                      <a:cxn ang="0">
                        <a:pos x="0" y="382"/>
                      </a:cxn>
                      <a:cxn ang="0">
                        <a:pos x="16" y="366"/>
                      </a:cxn>
                      <a:cxn ang="0">
                        <a:pos x="16" y="366"/>
                      </a:cxn>
                      <a:cxn ang="0">
                        <a:pos x="36" y="346"/>
                      </a:cxn>
                      <a:cxn ang="0">
                        <a:pos x="36" y="346"/>
                      </a:cxn>
                      <a:cxn ang="0">
                        <a:pos x="60" y="320"/>
                      </a:cxn>
                      <a:cxn ang="0">
                        <a:pos x="60" y="320"/>
                      </a:cxn>
                      <a:cxn ang="0">
                        <a:pos x="202" y="188"/>
                      </a:cxn>
                      <a:cxn ang="0">
                        <a:pos x="202" y="188"/>
                      </a:cxn>
                      <a:cxn ang="0">
                        <a:pos x="344" y="58"/>
                      </a:cxn>
                      <a:cxn ang="0">
                        <a:pos x="344" y="58"/>
                      </a:cxn>
                      <a:cxn ang="0">
                        <a:pos x="372" y="34"/>
                      </a:cxn>
                      <a:cxn ang="0">
                        <a:pos x="372" y="34"/>
                      </a:cxn>
                      <a:cxn ang="0">
                        <a:pos x="392" y="16"/>
                      </a:cxn>
                      <a:cxn ang="0">
                        <a:pos x="392" y="16"/>
                      </a:cxn>
                      <a:cxn ang="0">
                        <a:pos x="412" y="0"/>
                      </a:cxn>
                      <a:cxn ang="0">
                        <a:pos x="412" y="0"/>
                      </a:cxn>
                    </a:cxnLst>
                    <a:rect l="0" t="0" r="r" b="b"/>
                    <a:pathLst>
                      <a:path w="412" h="382">
                        <a:moveTo>
                          <a:pt x="412" y="0"/>
                        </a:moveTo>
                        <a:lnTo>
                          <a:pt x="412" y="0"/>
                        </a:lnTo>
                        <a:lnTo>
                          <a:pt x="394" y="18"/>
                        </a:lnTo>
                        <a:lnTo>
                          <a:pt x="394" y="18"/>
                        </a:lnTo>
                        <a:lnTo>
                          <a:pt x="376" y="38"/>
                        </a:lnTo>
                        <a:lnTo>
                          <a:pt x="376" y="38"/>
                        </a:lnTo>
                        <a:lnTo>
                          <a:pt x="350" y="64"/>
                        </a:lnTo>
                        <a:lnTo>
                          <a:pt x="350" y="64"/>
                        </a:lnTo>
                        <a:lnTo>
                          <a:pt x="208" y="194"/>
                        </a:lnTo>
                        <a:lnTo>
                          <a:pt x="208" y="194"/>
                        </a:lnTo>
                        <a:lnTo>
                          <a:pt x="66" y="326"/>
                        </a:lnTo>
                        <a:lnTo>
                          <a:pt x="66" y="326"/>
                        </a:lnTo>
                        <a:lnTo>
                          <a:pt x="40" y="350"/>
                        </a:lnTo>
                        <a:lnTo>
                          <a:pt x="40" y="350"/>
                        </a:lnTo>
                        <a:lnTo>
                          <a:pt x="18" y="368"/>
                        </a:lnTo>
                        <a:lnTo>
                          <a:pt x="18" y="368"/>
                        </a:lnTo>
                        <a:lnTo>
                          <a:pt x="0" y="382"/>
                        </a:lnTo>
                        <a:lnTo>
                          <a:pt x="0" y="382"/>
                        </a:lnTo>
                        <a:lnTo>
                          <a:pt x="16" y="366"/>
                        </a:lnTo>
                        <a:lnTo>
                          <a:pt x="16" y="366"/>
                        </a:lnTo>
                        <a:lnTo>
                          <a:pt x="36" y="346"/>
                        </a:lnTo>
                        <a:lnTo>
                          <a:pt x="36" y="346"/>
                        </a:lnTo>
                        <a:lnTo>
                          <a:pt x="60" y="320"/>
                        </a:lnTo>
                        <a:lnTo>
                          <a:pt x="60" y="320"/>
                        </a:lnTo>
                        <a:lnTo>
                          <a:pt x="202" y="188"/>
                        </a:lnTo>
                        <a:lnTo>
                          <a:pt x="202" y="188"/>
                        </a:lnTo>
                        <a:lnTo>
                          <a:pt x="344" y="58"/>
                        </a:lnTo>
                        <a:lnTo>
                          <a:pt x="344" y="58"/>
                        </a:lnTo>
                        <a:lnTo>
                          <a:pt x="372" y="34"/>
                        </a:lnTo>
                        <a:lnTo>
                          <a:pt x="372" y="34"/>
                        </a:lnTo>
                        <a:lnTo>
                          <a:pt x="392" y="16"/>
                        </a:lnTo>
                        <a:lnTo>
                          <a:pt x="392" y="16"/>
                        </a:lnTo>
                        <a:lnTo>
                          <a:pt x="412" y="0"/>
                        </a:lnTo>
                        <a:lnTo>
                          <a:pt x="412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231" name="Freeform 90"/>
                  <p:cNvSpPr>
                    <a:spLocks/>
                  </p:cNvSpPr>
                  <p:nvPr/>
                </p:nvSpPr>
                <p:spPr bwMode="auto">
                  <a:xfrm>
                    <a:off x="6124575" y="2770188"/>
                    <a:ext cx="806450" cy="692150"/>
                  </a:xfrm>
                  <a:custGeom>
                    <a:avLst/>
                    <a:gdLst/>
                    <a:ahLst/>
                    <a:cxnLst>
                      <a:cxn ang="0">
                        <a:pos x="508" y="0"/>
                      </a:cxn>
                      <a:cxn ang="0">
                        <a:pos x="508" y="0"/>
                      </a:cxn>
                      <a:cxn ang="0">
                        <a:pos x="488" y="20"/>
                      </a:cxn>
                      <a:cxn ang="0">
                        <a:pos x="488" y="20"/>
                      </a:cxn>
                      <a:cxn ang="0">
                        <a:pos x="464" y="42"/>
                      </a:cxn>
                      <a:cxn ang="0">
                        <a:pos x="464" y="42"/>
                      </a:cxn>
                      <a:cxn ang="0">
                        <a:pos x="432" y="70"/>
                      </a:cxn>
                      <a:cxn ang="0">
                        <a:pos x="432" y="70"/>
                      </a:cxn>
                      <a:cxn ang="0">
                        <a:pos x="256" y="220"/>
                      </a:cxn>
                      <a:cxn ang="0">
                        <a:pos x="256" y="220"/>
                      </a:cxn>
                      <a:cxn ang="0">
                        <a:pos x="82" y="370"/>
                      </a:cxn>
                      <a:cxn ang="0">
                        <a:pos x="82" y="370"/>
                      </a:cxn>
                      <a:cxn ang="0">
                        <a:pos x="48" y="398"/>
                      </a:cxn>
                      <a:cxn ang="0">
                        <a:pos x="48" y="398"/>
                      </a:cxn>
                      <a:cxn ang="0">
                        <a:pos x="22" y="418"/>
                      </a:cxn>
                      <a:cxn ang="0">
                        <a:pos x="22" y="418"/>
                      </a:cxn>
                      <a:cxn ang="0">
                        <a:pos x="0" y="436"/>
                      </a:cxn>
                      <a:cxn ang="0">
                        <a:pos x="0" y="436"/>
                      </a:cxn>
                      <a:cxn ang="0">
                        <a:pos x="20" y="416"/>
                      </a:cxn>
                      <a:cxn ang="0">
                        <a:pos x="20" y="416"/>
                      </a:cxn>
                      <a:cxn ang="0">
                        <a:pos x="44" y="392"/>
                      </a:cxn>
                      <a:cxn ang="0">
                        <a:pos x="44" y="392"/>
                      </a:cxn>
                      <a:cxn ang="0">
                        <a:pos x="76" y="364"/>
                      </a:cxn>
                      <a:cxn ang="0">
                        <a:pos x="76" y="364"/>
                      </a:cxn>
                      <a:cxn ang="0">
                        <a:pos x="250" y="214"/>
                      </a:cxn>
                      <a:cxn ang="0">
                        <a:pos x="250" y="214"/>
                      </a:cxn>
                      <a:cxn ang="0">
                        <a:pos x="426" y="64"/>
                      </a:cxn>
                      <a:cxn ang="0">
                        <a:pos x="426" y="64"/>
                      </a:cxn>
                      <a:cxn ang="0">
                        <a:pos x="458" y="38"/>
                      </a:cxn>
                      <a:cxn ang="0">
                        <a:pos x="458" y="38"/>
                      </a:cxn>
                      <a:cxn ang="0">
                        <a:pos x="484" y="16"/>
                      </a:cxn>
                      <a:cxn ang="0">
                        <a:pos x="484" y="16"/>
                      </a:cxn>
                      <a:cxn ang="0">
                        <a:pos x="508" y="0"/>
                      </a:cxn>
                      <a:cxn ang="0">
                        <a:pos x="508" y="0"/>
                      </a:cxn>
                    </a:cxnLst>
                    <a:rect l="0" t="0" r="r" b="b"/>
                    <a:pathLst>
                      <a:path w="508" h="436">
                        <a:moveTo>
                          <a:pt x="508" y="0"/>
                        </a:moveTo>
                        <a:lnTo>
                          <a:pt x="508" y="0"/>
                        </a:lnTo>
                        <a:lnTo>
                          <a:pt x="488" y="20"/>
                        </a:lnTo>
                        <a:lnTo>
                          <a:pt x="488" y="20"/>
                        </a:lnTo>
                        <a:lnTo>
                          <a:pt x="464" y="42"/>
                        </a:lnTo>
                        <a:lnTo>
                          <a:pt x="464" y="42"/>
                        </a:lnTo>
                        <a:lnTo>
                          <a:pt x="432" y="70"/>
                        </a:lnTo>
                        <a:lnTo>
                          <a:pt x="432" y="70"/>
                        </a:lnTo>
                        <a:lnTo>
                          <a:pt x="256" y="220"/>
                        </a:lnTo>
                        <a:lnTo>
                          <a:pt x="256" y="220"/>
                        </a:lnTo>
                        <a:lnTo>
                          <a:pt x="82" y="370"/>
                        </a:lnTo>
                        <a:lnTo>
                          <a:pt x="82" y="370"/>
                        </a:lnTo>
                        <a:lnTo>
                          <a:pt x="48" y="398"/>
                        </a:lnTo>
                        <a:lnTo>
                          <a:pt x="48" y="398"/>
                        </a:lnTo>
                        <a:lnTo>
                          <a:pt x="22" y="418"/>
                        </a:lnTo>
                        <a:lnTo>
                          <a:pt x="22" y="418"/>
                        </a:lnTo>
                        <a:lnTo>
                          <a:pt x="0" y="436"/>
                        </a:lnTo>
                        <a:lnTo>
                          <a:pt x="0" y="436"/>
                        </a:lnTo>
                        <a:lnTo>
                          <a:pt x="20" y="416"/>
                        </a:lnTo>
                        <a:lnTo>
                          <a:pt x="20" y="416"/>
                        </a:lnTo>
                        <a:lnTo>
                          <a:pt x="44" y="392"/>
                        </a:lnTo>
                        <a:lnTo>
                          <a:pt x="44" y="392"/>
                        </a:lnTo>
                        <a:lnTo>
                          <a:pt x="76" y="364"/>
                        </a:lnTo>
                        <a:lnTo>
                          <a:pt x="76" y="364"/>
                        </a:lnTo>
                        <a:lnTo>
                          <a:pt x="250" y="214"/>
                        </a:lnTo>
                        <a:lnTo>
                          <a:pt x="250" y="214"/>
                        </a:lnTo>
                        <a:lnTo>
                          <a:pt x="426" y="64"/>
                        </a:lnTo>
                        <a:lnTo>
                          <a:pt x="426" y="64"/>
                        </a:lnTo>
                        <a:lnTo>
                          <a:pt x="458" y="38"/>
                        </a:lnTo>
                        <a:lnTo>
                          <a:pt x="458" y="38"/>
                        </a:lnTo>
                        <a:lnTo>
                          <a:pt x="484" y="16"/>
                        </a:lnTo>
                        <a:lnTo>
                          <a:pt x="484" y="16"/>
                        </a:lnTo>
                        <a:lnTo>
                          <a:pt x="508" y="0"/>
                        </a:lnTo>
                        <a:lnTo>
                          <a:pt x="508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232" name="Freeform 91"/>
                  <p:cNvSpPr>
                    <a:spLocks/>
                  </p:cNvSpPr>
                  <p:nvPr/>
                </p:nvSpPr>
                <p:spPr bwMode="auto">
                  <a:xfrm>
                    <a:off x="6124575" y="3236913"/>
                    <a:ext cx="914400" cy="695325"/>
                  </a:xfrm>
                  <a:custGeom>
                    <a:avLst/>
                    <a:gdLst/>
                    <a:ahLst/>
                    <a:cxnLst>
                      <a:cxn ang="0">
                        <a:pos x="576" y="0"/>
                      </a:cxn>
                      <a:cxn ang="0">
                        <a:pos x="576" y="0"/>
                      </a:cxn>
                      <a:cxn ang="0">
                        <a:pos x="552" y="20"/>
                      </a:cxn>
                      <a:cxn ang="0">
                        <a:pos x="552" y="20"/>
                      </a:cxn>
                      <a:cxn ang="0">
                        <a:pos x="524" y="44"/>
                      </a:cxn>
                      <a:cxn ang="0">
                        <a:pos x="524" y="44"/>
                      </a:cxn>
                      <a:cxn ang="0">
                        <a:pos x="488" y="72"/>
                      </a:cxn>
                      <a:cxn ang="0">
                        <a:pos x="488" y="72"/>
                      </a:cxn>
                      <a:cxn ang="0">
                        <a:pos x="290" y="222"/>
                      </a:cxn>
                      <a:cxn ang="0">
                        <a:pos x="290" y="222"/>
                      </a:cxn>
                      <a:cxn ang="0">
                        <a:pos x="92" y="374"/>
                      </a:cxn>
                      <a:cxn ang="0">
                        <a:pos x="92" y="374"/>
                      </a:cxn>
                      <a:cxn ang="0">
                        <a:pos x="54" y="400"/>
                      </a:cxn>
                      <a:cxn ang="0">
                        <a:pos x="54" y="400"/>
                      </a:cxn>
                      <a:cxn ang="0">
                        <a:pos x="26" y="420"/>
                      </a:cxn>
                      <a:cxn ang="0">
                        <a:pos x="26" y="420"/>
                      </a:cxn>
                      <a:cxn ang="0">
                        <a:pos x="0" y="438"/>
                      </a:cxn>
                      <a:cxn ang="0">
                        <a:pos x="0" y="438"/>
                      </a:cxn>
                      <a:cxn ang="0">
                        <a:pos x="24" y="418"/>
                      </a:cxn>
                      <a:cxn ang="0">
                        <a:pos x="24" y="418"/>
                      </a:cxn>
                      <a:cxn ang="0">
                        <a:pos x="50" y="396"/>
                      </a:cxn>
                      <a:cxn ang="0">
                        <a:pos x="50" y="396"/>
                      </a:cxn>
                      <a:cxn ang="0">
                        <a:pos x="86" y="366"/>
                      </a:cxn>
                      <a:cxn ang="0">
                        <a:pos x="86" y="366"/>
                      </a:cxn>
                      <a:cxn ang="0">
                        <a:pos x="286" y="216"/>
                      </a:cxn>
                      <a:cxn ang="0">
                        <a:pos x="286" y="216"/>
                      </a:cxn>
                      <a:cxn ang="0">
                        <a:pos x="484" y="66"/>
                      </a:cxn>
                      <a:cxn ang="0">
                        <a:pos x="484" y="66"/>
                      </a:cxn>
                      <a:cxn ang="0">
                        <a:pos x="520" y="38"/>
                      </a:cxn>
                      <a:cxn ang="0">
                        <a:pos x="520" y="38"/>
                      </a:cxn>
                      <a:cxn ang="0">
                        <a:pos x="550" y="18"/>
                      </a:cxn>
                      <a:cxn ang="0">
                        <a:pos x="550" y="18"/>
                      </a:cxn>
                      <a:cxn ang="0">
                        <a:pos x="576" y="0"/>
                      </a:cxn>
                      <a:cxn ang="0">
                        <a:pos x="576" y="0"/>
                      </a:cxn>
                    </a:cxnLst>
                    <a:rect l="0" t="0" r="r" b="b"/>
                    <a:pathLst>
                      <a:path w="576" h="438">
                        <a:moveTo>
                          <a:pt x="576" y="0"/>
                        </a:moveTo>
                        <a:lnTo>
                          <a:pt x="576" y="0"/>
                        </a:lnTo>
                        <a:lnTo>
                          <a:pt x="552" y="20"/>
                        </a:lnTo>
                        <a:lnTo>
                          <a:pt x="552" y="20"/>
                        </a:lnTo>
                        <a:lnTo>
                          <a:pt x="524" y="44"/>
                        </a:lnTo>
                        <a:lnTo>
                          <a:pt x="524" y="44"/>
                        </a:lnTo>
                        <a:lnTo>
                          <a:pt x="488" y="72"/>
                        </a:lnTo>
                        <a:lnTo>
                          <a:pt x="488" y="72"/>
                        </a:lnTo>
                        <a:lnTo>
                          <a:pt x="290" y="222"/>
                        </a:lnTo>
                        <a:lnTo>
                          <a:pt x="290" y="222"/>
                        </a:lnTo>
                        <a:lnTo>
                          <a:pt x="92" y="374"/>
                        </a:lnTo>
                        <a:lnTo>
                          <a:pt x="92" y="374"/>
                        </a:lnTo>
                        <a:lnTo>
                          <a:pt x="54" y="400"/>
                        </a:lnTo>
                        <a:lnTo>
                          <a:pt x="54" y="400"/>
                        </a:lnTo>
                        <a:lnTo>
                          <a:pt x="26" y="420"/>
                        </a:lnTo>
                        <a:lnTo>
                          <a:pt x="26" y="420"/>
                        </a:lnTo>
                        <a:lnTo>
                          <a:pt x="0" y="438"/>
                        </a:lnTo>
                        <a:lnTo>
                          <a:pt x="0" y="438"/>
                        </a:lnTo>
                        <a:lnTo>
                          <a:pt x="24" y="418"/>
                        </a:lnTo>
                        <a:lnTo>
                          <a:pt x="24" y="418"/>
                        </a:lnTo>
                        <a:lnTo>
                          <a:pt x="50" y="396"/>
                        </a:lnTo>
                        <a:lnTo>
                          <a:pt x="50" y="396"/>
                        </a:lnTo>
                        <a:lnTo>
                          <a:pt x="86" y="366"/>
                        </a:lnTo>
                        <a:lnTo>
                          <a:pt x="86" y="366"/>
                        </a:lnTo>
                        <a:lnTo>
                          <a:pt x="286" y="216"/>
                        </a:lnTo>
                        <a:lnTo>
                          <a:pt x="286" y="216"/>
                        </a:lnTo>
                        <a:lnTo>
                          <a:pt x="484" y="66"/>
                        </a:lnTo>
                        <a:lnTo>
                          <a:pt x="484" y="66"/>
                        </a:lnTo>
                        <a:lnTo>
                          <a:pt x="520" y="38"/>
                        </a:lnTo>
                        <a:lnTo>
                          <a:pt x="520" y="38"/>
                        </a:lnTo>
                        <a:lnTo>
                          <a:pt x="550" y="18"/>
                        </a:lnTo>
                        <a:lnTo>
                          <a:pt x="550" y="18"/>
                        </a:lnTo>
                        <a:lnTo>
                          <a:pt x="576" y="0"/>
                        </a:lnTo>
                        <a:lnTo>
                          <a:pt x="576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233" name="Freeform 92"/>
                  <p:cNvSpPr>
                    <a:spLocks/>
                  </p:cNvSpPr>
                  <p:nvPr/>
                </p:nvSpPr>
                <p:spPr bwMode="auto">
                  <a:xfrm>
                    <a:off x="6124575" y="3662363"/>
                    <a:ext cx="955675" cy="688975"/>
                  </a:xfrm>
                  <a:custGeom>
                    <a:avLst/>
                    <a:gdLst/>
                    <a:ahLst/>
                    <a:cxnLst>
                      <a:cxn ang="0">
                        <a:pos x="602" y="0"/>
                      </a:cxn>
                      <a:cxn ang="0">
                        <a:pos x="602" y="0"/>
                      </a:cxn>
                      <a:cxn ang="0">
                        <a:pos x="578" y="20"/>
                      </a:cxn>
                      <a:cxn ang="0">
                        <a:pos x="578" y="20"/>
                      </a:cxn>
                      <a:cxn ang="0">
                        <a:pos x="548" y="44"/>
                      </a:cxn>
                      <a:cxn ang="0">
                        <a:pos x="548" y="44"/>
                      </a:cxn>
                      <a:cxn ang="0">
                        <a:pos x="510" y="72"/>
                      </a:cxn>
                      <a:cxn ang="0">
                        <a:pos x="510" y="72"/>
                      </a:cxn>
                      <a:cxn ang="0">
                        <a:pos x="304" y="220"/>
                      </a:cxn>
                      <a:cxn ang="0">
                        <a:pos x="304" y="220"/>
                      </a:cxn>
                      <a:cxn ang="0">
                        <a:pos x="96" y="370"/>
                      </a:cxn>
                      <a:cxn ang="0">
                        <a:pos x="96" y="370"/>
                      </a:cxn>
                      <a:cxn ang="0">
                        <a:pos x="56" y="396"/>
                      </a:cxn>
                      <a:cxn ang="0">
                        <a:pos x="56" y="396"/>
                      </a:cxn>
                      <a:cxn ang="0">
                        <a:pos x="26" y="416"/>
                      </a:cxn>
                      <a:cxn ang="0">
                        <a:pos x="26" y="416"/>
                      </a:cxn>
                      <a:cxn ang="0">
                        <a:pos x="0" y="434"/>
                      </a:cxn>
                      <a:cxn ang="0">
                        <a:pos x="0" y="434"/>
                      </a:cxn>
                      <a:cxn ang="0">
                        <a:pos x="24" y="414"/>
                      </a:cxn>
                      <a:cxn ang="0">
                        <a:pos x="24" y="414"/>
                      </a:cxn>
                      <a:cxn ang="0">
                        <a:pos x="54" y="392"/>
                      </a:cxn>
                      <a:cxn ang="0">
                        <a:pos x="54" y="392"/>
                      </a:cxn>
                      <a:cxn ang="0">
                        <a:pos x="92" y="362"/>
                      </a:cxn>
                      <a:cxn ang="0">
                        <a:pos x="92" y="362"/>
                      </a:cxn>
                      <a:cxn ang="0">
                        <a:pos x="298" y="214"/>
                      </a:cxn>
                      <a:cxn ang="0">
                        <a:pos x="298" y="214"/>
                      </a:cxn>
                      <a:cxn ang="0">
                        <a:pos x="506" y="64"/>
                      </a:cxn>
                      <a:cxn ang="0">
                        <a:pos x="506" y="64"/>
                      </a:cxn>
                      <a:cxn ang="0">
                        <a:pos x="544" y="38"/>
                      </a:cxn>
                      <a:cxn ang="0">
                        <a:pos x="544" y="38"/>
                      </a:cxn>
                      <a:cxn ang="0">
                        <a:pos x="576" y="18"/>
                      </a:cxn>
                      <a:cxn ang="0">
                        <a:pos x="576" y="18"/>
                      </a:cxn>
                      <a:cxn ang="0">
                        <a:pos x="602" y="0"/>
                      </a:cxn>
                      <a:cxn ang="0">
                        <a:pos x="602" y="0"/>
                      </a:cxn>
                    </a:cxnLst>
                    <a:rect l="0" t="0" r="r" b="b"/>
                    <a:pathLst>
                      <a:path w="602" h="434">
                        <a:moveTo>
                          <a:pt x="602" y="0"/>
                        </a:moveTo>
                        <a:lnTo>
                          <a:pt x="602" y="0"/>
                        </a:lnTo>
                        <a:lnTo>
                          <a:pt x="578" y="20"/>
                        </a:lnTo>
                        <a:lnTo>
                          <a:pt x="578" y="20"/>
                        </a:lnTo>
                        <a:lnTo>
                          <a:pt x="548" y="44"/>
                        </a:lnTo>
                        <a:lnTo>
                          <a:pt x="548" y="44"/>
                        </a:lnTo>
                        <a:lnTo>
                          <a:pt x="510" y="72"/>
                        </a:lnTo>
                        <a:lnTo>
                          <a:pt x="510" y="72"/>
                        </a:lnTo>
                        <a:lnTo>
                          <a:pt x="304" y="220"/>
                        </a:lnTo>
                        <a:lnTo>
                          <a:pt x="304" y="220"/>
                        </a:lnTo>
                        <a:lnTo>
                          <a:pt x="96" y="370"/>
                        </a:lnTo>
                        <a:lnTo>
                          <a:pt x="96" y="370"/>
                        </a:lnTo>
                        <a:lnTo>
                          <a:pt x="56" y="396"/>
                        </a:lnTo>
                        <a:lnTo>
                          <a:pt x="56" y="396"/>
                        </a:lnTo>
                        <a:lnTo>
                          <a:pt x="26" y="416"/>
                        </a:lnTo>
                        <a:lnTo>
                          <a:pt x="26" y="416"/>
                        </a:lnTo>
                        <a:lnTo>
                          <a:pt x="0" y="434"/>
                        </a:lnTo>
                        <a:lnTo>
                          <a:pt x="0" y="434"/>
                        </a:lnTo>
                        <a:lnTo>
                          <a:pt x="24" y="414"/>
                        </a:lnTo>
                        <a:lnTo>
                          <a:pt x="24" y="414"/>
                        </a:lnTo>
                        <a:lnTo>
                          <a:pt x="54" y="392"/>
                        </a:lnTo>
                        <a:lnTo>
                          <a:pt x="54" y="392"/>
                        </a:lnTo>
                        <a:lnTo>
                          <a:pt x="92" y="362"/>
                        </a:lnTo>
                        <a:lnTo>
                          <a:pt x="92" y="362"/>
                        </a:lnTo>
                        <a:lnTo>
                          <a:pt x="298" y="214"/>
                        </a:lnTo>
                        <a:lnTo>
                          <a:pt x="298" y="214"/>
                        </a:lnTo>
                        <a:lnTo>
                          <a:pt x="506" y="64"/>
                        </a:lnTo>
                        <a:lnTo>
                          <a:pt x="506" y="64"/>
                        </a:lnTo>
                        <a:lnTo>
                          <a:pt x="544" y="38"/>
                        </a:lnTo>
                        <a:lnTo>
                          <a:pt x="544" y="38"/>
                        </a:lnTo>
                        <a:lnTo>
                          <a:pt x="576" y="18"/>
                        </a:lnTo>
                        <a:lnTo>
                          <a:pt x="576" y="18"/>
                        </a:lnTo>
                        <a:lnTo>
                          <a:pt x="602" y="0"/>
                        </a:lnTo>
                        <a:lnTo>
                          <a:pt x="602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234" name="Freeform 93"/>
                  <p:cNvSpPr>
                    <a:spLocks/>
                  </p:cNvSpPr>
                  <p:nvPr/>
                </p:nvSpPr>
                <p:spPr bwMode="auto">
                  <a:xfrm>
                    <a:off x="6124575" y="4049713"/>
                    <a:ext cx="936625" cy="638175"/>
                  </a:xfrm>
                  <a:custGeom>
                    <a:avLst/>
                    <a:gdLst/>
                    <a:ahLst/>
                    <a:cxnLst>
                      <a:cxn ang="0">
                        <a:pos x="590" y="0"/>
                      </a:cxn>
                      <a:cxn ang="0">
                        <a:pos x="590" y="0"/>
                      </a:cxn>
                      <a:cxn ang="0">
                        <a:pos x="566" y="18"/>
                      </a:cxn>
                      <a:cxn ang="0">
                        <a:pos x="566" y="18"/>
                      </a:cxn>
                      <a:cxn ang="0">
                        <a:pos x="536" y="40"/>
                      </a:cxn>
                      <a:cxn ang="0">
                        <a:pos x="536" y="40"/>
                      </a:cxn>
                      <a:cxn ang="0">
                        <a:pos x="500" y="66"/>
                      </a:cxn>
                      <a:cxn ang="0">
                        <a:pos x="500" y="66"/>
                      </a:cxn>
                      <a:cxn ang="0">
                        <a:pos x="296" y="204"/>
                      </a:cxn>
                      <a:cxn ang="0">
                        <a:pos x="296" y="204"/>
                      </a:cxn>
                      <a:cxn ang="0">
                        <a:pos x="94" y="342"/>
                      </a:cxn>
                      <a:cxn ang="0">
                        <a:pos x="94" y="342"/>
                      </a:cxn>
                      <a:cxn ang="0">
                        <a:pos x="56" y="368"/>
                      </a:cxn>
                      <a:cxn ang="0">
                        <a:pos x="56" y="368"/>
                      </a:cxn>
                      <a:cxn ang="0">
                        <a:pos x="26" y="386"/>
                      </a:cxn>
                      <a:cxn ang="0">
                        <a:pos x="26" y="386"/>
                      </a:cxn>
                      <a:cxn ang="0">
                        <a:pos x="0" y="402"/>
                      </a:cxn>
                      <a:cxn ang="0">
                        <a:pos x="0" y="402"/>
                      </a:cxn>
                      <a:cxn ang="0">
                        <a:pos x="24" y="384"/>
                      </a:cxn>
                      <a:cxn ang="0">
                        <a:pos x="24" y="384"/>
                      </a:cxn>
                      <a:cxn ang="0">
                        <a:pos x="52" y="362"/>
                      </a:cxn>
                      <a:cxn ang="0">
                        <a:pos x="52" y="362"/>
                      </a:cxn>
                      <a:cxn ang="0">
                        <a:pos x="90" y="336"/>
                      </a:cxn>
                      <a:cxn ang="0">
                        <a:pos x="90" y="336"/>
                      </a:cxn>
                      <a:cxn ang="0">
                        <a:pos x="292" y="198"/>
                      </a:cxn>
                      <a:cxn ang="0">
                        <a:pos x="292" y="198"/>
                      </a:cxn>
                      <a:cxn ang="0">
                        <a:pos x="494" y="58"/>
                      </a:cxn>
                      <a:cxn ang="0">
                        <a:pos x="494" y="58"/>
                      </a:cxn>
                      <a:cxn ang="0">
                        <a:pos x="534" y="34"/>
                      </a:cxn>
                      <a:cxn ang="0">
                        <a:pos x="534" y="34"/>
                      </a:cxn>
                      <a:cxn ang="0">
                        <a:pos x="564" y="16"/>
                      </a:cxn>
                      <a:cxn ang="0">
                        <a:pos x="564" y="16"/>
                      </a:cxn>
                      <a:cxn ang="0">
                        <a:pos x="590" y="0"/>
                      </a:cxn>
                      <a:cxn ang="0">
                        <a:pos x="590" y="0"/>
                      </a:cxn>
                    </a:cxnLst>
                    <a:rect l="0" t="0" r="r" b="b"/>
                    <a:pathLst>
                      <a:path w="590" h="402">
                        <a:moveTo>
                          <a:pt x="590" y="0"/>
                        </a:moveTo>
                        <a:lnTo>
                          <a:pt x="590" y="0"/>
                        </a:lnTo>
                        <a:lnTo>
                          <a:pt x="566" y="18"/>
                        </a:lnTo>
                        <a:lnTo>
                          <a:pt x="566" y="18"/>
                        </a:lnTo>
                        <a:lnTo>
                          <a:pt x="536" y="40"/>
                        </a:lnTo>
                        <a:lnTo>
                          <a:pt x="536" y="40"/>
                        </a:lnTo>
                        <a:lnTo>
                          <a:pt x="500" y="66"/>
                        </a:lnTo>
                        <a:lnTo>
                          <a:pt x="500" y="66"/>
                        </a:lnTo>
                        <a:lnTo>
                          <a:pt x="296" y="204"/>
                        </a:lnTo>
                        <a:lnTo>
                          <a:pt x="296" y="204"/>
                        </a:lnTo>
                        <a:lnTo>
                          <a:pt x="94" y="342"/>
                        </a:lnTo>
                        <a:lnTo>
                          <a:pt x="94" y="342"/>
                        </a:lnTo>
                        <a:lnTo>
                          <a:pt x="56" y="368"/>
                        </a:lnTo>
                        <a:lnTo>
                          <a:pt x="56" y="368"/>
                        </a:lnTo>
                        <a:lnTo>
                          <a:pt x="26" y="386"/>
                        </a:lnTo>
                        <a:lnTo>
                          <a:pt x="26" y="386"/>
                        </a:lnTo>
                        <a:lnTo>
                          <a:pt x="0" y="402"/>
                        </a:lnTo>
                        <a:lnTo>
                          <a:pt x="0" y="402"/>
                        </a:lnTo>
                        <a:lnTo>
                          <a:pt x="24" y="384"/>
                        </a:lnTo>
                        <a:lnTo>
                          <a:pt x="24" y="384"/>
                        </a:lnTo>
                        <a:lnTo>
                          <a:pt x="52" y="362"/>
                        </a:lnTo>
                        <a:lnTo>
                          <a:pt x="52" y="362"/>
                        </a:lnTo>
                        <a:lnTo>
                          <a:pt x="90" y="336"/>
                        </a:lnTo>
                        <a:lnTo>
                          <a:pt x="90" y="336"/>
                        </a:lnTo>
                        <a:lnTo>
                          <a:pt x="292" y="198"/>
                        </a:lnTo>
                        <a:lnTo>
                          <a:pt x="292" y="198"/>
                        </a:lnTo>
                        <a:lnTo>
                          <a:pt x="494" y="58"/>
                        </a:lnTo>
                        <a:lnTo>
                          <a:pt x="494" y="58"/>
                        </a:lnTo>
                        <a:lnTo>
                          <a:pt x="534" y="34"/>
                        </a:lnTo>
                        <a:lnTo>
                          <a:pt x="534" y="34"/>
                        </a:lnTo>
                        <a:lnTo>
                          <a:pt x="564" y="16"/>
                        </a:lnTo>
                        <a:lnTo>
                          <a:pt x="564" y="16"/>
                        </a:lnTo>
                        <a:lnTo>
                          <a:pt x="590" y="0"/>
                        </a:lnTo>
                        <a:lnTo>
                          <a:pt x="59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235" name="Freeform 94"/>
                  <p:cNvSpPr>
                    <a:spLocks/>
                  </p:cNvSpPr>
                  <p:nvPr/>
                </p:nvSpPr>
                <p:spPr bwMode="auto">
                  <a:xfrm>
                    <a:off x="6124575" y="4408488"/>
                    <a:ext cx="879475" cy="590550"/>
                  </a:xfrm>
                  <a:custGeom>
                    <a:avLst/>
                    <a:gdLst/>
                    <a:ahLst/>
                    <a:cxnLst>
                      <a:cxn ang="0">
                        <a:pos x="554" y="0"/>
                      </a:cxn>
                      <a:cxn ang="0">
                        <a:pos x="554" y="0"/>
                      </a:cxn>
                      <a:cxn ang="0">
                        <a:pos x="532" y="18"/>
                      </a:cxn>
                      <a:cxn ang="0">
                        <a:pos x="532" y="18"/>
                      </a:cxn>
                      <a:cxn ang="0">
                        <a:pos x="504" y="38"/>
                      </a:cxn>
                      <a:cxn ang="0">
                        <a:pos x="504" y="38"/>
                      </a:cxn>
                      <a:cxn ang="0">
                        <a:pos x="470" y="62"/>
                      </a:cxn>
                      <a:cxn ang="0">
                        <a:pos x="470" y="62"/>
                      </a:cxn>
                      <a:cxn ang="0">
                        <a:pos x="280" y="190"/>
                      </a:cxn>
                      <a:cxn ang="0">
                        <a:pos x="280" y="190"/>
                      </a:cxn>
                      <a:cxn ang="0">
                        <a:pos x="88" y="316"/>
                      </a:cxn>
                      <a:cxn ang="0">
                        <a:pos x="88" y="316"/>
                      </a:cxn>
                      <a:cxn ang="0">
                        <a:pos x="52" y="340"/>
                      </a:cxn>
                      <a:cxn ang="0">
                        <a:pos x="52" y="340"/>
                      </a:cxn>
                      <a:cxn ang="0">
                        <a:pos x="24" y="356"/>
                      </a:cxn>
                      <a:cxn ang="0">
                        <a:pos x="24" y="356"/>
                      </a:cxn>
                      <a:cxn ang="0">
                        <a:pos x="0" y="372"/>
                      </a:cxn>
                      <a:cxn ang="0">
                        <a:pos x="0" y="372"/>
                      </a:cxn>
                      <a:cxn ang="0">
                        <a:pos x="22" y="354"/>
                      </a:cxn>
                      <a:cxn ang="0">
                        <a:pos x="22" y="354"/>
                      </a:cxn>
                      <a:cxn ang="0">
                        <a:pos x="48" y="334"/>
                      </a:cxn>
                      <a:cxn ang="0">
                        <a:pos x="48" y="334"/>
                      </a:cxn>
                      <a:cxn ang="0">
                        <a:pos x="84" y="310"/>
                      </a:cxn>
                      <a:cxn ang="0">
                        <a:pos x="84" y="310"/>
                      </a:cxn>
                      <a:cxn ang="0">
                        <a:pos x="274" y="182"/>
                      </a:cxn>
                      <a:cxn ang="0">
                        <a:pos x="274" y="182"/>
                      </a:cxn>
                      <a:cxn ang="0">
                        <a:pos x="464" y="54"/>
                      </a:cxn>
                      <a:cxn ang="0">
                        <a:pos x="464" y="54"/>
                      </a:cxn>
                      <a:cxn ang="0">
                        <a:pos x="502" y="32"/>
                      </a:cxn>
                      <a:cxn ang="0">
                        <a:pos x="502" y="32"/>
                      </a:cxn>
                      <a:cxn ang="0">
                        <a:pos x="530" y="14"/>
                      </a:cxn>
                      <a:cxn ang="0">
                        <a:pos x="530" y="14"/>
                      </a:cxn>
                      <a:cxn ang="0">
                        <a:pos x="554" y="0"/>
                      </a:cxn>
                      <a:cxn ang="0">
                        <a:pos x="554" y="0"/>
                      </a:cxn>
                    </a:cxnLst>
                    <a:rect l="0" t="0" r="r" b="b"/>
                    <a:pathLst>
                      <a:path w="554" h="372">
                        <a:moveTo>
                          <a:pt x="554" y="0"/>
                        </a:moveTo>
                        <a:lnTo>
                          <a:pt x="554" y="0"/>
                        </a:lnTo>
                        <a:lnTo>
                          <a:pt x="532" y="18"/>
                        </a:lnTo>
                        <a:lnTo>
                          <a:pt x="532" y="18"/>
                        </a:lnTo>
                        <a:lnTo>
                          <a:pt x="504" y="38"/>
                        </a:lnTo>
                        <a:lnTo>
                          <a:pt x="504" y="38"/>
                        </a:lnTo>
                        <a:lnTo>
                          <a:pt x="470" y="62"/>
                        </a:lnTo>
                        <a:lnTo>
                          <a:pt x="470" y="62"/>
                        </a:lnTo>
                        <a:lnTo>
                          <a:pt x="280" y="190"/>
                        </a:lnTo>
                        <a:lnTo>
                          <a:pt x="280" y="190"/>
                        </a:lnTo>
                        <a:lnTo>
                          <a:pt x="88" y="316"/>
                        </a:lnTo>
                        <a:lnTo>
                          <a:pt x="88" y="316"/>
                        </a:lnTo>
                        <a:lnTo>
                          <a:pt x="52" y="340"/>
                        </a:lnTo>
                        <a:lnTo>
                          <a:pt x="52" y="340"/>
                        </a:lnTo>
                        <a:lnTo>
                          <a:pt x="24" y="356"/>
                        </a:lnTo>
                        <a:lnTo>
                          <a:pt x="24" y="356"/>
                        </a:lnTo>
                        <a:lnTo>
                          <a:pt x="0" y="372"/>
                        </a:lnTo>
                        <a:lnTo>
                          <a:pt x="0" y="372"/>
                        </a:lnTo>
                        <a:lnTo>
                          <a:pt x="22" y="354"/>
                        </a:lnTo>
                        <a:lnTo>
                          <a:pt x="22" y="354"/>
                        </a:lnTo>
                        <a:lnTo>
                          <a:pt x="48" y="334"/>
                        </a:lnTo>
                        <a:lnTo>
                          <a:pt x="48" y="334"/>
                        </a:lnTo>
                        <a:lnTo>
                          <a:pt x="84" y="310"/>
                        </a:lnTo>
                        <a:lnTo>
                          <a:pt x="84" y="310"/>
                        </a:lnTo>
                        <a:lnTo>
                          <a:pt x="274" y="182"/>
                        </a:lnTo>
                        <a:lnTo>
                          <a:pt x="274" y="182"/>
                        </a:lnTo>
                        <a:lnTo>
                          <a:pt x="464" y="54"/>
                        </a:lnTo>
                        <a:lnTo>
                          <a:pt x="464" y="54"/>
                        </a:lnTo>
                        <a:lnTo>
                          <a:pt x="502" y="32"/>
                        </a:lnTo>
                        <a:lnTo>
                          <a:pt x="502" y="32"/>
                        </a:lnTo>
                        <a:lnTo>
                          <a:pt x="530" y="14"/>
                        </a:lnTo>
                        <a:lnTo>
                          <a:pt x="530" y="14"/>
                        </a:lnTo>
                        <a:lnTo>
                          <a:pt x="554" y="0"/>
                        </a:lnTo>
                        <a:lnTo>
                          <a:pt x="554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236" name="Freeform 95"/>
                  <p:cNvSpPr>
                    <a:spLocks/>
                  </p:cNvSpPr>
                  <p:nvPr/>
                </p:nvSpPr>
                <p:spPr bwMode="auto">
                  <a:xfrm>
                    <a:off x="6124575" y="4767263"/>
                    <a:ext cx="806450" cy="539750"/>
                  </a:xfrm>
                  <a:custGeom>
                    <a:avLst/>
                    <a:gdLst/>
                    <a:ahLst/>
                    <a:cxnLst>
                      <a:cxn ang="0">
                        <a:pos x="508" y="0"/>
                      </a:cxn>
                      <a:cxn ang="0">
                        <a:pos x="508" y="0"/>
                      </a:cxn>
                      <a:cxn ang="0">
                        <a:pos x="486" y="16"/>
                      </a:cxn>
                      <a:cxn ang="0">
                        <a:pos x="486" y="16"/>
                      </a:cxn>
                      <a:cxn ang="0">
                        <a:pos x="462" y="34"/>
                      </a:cxn>
                      <a:cxn ang="0">
                        <a:pos x="462" y="34"/>
                      </a:cxn>
                      <a:cxn ang="0">
                        <a:pos x="430" y="56"/>
                      </a:cxn>
                      <a:cxn ang="0">
                        <a:pos x="430" y="56"/>
                      </a:cxn>
                      <a:cxn ang="0">
                        <a:pos x="256" y="174"/>
                      </a:cxn>
                      <a:cxn ang="0">
                        <a:pos x="256" y="174"/>
                      </a:cxn>
                      <a:cxn ang="0">
                        <a:pos x="82" y="290"/>
                      </a:cxn>
                      <a:cxn ang="0">
                        <a:pos x="82" y="290"/>
                      </a:cxn>
                      <a:cxn ang="0">
                        <a:pos x="48" y="312"/>
                      </a:cxn>
                      <a:cxn ang="0">
                        <a:pos x="48" y="312"/>
                      </a:cxn>
                      <a:cxn ang="0">
                        <a:pos x="22" y="326"/>
                      </a:cxn>
                      <a:cxn ang="0">
                        <a:pos x="22" y="326"/>
                      </a:cxn>
                      <a:cxn ang="0">
                        <a:pos x="0" y="340"/>
                      </a:cxn>
                      <a:cxn ang="0">
                        <a:pos x="0" y="340"/>
                      </a:cxn>
                      <a:cxn ang="0">
                        <a:pos x="20" y="324"/>
                      </a:cxn>
                      <a:cxn ang="0">
                        <a:pos x="20" y="324"/>
                      </a:cxn>
                      <a:cxn ang="0">
                        <a:pos x="44" y="306"/>
                      </a:cxn>
                      <a:cxn ang="0">
                        <a:pos x="44" y="306"/>
                      </a:cxn>
                      <a:cxn ang="0">
                        <a:pos x="76" y="284"/>
                      </a:cxn>
                      <a:cxn ang="0">
                        <a:pos x="76" y="284"/>
                      </a:cxn>
                      <a:cxn ang="0">
                        <a:pos x="252" y="166"/>
                      </a:cxn>
                      <a:cxn ang="0">
                        <a:pos x="252" y="166"/>
                      </a:cxn>
                      <a:cxn ang="0">
                        <a:pos x="426" y="50"/>
                      </a:cxn>
                      <a:cxn ang="0">
                        <a:pos x="426" y="50"/>
                      </a:cxn>
                      <a:cxn ang="0">
                        <a:pos x="460" y="28"/>
                      </a:cxn>
                      <a:cxn ang="0">
                        <a:pos x="460" y="28"/>
                      </a:cxn>
                      <a:cxn ang="0">
                        <a:pos x="486" y="14"/>
                      </a:cxn>
                      <a:cxn ang="0">
                        <a:pos x="486" y="14"/>
                      </a:cxn>
                      <a:cxn ang="0">
                        <a:pos x="508" y="0"/>
                      </a:cxn>
                      <a:cxn ang="0">
                        <a:pos x="508" y="0"/>
                      </a:cxn>
                    </a:cxnLst>
                    <a:rect l="0" t="0" r="r" b="b"/>
                    <a:pathLst>
                      <a:path w="508" h="340">
                        <a:moveTo>
                          <a:pt x="508" y="0"/>
                        </a:moveTo>
                        <a:lnTo>
                          <a:pt x="508" y="0"/>
                        </a:lnTo>
                        <a:lnTo>
                          <a:pt x="486" y="16"/>
                        </a:lnTo>
                        <a:lnTo>
                          <a:pt x="486" y="16"/>
                        </a:lnTo>
                        <a:lnTo>
                          <a:pt x="462" y="34"/>
                        </a:lnTo>
                        <a:lnTo>
                          <a:pt x="462" y="34"/>
                        </a:lnTo>
                        <a:lnTo>
                          <a:pt x="430" y="56"/>
                        </a:lnTo>
                        <a:lnTo>
                          <a:pt x="430" y="56"/>
                        </a:lnTo>
                        <a:lnTo>
                          <a:pt x="256" y="174"/>
                        </a:lnTo>
                        <a:lnTo>
                          <a:pt x="256" y="174"/>
                        </a:lnTo>
                        <a:lnTo>
                          <a:pt x="82" y="290"/>
                        </a:lnTo>
                        <a:lnTo>
                          <a:pt x="82" y="290"/>
                        </a:lnTo>
                        <a:lnTo>
                          <a:pt x="48" y="312"/>
                        </a:lnTo>
                        <a:lnTo>
                          <a:pt x="48" y="312"/>
                        </a:lnTo>
                        <a:lnTo>
                          <a:pt x="22" y="326"/>
                        </a:lnTo>
                        <a:lnTo>
                          <a:pt x="22" y="326"/>
                        </a:lnTo>
                        <a:lnTo>
                          <a:pt x="0" y="340"/>
                        </a:lnTo>
                        <a:lnTo>
                          <a:pt x="0" y="340"/>
                        </a:lnTo>
                        <a:lnTo>
                          <a:pt x="20" y="324"/>
                        </a:lnTo>
                        <a:lnTo>
                          <a:pt x="20" y="324"/>
                        </a:lnTo>
                        <a:lnTo>
                          <a:pt x="44" y="306"/>
                        </a:lnTo>
                        <a:lnTo>
                          <a:pt x="44" y="306"/>
                        </a:lnTo>
                        <a:lnTo>
                          <a:pt x="76" y="284"/>
                        </a:lnTo>
                        <a:lnTo>
                          <a:pt x="76" y="284"/>
                        </a:lnTo>
                        <a:lnTo>
                          <a:pt x="252" y="166"/>
                        </a:lnTo>
                        <a:lnTo>
                          <a:pt x="252" y="166"/>
                        </a:lnTo>
                        <a:lnTo>
                          <a:pt x="426" y="50"/>
                        </a:lnTo>
                        <a:lnTo>
                          <a:pt x="426" y="50"/>
                        </a:lnTo>
                        <a:lnTo>
                          <a:pt x="460" y="28"/>
                        </a:lnTo>
                        <a:lnTo>
                          <a:pt x="460" y="28"/>
                        </a:lnTo>
                        <a:lnTo>
                          <a:pt x="486" y="14"/>
                        </a:lnTo>
                        <a:lnTo>
                          <a:pt x="486" y="14"/>
                        </a:lnTo>
                        <a:lnTo>
                          <a:pt x="508" y="0"/>
                        </a:lnTo>
                        <a:lnTo>
                          <a:pt x="508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237" name="Freeform 96"/>
                  <p:cNvSpPr>
                    <a:spLocks/>
                  </p:cNvSpPr>
                  <p:nvPr/>
                </p:nvSpPr>
                <p:spPr bwMode="auto">
                  <a:xfrm>
                    <a:off x="6124575" y="5059363"/>
                    <a:ext cx="685800" cy="450850"/>
                  </a:xfrm>
                  <a:custGeom>
                    <a:avLst/>
                    <a:gdLst/>
                    <a:ahLst/>
                    <a:cxnLst>
                      <a:cxn ang="0">
                        <a:pos x="432" y="0"/>
                      </a:cxn>
                      <a:cxn ang="0">
                        <a:pos x="432" y="0"/>
                      </a:cxn>
                      <a:cxn ang="0">
                        <a:pos x="414" y="12"/>
                      </a:cxn>
                      <a:cxn ang="0">
                        <a:pos x="414" y="12"/>
                      </a:cxn>
                      <a:cxn ang="0">
                        <a:pos x="394" y="28"/>
                      </a:cxn>
                      <a:cxn ang="0">
                        <a:pos x="394" y="28"/>
                      </a:cxn>
                      <a:cxn ang="0">
                        <a:pos x="366" y="48"/>
                      </a:cxn>
                      <a:cxn ang="0">
                        <a:pos x="366" y="48"/>
                      </a:cxn>
                      <a:cxn ang="0">
                        <a:pos x="218" y="146"/>
                      </a:cxn>
                      <a:cxn ang="0">
                        <a:pos x="218" y="146"/>
                      </a:cxn>
                      <a:cxn ang="0">
                        <a:pos x="70" y="242"/>
                      </a:cxn>
                      <a:cxn ang="0">
                        <a:pos x="70" y="242"/>
                      </a:cxn>
                      <a:cxn ang="0">
                        <a:pos x="42" y="260"/>
                      </a:cxn>
                      <a:cxn ang="0">
                        <a:pos x="42" y="260"/>
                      </a:cxn>
                      <a:cxn ang="0">
                        <a:pos x="18" y="272"/>
                      </a:cxn>
                      <a:cxn ang="0">
                        <a:pos x="18" y="272"/>
                      </a:cxn>
                      <a:cxn ang="0">
                        <a:pos x="0" y="284"/>
                      </a:cxn>
                      <a:cxn ang="0">
                        <a:pos x="0" y="284"/>
                      </a:cxn>
                      <a:cxn ang="0">
                        <a:pos x="18" y="270"/>
                      </a:cxn>
                      <a:cxn ang="0">
                        <a:pos x="18" y="270"/>
                      </a:cxn>
                      <a:cxn ang="0">
                        <a:pos x="38" y="254"/>
                      </a:cxn>
                      <a:cxn ang="0">
                        <a:pos x="38" y="254"/>
                      </a:cxn>
                      <a:cxn ang="0">
                        <a:pos x="64" y="236"/>
                      </a:cxn>
                      <a:cxn ang="0">
                        <a:pos x="64" y="236"/>
                      </a:cxn>
                      <a:cxn ang="0">
                        <a:pos x="214" y="138"/>
                      </a:cxn>
                      <a:cxn ang="0">
                        <a:pos x="214" y="138"/>
                      </a:cxn>
                      <a:cxn ang="0">
                        <a:pos x="362" y="40"/>
                      </a:cxn>
                      <a:cxn ang="0">
                        <a:pos x="362" y="40"/>
                      </a:cxn>
                      <a:cxn ang="0">
                        <a:pos x="390" y="22"/>
                      </a:cxn>
                      <a:cxn ang="0">
                        <a:pos x="390" y="22"/>
                      </a:cxn>
                      <a:cxn ang="0">
                        <a:pos x="412" y="10"/>
                      </a:cxn>
                      <a:cxn ang="0">
                        <a:pos x="412" y="10"/>
                      </a:cxn>
                      <a:cxn ang="0">
                        <a:pos x="432" y="0"/>
                      </a:cxn>
                      <a:cxn ang="0">
                        <a:pos x="432" y="0"/>
                      </a:cxn>
                    </a:cxnLst>
                    <a:rect l="0" t="0" r="r" b="b"/>
                    <a:pathLst>
                      <a:path w="432" h="284">
                        <a:moveTo>
                          <a:pt x="432" y="0"/>
                        </a:moveTo>
                        <a:lnTo>
                          <a:pt x="432" y="0"/>
                        </a:lnTo>
                        <a:lnTo>
                          <a:pt x="414" y="12"/>
                        </a:lnTo>
                        <a:lnTo>
                          <a:pt x="414" y="12"/>
                        </a:lnTo>
                        <a:lnTo>
                          <a:pt x="394" y="28"/>
                        </a:lnTo>
                        <a:lnTo>
                          <a:pt x="394" y="28"/>
                        </a:lnTo>
                        <a:lnTo>
                          <a:pt x="366" y="48"/>
                        </a:lnTo>
                        <a:lnTo>
                          <a:pt x="366" y="48"/>
                        </a:lnTo>
                        <a:lnTo>
                          <a:pt x="218" y="146"/>
                        </a:lnTo>
                        <a:lnTo>
                          <a:pt x="218" y="146"/>
                        </a:lnTo>
                        <a:lnTo>
                          <a:pt x="70" y="242"/>
                        </a:lnTo>
                        <a:lnTo>
                          <a:pt x="70" y="242"/>
                        </a:lnTo>
                        <a:lnTo>
                          <a:pt x="42" y="260"/>
                        </a:lnTo>
                        <a:lnTo>
                          <a:pt x="42" y="260"/>
                        </a:lnTo>
                        <a:lnTo>
                          <a:pt x="18" y="272"/>
                        </a:lnTo>
                        <a:lnTo>
                          <a:pt x="18" y="272"/>
                        </a:lnTo>
                        <a:lnTo>
                          <a:pt x="0" y="284"/>
                        </a:lnTo>
                        <a:lnTo>
                          <a:pt x="0" y="284"/>
                        </a:lnTo>
                        <a:lnTo>
                          <a:pt x="18" y="270"/>
                        </a:lnTo>
                        <a:lnTo>
                          <a:pt x="18" y="270"/>
                        </a:lnTo>
                        <a:lnTo>
                          <a:pt x="38" y="254"/>
                        </a:lnTo>
                        <a:lnTo>
                          <a:pt x="38" y="254"/>
                        </a:lnTo>
                        <a:lnTo>
                          <a:pt x="64" y="236"/>
                        </a:lnTo>
                        <a:lnTo>
                          <a:pt x="64" y="236"/>
                        </a:lnTo>
                        <a:lnTo>
                          <a:pt x="214" y="138"/>
                        </a:lnTo>
                        <a:lnTo>
                          <a:pt x="214" y="138"/>
                        </a:lnTo>
                        <a:lnTo>
                          <a:pt x="362" y="40"/>
                        </a:lnTo>
                        <a:lnTo>
                          <a:pt x="362" y="40"/>
                        </a:lnTo>
                        <a:lnTo>
                          <a:pt x="390" y="22"/>
                        </a:lnTo>
                        <a:lnTo>
                          <a:pt x="390" y="22"/>
                        </a:lnTo>
                        <a:lnTo>
                          <a:pt x="412" y="10"/>
                        </a:lnTo>
                        <a:lnTo>
                          <a:pt x="412" y="10"/>
                        </a:lnTo>
                        <a:lnTo>
                          <a:pt x="432" y="0"/>
                        </a:lnTo>
                        <a:lnTo>
                          <a:pt x="432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</p:grpSp>
            <p:grpSp>
              <p:nvGrpSpPr>
                <p:cNvPr id="216" name="그룹 126"/>
                <p:cNvGrpSpPr/>
                <p:nvPr/>
              </p:nvGrpSpPr>
              <p:grpSpPr>
                <a:xfrm>
                  <a:off x="5165725" y="1414463"/>
                  <a:ext cx="958850" cy="4095750"/>
                  <a:chOff x="5165725" y="1414463"/>
                  <a:chExt cx="958850" cy="4095750"/>
                </a:xfrm>
                <a:grpFill/>
              </p:grpSpPr>
              <p:sp>
                <p:nvSpPr>
                  <p:cNvPr id="217" name="Freeform 97"/>
                  <p:cNvSpPr>
                    <a:spLocks/>
                  </p:cNvSpPr>
                  <p:nvPr/>
                </p:nvSpPr>
                <p:spPr bwMode="auto">
                  <a:xfrm>
                    <a:off x="5819775" y="1414463"/>
                    <a:ext cx="304800" cy="34925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10" y="8"/>
                      </a:cxn>
                      <a:cxn ang="0">
                        <a:pos x="10" y="8"/>
                      </a:cxn>
                      <a:cxn ang="0">
                        <a:pos x="20" y="18"/>
                      </a:cxn>
                      <a:cxn ang="0">
                        <a:pos x="20" y="18"/>
                      </a:cxn>
                      <a:cxn ang="0">
                        <a:pos x="34" y="32"/>
                      </a:cxn>
                      <a:cxn ang="0">
                        <a:pos x="34" y="32"/>
                      </a:cxn>
                      <a:cxn ang="0">
                        <a:pos x="100" y="108"/>
                      </a:cxn>
                      <a:cxn ang="0">
                        <a:pos x="100" y="108"/>
                      </a:cxn>
                      <a:cxn ang="0">
                        <a:pos x="164" y="182"/>
                      </a:cxn>
                      <a:cxn ang="0">
                        <a:pos x="164" y="182"/>
                      </a:cxn>
                      <a:cxn ang="0">
                        <a:pos x="176" y="198"/>
                      </a:cxn>
                      <a:cxn ang="0">
                        <a:pos x="176" y="198"/>
                      </a:cxn>
                      <a:cxn ang="0">
                        <a:pos x="184" y="210"/>
                      </a:cxn>
                      <a:cxn ang="0">
                        <a:pos x="184" y="210"/>
                      </a:cxn>
                      <a:cxn ang="0">
                        <a:pos x="192" y="220"/>
                      </a:cxn>
                      <a:cxn ang="0">
                        <a:pos x="192" y="220"/>
                      </a:cxn>
                      <a:cxn ang="0">
                        <a:pos x="182" y="212"/>
                      </a:cxn>
                      <a:cxn ang="0">
                        <a:pos x="182" y="212"/>
                      </a:cxn>
                      <a:cxn ang="0">
                        <a:pos x="172" y="202"/>
                      </a:cxn>
                      <a:cxn ang="0">
                        <a:pos x="172" y="202"/>
                      </a:cxn>
                      <a:cxn ang="0">
                        <a:pos x="158" y="188"/>
                      </a:cxn>
                      <a:cxn ang="0">
                        <a:pos x="158" y="188"/>
                      </a:cxn>
                      <a:cxn ang="0">
                        <a:pos x="92" y="112"/>
                      </a:cxn>
                      <a:cxn ang="0">
                        <a:pos x="92" y="112"/>
                      </a:cxn>
                      <a:cxn ang="0">
                        <a:pos x="28" y="38"/>
                      </a:cxn>
                      <a:cxn ang="0">
                        <a:pos x="28" y="38"/>
                      </a:cxn>
                      <a:cxn ang="0">
                        <a:pos x="16" y="22"/>
                      </a:cxn>
                      <a:cxn ang="0">
                        <a:pos x="16" y="22"/>
                      </a:cxn>
                      <a:cxn ang="0">
                        <a:pos x="8" y="10"/>
                      </a:cxn>
                      <a:cxn ang="0">
                        <a:pos x="8" y="1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192" h="220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10" y="8"/>
                        </a:lnTo>
                        <a:lnTo>
                          <a:pt x="10" y="8"/>
                        </a:lnTo>
                        <a:lnTo>
                          <a:pt x="20" y="18"/>
                        </a:lnTo>
                        <a:lnTo>
                          <a:pt x="20" y="18"/>
                        </a:lnTo>
                        <a:lnTo>
                          <a:pt x="34" y="32"/>
                        </a:lnTo>
                        <a:lnTo>
                          <a:pt x="34" y="32"/>
                        </a:lnTo>
                        <a:lnTo>
                          <a:pt x="100" y="108"/>
                        </a:lnTo>
                        <a:lnTo>
                          <a:pt x="100" y="108"/>
                        </a:lnTo>
                        <a:lnTo>
                          <a:pt x="164" y="182"/>
                        </a:lnTo>
                        <a:lnTo>
                          <a:pt x="164" y="182"/>
                        </a:lnTo>
                        <a:lnTo>
                          <a:pt x="176" y="198"/>
                        </a:lnTo>
                        <a:lnTo>
                          <a:pt x="176" y="198"/>
                        </a:lnTo>
                        <a:lnTo>
                          <a:pt x="184" y="210"/>
                        </a:lnTo>
                        <a:lnTo>
                          <a:pt x="184" y="210"/>
                        </a:lnTo>
                        <a:lnTo>
                          <a:pt x="192" y="220"/>
                        </a:lnTo>
                        <a:lnTo>
                          <a:pt x="192" y="220"/>
                        </a:lnTo>
                        <a:lnTo>
                          <a:pt x="182" y="212"/>
                        </a:lnTo>
                        <a:lnTo>
                          <a:pt x="182" y="212"/>
                        </a:lnTo>
                        <a:lnTo>
                          <a:pt x="172" y="202"/>
                        </a:lnTo>
                        <a:lnTo>
                          <a:pt x="172" y="202"/>
                        </a:lnTo>
                        <a:lnTo>
                          <a:pt x="158" y="188"/>
                        </a:lnTo>
                        <a:lnTo>
                          <a:pt x="158" y="188"/>
                        </a:lnTo>
                        <a:lnTo>
                          <a:pt x="92" y="112"/>
                        </a:lnTo>
                        <a:lnTo>
                          <a:pt x="92" y="112"/>
                        </a:lnTo>
                        <a:lnTo>
                          <a:pt x="28" y="38"/>
                        </a:lnTo>
                        <a:lnTo>
                          <a:pt x="28" y="38"/>
                        </a:lnTo>
                        <a:lnTo>
                          <a:pt x="16" y="22"/>
                        </a:lnTo>
                        <a:lnTo>
                          <a:pt x="16" y="22"/>
                        </a:lnTo>
                        <a:lnTo>
                          <a:pt x="8" y="10"/>
                        </a:lnTo>
                        <a:lnTo>
                          <a:pt x="8" y="10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218" name="Freeform 98"/>
                  <p:cNvSpPr>
                    <a:spLocks/>
                  </p:cNvSpPr>
                  <p:nvPr/>
                </p:nvSpPr>
                <p:spPr bwMode="auto">
                  <a:xfrm>
                    <a:off x="5645150" y="1827213"/>
                    <a:ext cx="479425" cy="50165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14" y="12"/>
                      </a:cxn>
                      <a:cxn ang="0">
                        <a:pos x="14" y="12"/>
                      </a:cxn>
                      <a:cxn ang="0">
                        <a:pos x="30" y="26"/>
                      </a:cxn>
                      <a:cxn ang="0">
                        <a:pos x="30" y="26"/>
                      </a:cxn>
                      <a:cxn ang="0">
                        <a:pos x="50" y="46"/>
                      </a:cxn>
                      <a:cxn ang="0">
                        <a:pos x="50" y="46"/>
                      </a:cxn>
                      <a:cxn ang="0">
                        <a:pos x="154" y="156"/>
                      </a:cxn>
                      <a:cxn ang="0">
                        <a:pos x="154" y="156"/>
                      </a:cxn>
                      <a:cxn ang="0">
                        <a:pos x="258" y="264"/>
                      </a:cxn>
                      <a:cxn ang="0">
                        <a:pos x="258" y="264"/>
                      </a:cxn>
                      <a:cxn ang="0">
                        <a:pos x="276" y="286"/>
                      </a:cxn>
                      <a:cxn ang="0">
                        <a:pos x="276" y="286"/>
                      </a:cxn>
                      <a:cxn ang="0">
                        <a:pos x="290" y="302"/>
                      </a:cxn>
                      <a:cxn ang="0">
                        <a:pos x="290" y="302"/>
                      </a:cxn>
                      <a:cxn ang="0">
                        <a:pos x="302" y="316"/>
                      </a:cxn>
                      <a:cxn ang="0">
                        <a:pos x="302" y="316"/>
                      </a:cxn>
                      <a:cxn ang="0">
                        <a:pos x="288" y="304"/>
                      </a:cxn>
                      <a:cxn ang="0">
                        <a:pos x="288" y="304"/>
                      </a:cxn>
                      <a:cxn ang="0">
                        <a:pos x="272" y="290"/>
                      </a:cxn>
                      <a:cxn ang="0">
                        <a:pos x="272" y="290"/>
                      </a:cxn>
                      <a:cxn ang="0">
                        <a:pos x="252" y="270"/>
                      </a:cxn>
                      <a:cxn ang="0">
                        <a:pos x="252" y="270"/>
                      </a:cxn>
                      <a:cxn ang="0">
                        <a:pos x="148" y="162"/>
                      </a:cxn>
                      <a:cxn ang="0">
                        <a:pos x="148" y="162"/>
                      </a:cxn>
                      <a:cxn ang="0">
                        <a:pos x="44" y="52"/>
                      </a:cxn>
                      <a:cxn ang="0">
                        <a:pos x="44" y="52"/>
                      </a:cxn>
                      <a:cxn ang="0">
                        <a:pos x="26" y="32"/>
                      </a:cxn>
                      <a:cxn ang="0">
                        <a:pos x="26" y="32"/>
                      </a:cxn>
                      <a:cxn ang="0">
                        <a:pos x="12" y="14"/>
                      </a:cxn>
                      <a:cxn ang="0">
                        <a:pos x="12" y="14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302" h="316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14" y="12"/>
                        </a:lnTo>
                        <a:lnTo>
                          <a:pt x="14" y="12"/>
                        </a:lnTo>
                        <a:lnTo>
                          <a:pt x="30" y="26"/>
                        </a:lnTo>
                        <a:lnTo>
                          <a:pt x="30" y="26"/>
                        </a:lnTo>
                        <a:lnTo>
                          <a:pt x="50" y="46"/>
                        </a:lnTo>
                        <a:lnTo>
                          <a:pt x="50" y="46"/>
                        </a:lnTo>
                        <a:lnTo>
                          <a:pt x="154" y="156"/>
                        </a:lnTo>
                        <a:lnTo>
                          <a:pt x="154" y="156"/>
                        </a:lnTo>
                        <a:lnTo>
                          <a:pt x="258" y="264"/>
                        </a:lnTo>
                        <a:lnTo>
                          <a:pt x="258" y="264"/>
                        </a:lnTo>
                        <a:lnTo>
                          <a:pt x="276" y="286"/>
                        </a:lnTo>
                        <a:lnTo>
                          <a:pt x="276" y="286"/>
                        </a:lnTo>
                        <a:lnTo>
                          <a:pt x="290" y="302"/>
                        </a:lnTo>
                        <a:lnTo>
                          <a:pt x="290" y="302"/>
                        </a:lnTo>
                        <a:lnTo>
                          <a:pt x="302" y="316"/>
                        </a:lnTo>
                        <a:lnTo>
                          <a:pt x="302" y="316"/>
                        </a:lnTo>
                        <a:lnTo>
                          <a:pt x="288" y="304"/>
                        </a:lnTo>
                        <a:lnTo>
                          <a:pt x="288" y="304"/>
                        </a:lnTo>
                        <a:lnTo>
                          <a:pt x="272" y="290"/>
                        </a:lnTo>
                        <a:lnTo>
                          <a:pt x="272" y="290"/>
                        </a:lnTo>
                        <a:lnTo>
                          <a:pt x="252" y="270"/>
                        </a:lnTo>
                        <a:lnTo>
                          <a:pt x="252" y="270"/>
                        </a:lnTo>
                        <a:lnTo>
                          <a:pt x="148" y="162"/>
                        </a:lnTo>
                        <a:lnTo>
                          <a:pt x="148" y="162"/>
                        </a:lnTo>
                        <a:lnTo>
                          <a:pt x="44" y="52"/>
                        </a:lnTo>
                        <a:lnTo>
                          <a:pt x="44" y="52"/>
                        </a:lnTo>
                        <a:lnTo>
                          <a:pt x="26" y="32"/>
                        </a:lnTo>
                        <a:lnTo>
                          <a:pt x="26" y="32"/>
                        </a:lnTo>
                        <a:lnTo>
                          <a:pt x="12" y="14"/>
                        </a:lnTo>
                        <a:lnTo>
                          <a:pt x="12" y="14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219" name="Freeform 99"/>
                  <p:cNvSpPr>
                    <a:spLocks/>
                  </p:cNvSpPr>
                  <p:nvPr/>
                </p:nvSpPr>
                <p:spPr bwMode="auto">
                  <a:xfrm>
                    <a:off x="5470525" y="2287588"/>
                    <a:ext cx="654050" cy="60642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18" y="16"/>
                      </a:cxn>
                      <a:cxn ang="0">
                        <a:pos x="18" y="16"/>
                      </a:cxn>
                      <a:cxn ang="0">
                        <a:pos x="40" y="34"/>
                      </a:cxn>
                      <a:cxn ang="0">
                        <a:pos x="40" y="34"/>
                      </a:cxn>
                      <a:cxn ang="0">
                        <a:pos x="66" y="58"/>
                      </a:cxn>
                      <a:cxn ang="0">
                        <a:pos x="66" y="58"/>
                      </a:cxn>
                      <a:cxn ang="0">
                        <a:pos x="208" y="188"/>
                      </a:cxn>
                      <a:cxn ang="0">
                        <a:pos x="208" y="188"/>
                      </a:cxn>
                      <a:cxn ang="0">
                        <a:pos x="350" y="320"/>
                      </a:cxn>
                      <a:cxn ang="0">
                        <a:pos x="350" y="320"/>
                      </a:cxn>
                      <a:cxn ang="0">
                        <a:pos x="376" y="346"/>
                      </a:cxn>
                      <a:cxn ang="0">
                        <a:pos x="376" y="346"/>
                      </a:cxn>
                      <a:cxn ang="0">
                        <a:pos x="394" y="366"/>
                      </a:cxn>
                      <a:cxn ang="0">
                        <a:pos x="394" y="366"/>
                      </a:cxn>
                      <a:cxn ang="0">
                        <a:pos x="412" y="382"/>
                      </a:cxn>
                      <a:cxn ang="0">
                        <a:pos x="412" y="382"/>
                      </a:cxn>
                      <a:cxn ang="0">
                        <a:pos x="392" y="368"/>
                      </a:cxn>
                      <a:cxn ang="0">
                        <a:pos x="392" y="368"/>
                      </a:cxn>
                      <a:cxn ang="0">
                        <a:pos x="372" y="350"/>
                      </a:cxn>
                      <a:cxn ang="0">
                        <a:pos x="372" y="350"/>
                      </a:cxn>
                      <a:cxn ang="0">
                        <a:pos x="344" y="326"/>
                      </a:cxn>
                      <a:cxn ang="0">
                        <a:pos x="344" y="326"/>
                      </a:cxn>
                      <a:cxn ang="0">
                        <a:pos x="202" y="194"/>
                      </a:cxn>
                      <a:cxn ang="0">
                        <a:pos x="202" y="194"/>
                      </a:cxn>
                      <a:cxn ang="0">
                        <a:pos x="60" y="64"/>
                      </a:cxn>
                      <a:cxn ang="0">
                        <a:pos x="60" y="64"/>
                      </a:cxn>
                      <a:cxn ang="0">
                        <a:pos x="36" y="38"/>
                      </a:cxn>
                      <a:cxn ang="0">
                        <a:pos x="36" y="38"/>
                      </a:cxn>
                      <a:cxn ang="0">
                        <a:pos x="16" y="18"/>
                      </a:cxn>
                      <a:cxn ang="0">
                        <a:pos x="16" y="18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412" h="382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18" y="16"/>
                        </a:lnTo>
                        <a:lnTo>
                          <a:pt x="18" y="16"/>
                        </a:lnTo>
                        <a:lnTo>
                          <a:pt x="40" y="34"/>
                        </a:lnTo>
                        <a:lnTo>
                          <a:pt x="40" y="34"/>
                        </a:lnTo>
                        <a:lnTo>
                          <a:pt x="66" y="58"/>
                        </a:lnTo>
                        <a:lnTo>
                          <a:pt x="66" y="58"/>
                        </a:lnTo>
                        <a:lnTo>
                          <a:pt x="208" y="188"/>
                        </a:lnTo>
                        <a:lnTo>
                          <a:pt x="208" y="188"/>
                        </a:lnTo>
                        <a:lnTo>
                          <a:pt x="350" y="320"/>
                        </a:lnTo>
                        <a:lnTo>
                          <a:pt x="350" y="320"/>
                        </a:lnTo>
                        <a:lnTo>
                          <a:pt x="376" y="346"/>
                        </a:lnTo>
                        <a:lnTo>
                          <a:pt x="376" y="346"/>
                        </a:lnTo>
                        <a:lnTo>
                          <a:pt x="394" y="366"/>
                        </a:lnTo>
                        <a:lnTo>
                          <a:pt x="394" y="366"/>
                        </a:lnTo>
                        <a:lnTo>
                          <a:pt x="412" y="382"/>
                        </a:lnTo>
                        <a:lnTo>
                          <a:pt x="412" y="382"/>
                        </a:lnTo>
                        <a:lnTo>
                          <a:pt x="392" y="368"/>
                        </a:lnTo>
                        <a:lnTo>
                          <a:pt x="392" y="368"/>
                        </a:lnTo>
                        <a:lnTo>
                          <a:pt x="372" y="350"/>
                        </a:lnTo>
                        <a:lnTo>
                          <a:pt x="372" y="350"/>
                        </a:lnTo>
                        <a:lnTo>
                          <a:pt x="344" y="326"/>
                        </a:lnTo>
                        <a:lnTo>
                          <a:pt x="344" y="326"/>
                        </a:lnTo>
                        <a:lnTo>
                          <a:pt x="202" y="194"/>
                        </a:lnTo>
                        <a:lnTo>
                          <a:pt x="202" y="194"/>
                        </a:lnTo>
                        <a:lnTo>
                          <a:pt x="60" y="64"/>
                        </a:lnTo>
                        <a:lnTo>
                          <a:pt x="60" y="64"/>
                        </a:lnTo>
                        <a:lnTo>
                          <a:pt x="36" y="38"/>
                        </a:lnTo>
                        <a:lnTo>
                          <a:pt x="36" y="38"/>
                        </a:lnTo>
                        <a:lnTo>
                          <a:pt x="16" y="18"/>
                        </a:lnTo>
                        <a:lnTo>
                          <a:pt x="16" y="18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220" name="Freeform 100"/>
                  <p:cNvSpPr>
                    <a:spLocks/>
                  </p:cNvSpPr>
                  <p:nvPr/>
                </p:nvSpPr>
                <p:spPr bwMode="auto">
                  <a:xfrm>
                    <a:off x="5314950" y="2770188"/>
                    <a:ext cx="809625" cy="69215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4" y="16"/>
                      </a:cxn>
                      <a:cxn ang="0">
                        <a:pos x="24" y="16"/>
                      </a:cxn>
                      <a:cxn ang="0">
                        <a:pos x="50" y="38"/>
                      </a:cxn>
                      <a:cxn ang="0">
                        <a:pos x="50" y="38"/>
                      </a:cxn>
                      <a:cxn ang="0">
                        <a:pos x="84" y="64"/>
                      </a:cxn>
                      <a:cxn ang="0">
                        <a:pos x="84" y="64"/>
                      </a:cxn>
                      <a:cxn ang="0">
                        <a:pos x="258" y="214"/>
                      </a:cxn>
                      <a:cxn ang="0">
                        <a:pos x="258" y="214"/>
                      </a:cxn>
                      <a:cxn ang="0">
                        <a:pos x="432" y="364"/>
                      </a:cxn>
                      <a:cxn ang="0">
                        <a:pos x="432" y="364"/>
                      </a:cxn>
                      <a:cxn ang="0">
                        <a:pos x="464" y="392"/>
                      </a:cxn>
                      <a:cxn ang="0">
                        <a:pos x="464" y="392"/>
                      </a:cxn>
                      <a:cxn ang="0">
                        <a:pos x="488" y="416"/>
                      </a:cxn>
                      <a:cxn ang="0">
                        <a:pos x="488" y="416"/>
                      </a:cxn>
                      <a:cxn ang="0">
                        <a:pos x="510" y="436"/>
                      </a:cxn>
                      <a:cxn ang="0">
                        <a:pos x="510" y="436"/>
                      </a:cxn>
                      <a:cxn ang="0">
                        <a:pos x="486" y="418"/>
                      </a:cxn>
                      <a:cxn ang="0">
                        <a:pos x="486" y="418"/>
                      </a:cxn>
                      <a:cxn ang="0">
                        <a:pos x="460" y="398"/>
                      </a:cxn>
                      <a:cxn ang="0">
                        <a:pos x="460" y="398"/>
                      </a:cxn>
                      <a:cxn ang="0">
                        <a:pos x="428" y="370"/>
                      </a:cxn>
                      <a:cxn ang="0">
                        <a:pos x="428" y="370"/>
                      </a:cxn>
                      <a:cxn ang="0">
                        <a:pos x="252" y="220"/>
                      </a:cxn>
                      <a:cxn ang="0">
                        <a:pos x="252" y="220"/>
                      </a:cxn>
                      <a:cxn ang="0">
                        <a:pos x="78" y="70"/>
                      </a:cxn>
                      <a:cxn ang="0">
                        <a:pos x="78" y="70"/>
                      </a:cxn>
                      <a:cxn ang="0">
                        <a:pos x="46" y="42"/>
                      </a:cxn>
                      <a:cxn ang="0">
                        <a:pos x="46" y="42"/>
                      </a:cxn>
                      <a:cxn ang="0">
                        <a:pos x="22" y="20"/>
                      </a:cxn>
                      <a:cxn ang="0">
                        <a:pos x="22" y="2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510" h="436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4" y="16"/>
                        </a:lnTo>
                        <a:lnTo>
                          <a:pt x="24" y="16"/>
                        </a:lnTo>
                        <a:lnTo>
                          <a:pt x="50" y="38"/>
                        </a:lnTo>
                        <a:lnTo>
                          <a:pt x="50" y="38"/>
                        </a:lnTo>
                        <a:lnTo>
                          <a:pt x="84" y="64"/>
                        </a:lnTo>
                        <a:lnTo>
                          <a:pt x="84" y="64"/>
                        </a:lnTo>
                        <a:lnTo>
                          <a:pt x="258" y="214"/>
                        </a:lnTo>
                        <a:lnTo>
                          <a:pt x="258" y="214"/>
                        </a:lnTo>
                        <a:lnTo>
                          <a:pt x="432" y="364"/>
                        </a:lnTo>
                        <a:lnTo>
                          <a:pt x="432" y="364"/>
                        </a:lnTo>
                        <a:lnTo>
                          <a:pt x="464" y="392"/>
                        </a:lnTo>
                        <a:lnTo>
                          <a:pt x="464" y="392"/>
                        </a:lnTo>
                        <a:lnTo>
                          <a:pt x="488" y="416"/>
                        </a:lnTo>
                        <a:lnTo>
                          <a:pt x="488" y="416"/>
                        </a:lnTo>
                        <a:lnTo>
                          <a:pt x="510" y="436"/>
                        </a:lnTo>
                        <a:lnTo>
                          <a:pt x="510" y="436"/>
                        </a:lnTo>
                        <a:lnTo>
                          <a:pt x="486" y="418"/>
                        </a:lnTo>
                        <a:lnTo>
                          <a:pt x="486" y="418"/>
                        </a:lnTo>
                        <a:lnTo>
                          <a:pt x="460" y="398"/>
                        </a:lnTo>
                        <a:lnTo>
                          <a:pt x="460" y="398"/>
                        </a:lnTo>
                        <a:lnTo>
                          <a:pt x="428" y="370"/>
                        </a:lnTo>
                        <a:lnTo>
                          <a:pt x="428" y="370"/>
                        </a:lnTo>
                        <a:lnTo>
                          <a:pt x="252" y="220"/>
                        </a:lnTo>
                        <a:lnTo>
                          <a:pt x="252" y="220"/>
                        </a:lnTo>
                        <a:lnTo>
                          <a:pt x="78" y="70"/>
                        </a:lnTo>
                        <a:lnTo>
                          <a:pt x="78" y="70"/>
                        </a:lnTo>
                        <a:lnTo>
                          <a:pt x="46" y="42"/>
                        </a:lnTo>
                        <a:lnTo>
                          <a:pt x="46" y="42"/>
                        </a:lnTo>
                        <a:lnTo>
                          <a:pt x="22" y="20"/>
                        </a:lnTo>
                        <a:lnTo>
                          <a:pt x="22" y="20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221" name="Freeform 101"/>
                  <p:cNvSpPr>
                    <a:spLocks/>
                  </p:cNvSpPr>
                  <p:nvPr/>
                </p:nvSpPr>
                <p:spPr bwMode="auto">
                  <a:xfrm>
                    <a:off x="5207000" y="3236913"/>
                    <a:ext cx="917575" cy="69532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6" y="18"/>
                      </a:cxn>
                      <a:cxn ang="0">
                        <a:pos x="26" y="18"/>
                      </a:cxn>
                      <a:cxn ang="0">
                        <a:pos x="56" y="38"/>
                      </a:cxn>
                      <a:cxn ang="0">
                        <a:pos x="56" y="38"/>
                      </a:cxn>
                      <a:cxn ang="0">
                        <a:pos x="94" y="66"/>
                      </a:cxn>
                      <a:cxn ang="0">
                        <a:pos x="94" y="66"/>
                      </a:cxn>
                      <a:cxn ang="0">
                        <a:pos x="292" y="216"/>
                      </a:cxn>
                      <a:cxn ang="0">
                        <a:pos x="292" y="216"/>
                      </a:cxn>
                      <a:cxn ang="0">
                        <a:pos x="490" y="366"/>
                      </a:cxn>
                      <a:cxn ang="0">
                        <a:pos x="490" y="366"/>
                      </a:cxn>
                      <a:cxn ang="0">
                        <a:pos x="526" y="396"/>
                      </a:cxn>
                      <a:cxn ang="0">
                        <a:pos x="526" y="396"/>
                      </a:cxn>
                      <a:cxn ang="0">
                        <a:pos x="554" y="418"/>
                      </a:cxn>
                      <a:cxn ang="0">
                        <a:pos x="554" y="418"/>
                      </a:cxn>
                      <a:cxn ang="0">
                        <a:pos x="578" y="438"/>
                      </a:cxn>
                      <a:cxn ang="0">
                        <a:pos x="578" y="438"/>
                      </a:cxn>
                      <a:cxn ang="0">
                        <a:pos x="552" y="420"/>
                      </a:cxn>
                      <a:cxn ang="0">
                        <a:pos x="552" y="420"/>
                      </a:cxn>
                      <a:cxn ang="0">
                        <a:pos x="522" y="400"/>
                      </a:cxn>
                      <a:cxn ang="0">
                        <a:pos x="522" y="400"/>
                      </a:cxn>
                      <a:cxn ang="0">
                        <a:pos x="484" y="374"/>
                      </a:cxn>
                      <a:cxn ang="0">
                        <a:pos x="484" y="374"/>
                      </a:cxn>
                      <a:cxn ang="0">
                        <a:pos x="286" y="222"/>
                      </a:cxn>
                      <a:cxn ang="0">
                        <a:pos x="286" y="222"/>
                      </a:cxn>
                      <a:cxn ang="0">
                        <a:pos x="88" y="72"/>
                      </a:cxn>
                      <a:cxn ang="0">
                        <a:pos x="88" y="72"/>
                      </a:cxn>
                      <a:cxn ang="0">
                        <a:pos x="52" y="44"/>
                      </a:cxn>
                      <a:cxn ang="0">
                        <a:pos x="52" y="44"/>
                      </a:cxn>
                      <a:cxn ang="0">
                        <a:pos x="24" y="20"/>
                      </a:cxn>
                      <a:cxn ang="0">
                        <a:pos x="24" y="2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578" h="438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6" y="18"/>
                        </a:lnTo>
                        <a:lnTo>
                          <a:pt x="26" y="18"/>
                        </a:lnTo>
                        <a:lnTo>
                          <a:pt x="56" y="38"/>
                        </a:lnTo>
                        <a:lnTo>
                          <a:pt x="56" y="38"/>
                        </a:lnTo>
                        <a:lnTo>
                          <a:pt x="94" y="66"/>
                        </a:lnTo>
                        <a:lnTo>
                          <a:pt x="94" y="66"/>
                        </a:lnTo>
                        <a:lnTo>
                          <a:pt x="292" y="216"/>
                        </a:lnTo>
                        <a:lnTo>
                          <a:pt x="292" y="216"/>
                        </a:lnTo>
                        <a:lnTo>
                          <a:pt x="490" y="366"/>
                        </a:lnTo>
                        <a:lnTo>
                          <a:pt x="490" y="366"/>
                        </a:lnTo>
                        <a:lnTo>
                          <a:pt x="526" y="396"/>
                        </a:lnTo>
                        <a:lnTo>
                          <a:pt x="526" y="396"/>
                        </a:lnTo>
                        <a:lnTo>
                          <a:pt x="554" y="418"/>
                        </a:lnTo>
                        <a:lnTo>
                          <a:pt x="554" y="418"/>
                        </a:lnTo>
                        <a:lnTo>
                          <a:pt x="578" y="438"/>
                        </a:lnTo>
                        <a:lnTo>
                          <a:pt x="578" y="438"/>
                        </a:lnTo>
                        <a:lnTo>
                          <a:pt x="552" y="420"/>
                        </a:lnTo>
                        <a:lnTo>
                          <a:pt x="552" y="420"/>
                        </a:lnTo>
                        <a:lnTo>
                          <a:pt x="522" y="400"/>
                        </a:lnTo>
                        <a:lnTo>
                          <a:pt x="522" y="400"/>
                        </a:lnTo>
                        <a:lnTo>
                          <a:pt x="484" y="374"/>
                        </a:lnTo>
                        <a:lnTo>
                          <a:pt x="484" y="374"/>
                        </a:lnTo>
                        <a:lnTo>
                          <a:pt x="286" y="222"/>
                        </a:lnTo>
                        <a:lnTo>
                          <a:pt x="286" y="222"/>
                        </a:lnTo>
                        <a:lnTo>
                          <a:pt x="88" y="72"/>
                        </a:lnTo>
                        <a:lnTo>
                          <a:pt x="88" y="72"/>
                        </a:lnTo>
                        <a:lnTo>
                          <a:pt x="52" y="44"/>
                        </a:lnTo>
                        <a:lnTo>
                          <a:pt x="52" y="44"/>
                        </a:lnTo>
                        <a:lnTo>
                          <a:pt x="24" y="20"/>
                        </a:lnTo>
                        <a:lnTo>
                          <a:pt x="24" y="20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222" name="Freeform 102"/>
                  <p:cNvSpPr>
                    <a:spLocks/>
                  </p:cNvSpPr>
                  <p:nvPr/>
                </p:nvSpPr>
                <p:spPr bwMode="auto">
                  <a:xfrm>
                    <a:off x="5165725" y="3662363"/>
                    <a:ext cx="958850" cy="68897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8" y="18"/>
                      </a:cxn>
                      <a:cxn ang="0">
                        <a:pos x="28" y="18"/>
                      </a:cxn>
                      <a:cxn ang="0">
                        <a:pos x="58" y="38"/>
                      </a:cxn>
                      <a:cxn ang="0">
                        <a:pos x="58" y="38"/>
                      </a:cxn>
                      <a:cxn ang="0">
                        <a:pos x="98" y="64"/>
                      </a:cxn>
                      <a:cxn ang="0">
                        <a:pos x="98" y="64"/>
                      </a:cxn>
                      <a:cxn ang="0">
                        <a:pos x="304" y="214"/>
                      </a:cxn>
                      <a:cxn ang="0">
                        <a:pos x="304" y="214"/>
                      </a:cxn>
                      <a:cxn ang="0">
                        <a:pos x="512" y="362"/>
                      </a:cxn>
                      <a:cxn ang="0">
                        <a:pos x="512" y="362"/>
                      </a:cxn>
                      <a:cxn ang="0">
                        <a:pos x="550" y="392"/>
                      </a:cxn>
                      <a:cxn ang="0">
                        <a:pos x="550" y="392"/>
                      </a:cxn>
                      <a:cxn ang="0">
                        <a:pos x="578" y="414"/>
                      </a:cxn>
                      <a:cxn ang="0">
                        <a:pos x="578" y="414"/>
                      </a:cxn>
                      <a:cxn ang="0">
                        <a:pos x="604" y="434"/>
                      </a:cxn>
                      <a:cxn ang="0">
                        <a:pos x="604" y="434"/>
                      </a:cxn>
                      <a:cxn ang="0">
                        <a:pos x="576" y="416"/>
                      </a:cxn>
                      <a:cxn ang="0">
                        <a:pos x="576" y="416"/>
                      </a:cxn>
                      <a:cxn ang="0">
                        <a:pos x="546" y="396"/>
                      </a:cxn>
                      <a:cxn ang="0">
                        <a:pos x="546" y="396"/>
                      </a:cxn>
                      <a:cxn ang="0">
                        <a:pos x="506" y="370"/>
                      </a:cxn>
                      <a:cxn ang="0">
                        <a:pos x="506" y="370"/>
                      </a:cxn>
                      <a:cxn ang="0">
                        <a:pos x="300" y="220"/>
                      </a:cxn>
                      <a:cxn ang="0">
                        <a:pos x="300" y="220"/>
                      </a:cxn>
                      <a:cxn ang="0">
                        <a:pos x="92" y="72"/>
                      </a:cxn>
                      <a:cxn ang="0">
                        <a:pos x="92" y="72"/>
                      </a:cxn>
                      <a:cxn ang="0">
                        <a:pos x="54" y="44"/>
                      </a:cxn>
                      <a:cxn ang="0">
                        <a:pos x="54" y="44"/>
                      </a:cxn>
                      <a:cxn ang="0">
                        <a:pos x="26" y="20"/>
                      </a:cxn>
                      <a:cxn ang="0">
                        <a:pos x="26" y="2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604" h="434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8" y="18"/>
                        </a:lnTo>
                        <a:lnTo>
                          <a:pt x="28" y="18"/>
                        </a:lnTo>
                        <a:lnTo>
                          <a:pt x="58" y="38"/>
                        </a:lnTo>
                        <a:lnTo>
                          <a:pt x="58" y="38"/>
                        </a:lnTo>
                        <a:lnTo>
                          <a:pt x="98" y="64"/>
                        </a:lnTo>
                        <a:lnTo>
                          <a:pt x="98" y="64"/>
                        </a:lnTo>
                        <a:lnTo>
                          <a:pt x="304" y="214"/>
                        </a:lnTo>
                        <a:lnTo>
                          <a:pt x="304" y="214"/>
                        </a:lnTo>
                        <a:lnTo>
                          <a:pt x="512" y="362"/>
                        </a:lnTo>
                        <a:lnTo>
                          <a:pt x="512" y="362"/>
                        </a:lnTo>
                        <a:lnTo>
                          <a:pt x="550" y="392"/>
                        </a:lnTo>
                        <a:lnTo>
                          <a:pt x="550" y="392"/>
                        </a:lnTo>
                        <a:lnTo>
                          <a:pt x="578" y="414"/>
                        </a:lnTo>
                        <a:lnTo>
                          <a:pt x="578" y="414"/>
                        </a:lnTo>
                        <a:lnTo>
                          <a:pt x="604" y="434"/>
                        </a:lnTo>
                        <a:lnTo>
                          <a:pt x="604" y="434"/>
                        </a:lnTo>
                        <a:lnTo>
                          <a:pt x="576" y="416"/>
                        </a:lnTo>
                        <a:lnTo>
                          <a:pt x="576" y="416"/>
                        </a:lnTo>
                        <a:lnTo>
                          <a:pt x="546" y="396"/>
                        </a:lnTo>
                        <a:lnTo>
                          <a:pt x="546" y="396"/>
                        </a:lnTo>
                        <a:lnTo>
                          <a:pt x="506" y="370"/>
                        </a:lnTo>
                        <a:lnTo>
                          <a:pt x="506" y="370"/>
                        </a:lnTo>
                        <a:lnTo>
                          <a:pt x="300" y="220"/>
                        </a:lnTo>
                        <a:lnTo>
                          <a:pt x="300" y="220"/>
                        </a:lnTo>
                        <a:lnTo>
                          <a:pt x="92" y="72"/>
                        </a:lnTo>
                        <a:lnTo>
                          <a:pt x="92" y="72"/>
                        </a:lnTo>
                        <a:lnTo>
                          <a:pt x="54" y="44"/>
                        </a:lnTo>
                        <a:lnTo>
                          <a:pt x="54" y="44"/>
                        </a:lnTo>
                        <a:lnTo>
                          <a:pt x="26" y="20"/>
                        </a:lnTo>
                        <a:lnTo>
                          <a:pt x="26" y="20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223" name="Freeform 103"/>
                  <p:cNvSpPr>
                    <a:spLocks/>
                  </p:cNvSpPr>
                  <p:nvPr/>
                </p:nvSpPr>
                <p:spPr bwMode="auto">
                  <a:xfrm>
                    <a:off x="5187950" y="4049713"/>
                    <a:ext cx="936625" cy="63817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6" y="16"/>
                      </a:cxn>
                      <a:cxn ang="0">
                        <a:pos x="26" y="16"/>
                      </a:cxn>
                      <a:cxn ang="0">
                        <a:pos x="56" y="34"/>
                      </a:cxn>
                      <a:cxn ang="0">
                        <a:pos x="56" y="34"/>
                      </a:cxn>
                      <a:cxn ang="0">
                        <a:pos x="94" y="58"/>
                      </a:cxn>
                      <a:cxn ang="0">
                        <a:pos x="94" y="58"/>
                      </a:cxn>
                      <a:cxn ang="0">
                        <a:pos x="296" y="198"/>
                      </a:cxn>
                      <a:cxn ang="0">
                        <a:pos x="296" y="198"/>
                      </a:cxn>
                      <a:cxn ang="0">
                        <a:pos x="500" y="336"/>
                      </a:cxn>
                      <a:cxn ang="0">
                        <a:pos x="500" y="336"/>
                      </a:cxn>
                      <a:cxn ang="0">
                        <a:pos x="536" y="362"/>
                      </a:cxn>
                      <a:cxn ang="0">
                        <a:pos x="536" y="362"/>
                      </a:cxn>
                      <a:cxn ang="0">
                        <a:pos x="564" y="384"/>
                      </a:cxn>
                      <a:cxn ang="0">
                        <a:pos x="564" y="384"/>
                      </a:cxn>
                      <a:cxn ang="0">
                        <a:pos x="590" y="402"/>
                      </a:cxn>
                      <a:cxn ang="0">
                        <a:pos x="590" y="402"/>
                      </a:cxn>
                      <a:cxn ang="0">
                        <a:pos x="564" y="386"/>
                      </a:cxn>
                      <a:cxn ang="0">
                        <a:pos x="564" y="386"/>
                      </a:cxn>
                      <a:cxn ang="0">
                        <a:pos x="534" y="368"/>
                      </a:cxn>
                      <a:cxn ang="0">
                        <a:pos x="534" y="368"/>
                      </a:cxn>
                      <a:cxn ang="0">
                        <a:pos x="494" y="342"/>
                      </a:cxn>
                      <a:cxn ang="0">
                        <a:pos x="494" y="342"/>
                      </a:cxn>
                      <a:cxn ang="0">
                        <a:pos x="292" y="204"/>
                      </a:cxn>
                      <a:cxn ang="0">
                        <a:pos x="292" y="204"/>
                      </a:cxn>
                      <a:cxn ang="0">
                        <a:pos x="90" y="66"/>
                      </a:cxn>
                      <a:cxn ang="0">
                        <a:pos x="90" y="66"/>
                      </a:cxn>
                      <a:cxn ang="0">
                        <a:pos x="52" y="40"/>
                      </a:cxn>
                      <a:cxn ang="0">
                        <a:pos x="52" y="40"/>
                      </a:cxn>
                      <a:cxn ang="0">
                        <a:pos x="24" y="18"/>
                      </a:cxn>
                      <a:cxn ang="0">
                        <a:pos x="24" y="18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590" h="402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6" y="16"/>
                        </a:lnTo>
                        <a:lnTo>
                          <a:pt x="26" y="16"/>
                        </a:lnTo>
                        <a:lnTo>
                          <a:pt x="56" y="34"/>
                        </a:lnTo>
                        <a:lnTo>
                          <a:pt x="56" y="34"/>
                        </a:lnTo>
                        <a:lnTo>
                          <a:pt x="94" y="58"/>
                        </a:lnTo>
                        <a:lnTo>
                          <a:pt x="94" y="58"/>
                        </a:lnTo>
                        <a:lnTo>
                          <a:pt x="296" y="198"/>
                        </a:lnTo>
                        <a:lnTo>
                          <a:pt x="296" y="198"/>
                        </a:lnTo>
                        <a:lnTo>
                          <a:pt x="500" y="336"/>
                        </a:lnTo>
                        <a:lnTo>
                          <a:pt x="500" y="336"/>
                        </a:lnTo>
                        <a:lnTo>
                          <a:pt x="536" y="362"/>
                        </a:lnTo>
                        <a:lnTo>
                          <a:pt x="536" y="362"/>
                        </a:lnTo>
                        <a:lnTo>
                          <a:pt x="564" y="384"/>
                        </a:lnTo>
                        <a:lnTo>
                          <a:pt x="564" y="384"/>
                        </a:lnTo>
                        <a:lnTo>
                          <a:pt x="590" y="402"/>
                        </a:lnTo>
                        <a:lnTo>
                          <a:pt x="590" y="402"/>
                        </a:lnTo>
                        <a:lnTo>
                          <a:pt x="564" y="386"/>
                        </a:lnTo>
                        <a:lnTo>
                          <a:pt x="564" y="386"/>
                        </a:lnTo>
                        <a:lnTo>
                          <a:pt x="534" y="368"/>
                        </a:lnTo>
                        <a:lnTo>
                          <a:pt x="534" y="368"/>
                        </a:lnTo>
                        <a:lnTo>
                          <a:pt x="494" y="342"/>
                        </a:lnTo>
                        <a:lnTo>
                          <a:pt x="494" y="342"/>
                        </a:lnTo>
                        <a:lnTo>
                          <a:pt x="292" y="204"/>
                        </a:lnTo>
                        <a:lnTo>
                          <a:pt x="292" y="204"/>
                        </a:lnTo>
                        <a:lnTo>
                          <a:pt x="90" y="66"/>
                        </a:lnTo>
                        <a:lnTo>
                          <a:pt x="90" y="66"/>
                        </a:lnTo>
                        <a:lnTo>
                          <a:pt x="52" y="40"/>
                        </a:lnTo>
                        <a:lnTo>
                          <a:pt x="52" y="40"/>
                        </a:lnTo>
                        <a:lnTo>
                          <a:pt x="24" y="18"/>
                        </a:lnTo>
                        <a:lnTo>
                          <a:pt x="24" y="18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224" name="Freeform 104"/>
                  <p:cNvSpPr>
                    <a:spLocks/>
                  </p:cNvSpPr>
                  <p:nvPr/>
                </p:nvSpPr>
                <p:spPr bwMode="auto">
                  <a:xfrm>
                    <a:off x="5241925" y="4408488"/>
                    <a:ext cx="882650" cy="59055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6" y="14"/>
                      </a:cxn>
                      <a:cxn ang="0">
                        <a:pos x="26" y="14"/>
                      </a:cxn>
                      <a:cxn ang="0">
                        <a:pos x="54" y="32"/>
                      </a:cxn>
                      <a:cxn ang="0">
                        <a:pos x="54" y="32"/>
                      </a:cxn>
                      <a:cxn ang="0">
                        <a:pos x="90" y="54"/>
                      </a:cxn>
                      <a:cxn ang="0">
                        <a:pos x="90" y="54"/>
                      </a:cxn>
                      <a:cxn ang="0">
                        <a:pos x="280" y="182"/>
                      </a:cxn>
                      <a:cxn ang="0">
                        <a:pos x="280" y="182"/>
                      </a:cxn>
                      <a:cxn ang="0">
                        <a:pos x="472" y="310"/>
                      </a:cxn>
                      <a:cxn ang="0">
                        <a:pos x="472" y="310"/>
                      </a:cxn>
                      <a:cxn ang="0">
                        <a:pos x="506" y="334"/>
                      </a:cxn>
                      <a:cxn ang="0">
                        <a:pos x="506" y="334"/>
                      </a:cxn>
                      <a:cxn ang="0">
                        <a:pos x="532" y="354"/>
                      </a:cxn>
                      <a:cxn ang="0">
                        <a:pos x="532" y="354"/>
                      </a:cxn>
                      <a:cxn ang="0">
                        <a:pos x="556" y="372"/>
                      </a:cxn>
                      <a:cxn ang="0">
                        <a:pos x="556" y="372"/>
                      </a:cxn>
                      <a:cxn ang="0">
                        <a:pos x="530" y="356"/>
                      </a:cxn>
                      <a:cxn ang="0">
                        <a:pos x="530" y="356"/>
                      </a:cxn>
                      <a:cxn ang="0">
                        <a:pos x="502" y="340"/>
                      </a:cxn>
                      <a:cxn ang="0">
                        <a:pos x="502" y="340"/>
                      </a:cxn>
                      <a:cxn ang="0">
                        <a:pos x="466" y="316"/>
                      </a:cxn>
                      <a:cxn ang="0">
                        <a:pos x="466" y="316"/>
                      </a:cxn>
                      <a:cxn ang="0">
                        <a:pos x="276" y="190"/>
                      </a:cxn>
                      <a:cxn ang="0">
                        <a:pos x="276" y="190"/>
                      </a:cxn>
                      <a:cxn ang="0">
                        <a:pos x="86" y="62"/>
                      </a:cxn>
                      <a:cxn ang="0">
                        <a:pos x="86" y="62"/>
                      </a:cxn>
                      <a:cxn ang="0">
                        <a:pos x="50" y="38"/>
                      </a:cxn>
                      <a:cxn ang="0">
                        <a:pos x="50" y="38"/>
                      </a:cxn>
                      <a:cxn ang="0">
                        <a:pos x="24" y="18"/>
                      </a:cxn>
                      <a:cxn ang="0">
                        <a:pos x="24" y="18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556" h="372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6" y="14"/>
                        </a:lnTo>
                        <a:lnTo>
                          <a:pt x="26" y="14"/>
                        </a:lnTo>
                        <a:lnTo>
                          <a:pt x="54" y="32"/>
                        </a:lnTo>
                        <a:lnTo>
                          <a:pt x="54" y="32"/>
                        </a:lnTo>
                        <a:lnTo>
                          <a:pt x="90" y="54"/>
                        </a:lnTo>
                        <a:lnTo>
                          <a:pt x="90" y="54"/>
                        </a:lnTo>
                        <a:lnTo>
                          <a:pt x="280" y="182"/>
                        </a:lnTo>
                        <a:lnTo>
                          <a:pt x="280" y="182"/>
                        </a:lnTo>
                        <a:lnTo>
                          <a:pt x="472" y="310"/>
                        </a:lnTo>
                        <a:lnTo>
                          <a:pt x="472" y="310"/>
                        </a:lnTo>
                        <a:lnTo>
                          <a:pt x="506" y="334"/>
                        </a:lnTo>
                        <a:lnTo>
                          <a:pt x="506" y="334"/>
                        </a:lnTo>
                        <a:lnTo>
                          <a:pt x="532" y="354"/>
                        </a:lnTo>
                        <a:lnTo>
                          <a:pt x="532" y="354"/>
                        </a:lnTo>
                        <a:lnTo>
                          <a:pt x="556" y="372"/>
                        </a:lnTo>
                        <a:lnTo>
                          <a:pt x="556" y="372"/>
                        </a:lnTo>
                        <a:lnTo>
                          <a:pt x="530" y="356"/>
                        </a:lnTo>
                        <a:lnTo>
                          <a:pt x="530" y="356"/>
                        </a:lnTo>
                        <a:lnTo>
                          <a:pt x="502" y="340"/>
                        </a:lnTo>
                        <a:lnTo>
                          <a:pt x="502" y="340"/>
                        </a:lnTo>
                        <a:lnTo>
                          <a:pt x="466" y="316"/>
                        </a:lnTo>
                        <a:lnTo>
                          <a:pt x="466" y="316"/>
                        </a:lnTo>
                        <a:lnTo>
                          <a:pt x="276" y="190"/>
                        </a:lnTo>
                        <a:lnTo>
                          <a:pt x="276" y="190"/>
                        </a:lnTo>
                        <a:lnTo>
                          <a:pt x="86" y="62"/>
                        </a:lnTo>
                        <a:lnTo>
                          <a:pt x="86" y="62"/>
                        </a:lnTo>
                        <a:lnTo>
                          <a:pt x="50" y="38"/>
                        </a:lnTo>
                        <a:lnTo>
                          <a:pt x="50" y="38"/>
                        </a:lnTo>
                        <a:lnTo>
                          <a:pt x="24" y="18"/>
                        </a:lnTo>
                        <a:lnTo>
                          <a:pt x="24" y="18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225" name="Freeform 105"/>
                  <p:cNvSpPr>
                    <a:spLocks/>
                  </p:cNvSpPr>
                  <p:nvPr/>
                </p:nvSpPr>
                <p:spPr bwMode="auto">
                  <a:xfrm>
                    <a:off x="5314950" y="4767263"/>
                    <a:ext cx="809625" cy="53975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4" y="14"/>
                      </a:cxn>
                      <a:cxn ang="0">
                        <a:pos x="24" y="14"/>
                      </a:cxn>
                      <a:cxn ang="0">
                        <a:pos x="50" y="28"/>
                      </a:cxn>
                      <a:cxn ang="0">
                        <a:pos x="50" y="28"/>
                      </a:cxn>
                      <a:cxn ang="0">
                        <a:pos x="82" y="50"/>
                      </a:cxn>
                      <a:cxn ang="0">
                        <a:pos x="82" y="50"/>
                      </a:cxn>
                      <a:cxn ang="0">
                        <a:pos x="258" y="166"/>
                      </a:cxn>
                      <a:cxn ang="0">
                        <a:pos x="258" y="166"/>
                      </a:cxn>
                      <a:cxn ang="0">
                        <a:pos x="432" y="284"/>
                      </a:cxn>
                      <a:cxn ang="0">
                        <a:pos x="432" y="284"/>
                      </a:cxn>
                      <a:cxn ang="0">
                        <a:pos x="464" y="306"/>
                      </a:cxn>
                      <a:cxn ang="0">
                        <a:pos x="464" y="306"/>
                      </a:cxn>
                      <a:cxn ang="0">
                        <a:pos x="488" y="324"/>
                      </a:cxn>
                      <a:cxn ang="0">
                        <a:pos x="488" y="324"/>
                      </a:cxn>
                      <a:cxn ang="0">
                        <a:pos x="510" y="340"/>
                      </a:cxn>
                      <a:cxn ang="0">
                        <a:pos x="510" y="340"/>
                      </a:cxn>
                      <a:cxn ang="0">
                        <a:pos x="486" y="326"/>
                      </a:cxn>
                      <a:cxn ang="0">
                        <a:pos x="486" y="326"/>
                      </a:cxn>
                      <a:cxn ang="0">
                        <a:pos x="460" y="312"/>
                      </a:cxn>
                      <a:cxn ang="0">
                        <a:pos x="460" y="312"/>
                      </a:cxn>
                      <a:cxn ang="0">
                        <a:pos x="428" y="290"/>
                      </a:cxn>
                      <a:cxn ang="0">
                        <a:pos x="428" y="290"/>
                      </a:cxn>
                      <a:cxn ang="0">
                        <a:pos x="252" y="174"/>
                      </a:cxn>
                      <a:cxn ang="0">
                        <a:pos x="252" y="174"/>
                      </a:cxn>
                      <a:cxn ang="0">
                        <a:pos x="78" y="56"/>
                      </a:cxn>
                      <a:cxn ang="0">
                        <a:pos x="78" y="56"/>
                      </a:cxn>
                      <a:cxn ang="0">
                        <a:pos x="46" y="34"/>
                      </a:cxn>
                      <a:cxn ang="0">
                        <a:pos x="46" y="34"/>
                      </a:cxn>
                      <a:cxn ang="0">
                        <a:pos x="22" y="16"/>
                      </a:cxn>
                      <a:cxn ang="0">
                        <a:pos x="22" y="16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510" h="340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4" y="14"/>
                        </a:lnTo>
                        <a:lnTo>
                          <a:pt x="24" y="14"/>
                        </a:lnTo>
                        <a:lnTo>
                          <a:pt x="50" y="28"/>
                        </a:lnTo>
                        <a:lnTo>
                          <a:pt x="50" y="28"/>
                        </a:lnTo>
                        <a:lnTo>
                          <a:pt x="82" y="50"/>
                        </a:lnTo>
                        <a:lnTo>
                          <a:pt x="82" y="50"/>
                        </a:lnTo>
                        <a:lnTo>
                          <a:pt x="258" y="166"/>
                        </a:lnTo>
                        <a:lnTo>
                          <a:pt x="258" y="166"/>
                        </a:lnTo>
                        <a:lnTo>
                          <a:pt x="432" y="284"/>
                        </a:lnTo>
                        <a:lnTo>
                          <a:pt x="432" y="284"/>
                        </a:lnTo>
                        <a:lnTo>
                          <a:pt x="464" y="306"/>
                        </a:lnTo>
                        <a:lnTo>
                          <a:pt x="464" y="306"/>
                        </a:lnTo>
                        <a:lnTo>
                          <a:pt x="488" y="324"/>
                        </a:lnTo>
                        <a:lnTo>
                          <a:pt x="488" y="324"/>
                        </a:lnTo>
                        <a:lnTo>
                          <a:pt x="510" y="340"/>
                        </a:lnTo>
                        <a:lnTo>
                          <a:pt x="510" y="340"/>
                        </a:lnTo>
                        <a:lnTo>
                          <a:pt x="486" y="326"/>
                        </a:lnTo>
                        <a:lnTo>
                          <a:pt x="486" y="326"/>
                        </a:lnTo>
                        <a:lnTo>
                          <a:pt x="460" y="312"/>
                        </a:lnTo>
                        <a:lnTo>
                          <a:pt x="460" y="312"/>
                        </a:lnTo>
                        <a:lnTo>
                          <a:pt x="428" y="290"/>
                        </a:lnTo>
                        <a:lnTo>
                          <a:pt x="428" y="290"/>
                        </a:lnTo>
                        <a:lnTo>
                          <a:pt x="252" y="174"/>
                        </a:lnTo>
                        <a:lnTo>
                          <a:pt x="252" y="174"/>
                        </a:lnTo>
                        <a:lnTo>
                          <a:pt x="78" y="56"/>
                        </a:lnTo>
                        <a:lnTo>
                          <a:pt x="78" y="56"/>
                        </a:lnTo>
                        <a:lnTo>
                          <a:pt x="46" y="34"/>
                        </a:lnTo>
                        <a:lnTo>
                          <a:pt x="46" y="34"/>
                        </a:lnTo>
                        <a:lnTo>
                          <a:pt x="22" y="16"/>
                        </a:lnTo>
                        <a:lnTo>
                          <a:pt x="22" y="16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226" name="Freeform 106"/>
                  <p:cNvSpPr>
                    <a:spLocks/>
                  </p:cNvSpPr>
                  <p:nvPr/>
                </p:nvSpPr>
                <p:spPr bwMode="auto">
                  <a:xfrm>
                    <a:off x="5435600" y="5059363"/>
                    <a:ext cx="688975" cy="45085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0" y="10"/>
                      </a:cxn>
                      <a:cxn ang="0">
                        <a:pos x="20" y="10"/>
                      </a:cxn>
                      <a:cxn ang="0">
                        <a:pos x="42" y="22"/>
                      </a:cxn>
                      <a:cxn ang="0">
                        <a:pos x="42" y="22"/>
                      </a:cxn>
                      <a:cxn ang="0">
                        <a:pos x="70" y="40"/>
                      </a:cxn>
                      <a:cxn ang="0">
                        <a:pos x="70" y="40"/>
                      </a:cxn>
                      <a:cxn ang="0">
                        <a:pos x="220" y="138"/>
                      </a:cxn>
                      <a:cxn ang="0">
                        <a:pos x="220" y="138"/>
                      </a:cxn>
                      <a:cxn ang="0">
                        <a:pos x="368" y="236"/>
                      </a:cxn>
                      <a:cxn ang="0">
                        <a:pos x="368" y="236"/>
                      </a:cxn>
                      <a:cxn ang="0">
                        <a:pos x="396" y="254"/>
                      </a:cxn>
                      <a:cxn ang="0">
                        <a:pos x="396" y="254"/>
                      </a:cxn>
                      <a:cxn ang="0">
                        <a:pos x="416" y="270"/>
                      </a:cxn>
                      <a:cxn ang="0">
                        <a:pos x="416" y="270"/>
                      </a:cxn>
                      <a:cxn ang="0">
                        <a:pos x="434" y="284"/>
                      </a:cxn>
                      <a:cxn ang="0">
                        <a:pos x="434" y="284"/>
                      </a:cxn>
                      <a:cxn ang="0">
                        <a:pos x="414" y="272"/>
                      </a:cxn>
                      <a:cxn ang="0">
                        <a:pos x="414" y="272"/>
                      </a:cxn>
                      <a:cxn ang="0">
                        <a:pos x="392" y="260"/>
                      </a:cxn>
                      <a:cxn ang="0">
                        <a:pos x="392" y="260"/>
                      </a:cxn>
                      <a:cxn ang="0">
                        <a:pos x="364" y="242"/>
                      </a:cxn>
                      <a:cxn ang="0">
                        <a:pos x="364" y="242"/>
                      </a:cxn>
                      <a:cxn ang="0">
                        <a:pos x="214" y="146"/>
                      </a:cxn>
                      <a:cxn ang="0">
                        <a:pos x="214" y="146"/>
                      </a:cxn>
                      <a:cxn ang="0">
                        <a:pos x="66" y="48"/>
                      </a:cxn>
                      <a:cxn ang="0">
                        <a:pos x="66" y="48"/>
                      </a:cxn>
                      <a:cxn ang="0">
                        <a:pos x="38" y="28"/>
                      </a:cxn>
                      <a:cxn ang="0">
                        <a:pos x="38" y="28"/>
                      </a:cxn>
                      <a:cxn ang="0">
                        <a:pos x="18" y="12"/>
                      </a:cxn>
                      <a:cxn ang="0">
                        <a:pos x="18" y="12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434" h="284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0" y="10"/>
                        </a:lnTo>
                        <a:lnTo>
                          <a:pt x="20" y="10"/>
                        </a:lnTo>
                        <a:lnTo>
                          <a:pt x="42" y="22"/>
                        </a:lnTo>
                        <a:lnTo>
                          <a:pt x="42" y="22"/>
                        </a:lnTo>
                        <a:lnTo>
                          <a:pt x="70" y="40"/>
                        </a:lnTo>
                        <a:lnTo>
                          <a:pt x="70" y="40"/>
                        </a:lnTo>
                        <a:lnTo>
                          <a:pt x="220" y="138"/>
                        </a:lnTo>
                        <a:lnTo>
                          <a:pt x="220" y="138"/>
                        </a:lnTo>
                        <a:lnTo>
                          <a:pt x="368" y="236"/>
                        </a:lnTo>
                        <a:lnTo>
                          <a:pt x="368" y="236"/>
                        </a:lnTo>
                        <a:lnTo>
                          <a:pt x="396" y="254"/>
                        </a:lnTo>
                        <a:lnTo>
                          <a:pt x="396" y="254"/>
                        </a:lnTo>
                        <a:lnTo>
                          <a:pt x="416" y="270"/>
                        </a:lnTo>
                        <a:lnTo>
                          <a:pt x="416" y="270"/>
                        </a:lnTo>
                        <a:lnTo>
                          <a:pt x="434" y="284"/>
                        </a:lnTo>
                        <a:lnTo>
                          <a:pt x="434" y="284"/>
                        </a:lnTo>
                        <a:lnTo>
                          <a:pt x="414" y="272"/>
                        </a:lnTo>
                        <a:lnTo>
                          <a:pt x="414" y="272"/>
                        </a:lnTo>
                        <a:lnTo>
                          <a:pt x="392" y="260"/>
                        </a:lnTo>
                        <a:lnTo>
                          <a:pt x="392" y="260"/>
                        </a:lnTo>
                        <a:lnTo>
                          <a:pt x="364" y="242"/>
                        </a:lnTo>
                        <a:lnTo>
                          <a:pt x="364" y="242"/>
                        </a:lnTo>
                        <a:lnTo>
                          <a:pt x="214" y="146"/>
                        </a:lnTo>
                        <a:lnTo>
                          <a:pt x="214" y="146"/>
                        </a:lnTo>
                        <a:lnTo>
                          <a:pt x="66" y="48"/>
                        </a:lnTo>
                        <a:lnTo>
                          <a:pt x="66" y="48"/>
                        </a:lnTo>
                        <a:lnTo>
                          <a:pt x="38" y="28"/>
                        </a:lnTo>
                        <a:lnTo>
                          <a:pt x="38" y="28"/>
                        </a:lnTo>
                        <a:lnTo>
                          <a:pt x="18" y="12"/>
                        </a:lnTo>
                        <a:lnTo>
                          <a:pt x="18" y="12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</p:grpSp>
          </p:grpSp>
          <p:sp>
            <p:nvSpPr>
              <p:cNvPr id="213" name="Freeform 52"/>
              <p:cNvSpPr>
                <a:spLocks noEditPoints="1"/>
              </p:cNvSpPr>
              <p:nvPr/>
            </p:nvSpPr>
            <p:spPr bwMode="auto">
              <a:xfrm flipH="1">
                <a:off x="4400070" y="1045585"/>
                <a:ext cx="962025" cy="4486275"/>
              </a:xfrm>
              <a:custGeom>
                <a:avLst/>
                <a:gdLst/>
                <a:ahLst/>
                <a:cxnLst>
                  <a:cxn ang="0">
                    <a:pos x="586" y="10"/>
                  </a:cxn>
                  <a:cxn ang="0">
                    <a:pos x="558" y="106"/>
                  </a:cxn>
                  <a:cxn ang="0">
                    <a:pos x="518" y="144"/>
                  </a:cxn>
                  <a:cxn ang="0">
                    <a:pos x="488" y="250"/>
                  </a:cxn>
                  <a:cxn ang="0">
                    <a:pos x="436" y="342"/>
                  </a:cxn>
                  <a:cxn ang="0">
                    <a:pos x="398" y="442"/>
                  </a:cxn>
                  <a:cxn ang="0">
                    <a:pos x="342" y="574"/>
                  </a:cxn>
                  <a:cxn ang="0">
                    <a:pos x="298" y="668"/>
                  </a:cxn>
                  <a:cxn ang="0">
                    <a:pos x="246" y="824"/>
                  </a:cxn>
                  <a:cxn ang="0">
                    <a:pos x="194" y="918"/>
                  </a:cxn>
                  <a:cxn ang="0">
                    <a:pos x="178" y="1006"/>
                  </a:cxn>
                  <a:cxn ang="0">
                    <a:pos x="128" y="1158"/>
                  </a:cxn>
                  <a:cxn ang="0">
                    <a:pos x="96" y="1226"/>
                  </a:cxn>
                  <a:cxn ang="0">
                    <a:pos x="74" y="1382"/>
                  </a:cxn>
                  <a:cxn ang="0">
                    <a:pos x="26" y="1528"/>
                  </a:cxn>
                  <a:cxn ang="0">
                    <a:pos x="26" y="1640"/>
                  </a:cxn>
                  <a:cxn ang="0">
                    <a:pos x="0" y="1802"/>
                  </a:cxn>
                  <a:cxn ang="0">
                    <a:pos x="22" y="1942"/>
                  </a:cxn>
                  <a:cxn ang="0">
                    <a:pos x="12" y="2048"/>
                  </a:cxn>
                  <a:cxn ang="0">
                    <a:pos x="42" y="2126"/>
                  </a:cxn>
                  <a:cxn ang="0">
                    <a:pos x="50" y="2226"/>
                  </a:cxn>
                  <a:cxn ang="0">
                    <a:pos x="62" y="2296"/>
                  </a:cxn>
                  <a:cxn ang="0">
                    <a:pos x="98" y="2390"/>
                  </a:cxn>
                  <a:cxn ang="0">
                    <a:pos x="106" y="2490"/>
                  </a:cxn>
                  <a:cxn ang="0">
                    <a:pos x="156" y="2554"/>
                  </a:cxn>
                  <a:cxn ang="0">
                    <a:pos x="182" y="2674"/>
                  </a:cxn>
                  <a:cxn ang="0">
                    <a:pos x="226" y="2700"/>
                  </a:cxn>
                  <a:cxn ang="0">
                    <a:pos x="266" y="2792"/>
                  </a:cxn>
                  <a:cxn ang="0">
                    <a:pos x="276" y="2826"/>
                  </a:cxn>
                  <a:cxn ang="0">
                    <a:pos x="286" y="2824"/>
                  </a:cxn>
                  <a:cxn ang="0">
                    <a:pos x="276" y="2762"/>
                  </a:cxn>
                  <a:cxn ang="0">
                    <a:pos x="230" y="2688"/>
                  </a:cxn>
                  <a:cxn ang="0">
                    <a:pos x="196" y="2638"/>
                  </a:cxn>
                  <a:cxn ang="0">
                    <a:pos x="164" y="2532"/>
                  </a:cxn>
                  <a:cxn ang="0">
                    <a:pos x="126" y="2490"/>
                  </a:cxn>
                  <a:cxn ang="0">
                    <a:pos x="110" y="2362"/>
                  </a:cxn>
                  <a:cxn ang="0">
                    <a:pos x="68" y="2280"/>
                  </a:cxn>
                  <a:cxn ang="0">
                    <a:pos x="68" y="2176"/>
                  </a:cxn>
                  <a:cxn ang="0">
                    <a:pos x="42" y="2070"/>
                  </a:cxn>
                  <a:cxn ang="0">
                    <a:pos x="40" y="1978"/>
                  </a:cxn>
                  <a:cxn ang="0">
                    <a:pos x="34" y="1856"/>
                  </a:cxn>
                  <a:cxn ang="0">
                    <a:pos x="28" y="1766"/>
                  </a:cxn>
                  <a:cxn ang="0">
                    <a:pos x="46" y="1630"/>
                  </a:cxn>
                  <a:cxn ang="0">
                    <a:pos x="46" y="1528"/>
                  </a:cxn>
                  <a:cxn ang="0">
                    <a:pos x="92" y="1382"/>
                  </a:cxn>
                  <a:cxn ang="0">
                    <a:pos x="116" y="1226"/>
                  </a:cxn>
                  <a:cxn ang="0">
                    <a:pos x="162" y="1122"/>
                  </a:cxn>
                  <a:cxn ang="0">
                    <a:pos x="206" y="962"/>
                  </a:cxn>
                  <a:cxn ang="0">
                    <a:pos x="250" y="858"/>
                  </a:cxn>
                  <a:cxn ang="0">
                    <a:pos x="306" y="710"/>
                  </a:cxn>
                  <a:cxn ang="0">
                    <a:pos x="344" y="598"/>
                  </a:cxn>
                  <a:cxn ang="0">
                    <a:pos x="404" y="480"/>
                  </a:cxn>
                  <a:cxn ang="0">
                    <a:pos x="440" y="356"/>
                  </a:cxn>
                  <a:cxn ang="0">
                    <a:pos x="496" y="280"/>
                  </a:cxn>
                  <a:cxn ang="0">
                    <a:pos x="538" y="144"/>
                  </a:cxn>
                  <a:cxn ang="0">
                    <a:pos x="568" y="122"/>
                  </a:cxn>
                  <a:cxn ang="0">
                    <a:pos x="600" y="40"/>
                  </a:cxn>
                  <a:cxn ang="0">
                    <a:pos x="606" y="12"/>
                  </a:cxn>
                  <a:cxn ang="0">
                    <a:pos x="594" y="8"/>
                  </a:cxn>
                  <a:cxn ang="0">
                    <a:pos x="588" y="0"/>
                  </a:cxn>
                </a:cxnLst>
                <a:rect l="0" t="0" r="r" b="b"/>
                <a:pathLst>
                  <a:path w="606" h="2826">
                    <a:moveTo>
                      <a:pt x="590" y="4"/>
                    </a:moveTo>
                    <a:lnTo>
                      <a:pt x="590" y="4"/>
                    </a:lnTo>
                    <a:lnTo>
                      <a:pt x="586" y="10"/>
                    </a:lnTo>
                    <a:lnTo>
                      <a:pt x="586" y="10"/>
                    </a:lnTo>
                    <a:lnTo>
                      <a:pt x="580" y="40"/>
                    </a:lnTo>
                    <a:lnTo>
                      <a:pt x="574" y="66"/>
                    </a:lnTo>
                    <a:lnTo>
                      <a:pt x="566" y="88"/>
                    </a:lnTo>
                    <a:lnTo>
                      <a:pt x="558" y="106"/>
                    </a:lnTo>
                    <a:lnTo>
                      <a:pt x="550" y="122"/>
                    </a:lnTo>
                    <a:lnTo>
                      <a:pt x="540" y="132"/>
                    </a:lnTo>
                    <a:lnTo>
                      <a:pt x="530" y="140"/>
                    </a:lnTo>
                    <a:lnTo>
                      <a:pt x="518" y="144"/>
                    </a:lnTo>
                    <a:lnTo>
                      <a:pt x="518" y="144"/>
                    </a:lnTo>
                    <a:lnTo>
                      <a:pt x="510" y="182"/>
                    </a:lnTo>
                    <a:lnTo>
                      <a:pt x="500" y="218"/>
                    </a:lnTo>
                    <a:lnTo>
                      <a:pt x="488" y="250"/>
                    </a:lnTo>
                    <a:lnTo>
                      <a:pt x="476" y="280"/>
                    </a:lnTo>
                    <a:lnTo>
                      <a:pt x="464" y="304"/>
                    </a:lnTo>
                    <a:lnTo>
                      <a:pt x="450" y="326"/>
                    </a:lnTo>
                    <a:lnTo>
                      <a:pt x="436" y="342"/>
                    </a:lnTo>
                    <a:lnTo>
                      <a:pt x="420" y="356"/>
                    </a:lnTo>
                    <a:lnTo>
                      <a:pt x="420" y="356"/>
                    </a:lnTo>
                    <a:lnTo>
                      <a:pt x="410" y="400"/>
                    </a:lnTo>
                    <a:lnTo>
                      <a:pt x="398" y="442"/>
                    </a:lnTo>
                    <a:lnTo>
                      <a:pt x="386" y="480"/>
                    </a:lnTo>
                    <a:lnTo>
                      <a:pt x="372" y="514"/>
                    </a:lnTo>
                    <a:lnTo>
                      <a:pt x="358" y="546"/>
                    </a:lnTo>
                    <a:lnTo>
                      <a:pt x="342" y="574"/>
                    </a:lnTo>
                    <a:lnTo>
                      <a:pt x="326" y="598"/>
                    </a:lnTo>
                    <a:lnTo>
                      <a:pt x="308" y="622"/>
                    </a:lnTo>
                    <a:lnTo>
                      <a:pt x="308" y="622"/>
                    </a:lnTo>
                    <a:lnTo>
                      <a:pt x="298" y="668"/>
                    </a:lnTo>
                    <a:lnTo>
                      <a:pt x="286" y="710"/>
                    </a:lnTo>
                    <a:lnTo>
                      <a:pt x="274" y="750"/>
                    </a:lnTo>
                    <a:lnTo>
                      <a:pt x="260" y="788"/>
                    </a:lnTo>
                    <a:lnTo>
                      <a:pt x="246" y="824"/>
                    </a:lnTo>
                    <a:lnTo>
                      <a:pt x="230" y="858"/>
                    </a:lnTo>
                    <a:lnTo>
                      <a:pt x="212" y="888"/>
                    </a:lnTo>
                    <a:lnTo>
                      <a:pt x="194" y="918"/>
                    </a:lnTo>
                    <a:lnTo>
                      <a:pt x="194" y="918"/>
                    </a:lnTo>
                    <a:lnTo>
                      <a:pt x="194" y="918"/>
                    </a:lnTo>
                    <a:lnTo>
                      <a:pt x="194" y="918"/>
                    </a:lnTo>
                    <a:lnTo>
                      <a:pt x="186" y="962"/>
                    </a:lnTo>
                    <a:lnTo>
                      <a:pt x="178" y="1006"/>
                    </a:lnTo>
                    <a:lnTo>
                      <a:pt x="168" y="1046"/>
                    </a:lnTo>
                    <a:lnTo>
                      <a:pt x="156" y="1084"/>
                    </a:lnTo>
                    <a:lnTo>
                      <a:pt x="144" y="1122"/>
                    </a:lnTo>
                    <a:lnTo>
                      <a:pt x="128" y="1158"/>
                    </a:lnTo>
                    <a:lnTo>
                      <a:pt x="114" y="1194"/>
                    </a:lnTo>
                    <a:lnTo>
                      <a:pt x="96" y="1226"/>
                    </a:lnTo>
                    <a:lnTo>
                      <a:pt x="96" y="1226"/>
                    </a:lnTo>
                    <a:lnTo>
                      <a:pt x="96" y="1226"/>
                    </a:lnTo>
                    <a:lnTo>
                      <a:pt x="92" y="1268"/>
                    </a:lnTo>
                    <a:lnTo>
                      <a:pt x="88" y="1306"/>
                    </a:lnTo>
                    <a:lnTo>
                      <a:pt x="82" y="1344"/>
                    </a:lnTo>
                    <a:lnTo>
                      <a:pt x="74" y="1382"/>
                    </a:lnTo>
                    <a:lnTo>
                      <a:pt x="64" y="1420"/>
                    </a:lnTo>
                    <a:lnTo>
                      <a:pt x="52" y="1456"/>
                    </a:lnTo>
                    <a:lnTo>
                      <a:pt x="40" y="1492"/>
                    </a:lnTo>
                    <a:lnTo>
                      <a:pt x="26" y="1528"/>
                    </a:lnTo>
                    <a:lnTo>
                      <a:pt x="26" y="1528"/>
                    </a:lnTo>
                    <a:lnTo>
                      <a:pt x="28" y="1588"/>
                    </a:lnTo>
                    <a:lnTo>
                      <a:pt x="28" y="1588"/>
                    </a:lnTo>
                    <a:lnTo>
                      <a:pt x="26" y="1640"/>
                    </a:lnTo>
                    <a:lnTo>
                      <a:pt x="22" y="1694"/>
                    </a:lnTo>
                    <a:lnTo>
                      <a:pt x="12" y="1748"/>
                    </a:lnTo>
                    <a:lnTo>
                      <a:pt x="0" y="1802"/>
                    </a:lnTo>
                    <a:lnTo>
                      <a:pt x="0" y="1802"/>
                    </a:lnTo>
                    <a:lnTo>
                      <a:pt x="10" y="1834"/>
                    </a:lnTo>
                    <a:lnTo>
                      <a:pt x="16" y="1868"/>
                    </a:lnTo>
                    <a:lnTo>
                      <a:pt x="20" y="1904"/>
                    </a:lnTo>
                    <a:lnTo>
                      <a:pt x="22" y="1942"/>
                    </a:lnTo>
                    <a:lnTo>
                      <a:pt x="22" y="1942"/>
                    </a:lnTo>
                    <a:lnTo>
                      <a:pt x="20" y="1994"/>
                    </a:lnTo>
                    <a:lnTo>
                      <a:pt x="12" y="2048"/>
                    </a:lnTo>
                    <a:lnTo>
                      <a:pt x="12" y="2048"/>
                    </a:lnTo>
                    <a:lnTo>
                      <a:pt x="22" y="2066"/>
                    </a:lnTo>
                    <a:lnTo>
                      <a:pt x="30" y="2086"/>
                    </a:lnTo>
                    <a:lnTo>
                      <a:pt x="36" y="2106"/>
                    </a:lnTo>
                    <a:lnTo>
                      <a:pt x="42" y="2126"/>
                    </a:lnTo>
                    <a:lnTo>
                      <a:pt x="46" y="2150"/>
                    </a:lnTo>
                    <a:lnTo>
                      <a:pt x="48" y="2174"/>
                    </a:lnTo>
                    <a:lnTo>
                      <a:pt x="50" y="2198"/>
                    </a:lnTo>
                    <a:lnTo>
                      <a:pt x="50" y="2226"/>
                    </a:lnTo>
                    <a:lnTo>
                      <a:pt x="50" y="2226"/>
                    </a:lnTo>
                    <a:lnTo>
                      <a:pt x="48" y="2280"/>
                    </a:lnTo>
                    <a:lnTo>
                      <a:pt x="48" y="2280"/>
                    </a:lnTo>
                    <a:lnTo>
                      <a:pt x="62" y="2296"/>
                    </a:lnTo>
                    <a:lnTo>
                      <a:pt x="74" y="2316"/>
                    </a:lnTo>
                    <a:lnTo>
                      <a:pt x="84" y="2338"/>
                    </a:lnTo>
                    <a:lnTo>
                      <a:pt x="90" y="2362"/>
                    </a:lnTo>
                    <a:lnTo>
                      <a:pt x="98" y="2390"/>
                    </a:lnTo>
                    <a:lnTo>
                      <a:pt x="102" y="2420"/>
                    </a:lnTo>
                    <a:lnTo>
                      <a:pt x="104" y="2454"/>
                    </a:lnTo>
                    <a:lnTo>
                      <a:pt x="106" y="2490"/>
                    </a:lnTo>
                    <a:lnTo>
                      <a:pt x="106" y="2490"/>
                    </a:lnTo>
                    <a:lnTo>
                      <a:pt x="120" y="2502"/>
                    </a:lnTo>
                    <a:lnTo>
                      <a:pt x="134" y="2516"/>
                    </a:lnTo>
                    <a:lnTo>
                      <a:pt x="146" y="2532"/>
                    </a:lnTo>
                    <a:lnTo>
                      <a:pt x="156" y="2554"/>
                    </a:lnTo>
                    <a:lnTo>
                      <a:pt x="164" y="2578"/>
                    </a:lnTo>
                    <a:lnTo>
                      <a:pt x="172" y="2606"/>
                    </a:lnTo>
                    <a:lnTo>
                      <a:pt x="178" y="2638"/>
                    </a:lnTo>
                    <a:lnTo>
                      <a:pt x="182" y="2674"/>
                    </a:lnTo>
                    <a:lnTo>
                      <a:pt x="182" y="2674"/>
                    </a:lnTo>
                    <a:lnTo>
                      <a:pt x="198" y="2680"/>
                    </a:lnTo>
                    <a:lnTo>
                      <a:pt x="212" y="2688"/>
                    </a:lnTo>
                    <a:lnTo>
                      <a:pt x="226" y="2700"/>
                    </a:lnTo>
                    <a:lnTo>
                      <a:pt x="236" y="2718"/>
                    </a:lnTo>
                    <a:lnTo>
                      <a:pt x="248" y="2738"/>
                    </a:lnTo>
                    <a:lnTo>
                      <a:pt x="258" y="2762"/>
                    </a:lnTo>
                    <a:lnTo>
                      <a:pt x="266" y="2792"/>
                    </a:lnTo>
                    <a:lnTo>
                      <a:pt x="272" y="2826"/>
                    </a:lnTo>
                    <a:lnTo>
                      <a:pt x="272" y="2826"/>
                    </a:lnTo>
                    <a:lnTo>
                      <a:pt x="276" y="2826"/>
                    </a:lnTo>
                    <a:lnTo>
                      <a:pt x="276" y="2826"/>
                    </a:lnTo>
                    <a:lnTo>
                      <a:pt x="278" y="2826"/>
                    </a:lnTo>
                    <a:lnTo>
                      <a:pt x="278" y="2826"/>
                    </a:lnTo>
                    <a:lnTo>
                      <a:pt x="286" y="2824"/>
                    </a:lnTo>
                    <a:lnTo>
                      <a:pt x="286" y="2824"/>
                    </a:lnTo>
                    <a:lnTo>
                      <a:pt x="292" y="2826"/>
                    </a:lnTo>
                    <a:lnTo>
                      <a:pt x="292" y="2826"/>
                    </a:lnTo>
                    <a:lnTo>
                      <a:pt x="284" y="2792"/>
                    </a:lnTo>
                    <a:lnTo>
                      <a:pt x="276" y="2762"/>
                    </a:lnTo>
                    <a:lnTo>
                      <a:pt x="266" y="2738"/>
                    </a:lnTo>
                    <a:lnTo>
                      <a:pt x="256" y="2718"/>
                    </a:lnTo>
                    <a:lnTo>
                      <a:pt x="244" y="2700"/>
                    </a:lnTo>
                    <a:lnTo>
                      <a:pt x="230" y="2688"/>
                    </a:lnTo>
                    <a:lnTo>
                      <a:pt x="216" y="2680"/>
                    </a:lnTo>
                    <a:lnTo>
                      <a:pt x="200" y="2674"/>
                    </a:lnTo>
                    <a:lnTo>
                      <a:pt x="200" y="2674"/>
                    </a:lnTo>
                    <a:lnTo>
                      <a:pt x="196" y="2638"/>
                    </a:lnTo>
                    <a:lnTo>
                      <a:pt x="190" y="2606"/>
                    </a:lnTo>
                    <a:lnTo>
                      <a:pt x="184" y="2578"/>
                    </a:lnTo>
                    <a:lnTo>
                      <a:pt x="174" y="2554"/>
                    </a:lnTo>
                    <a:lnTo>
                      <a:pt x="164" y="2532"/>
                    </a:lnTo>
                    <a:lnTo>
                      <a:pt x="154" y="2516"/>
                    </a:lnTo>
                    <a:lnTo>
                      <a:pt x="140" y="2502"/>
                    </a:lnTo>
                    <a:lnTo>
                      <a:pt x="126" y="2490"/>
                    </a:lnTo>
                    <a:lnTo>
                      <a:pt x="126" y="2490"/>
                    </a:lnTo>
                    <a:lnTo>
                      <a:pt x="124" y="2454"/>
                    </a:lnTo>
                    <a:lnTo>
                      <a:pt x="120" y="2420"/>
                    </a:lnTo>
                    <a:lnTo>
                      <a:pt x="116" y="2390"/>
                    </a:lnTo>
                    <a:lnTo>
                      <a:pt x="110" y="2362"/>
                    </a:lnTo>
                    <a:lnTo>
                      <a:pt x="102" y="2338"/>
                    </a:lnTo>
                    <a:lnTo>
                      <a:pt x="92" y="2316"/>
                    </a:lnTo>
                    <a:lnTo>
                      <a:pt x="82" y="2296"/>
                    </a:lnTo>
                    <a:lnTo>
                      <a:pt x="68" y="2280"/>
                    </a:lnTo>
                    <a:lnTo>
                      <a:pt x="68" y="2280"/>
                    </a:lnTo>
                    <a:lnTo>
                      <a:pt x="70" y="2244"/>
                    </a:lnTo>
                    <a:lnTo>
                      <a:pt x="70" y="2210"/>
                    </a:lnTo>
                    <a:lnTo>
                      <a:pt x="68" y="2176"/>
                    </a:lnTo>
                    <a:lnTo>
                      <a:pt x="64" y="2148"/>
                    </a:lnTo>
                    <a:lnTo>
                      <a:pt x="58" y="2120"/>
                    </a:lnTo>
                    <a:lnTo>
                      <a:pt x="52" y="2094"/>
                    </a:lnTo>
                    <a:lnTo>
                      <a:pt x="42" y="2070"/>
                    </a:lnTo>
                    <a:lnTo>
                      <a:pt x="32" y="2048"/>
                    </a:lnTo>
                    <a:lnTo>
                      <a:pt x="32" y="2048"/>
                    </a:lnTo>
                    <a:lnTo>
                      <a:pt x="36" y="2012"/>
                    </a:lnTo>
                    <a:lnTo>
                      <a:pt x="40" y="1978"/>
                    </a:lnTo>
                    <a:lnTo>
                      <a:pt x="40" y="1946"/>
                    </a:lnTo>
                    <a:lnTo>
                      <a:pt x="40" y="1914"/>
                    </a:lnTo>
                    <a:lnTo>
                      <a:pt x="38" y="1884"/>
                    </a:lnTo>
                    <a:lnTo>
                      <a:pt x="34" y="1856"/>
                    </a:lnTo>
                    <a:lnTo>
                      <a:pt x="28" y="1828"/>
                    </a:lnTo>
                    <a:lnTo>
                      <a:pt x="18" y="1802"/>
                    </a:lnTo>
                    <a:lnTo>
                      <a:pt x="18" y="1802"/>
                    </a:lnTo>
                    <a:lnTo>
                      <a:pt x="28" y="1766"/>
                    </a:lnTo>
                    <a:lnTo>
                      <a:pt x="34" y="1732"/>
                    </a:lnTo>
                    <a:lnTo>
                      <a:pt x="40" y="1698"/>
                    </a:lnTo>
                    <a:lnTo>
                      <a:pt x="44" y="1664"/>
                    </a:lnTo>
                    <a:lnTo>
                      <a:pt x="46" y="1630"/>
                    </a:lnTo>
                    <a:lnTo>
                      <a:pt x="48" y="1596"/>
                    </a:lnTo>
                    <a:lnTo>
                      <a:pt x="48" y="1562"/>
                    </a:lnTo>
                    <a:lnTo>
                      <a:pt x="46" y="1528"/>
                    </a:lnTo>
                    <a:lnTo>
                      <a:pt x="46" y="1528"/>
                    </a:lnTo>
                    <a:lnTo>
                      <a:pt x="60" y="1492"/>
                    </a:lnTo>
                    <a:lnTo>
                      <a:pt x="72" y="1456"/>
                    </a:lnTo>
                    <a:lnTo>
                      <a:pt x="82" y="1420"/>
                    </a:lnTo>
                    <a:lnTo>
                      <a:pt x="92" y="1382"/>
                    </a:lnTo>
                    <a:lnTo>
                      <a:pt x="100" y="1344"/>
                    </a:lnTo>
                    <a:lnTo>
                      <a:pt x="106" y="1306"/>
                    </a:lnTo>
                    <a:lnTo>
                      <a:pt x="112" y="1268"/>
                    </a:lnTo>
                    <a:lnTo>
                      <a:pt x="116" y="1226"/>
                    </a:lnTo>
                    <a:lnTo>
                      <a:pt x="116" y="1226"/>
                    </a:lnTo>
                    <a:lnTo>
                      <a:pt x="132" y="1194"/>
                    </a:lnTo>
                    <a:lnTo>
                      <a:pt x="148" y="1158"/>
                    </a:lnTo>
                    <a:lnTo>
                      <a:pt x="162" y="1122"/>
                    </a:lnTo>
                    <a:lnTo>
                      <a:pt x="176" y="1084"/>
                    </a:lnTo>
                    <a:lnTo>
                      <a:pt x="188" y="1046"/>
                    </a:lnTo>
                    <a:lnTo>
                      <a:pt x="198" y="1004"/>
                    </a:lnTo>
                    <a:lnTo>
                      <a:pt x="206" y="962"/>
                    </a:lnTo>
                    <a:lnTo>
                      <a:pt x="214" y="918"/>
                    </a:lnTo>
                    <a:lnTo>
                      <a:pt x="214" y="918"/>
                    </a:lnTo>
                    <a:lnTo>
                      <a:pt x="232" y="888"/>
                    </a:lnTo>
                    <a:lnTo>
                      <a:pt x="250" y="858"/>
                    </a:lnTo>
                    <a:lnTo>
                      <a:pt x="266" y="824"/>
                    </a:lnTo>
                    <a:lnTo>
                      <a:pt x="280" y="788"/>
                    </a:lnTo>
                    <a:lnTo>
                      <a:pt x="294" y="750"/>
                    </a:lnTo>
                    <a:lnTo>
                      <a:pt x="306" y="710"/>
                    </a:lnTo>
                    <a:lnTo>
                      <a:pt x="316" y="668"/>
                    </a:lnTo>
                    <a:lnTo>
                      <a:pt x="326" y="622"/>
                    </a:lnTo>
                    <a:lnTo>
                      <a:pt x="326" y="622"/>
                    </a:lnTo>
                    <a:lnTo>
                      <a:pt x="344" y="598"/>
                    </a:lnTo>
                    <a:lnTo>
                      <a:pt x="360" y="574"/>
                    </a:lnTo>
                    <a:lnTo>
                      <a:pt x="376" y="546"/>
                    </a:lnTo>
                    <a:lnTo>
                      <a:pt x="390" y="514"/>
                    </a:lnTo>
                    <a:lnTo>
                      <a:pt x="404" y="480"/>
                    </a:lnTo>
                    <a:lnTo>
                      <a:pt x="418" y="442"/>
                    </a:lnTo>
                    <a:lnTo>
                      <a:pt x="428" y="400"/>
                    </a:lnTo>
                    <a:lnTo>
                      <a:pt x="440" y="356"/>
                    </a:lnTo>
                    <a:lnTo>
                      <a:pt x="440" y="356"/>
                    </a:lnTo>
                    <a:lnTo>
                      <a:pt x="454" y="342"/>
                    </a:lnTo>
                    <a:lnTo>
                      <a:pt x="470" y="326"/>
                    </a:lnTo>
                    <a:lnTo>
                      <a:pt x="482" y="304"/>
                    </a:lnTo>
                    <a:lnTo>
                      <a:pt x="496" y="280"/>
                    </a:lnTo>
                    <a:lnTo>
                      <a:pt x="508" y="250"/>
                    </a:lnTo>
                    <a:lnTo>
                      <a:pt x="518" y="218"/>
                    </a:lnTo>
                    <a:lnTo>
                      <a:pt x="528" y="182"/>
                    </a:lnTo>
                    <a:lnTo>
                      <a:pt x="538" y="144"/>
                    </a:lnTo>
                    <a:lnTo>
                      <a:pt x="538" y="144"/>
                    </a:lnTo>
                    <a:lnTo>
                      <a:pt x="548" y="140"/>
                    </a:lnTo>
                    <a:lnTo>
                      <a:pt x="558" y="132"/>
                    </a:lnTo>
                    <a:lnTo>
                      <a:pt x="568" y="122"/>
                    </a:lnTo>
                    <a:lnTo>
                      <a:pt x="578" y="106"/>
                    </a:lnTo>
                    <a:lnTo>
                      <a:pt x="586" y="88"/>
                    </a:lnTo>
                    <a:lnTo>
                      <a:pt x="592" y="66"/>
                    </a:lnTo>
                    <a:lnTo>
                      <a:pt x="600" y="40"/>
                    </a:lnTo>
                    <a:lnTo>
                      <a:pt x="606" y="12"/>
                    </a:lnTo>
                    <a:lnTo>
                      <a:pt x="606" y="12"/>
                    </a:lnTo>
                    <a:lnTo>
                      <a:pt x="606" y="12"/>
                    </a:lnTo>
                    <a:lnTo>
                      <a:pt x="606" y="12"/>
                    </a:lnTo>
                    <a:lnTo>
                      <a:pt x="602" y="12"/>
                    </a:lnTo>
                    <a:lnTo>
                      <a:pt x="602" y="12"/>
                    </a:lnTo>
                    <a:lnTo>
                      <a:pt x="598" y="12"/>
                    </a:lnTo>
                    <a:lnTo>
                      <a:pt x="594" y="8"/>
                    </a:lnTo>
                    <a:lnTo>
                      <a:pt x="594" y="8"/>
                    </a:lnTo>
                    <a:lnTo>
                      <a:pt x="590" y="4"/>
                    </a:lnTo>
                    <a:close/>
                    <a:moveTo>
                      <a:pt x="588" y="0"/>
                    </a:moveTo>
                    <a:lnTo>
                      <a:pt x="588" y="0"/>
                    </a:lnTo>
                    <a:lnTo>
                      <a:pt x="586" y="8"/>
                    </a:lnTo>
                    <a:lnTo>
                      <a:pt x="586" y="8"/>
                    </a:lnTo>
                    <a:lnTo>
                      <a:pt x="588" y="0"/>
                    </a:lnTo>
                    <a:close/>
                  </a:path>
                </a:pathLst>
              </a:custGeom>
              <a:gradFill>
                <a:gsLst>
                  <a:gs pos="59000">
                    <a:schemeClr val="bg1">
                      <a:alpha val="2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8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4" name="Freeform 85"/>
              <p:cNvSpPr>
                <a:spLocks/>
              </p:cNvSpPr>
              <p:nvPr/>
            </p:nvSpPr>
            <p:spPr bwMode="auto">
              <a:xfrm>
                <a:off x="3447717" y="998437"/>
                <a:ext cx="1914525" cy="4819650"/>
              </a:xfrm>
              <a:custGeom>
                <a:avLst/>
                <a:gdLst/>
                <a:ahLst/>
                <a:cxnLst>
                  <a:cxn ang="0">
                    <a:pos x="628" y="2418"/>
                  </a:cxn>
                  <a:cxn ang="0">
                    <a:pos x="906" y="2012"/>
                  </a:cxn>
                  <a:cxn ang="0">
                    <a:pos x="1178" y="1808"/>
                  </a:cxn>
                  <a:cxn ang="0">
                    <a:pos x="628" y="2204"/>
                  </a:cxn>
                  <a:cxn ang="0">
                    <a:pos x="894" y="1746"/>
                  </a:cxn>
                  <a:cxn ang="0">
                    <a:pos x="1154" y="1540"/>
                  </a:cxn>
                  <a:cxn ang="0">
                    <a:pos x="626" y="1942"/>
                  </a:cxn>
                  <a:cxn ang="0">
                    <a:pos x="860" y="1450"/>
                  </a:cxn>
                  <a:cxn ang="0">
                    <a:pos x="1088" y="1246"/>
                  </a:cxn>
                  <a:cxn ang="0">
                    <a:pos x="624" y="1644"/>
                  </a:cxn>
                  <a:cxn ang="0">
                    <a:pos x="812" y="1120"/>
                  </a:cxn>
                  <a:cxn ang="0">
                    <a:pos x="996" y="940"/>
                  </a:cxn>
                  <a:cxn ang="0">
                    <a:pos x="620" y="1290"/>
                  </a:cxn>
                  <a:cxn ang="0">
                    <a:pos x="756" y="796"/>
                  </a:cxn>
                  <a:cxn ang="0">
                    <a:pos x="890" y="648"/>
                  </a:cxn>
                  <a:cxn ang="0">
                    <a:pos x="614" y="936"/>
                  </a:cxn>
                  <a:cxn ang="0">
                    <a:pos x="702" y="488"/>
                  </a:cxn>
                  <a:cxn ang="0">
                    <a:pos x="784" y="384"/>
                  </a:cxn>
                  <a:cxn ang="0">
                    <a:pos x="610" y="584"/>
                  </a:cxn>
                  <a:cxn ang="0">
                    <a:pos x="576" y="558"/>
                  </a:cxn>
                  <a:cxn ang="0">
                    <a:pos x="418" y="386"/>
                  </a:cxn>
                  <a:cxn ang="0">
                    <a:pos x="582" y="576"/>
                  </a:cxn>
                  <a:cxn ang="0">
                    <a:pos x="558" y="898"/>
                  </a:cxn>
                  <a:cxn ang="0">
                    <a:pos x="314" y="650"/>
                  </a:cxn>
                  <a:cxn ang="0">
                    <a:pos x="572" y="924"/>
                  </a:cxn>
                  <a:cxn ang="0">
                    <a:pos x="542" y="1244"/>
                  </a:cxn>
                  <a:cxn ang="0">
                    <a:pos x="208" y="944"/>
                  </a:cxn>
                  <a:cxn ang="0">
                    <a:pos x="562" y="1274"/>
                  </a:cxn>
                  <a:cxn ang="0">
                    <a:pos x="526" y="1592"/>
                  </a:cxn>
                  <a:cxn ang="0">
                    <a:pos x="114" y="1248"/>
                  </a:cxn>
                  <a:cxn ang="0">
                    <a:pos x="554" y="1626"/>
                  </a:cxn>
                  <a:cxn ang="0">
                    <a:pos x="516" y="1890"/>
                  </a:cxn>
                  <a:cxn ang="0">
                    <a:pos x="50" y="1544"/>
                  </a:cxn>
                  <a:cxn ang="0">
                    <a:pos x="548" y="1924"/>
                  </a:cxn>
                  <a:cxn ang="0">
                    <a:pos x="510" y="2154"/>
                  </a:cxn>
                  <a:cxn ang="0">
                    <a:pos x="24" y="1812"/>
                  </a:cxn>
                  <a:cxn ang="0">
                    <a:pos x="546" y="2186"/>
                  </a:cxn>
                  <a:cxn ang="0">
                    <a:pos x="512" y="2370"/>
                  </a:cxn>
                  <a:cxn ang="0">
                    <a:pos x="36" y="2052"/>
                  </a:cxn>
                  <a:cxn ang="0">
                    <a:pos x="546" y="2402"/>
                  </a:cxn>
                  <a:cxn ang="0">
                    <a:pos x="518" y="2570"/>
                  </a:cxn>
                  <a:cxn ang="0">
                    <a:pos x="70" y="2278"/>
                  </a:cxn>
                  <a:cxn ang="0">
                    <a:pos x="550" y="2600"/>
                  </a:cxn>
                  <a:cxn ang="0">
                    <a:pos x="526" y="2770"/>
                  </a:cxn>
                  <a:cxn ang="0">
                    <a:pos x="116" y="2502"/>
                  </a:cxn>
                  <a:cxn ang="0">
                    <a:pos x="554" y="2798"/>
                  </a:cxn>
                  <a:cxn ang="0">
                    <a:pos x="388" y="2808"/>
                  </a:cxn>
                  <a:cxn ang="0">
                    <a:pos x="188" y="2684"/>
                  </a:cxn>
                  <a:cxn ang="0">
                    <a:pos x="584" y="2944"/>
                  </a:cxn>
                  <a:cxn ang="0">
                    <a:pos x="672" y="2914"/>
                  </a:cxn>
                  <a:cxn ang="0">
                    <a:pos x="1036" y="2670"/>
                  </a:cxn>
                  <a:cxn ang="0">
                    <a:pos x="640" y="2926"/>
                  </a:cxn>
                  <a:cxn ang="0">
                    <a:pos x="684" y="2778"/>
                  </a:cxn>
                  <a:cxn ang="0">
                    <a:pos x="1088" y="2500"/>
                  </a:cxn>
                  <a:cxn ang="0">
                    <a:pos x="648" y="2792"/>
                  </a:cxn>
                  <a:cxn ang="0">
                    <a:pos x="692" y="2578"/>
                  </a:cxn>
                  <a:cxn ang="0">
                    <a:pos x="1132" y="2276"/>
                  </a:cxn>
                  <a:cxn ang="0">
                    <a:pos x="652" y="2594"/>
                  </a:cxn>
                  <a:cxn ang="0">
                    <a:pos x="698" y="2378"/>
                  </a:cxn>
                  <a:cxn ang="0">
                    <a:pos x="1166" y="2050"/>
                  </a:cxn>
                </a:cxnLst>
                <a:rect l="0" t="0" r="r" b="b"/>
                <a:pathLst>
                  <a:path w="1206" h="3036">
                    <a:moveTo>
                      <a:pt x="1136" y="2068"/>
                    </a:moveTo>
                    <a:lnTo>
                      <a:pt x="1136" y="2068"/>
                    </a:lnTo>
                    <a:lnTo>
                      <a:pt x="1098" y="2094"/>
                    </a:lnTo>
                    <a:lnTo>
                      <a:pt x="1098" y="2094"/>
                    </a:lnTo>
                    <a:lnTo>
                      <a:pt x="896" y="2232"/>
                    </a:lnTo>
                    <a:lnTo>
                      <a:pt x="896" y="2232"/>
                    </a:lnTo>
                    <a:lnTo>
                      <a:pt x="692" y="2370"/>
                    </a:lnTo>
                    <a:lnTo>
                      <a:pt x="692" y="2370"/>
                    </a:lnTo>
                    <a:lnTo>
                      <a:pt x="656" y="2396"/>
                    </a:lnTo>
                    <a:lnTo>
                      <a:pt x="656" y="2396"/>
                    </a:lnTo>
                    <a:lnTo>
                      <a:pt x="628" y="2418"/>
                    </a:lnTo>
                    <a:lnTo>
                      <a:pt x="628" y="2418"/>
                    </a:lnTo>
                    <a:lnTo>
                      <a:pt x="616" y="2426"/>
                    </a:lnTo>
                    <a:lnTo>
                      <a:pt x="616" y="2216"/>
                    </a:lnTo>
                    <a:lnTo>
                      <a:pt x="616" y="2216"/>
                    </a:lnTo>
                    <a:lnTo>
                      <a:pt x="630" y="2206"/>
                    </a:lnTo>
                    <a:lnTo>
                      <a:pt x="630" y="2206"/>
                    </a:lnTo>
                    <a:lnTo>
                      <a:pt x="660" y="2186"/>
                    </a:lnTo>
                    <a:lnTo>
                      <a:pt x="660" y="2186"/>
                    </a:lnTo>
                    <a:lnTo>
                      <a:pt x="700" y="2160"/>
                    </a:lnTo>
                    <a:lnTo>
                      <a:pt x="700" y="2160"/>
                    </a:lnTo>
                    <a:lnTo>
                      <a:pt x="906" y="2012"/>
                    </a:lnTo>
                    <a:lnTo>
                      <a:pt x="906" y="2012"/>
                    </a:lnTo>
                    <a:lnTo>
                      <a:pt x="1114" y="1862"/>
                    </a:lnTo>
                    <a:lnTo>
                      <a:pt x="1114" y="1862"/>
                    </a:lnTo>
                    <a:lnTo>
                      <a:pt x="1152" y="1834"/>
                    </a:lnTo>
                    <a:lnTo>
                      <a:pt x="1152" y="1834"/>
                    </a:lnTo>
                    <a:lnTo>
                      <a:pt x="1180" y="1812"/>
                    </a:lnTo>
                    <a:lnTo>
                      <a:pt x="1180" y="1812"/>
                    </a:lnTo>
                    <a:lnTo>
                      <a:pt x="1206" y="1792"/>
                    </a:lnTo>
                    <a:lnTo>
                      <a:pt x="1206" y="1792"/>
                    </a:lnTo>
                    <a:lnTo>
                      <a:pt x="1178" y="1808"/>
                    </a:lnTo>
                    <a:lnTo>
                      <a:pt x="1178" y="1808"/>
                    </a:lnTo>
                    <a:lnTo>
                      <a:pt x="1148" y="1828"/>
                    </a:lnTo>
                    <a:lnTo>
                      <a:pt x="1148" y="1828"/>
                    </a:lnTo>
                    <a:lnTo>
                      <a:pt x="1108" y="1856"/>
                    </a:lnTo>
                    <a:lnTo>
                      <a:pt x="1108" y="1856"/>
                    </a:lnTo>
                    <a:lnTo>
                      <a:pt x="902" y="2004"/>
                    </a:lnTo>
                    <a:lnTo>
                      <a:pt x="902" y="2004"/>
                    </a:lnTo>
                    <a:lnTo>
                      <a:pt x="694" y="2154"/>
                    </a:lnTo>
                    <a:lnTo>
                      <a:pt x="694" y="2154"/>
                    </a:lnTo>
                    <a:lnTo>
                      <a:pt x="656" y="2182"/>
                    </a:lnTo>
                    <a:lnTo>
                      <a:pt x="656" y="2182"/>
                    </a:lnTo>
                    <a:lnTo>
                      <a:pt x="628" y="2204"/>
                    </a:lnTo>
                    <a:lnTo>
                      <a:pt x="628" y="2204"/>
                    </a:lnTo>
                    <a:lnTo>
                      <a:pt x="616" y="2214"/>
                    </a:lnTo>
                    <a:lnTo>
                      <a:pt x="614" y="1954"/>
                    </a:lnTo>
                    <a:lnTo>
                      <a:pt x="614" y="1954"/>
                    </a:lnTo>
                    <a:lnTo>
                      <a:pt x="628" y="1944"/>
                    </a:lnTo>
                    <a:lnTo>
                      <a:pt x="628" y="1944"/>
                    </a:lnTo>
                    <a:lnTo>
                      <a:pt x="658" y="1924"/>
                    </a:lnTo>
                    <a:lnTo>
                      <a:pt x="658" y="1924"/>
                    </a:lnTo>
                    <a:lnTo>
                      <a:pt x="696" y="1896"/>
                    </a:lnTo>
                    <a:lnTo>
                      <a:pt x="696" y="1896"/>
                    </a:lnTo>
                    <a:lnTo>
                      <a:pt x="894" y="1746"/>
                    </a:lnTo>
                    <a:lnTo>
                      <a:pt x="894" y="1746"/>
                    </a:lnTo>
                    <a:lnTo>
                      <a:pt x="1092" y="1594"/>
                    </a:lnTo>
                    <a:lnTo>
                      <a:pt x="1092" y="1594"/>
                    </a:lnTo>
                    <a:lnTo>
                      <a:pt x="1128" y="1566"/>
                    </a:lnTo>
                    <a:lnTo>
                      <a:pt x="1128" y="1566"/>
                    </a:lnTo>
                    <a:lnTo>
                      <a:pt x="1156" y="1544"/>
                    </a:lnTo>
                    <a:lnTo>
                      <a:pt x="1156" y="1544"/>
                    </a:lnTo>
                    <a:lnTo>
                      <a:pt x="1180" y="1524"/>
                    </a:lnTo>
                    <a:lnTo>
                      <a:pt x="1180" y="1524"/>
                    </a:lnTo>
                    <a:lnTo>
                      <a:pt x="1154" y="1540"/>
                    </a:lnTo>
                    <a:lnTo>
                      <a:pt x="1154" y="1540"/>
                    </a:lnTo>
                    <a:lnTo>
                      <a:pt x="1124" y="1560"/>
                    </a:lnTo>
                    <a:lnTo>
                      <a:pt x="1124" y="1560"/>
                    </a:lnTo>
                    <a:lnTo>
                      <a:pt x="1086" y="1588"/>
                    </a:lnTo>
                    <a:lnTo>
                      <a:pt x="1086" y="1588"/>
                    </a:lnTo>
                    <a:lnTo>
                      <a:pt x="888" y="1738"/>
                    </a:lnTo>
                    <a:lnTo>
                      <a:pt x="888" y="1738"/>
                    </a:lnTo>
                    <a:lnTo>
                      <a:pt x="690" y="1890"/>
                    </a:lnTo>
                    <a:lnTo>
                      <a:pt x="690" y="1890"/>
                    </a:lnTo>
                    <a:lnTo>
                      <a:pt x="654" y="1918"/>
                    </a:lnTo>
                    <a:lnTo>
                      <a:pt x="654" y="1918"/>
                    </a:lnTo>
                    <a:lnTo>
                      <a:pt x="626" y="1942"/>
                    </a:lnTo>
                    <a:lnTo>
                      <a:pt x="626" y="1942"/>
                    </a:lnTo>
                    <a:lnTo>
                      <a:pt x="614" y="1952"/>
                    </a:lnTo>
                    <a:lnTo>
                      <a:pt x="612" y="1658"/>
                    </a:lnTo>
                    <a:lnTo>
                      <a:pt x="612" y="1658"/>
                    </a:lnTo>
                    <a:lnTo>
                      <a:pt x="626" y="1646"/>
                    </a:lnTo>
                    <a:lnTo>
                      <a:pt x="626" y="1646"/>
                    </a:lnTo>
                    <a:lnTo>
                      <a:pt x="652" y="1626"/>
                    </a:lnTo>
                    <a:lnTo>
                      <a:pt x="652" y="1626"/>
                    </a:lnTo>
                    <a:lnTo>
                      <a:pt x="684" y="1600"/>
                    </a:lnTo>
                    <a:lnTo>
                      <a:pt x="684" y="1600"/>
                    </a:lnTo>
                    <a:lnTo>
                      <a:pt x="860" y="1450"/>
                    </a:lnTo>
                    <a:lnTo>
                      <a:pt x="860" y="1450"/>
                    </a:lnTo>
                    <a:lnTo>
                      <a:pt x="1034" y="1300"/>
                    </a:lnTo>
                    <a:lnTo>
                      <a:pt x="1034" y="1300"/>
                    </a:lnTo>
                    <a:lnTo>
                      <a:pt x="1066" y="1270"/>
                    </a:lnTo>
                    <a:lnTo>
                      <a:pt x="1066" y="1270"/>
                    </a:lnTo>
                    <a:lnTo>
                      <a:pt x="1090" y="1248"/>
                    </a:lnTo>
                    <a:lnTo>
                      <a:pt x="1090" y="1248"/>
                    </a:lnTo>
                    <a:lnTo>
                      <a:pt x="1112" y="1228"/>
                    </a:lnTo>
                    <a:lnTo>
                      <a:pt x="1112" y="1228"/>
                    </a:lnTo>
                    <a:lnTo>
                      <a:pt x="1088" y="1246"/>
                    </a:lnTo>
                    <a:lnTo>
                      <a:pt x="1088" y="1246"/>
                    </a:lnTo>
                    <a:lnTo>
                      <a:pt x="1062" y="1266"/>
                    </a:lnTo>
                    <a:lnTo>
                      <a:pt x="1062" y="1266"/>
                    </a:lnTo>
                    <a:lnTo>
                      <a:pt x="1028" y="1292"/>
                    </a:lnTo>
                    <a:lnTo>
                      <a:pt x="1028" y="1292"/>
                    </a:lnTo>
                    <a:lnTo>
                      <a:pt x="854" y="1442"/>
                    </a:lnTo>
                    <a:lnTo>
                      <a:pt x="854" y="1442"/>
                    </a:lnTo>
                    <a:lnTo>
                      <a:pt x="680" y="1592"/>
                    </a:lnTo>
                    <a:lnTo>
                      <a:pt x="680" y="1592"/>
                    </a:lnTo>
                    <a:lnTo>
                      <a:pt x="648" y="1622"/>
                    </a:lnTo>
                    <a:lnTo>
                      <a:pt x="648" y="1622"/>
                    </a:lnTo>
                    <a:lnTo>
                      <a:pt x="624" y="1644"/>
                    </a:lnTo>
                    <a:lnTo>
                      <a:pt x="624" y="1644"/>
                    </a:lnTo>
                    <a:lnTo>
                      <a:pt x="612" y="1656"/>
                    </a:lnTo>
                    <a:lnTo>
                      <a:pt x="610" y="1302"/>
                    </a:lnTo>
                    <a:lnTo>
                      <a:pt x="610" y="1302"/>
                    </a:lnTo>
                    <a:lnTo>
                      <a:pt x="622" y="1292"/>
                    </a:lnTo>
                    <a:lnTo>
                      <a:pt x="622" y="1292"/>
                    </a:lnTo>
                    <a:lnTo>
                      <a:pt x="642" y="1274"/>
                    </a:lnTo>
                    <a:lnTo>
                      <a:pt x="642" y="1274"/>
                    </a:lnTo>
                    <a:lnTo>
                      <a:pt x="670" y="1252"/>
                    </a:lnTo>
                    <a:lnTo>
                      <a:pt x="670" y="1252"/>
                    </a:lnTo>
                    <a:lnTo>
                      <a:pt x="812" y="1120"/>
                    </a:lnTo>
                    <a:lnTo>
                      <a:pt x="812" y="1120"/>
                    </a:lnTo>
                    <a:lnTo>
                      <a:pt x="954" y="988"/>
                    </a:lnTo>
                    <a:lnTo>
                      <a:pt x="954" y="988"/>
                    </a:lnTo>
                    <a:lnTo>
                      <a:pt x="978" y="964"/>
                    </a:lnTo>
                    <a:lnTo>
                      <a:pt x="978" y="964"/>
                    </a:lnTo>
                    <a:lnTo>
                      <a:pt x="998" y="944"/>
                    </a:lnTo>
                    <a:lnTo>
                      <a:pt x="998" y="944"/>
                    </a:lnTo>
                    <a:lnTo>
                      <a:pt x="1014" y="926"/>
                    </a:lnTo>
                    <a:lnTo>
                      <a:pt x="1014" y="926"/>
                    </a:lnTo>
                    <a:lnTo>
                      <a:pt x="996" y="940"/>
                    </a:lnTo>
                    <a:lnTo>
                      <a:pt x="996" y="940"/>
                    </a:lnTo>
                    <a:lnTo>
                      <a:pt x="974" y="958"/>
                    </a:lnTo>
                    <a:lnTo>
                      <a:pt x="974" y="958"/>
                    </a:lnTo>
                    <a:lnTo>
                      <a:pt x="948" y="982"/>
                    </a:lnTo>
                    <a:lnTo>
                      <a:pt x="948" y="982"/>
                    </a:lnTo>
                    <a:lnTo>
                      <a:pt x="806" y="1114"/>
                    </a:lnTo>
                    <a:lnTo>
                      <a:pt x="806" y="1114"/>
                    </a:lnTo>
                    <a:lnTo>
                      <a:pt x="664" y="1244"/>
                    </a:lnTo>
                    <a:lnTo>
                      <a:pt x="664" y="1244"/>
                    </a:lnTo>
                    <a:lnTo>
                      <a:pt x="638" y="1270"/>
                    </a:lnTo>
                    <a:lnTo>
                      <a:pt x="638" y="1270"/>
                    </a:lnTo>
                    <a:lnTo>
                      <a:pt x="620" y="1290"/>
                    </a:lnTo>
                    <a:lnTo>
                      <a:pt x="620" y="1290"/>
                    </a:lnTo>
                    <a:lnTo>
                      <a:pt x="610" y="1300"/>
                    </a:lnTo>
                    <a:lnTo>
                      <a:pt x="608" y="946"/>
                    </a:lnTo>
                    <a:lnTo>
                      <a:pt x="608" y="946"/>
                    </a:lnTo>
                    <a:lnTo>
                      <a:pt x="616" y="938"/>
                    </a:lnTo>
                    <a:lnTo>
                      <a:pt x="616" y="938"/>
                    </a:lnTo>
                    <a:lnTo>
                      <a:pt x="632" y="924"/>
                    </a:lnTo>
                    <a:lnTo>
                      <a:pt x="632" y="924"/>
                    </a:lnTo>
                    <a:lnTo>
                      <a:pt x="652" y="904"/>
                    </a:lnTo>
                    <a:lnTo>
                      <a:pt x="652" y="904"/>
                    </a:lnTo>
                    <a:lnTo>
                      <a:pt x="756" y="796"/>
                    </a:lnTo>
                    <a:lnTo>
                      <a:pt x="756" y="796"/>
                    </a:lnTo>
                    <a:lnTo>
                      <a:pt x="860" y="688"/>
                    </a:lnTo>
                    <a:lnTo>
                      <a:pt x="860" y="688"/>
                    </a:lnTo>
                    <a:lnTo>
                      <a:pt x="878" y="666"/>
                    </a:lnTo>
                    <a:lnTo>
                      <a:pt x="878" y="666"/>
                    </a:lnTo>
                    <a:lnTo>
                      <a:pt x="892" y="650"/>
                    </a:lnTo>
                    <a:lnTo>
                      <a:pt x="892" y="650"/>
                    </a:lnTo>
                    <a:lnTo>
                      <a:pt x="904" y="634"/>
                    </a:lnTo>
                    <a:lnTo>
                      <a:pt x="904" y="634"/>
                    </a:lnTo>
                    <a:lnTo>
                      <a:pt x="890" y="648"/>
                    </a:lnTo>
                    <a:lnTo>
                      <a:pt x="890" y="648"/>
                    </a:lnTo>
                    <a:lnTo>
                      <a:pt x="874" y="662"/>
                    </a:lnTo>
                    <a:lnTo>
                      <a:pt x="874" y="662"/>
                    </a:lnTo>
                    <a:lnTo>
                      <a:pt x="854" y="682"/>
                    </a:lnTo>
                    <a:lnTo>
                      <a:pt x="854" y="682"/>
                    </a:lnTo>
                    <a:lnTo>
                      <a:pt x="750" y="790"/>
                    </a:lnTo>
                    <a:lnTo>
                      <a:pt x="750" y="790"/>
                    </a:lnTo>
                    <a:lnTo>
                      <a:pt x="646" y="898"/>
                    </a:lnTo>
                    <a:lnTo>
                      <a:pt x="646" y="898"/>
                    </a:lnTo>
                    <a:lnTo>
                      <a:pt x="628" y="920"/>
                    </a:lnTo>
                    <a:lnTo>
                      <a:pt x="628" y="920"/>
                    </a:lnTo>
                    <a:lnTo>
                      <a:pt x="614" y="936"/>
                    </a:lnTo>
                    <a:lnTo>
                      <a:pt x="614" y="936"/>
                    </a:lnTo>
                    <a:lnTo>
                      <a:pt x="608" y="944"/>
                    </a:lnTo>
                    <a:lnTo>
                      <a:pt x="606" y="592"/>
                    </a:lnTo>
                    <a:lnTo>
                      <a:pt x="606" y="592"/>
                    </a:lnTo>
                    <a:lnTo>
                      <a:pt x="612" y="586"/>
                    </a:lnTo>
                    <a:lnTo>
                      <a:pt x="612" y="586"/>
                    </a:lnTo>
                    <a:lnTo>
                      <a:pt x="622" y="576"/>
                    </a:lnTo>
                    <a:lnTo>
                      <a:pt x="622" y="576"/>
                    </a:lnTo>
                    <a:lnTo>
                      <a:pt x="636" y="564"/>
                    </a:lnTo>
                    <a:lnTo>
                      <a:pt x="636" y="564"/>
                    </a:lnTo>
                    <a:lnTo>
                      <a:pt x="702" y="488"/>
                    </a:lnTo>
                    <a:lnTo>
                      <a:pt x="702" y="488"/>
                    </a:lnTo>
                    <a:lnTo>
                      <a:pt x="766" y="412"/>
                    </a:lnTo>
                    <a:lnTo>
                      <a:pt x="766" y="412"/>
                    </a:lnTo>
                    <a:lnTo>
                      <a:pt x="778" y="398"/>
                    </a:lnTo>
                    <a:lnTo>
                      <a:pt x="778" y="398"/>
                    </a:lnTo>
                    <a:lnTo>
                      <a:pt x="786" y="386"/>
                    </a:lnTo>
                    <a:lnTo>
                      <a:pt x="786" y="386"/>
                    </a:lnTo>
                    <a:lnTo>
                      <a:pt x="794" y="374"/>
                    </a:lnTo>
                    <a:lnTo>
                      <a:pt x="794" y="374"/>
                    </a:lnTo>
                    <a:lnTo>
                      <a:pt x="784" y="384"/>
                    </a:lnTo>
                    <a:lnTo>
                      <a:pt x="784" y="384"/>
                    </a:lnTo>
                    <a:lnTo>
                      <a:pt x="774" y="394"/>
                    </a:lnTo>
                    <a:lnTo>
                      <a:pt x="774" y="394"/>
                    </a:lnTo>
                    <a:lnTo>
                      <a:pt x="760" y="406"/>
                    </a:lnTo>
                    <a:lnTo>
                      <a:pt x="760" y="406"/>
                    </a:lnTo>
                    <a:lnTo>
                      <a:pt x="694" y="482"/>
                    </a:lnTo>
                    <a:lnTo>
                      <a:pt x="694" y="482"/>
                    </a:lnTo>
                    <a:lnTo>
                      <a:pt x="630" y="558"/>
                    </a:lnTo>
                    <a:lnTo>
                      <a:pt x="630" y="558"/>
                    </a:lnTo>
                    <a:lnTo>
                      <a:pt x="618" y="572"/>
                    </a:lnTo>
                    <a:lnTo>
                      <a:pt x="618" y="572"/>
                    </a:lnTo>
                    <a:lnTo>
                      <a:pt x="610" y="584"/>
                    </a:lnTo>
                    <a:lnTo>
                      <a:pt x="610" y="584"/>
                    </a:lnTo>
                    <a:lnTo>
                      <a:pt x="606" y="590"/>
                    </a:lnTo>
                    <a:lnTo>
                      <a:pt x="602" y="0"/>
                    </a:lnTo>
                    <a:lnTo>
                      <a:pt x="600" y="590"/>
                    </a:lnTo>
                    <a:lnTo>
                      <a:pt x="600" y="590"/>
                    </a:lnTo>
                    <a:lnTo>
                      <a:pt x="596" y="584"/>
                    </a:lnTo>
                    <a:lnTo>
                      <a:pt x="596" y="584"/>
                    </a:lnTo>
                    <a:lnTo>
                      <a:pt x="588" y="572"/>
                    </a:lnTo>
                    <a:lnTo>
                      <a:pt x="588" y="572"/>
                    </a:lnTo>
                    <a:lnTo>
                      <a:pt x="576" y="558"/>
                    </a:lnTo>
                    <a:lnTo>
                      <a:pt x="576" y="558"/>
                    </a:lnTo>
                    <a:lnTo>
                      <a:pt x="510" y="482"/>
                    </a:lnTo>
                    <a:lnTo>
                      <a:pt x="510" y="482"/>
                    </a:lnTo>
                    <a:lnTo>
                      <a:pt x="444" y="406"/>
                    </a:lnTo>
                    <a:lnTo>
                      <a:pt x="444" y="406"/>
                    </a:lnTo>
                    <a:lnTo>
                      <a:pt x="432" y="394"/>
                    </a:lnTo>
                    <a:lnTo>
                      <a:pt x="432" y="394"/>
                    </a:lnTo>
                    <a:lnTo>
                      <a:pt x="422" y="384"/>
                    </a:lnTo>
                    <a:lnTo>
                      <a:pt x="422" y="384"/>
                    </a:lnTo>
                    <a:lnTo>
                      <a:pt x="412" y="374"/>
                    </a:lnTo>
                    <a:lnTo>
                      <a:pt x="412" y="374"/>
                    </a:lnTo>
                    <a:lnTo>
                      <a:pt x="418" y="386"/>
                    </a:lnTo>
                    <a:lnTo>
                      <a:pt x="418" y="386"/>
                    </a:lnTo>
                    <a:lnTo>
                      <a:pt x="428" y="398"/>
                    </a:lnTo>
                    <a:lnTo>
                      <a:pt x="428" y="398"/>
                    </a:lnTo>
                    <a:lnTo>
                      <a:pt x="438" y="412"/>
                    </a:lnTo>
                    <a:lnTo>
                      <a:pt x="438" y="412"/>
                    </a:lnTo>
                    <a:lnTo>
                      <a:pt x="504" y="488"/>
                    </a:lnTo>
                    <a:lnTo>
                      <a:pt x="504" y="488"/>
                    </a:lnTo>
                    <a:lnTo>
                      <a:pt x="570" y="564"/>
                    </a:lnTo>
                    <a:lnTo>
                      <a:pt x="570" y="564"/>
                    </a:lnTo>
                    <a:lnTo>
                      <a:pt x="582" y="576"/>
                    </a:lnTo>
                    <a:lnTo>
                      <a:pt x="582" y="576"/>
                    </a:lnTo>
                    <a:lnTo>
                      <a:pt x="594" y="586"/>
                    </a:lnTo>
                    <a:lnTo>
                      <a:pt x="594" y="586"/>
                    </a:lnTo>
                    <a:lnTo>
                      <a:pt x="600" y="592"/>
                    </a:lnTo>
                    <a:lnTo>
                      <a:pt x="598" y="944"/>
                    </a:lnTo>
                    <a:lnTo>
                      <a:pt x="598" y="944"/>
                    </a:lnTo>
                    <a:lnTo>
                      <a:pt x="590" y="936"/>
                    </a:lnTo>
                    <a:lnTo>
                      <a:pt x="590" y="936"/>
                    </a:lnTo>
                    <a:lnTo>
                      <a:pt x="578" y="920"/>
                    </a:lnTo>
                    <a:lnTo>
                      <a:pt x="578" y="920"/>
                    </a:lnTo>
                    <a:lnTo>
                      <a:pt x="558" y="898"/>
                    </a:lnTo>
                    <a:lnTo>
                      <a:pt x="558" y="898"/>
                    </a:lnTo>
                    <a:lnTo>
                      <a:pt x="456" y="790"/>
                    </a:lnTo>
                    <a:lnTo>
                      <a:pt x="456" y="790"/>
                    </a:lnTo>
                    <a:lnTo>
                      <a:pt x="352" y="682"/>
                    </a:lnTo>
                    <a:lnTo>
                      <a:pt x="352" y="682"/>
                    </a:lnTo>
                    <a:lnTo>
                      <a:pt x="332" y="662"/>
                    </a:lnTo>
                    <a:lnTo>
                      <a:pt x="332" y="662"/>
                    </a:lnTo>
                    <a:lnTo>
                      <a:pt x="316" y="648"/>
                    </a:lnTo>
                    <a:lnTo>
                      <a:pt x="316" y="648"/>
                    </a:lnTo>
                    <a:lnTo>
                      <a:pt x="302" y="634"/>
                    </a:lnTo>
                    <a:lnTo>
                      <a:pt x="302" y="634"/>
                    </a:lnTo>
                    <a:lnTo>
                      <a:pt x="314" y="650"/>
                    </a:lnTo>
                    <a:lnTo>
                      <a:pt x="314" y="650"/>
                    </a:lnTo>
                    <a:lnTo>
                      <a:pt x="326" y="666"/>
                    </a:lnTo>
                    <a:lnTo>
                      <a:pt x="326" y="666"/>
                    </a:lnTo>
                    <a:lnTo>
                      <a:pt x="346" y="688"/>
                    </a:lnTo>
                    <a:lnTo>
                      <a:pt x="346" y="688"/>
                    </a:lnTo>
                    <a:lnTo>
                      <a:pt x="448" y="796"/>
                    </a:lnTo>
                    <a:lnTo>
                      <a:pt x="448" y="796"/>
                    </a:lnTo>
                    <a:lnTo>
                      <a:pt x="552" y="904"/>
                    </a:lnTo>
                    <a:lnTo>
                      <a:pt x="552" y="904"/>
                    </a:lnTo>
                    <a:lnTo>
                      <a:pt x="572" y="924"/>
                    </a:lnTo>
                    <a:lnTo>
                      <a:pt x="572" y="924"/>
                    </a:lnTo>
                    <a:lnTo>
                      <a:pt x="588" y="938"/>
                    </a:lnTo>
                    <a:lnTo>
                      <a:pt x="588" y="938"/>
                    </a:lnTo>
                    <a:lnTo>
                      <a:pt x="598" y="946"/>
                    </a:lnTo>
                    <a:lnTo>
                      <a:pt x="596" y="1300"/>
                    </a:lnTo>
                    <a:lnTo>
                      <a:pt x="596" y="1300"/>
                    </a:lnTo>
                    <a:lnTo>
                      <a:pt x="586" y="1290"/>
                    </a:lnTo>
                    <a:lnTo>
                      <a:pt x="586" y="1290"/>
                    </a:lnTo>
                    <a:lnTo>
                      <a:pt x="566" y="1270"/>
                    </a:lnTo>
                    <a:lnTo>
                      <a:pt x="566" y="1270"/>
                    </a:lnTo>
                    <a:lnTo>
                      <a:pt x="542" y="1244"/>
                    </a:lnTo>
                    <a:lnTo>
                      <a:pt x="542" y="1244"/>
                    </a:lnTo>
                    <a:lnTo>
                      <a:pt x="400" y="1114"/>
                    </a:lnTo>
                    <a:lnTo>
                      <a:pt x="400" y="1114"/>
                    </a:lnTo>
                    <a:lnTo>
                      <a:pt x="258" y="982"/>
                    </a:lnTo>
                    <a:lnTo>
                      <a:pt x="258" y="982"/>
                    </a:lnTo>
                    <a:lnTo>
                      <a:pt x="230" y="958"/>
                    </a:lnTo>
                    <a:lnTo>
                      <a:pt x="230" y="958"/>
                    </a:lnTo>
                    <a:lnTo>
                      <a:pt x="210" y="940"/>
                    </a:lnTo>
                    <a:lnTo>
                      <a:pt x="210" y="940"/>
                    </a:lnTo>
                    <a:lnTo>
                      <a:pt x="190" y="926"/>
                    </a:lnTo>
                    <a:lnTo>
                      <a:pt x="190" y="926"/>
                    </a:lnTo>
                    <a:lnTo>
                      <a:pt x="208" y="944"/>
                    </a:lnTo>
                    <a:lnTo>
                      <a:pt x="208" y="944"/>
                    </a:lnTo>
                    <a:lnTo>
                      <a:pt x="226" y="964"/>
                    </a:lnTo>
                    <a:lnTo>
                      <a:pt x="226" y="964"/>
                    </a:lnTo>
                    <a:lnTo>
                      <a:pt x="252" y="988"/>
                    </a:lnTo>
                    <a:lnTo>
                      <a:pt x="252" y="988"/>
                    </a:lnTo>
                    <a:lnTo>
                      <a:pt x="394" y="1120"/>
                    </a:lnTo>
                    <a:lnTo>
                      <a:pt x="394" y="1120"/>
                    </a:lnTo>
                    <a:lnTo>
                      <a:pt x="536" y="1252"/>
                    </a:lnTo>
                    <a:lnTo>
                      <a:pt x="536" y="1252"/>
                    </a:lnTo>
                    <a:lnTo>
                      <a:pt x="562" y="1274"/>
                    </a:lnTo>
                    <a:lnTo>
                      <a:pt x="562" y="1274"/>
                    </a:lnTo>
                    <a:lnTo>
                      <a:pt x="584" y="1292"/>
                    </a:lnTo>
                    <a:lnTo>
                      <a:pt x="584" y="1292"/>
                    </a:lnTo>
                    <a:lnTo>
                      <a:pt x="596" y="1302"/>
                    </a:lnTo>
                    <a:lnTo>
                      <a:pt x="594" y="1656"/>
                    </a:lnTo>
                    <a:lnTo>
                      <a:pt x="594" y="1656"/>
                    </a:lnTo>
                    <a:lnTo>
                      <a:pt x="582" y="1644"/>
                    </a:lnTo>
                    <a:lnTo>
                      <a:pt x="582" y="1644"/>
                    </a:lnTo>
                    <a:lnTo>
                      <a:pt x="558" y="1622"/>
                    </a:lnTo>
                    <a:lnTo>
                      <a:pt x="558" y="1622"/>
                    </a:lnTo>
                    <a:lnTo>
                      <a:pt x="526" y="1592"/>
                    </a:lnTo>
                    <a:lnTo>
                      <a:pt x="526" y="1592"/>
                    </a:lnTo>
                    <a:lnTo>
                      <a:pt x="352" y="1442"/>
                    </a:lnTo>
                    <a:lnTo>
                      <a:pt x="352" y="1442"/>
                    </a:lnTo>
                    <a:lnTo>
                      <a:pt x="176" y="1292"/>
                    </a:lnTo>
                    <a:lnTo>
                      <a:pt x="176" y="1292"/>
                    </a:lnTo>
                    <a:lnTo>
                      <a:pt x="144" y="1266"/>
                    </a:lnTo>
                    <a:lnTo>
                      <a:pt x="144" y="1266"/>
                    </a:lnTo>
                    <a:lnTo>
                      <a:pt x="118" y="1246"/>
                    </a:lnTo>
                    <a:lnTo>
                      <a:pt x="118" y="1246"/>
                    </a:lnTo>
                    <a:lnTo>
                      <a:pt x="94" y="1228"/>
                    </a:lnTo>
                    <a:lnTo>
                      <a:pt x="94" y="1228"/>
                    </a:lnTo>
                    <a:lnTo>
                      <a:pt x="114" y="1248"/>
                    </a:lnTo>
                    <a:lnTo>
                      <a:pt x="114" y="1248"/>
                    </a:lnTo>
                    <a:lnTo>
                      <a:pt x="138" y="1270"/>
                    </a:lnTo>
                    <a:lnTo>
                      <a:pt x="138" y="1270"/>
                    </a:lnTo>
                    <a:lnTo>
                      <a:pt x="170" y="1300"/>
                    </a:lnTo>
                    <a:lnTo>
                      <a:pt x="170" y="1300"/>
                    </a:lnTo>
                    <a:lnTo>
                      <a:pt x="346" y="1450"/>
                    </a:lnTo>
                    <a:lnTo>
                      <a:pt x="346" y="1450"/>
                    </a:lnTo>
                    <a:lnTo>
                      <a:pt x="520" y="1600"/>
                    </a:lnTo>
                    <a:lnTo>
                      <a:pt x="520" y="1600"/>
                    </a:lnTo>
                    <a:lnTo>
                      <a:pt x="554" y="1626"/>
                    </a:lnTo>
                    <a:lnTo>
                      <a:pt x="554" y="1626"/>
                    </a:lnTo>
                    <a:lnTo>
                      <a:pt x="580" y="1646"/>
                    </a:lnTo>
                    <a:lnTo>
                      <a:pt x="580" y="1646"/>
                    </a:lnTo>
                    <a:lnTo>
                      <a:pt x="594" y="1658"/>
                    </a:lnTo>
                    <a:lnTo>
                      <a:pt x="592" y="1952"/>
                    </a:lnTo>
                    <a:lnTo>
                      <a:pt x="592" y="1952"/>
                    </a:lnTo>
                    <a:lnTo>
                      <a:pt x="578" y="1942"/>
                    </a:lnTo>
                    <a:lnTo>
                      <a:pt x="578" y="1942"/>
                    </a:lnTo>
                    <a:lnTo>
                      <a:pt x="552" y="1918"/>
                    </a:lnTo>
                    <a:lnTo>
                      <a:pt x="552" y="1918"/>
                    </a:lnTo>
                    <a:lnTo>
                      <a:pt x="516" y="1890"/>
                    </a:lnTo>
                    <a:lnTo>
                      <a:pt x="516" y="1890"/>
                    </a:lnTo>
                    <a:lnTo>
                      <a:pt x="316" y="1738"/>
                    </a:lnTo>
                    <a:lnTo>
                      <a:pt x="316" y="1738"/>
                    </a:lnTo>
                    <a:lnTo>
                      <a:pt x="118" y="1588"/>
                    </a:lnTo>
                    <a:lnTo>
                      <a:pt x="118" y="1588"/>
                    </a:lnTo>
                    <a:lnTo>
                      <a:pt x="82" y="1560"/>
                    </a:lnTo>
                    <a:lnTo>
                      <a:pt x="82" y="1560"/>
                    </a:lnTo>
                    <a:lnTo>
                      <a:pt x="52" y="1540"/>
                    </a:lnTo>
                    <a:lnTo>
                      <a:pt x="52" y="1540"/>
                    </a:lnTo>
                    <a:lnTo>
                      <a:pt x="26" y="1524"/>
                    </a:lnTo>
                    <a:lnTo>
                      <a:pt x="26" y="1524"/>
                    </a:lnTo>
                    <a:lnTo>
                      <a:pt x="50" y="1544"/>
                    </a:lnTo>
                    <a:lnTo>
                      <a:pt x="50" y="1544"/>
                    </a:lnTo>
                    <a:lnTo>
                      <a:pt x="78" y="1566"/>
                    </a:lnTo>
                    <a:lnTo>
                      <a:pt x="78" y="1566"/>
                    </a:lnTo>
                    <a:lnTo>
                      <a:pt x="114" y="1594"/>
                    </a:lnTo>
                    <a:lnTo>
                      <a:pt x="114" y="1594"/>
                    </a:lnTo>
                    <a:lnTo>
                      <a:pt x="312" y="1746"/>
                    </a:lnTo>
                    <a:lnTo>
                      <a:pt x="312" y="1746"/>
                    </a:lnTo>
                    <a:lnTo>
                      <a:pt x="510" y="1896"/>
                    </a:lnTo>
                    <a:lnTo>
                      <a:pt x="510" y="1896"/>
                    </a:lnTo>
                    <a:lnTo>
                      <a:pt x="548" y="1924"/>
                    </a:lnTo>
                    <a:lnTo>
                      <a:pt x="548" y="1924"/>
                    </a:lnTo>
                    <a:lnTo>
                      <a:pt x="576" y="1944"/>
                    </a:lnTo>
                    <a:lnTo>
                      <a:pt x="576" y="1944"/>
                    </a:lnTo>
                    <a:lnTo>
                      <a:pt x="592" y="1954"/>
                    </a:lnTo>
                    <a:lnTo>
                      <a:pt x="590" y="2214"/>
                    </a:lnTo>
                    <a:lnTo>
                      <a:pt x="590" y="2214"/>
                    </a:lnTo>
                    <a:lnTo>
                      <a:pt x="578" y="2204"/>
                    </a:lnTo>
                    <a:lnTo>
                      <a:pt x="578" y="2204"/>
                    </a:lnTo>
                    <a:lnTo>
                      <a:pt x="548" y="2182"/>
                    </a:lnTo>
                    <a:lnTo>
                      <a:pt x="548" y="2182"/>
                    </a:lnTo>
                    <a:lnTo>
                      <a:pt x="510" y="2154"/>
                    </a:lnTo>
                    <a:lnTo>
                      <a:pt x="510" y="2154"/>
                    </a:lnTo>
                    <a:lnTo>
                      <a:pt x="304" y="2004"/>
                    </a:lnTo>
                    <a:lnTo>
                      <a:pt x="304" y="2004"/>
                    </a:lnTo>
                    <a:lnTo>
                      <a:pt x="96" y="1856"/>
                    </a:lnTo>
                    <a:lnTo>
                      <a:pt x="96" y="1856"/>
                    </a:lnTo>
                    <a:lnTo>
                      <a:pt x="58" y="1828"/>
                    </a:lnTo>
                    <a:lnTo>
                      <a:pt x="58" y="1828"/>
                    </a:lnTo>
                    <a:lnTo>
                      <a:pt x="26" y="1808"/>
                    </a:lnTo>
                    <a:lnTo>
                      <a:pt x="26" y="1808"/>
                    </a:lnTo>
                    <a:lnTo>
                      <a:pt x="0" y="1792"/>
                    </a:lnTo>
                    <a:lnTo>
                      <a:pt x="0" y="1792"/>
                    </a:lnTo>
                    <a:lnTo>
                      <a:pt x="24" y="1812"/>
                    </a:lnTo>
                    <a:lnTo>
                      <a:pt x="24" y="1812"/>
                    </a:lnTo>
                    <a:lnTo>
                      <a:pt x="54" y="1834"/>
                    </a:lnTo>
                    <a:lnTo>
                      <a:pt x="54" y="1834"/>
                    </a:lnTo>
                    <a:lnTo>
                      <a:pt x="92" y="1862"/>
                    </a:lnTo>
                    <a:lnTo>
                      <a:pt x="92" y="1862"/>
                    </a:lnTo>
                    <a:lnTo>
                      <a:pt x="298" y="2012"/>
                    </a:lnTo>
                    <a:lnTo>
                      <a:pt x="298" y="2012"/>
                    </a:lnTo>
                    <a:lnTo>
                      <a:pt x="506" y="2160"/>
                    </a:lnTo>
                    <a:lnTo>
                      <a:pt x="506" y="2160"/>
                    </a:lnTo>
                    <a:lnTo>
                      <a:pt x="546" y="2186"/>
                    </a:lnTo>
                    <a:lnTo>
                      <a:pt x="546" y="2186"/>
                    </a:lnTo>
                    <a:lnTo>
                      <a:pt x="576" y="2206"/>
                    </a:lnTo>
                    <a:lnTo>
                      <a:pt x="576" y="2206"/>
                    </a:lnTo>
                    <a:lnTo>
                      <a:pt x="590" y="2216"/>
                    </a:lnTo>
                    <a:lnTo>
                      <a:pt x="590" y="2426"/>
                    </a:lnTo>
                    <a:lnTo>
                      <a:pt x="590" y="2426"/>
                    </a:lnTo>
                    <a:lnTo>
                      <a:pt x="578" y="2418"/>
                    </a:lnTo>
                    <a:lnTo>
                      <a:pt x="578" y="2418"/>
                    </a:lnTo>
                    <a:lnTo>
                      <a:pt x="550" y="2396"/>
                    </a:lnTo>
                    <a:lnTo>
                      <a:pt x="550" y="2396"/>
                    </a:lnTo>
                    <a:lnTo>
                      <a:pt x="512" y="2370"/>
                    </a:lnTo>
                    <a:lnTo>
                      <a:pt x="512" y="2370"/>
                    </a:lnTo>
                    <a:lnTo>
                      <a:pt x="310" y="2232"/>
                    </a:lnTo>
                    <a:lnTo>
                      <a:pt x="310" y="2232"/>
                    </a:lnTo>
                    <a:lnTo>
                      <a:pt x="108" y="2094"/>
                    </a:lnTo>
                    <a:lnTo>
                      <a:pt x="108" y="2094"/>
                    </a:lnTo>
                    <a:lnTo>
                      <a:pt x="68" y="2068"/>
                    </a:lnTo>
                    <a:lnTo>
                      <a:pt x="68" y="2068"/>
                    </a:lnTo>
                    <a:lnTo>
                      <a:pt x="38" y="2050"/>
                    </a:lnTo>
                    <a:lnTo>
                      <a:pt x="38" y="2050"/>
                    </a:lnTo>
                    <a:lnTo>
                      <a:pt x="12" y="2034"/>
                    </a:lnTo>
                    <a:lnTo>
                      <a:pt x="12" y="2034"/>
                    </a:lnTo>
                    <a:lnTo>
                      <a:pt x="36" y="2052"/>
                    </a:lnTo>
                    <a:lnTo>
                      <a:pt x="36" y="2052"/>
                    </a:lnTo>
                    <a:lnTo>
                      <a:pt x="66" y="2074"/>
                    </a:lnTo>
                    <a:lnTo>
                      <a:pt x="66" y="2074"/>
                    </a:lnTo>
                    <a:lnTo>
                      <a:pt x="102" y="2100"/>
                    </a:lnTo>
                    <a:lnTo>
                      <a:pt x="102" y="2100"/>
                    </a:lnTo>
                    <a:lnTo>
                      <a:pt x="306" y="2238"/>
                    </a:lnTo>
                    <a:lnTo>
                      <a:pt x="306" y="2238"/>
                    </a:lnTo>
                    <a:lnTo>
                      <a:pt x="508" y="2378"/>
                    </a:lnTo>
                    <a:lnTo>
                      <a:pt x="508" y="2378"/>
                    </a:lnTo>
                    <a:lnTo>
                      <a:pt x="546" y="2402"/>
                    </a:lnTo>
                    <a:lnTo>
                      <a:pt x="546" y="2402"/>
                    </a:lnTo>
                    <a:lnTo>
                      <a:pt x="576" y="2420"/>
                    </a:lnTo>
                    <a:lnTo>
                      <a:pt x="576" y="2420"/>
                    </a:lnTo>
                    <a:lnTo>
                      <a:pt x="590" y="2428"/>
                    </a:lnTo>
                    <a:lnTo>
                      <a:pt x="588" y="2620"/>
                    </a:lnTo>
                    <a:lnTo>
                      <a:pt x="588" y="2620"/>
                    </a:lnTo>
                    <a:lnTo>
                      <a:pt x="580" y="2614"/>
                    </a:lnTo>
                    <a:lnTo>
                      <a:pt x="580" y="2614"/>
                    </a:lnTo>
                    <a:lnTo>
                      <a:pt x="554" y="2594"/>
                    </a:lnTo>
                    <a:lnTo>
                      <a:pt x="554" y="2594"/>
                    </a:lnTo>
                    <a:lnTo>
                      <a:pt x="518" y="2570"/>
                    </a:lnTo>
                    <a:lnTo>
                      <a:pt x="518" y="2570"/>
                    </a:lnTo>
                    <a:lnTo>
                      <a:pt x="328" y="2442"/>
                    </a:lnTo>
                    <a:lnTo>
                      <a:pt x="328" y="2442"/>
                    </a:lnTo>
                    <a:lnTo>
                      <a:pt x="138" y="2316"/>
                    </a:lnTo>
                    <a:lnTo>
                      <a:pt x="138" y="2316"/>
                    </a:lnTo>
                    <a:lnTo>
                      <a:pt x="100" y="2292"/>
                    </a:lnTo>
                    <a:lnTo>
                      <a:pt x="100" y="2292"/>
                    </a:lnTo>
                    <a:lnTo>
                      <a:pt x="72" y="2276"/>
                    </a:lnTo>
                    <a:lnTo>
                      <a:pt x="72" y="2276"/>
                    </a:lnTo>
                    <a:lnTo>
                      <a:pt x="48" y="2260"/>
                    </a:lnTo>
                    <a:lnTo>
                      <a:pt x="48" y="2260"/>
                    </a:lnTo>
                    <a:lnTo>
                      <a:pt x="70" y="2278"/>
                    </a:lnTo>
                    <a:lnTo>
                      <a:pt x="70" y="2278"/>
                    </a:lnTo>
                    <a:lnTo>
                      <a:pt x="98" y="2298"/>
                    </a:lnTo>
                    <a:lnTo>
                      <a:pt x="98" y="2298"/>
                    </a:lnTo>
                    <a:lnTo>
                      <a:pt x="132" y="2322"/>
                    </a:lnTo>
                    <a:lnTo>
                      <a:pt x="132" y="2322"/>
                    </a:lnTo>
                    <a:lnTo>
                      <a:pt x="322" y="2450"/>
                    </a:lnTo>
                    <a:lnTo>
                      <a:pt x="322" y="2450"/>
                    </a:lnTo>
                    <a:lnTo>
                      <a:pt x="514" y="2578"/>
                    </a:lnTo>
                    <a:lnTo>
                      <a:pt x="514" y="2578"/>
                    </a:lnTo>
                    <a:lnTo>
                      <a:pt x="550" y="2600"/>
                    </a:lnTo>
                    <a:lnTo>
                      <a:pt x="550" y="2600"/>
                    </a:lnTo>
                    <a:lnTo>
                      <a:pt x="578" y="2618"/>
                    </a:lnTo>
                    <a:lnTo>
                      <a:pt x="578" y="2618"/>
                    </a:lnTo>
                    <a:lnTo>
                      <a:pt x="588" y="2622"/>
                    </a:lnTo>
                    <a:lnTo>
                      <a:pt x="586" y="2814"/>
                    </a:lnTo>
                    <a:lnTo>
                      <a:pt x="586" y="2814"/>
                    </a:lnTo>
                    <a:lnTo>
                      <a:pt x="582" y="2812"/>
                    </a:lnTo>
                    <a:lnTo>
                      <a:pt x="582" y="2812"/>
                    </a:lnTo>
                    <a:lnTo>
                      <a:pt x="558" y="2792"/>
                    </a:lnTo>
                    <a:lnTo>
                      <a:pt x="558" y="2792"/>
                    </a:lnTo>
                    <a:lnTo>
                      <a:pt x="526" y="2770"/>
                    </a:lnTo>
                    <a:lnTo>
                      <a:pt x="526" y="2770"/>
                    </a:lnTo>
                    <a:lnTo>
                      <a:pt x="350" y="2654"/>
                    </a:lnTo>
                    <a:lnTo>
                      <a:pt x="350" y="2654"/>
                    </a:lnTo>
                    <a:lnTo>
                      <a:pt x="176" y="2536"/>
                    </a:lnTo>
                    <a:lnTo>
                      <a:pt x="176" y="2536"/>
                    </a:lnTo>
                    <a:lnTo>
                      <a:pt x="142" y="2516"/>
                    </a:lnTo>
                    <a:lnTo>
                      <a:pt x="142" y="2516"/>
                    </a:lnTo>
                    <a:lnTo>
                      <a:pt x="116" y="2500"/>
                    </a:lnTo>
                    <a:lnTo>
                      <a:pt x="116" y="2500"/>
                    </a:lnTo>
                    <a:lnTo>
                      <a:pt x="94" y="2486"/>
                    </a:lnTo>
                    <a:lnTo>
                      <a:pt x="94" y="2486"/>
                    </a:lnTo>
                    <a:lnTo>
                      <a:pt x="116" y="2502"/>
                    </a:lnTo>
                    <a:lnTo>
                      <a:pt x="116" y="2502"/>
                    </a:lnTo>
                    <a:lnTo>
                      <a:pt x="140" y="2520"/>
                    </a:lnTo>
                    <a:lnTo>
                      <a:pt x="140" y="2520"/>
                    </a:lnTo>
                    <a:lnTo>
                      <a:pt x="172" y="2544"/>
                    </a:lnTo>
                    <a:lnTo>
                      <a:pt x="172" y="2544"/>
                    </a:lnTo>
                    <a:lnTo>
                      <a:pt x="346" y="2660"/>
                    </a:lnTo>
                    <a:lnTo>
                      <a:pt x="346" y="2660"/>
                    </a:lnTo>
                    <a:lnTo>
                      <a:pt x="520" y="2778"/>
                    </a:lnTo>
                    <a:lnTo>
                      <a:pt x="520" y="2778"/>
                    </a:lnTo>
                    <a:lnTo>
                      <a:pt x="554" y="2798"/>
                    </a:lnTo>
                    <a:lnTo>
                      <a:pt x="554" y="2798"/>
                    </a:lnTo>
                    <a:lnTo>
                      <a:pt x="580" y="2814"/>
                    </a:lnTo>
                    <a:lnTo>
                      <a:pt x="580" y="2814"/>
                    </a:lnTo>
                    <a:lnTo>
                      <a:pt x="586" y="2818"/>
                    </a:lnTo>
                    <a:lnTo>
                      <a:pt x="586" y="2942"/>
                    </a:lnTo>
                    <a:lnTo>
                      <a:pt x="584" y="2940"/>
                    </a:lnTo>
                    <a:lnTo>
                      <a:pt x="584" y="2940"/>
                    </a:lnTo>
                    <a:lnTo>
                      <a:pt x="564" y="2926"/>
                    </a:lnTo>
                    <a:lnTo>
                      <a:pt x="564" y="2926"/>
                    </a:lnTo>
                    <a:lnTo>
                      <a:pt x="538" y="2906"/>
                    </a:lnTo>
                    <a:lnTo>
                      <a:pt x="538" y="2906"/>
                    </a:lnTo>
                    <a:lnTo>
                      <a:pt x="388" y="2808"/>
                    </a:lnTo>
                    <a:lnTo>
                      <a:pt x="388" y="2808"/>
                    </a:lnTo>
                    <a:lnTo>
                      <a:pt x="240" y="2712"/>
                    </a:lnTo>
                    <a:lnTo>
                      <a:pt x="240" y="2712"/>
                    </a:lnTo>
                    <a:lnTo>
                      <a:pt x="212" y="2694"/>
                    </a:lnTo>
                    <a:lnTo>
                      <a:pt x="212" y="2694"/>
                    </a:lnTo>
                    <a:lnTo>
                      <a:pt x="190" y="2682"/>
                    </a:lnTo>
                    <a:lnTo>
                      <a:pt x="190" y="2682"/>
                    </a:lnTo>
                    <a:lnTo>
                      <a:pt x="170" y="2670"/>
                    </a:lnTo>
                    <a:lnTo>
                      <a:pt x="170" y="2670"/>
                    </a:lnTo>
                    <a:lnTo>
                      <a:pt x="188" y="2684"/>
                    </a:lnTo>
                    <a:lnTo>
                      <a:pt x="188" y="2684"/>
                    </a:lnTo>
                    <a:lnTo>
                      <a:pt x="208" y="2700"/>
                    </a:lnTo>
                    <a:lnTo>
                      <a:pt x="208" y="2700"/>
                    </a:lnTo>
                    <a:lnTo>
                      <a:pt x="236" y="2718"/>
                    </a:lnTo>
                    <a:lnTo>
                      <a:pt x="236" y="2718"/>
                    </a:lnTo>
                    <a:lnTo>
                      <a:pt x="384" y="2816"/>
                    </a:lnTo>
                    <a:lnTo>
                      <a:pt x="384" y="2816"/>
                    </a:lnTo>
                    <a:lnTo>
                      <a:pt x="532" y="2914"/>
                    </a:lnTo>
                    <a:lnTo>
                      <a:pt x="532" y="2914"/>
                    </a:lnTo>
                    <a:lnTo>
                      <a:pt x="560" y="2930"/>
                    </a:lnTo>
                    <a:lnTo>
                      <a:pt x="560" y="2930"/>
                    </a:lnTo>
                    <a:lnTo>
                      <a:pt x="584" y="2944"/>
                    </a:lnTo>
                    <a:lnTo>
                      <a:pt x="584" y="2944"/>
                    </a:lnTo>
                    <a:lnTo>
                      <a:pt x="586" y="2946"/>
                    </a:lnTo>
                    <a:lnTo>
                      <a:pt x="586" y="3036"/>
                    </a:lnTo>
                    <a:lnTo>
                      <a:pt x="620" y="3036"/>
                    </a:lnTo>
                    <a:lnTo>
                      <a:pt x="620" y="2946"/>
                    </a:lnTo>
                    <a:lnTo>
                      <a:pt x="620" y="2946"/>
                    </a:lnTo>
                    <a:lnTo>
                      <a:pt x="622" y="2944"/>
                    </a:lnTo>
                    <a:lnTo>
                      <a:pt x="622" y="2944"/>
                    </a:lnTo>
                    <a:lnTo>
                      <a:pt x="644" y="2930"/>
                    </a:lnTo>
                    <a:lnTo>
                      <a:pt x="644" y="2930"/>
                    </a:lnTo>
                    <a:lnTo>
                      <a:pt x="672" y="2914"/>
                    </a:lnTo>
                    <a:lnTo>
                      <a:pt x="672" y="2914"/>
                    </a:lnTo>
                    <a:lnTo>
                      <a:pt x="822" y="2816"/>
                    </a:lnTo>
                    <a:lnTo>
                      <a:pt x="822" y="2816"/>
                    </a:lnTo>
                    <a:lnTo>
                      <a:pt x="970" y="2718"/>
                    </a:lnTo>
                    <a:lnTo>
                      <a:pt x="970" y="2718"/>
                    </a:lnTo>
                    <a:lnTo>
                      <a:pt x="998" y="2700"/>
                    </a:lnTo>
                    <a:lnTo>
                      <a:pt x="998" y="2700"/>
                    </a:lnTo>
                    <a:lnTo>
                      <a:pt x="1018" y="2684"/>
                    </a:lnTo>
                    <a:lnTo>
                      <a:pt x="1018" y="2684"/>
                    </a:lnTo>
                    <a:lnTo>
                      <a:pt x="1036" y="2670"/>
                    </a:lnTo>
                    <a:lnTo>
                      <a:pt x="1036" y="2670"/>
                    </a:lnTo>
                    <a:lnTo>
                      <a:pt x="1016" y="2682"/>
                    </a:lnTo>
                    <a:lnTo>
                      <a:pt x="1016" y="2682"/>
                    </a:lnTo>
                    <a:lnTo>
                      <a:pt x="994" y="2694"/>
                    </a:lnTo>
                    <a:lnTo>
                      <a:pt x="994" y="2694"/>
                    </a:lnTo>
                    <a:lnTo>
                      <a:pt x="966" y="2712"/>
                    </a:lnTo>
                    <a:lnTo>
                      <a:pt x="966" y="2712"/>
                    </a:lnTo>
                    <a:lnTo>
                      <a:pt x="816" y="2808"/>
                    </a:lnTo>
                    <a:lnTo>
                      <a:pt x="816" y="2808"/>
                    </a:lnTo>
                    <a:lnTo>
                      <a:pt x="668" y="2906"/>
                    </a:lnTo>
                    <a:lnTo>
                      <a:pt x="668" y="2906"/>
                    </a:lnTo>
                    <a:lnTo>
                      <a:pt x="640" y="2926"/>
                    </a:lnTo>
                    <a:lnTo>
                      <a:pt x="640" y="2926"/>
                    </a:lnTo>
                    <a:lnTo>
                      <a:pt x="620" y="2940"/>
                    </a:lnTo>
                    <a:lnTo>
                      <a:pt x="620" y="2942"/>
                    </a:lnTo>
                    <a:lnTo>
                      <a:pt x="618" y="2818"/>
                    </a:lnTo>
                    <a:lnTo>
                      <a:pt x="618" y="2818"/>
                    </a:lnTo>
                    <a:lnTo>
                      <a:pt x="626" y="2814"/>
                    </a:lnTo>
                    <a:lnTo>
                      <a:pt x="626" y="2814"/>
                    </a:lnTo>
                    <a:lnTo>
                      <a:pt x="652" y="2798"/>
                    </a:lnTo>
                    <a:lnTo>
                      <a:pt x="652" y="2798"/>
                    </a:lnTo>
                    <a:lnTo>
                      <a:pt x="684" y="2778"/>
                    </a:lnTo>
                    <a:lnTo>
                      <a:pt x="684" y="2778"/>
                    </a:lnTo>
                    <a:lnTo>
                      <a:pt x="860" y="2660"/>
                    </a:lnTo>
                    <a:lnTo>
                      <a:pt x="860" y="2660"/>
                    </a:lnTo>
                    <a:lnTo>
                      <a:pt x="1034" y="2544"/>
                    </a:lnTo>
                    <a:lnTo>
                      <a:pt x="1034" y="2544"/>
                    </a:lnTo>
                    <a:lnTo>
                      <a:pt x="1066" y="2520"/>
                    </a:lnTo>
                    <a:lnTo>
                      <a:pt x="1066" y="2520"/>
                    </a:lnTo>
                    <a:lnTo>
                      <a:pt x="1090" y="2502"/>
                    </a:lnTo>
                    <a:lnTo>
                      <a:pt x="1090" y="2502"/>
                    </a:lnTo>
                    <a:lnTo>
                      <a:pt x="1112" y="2486"/>
                    </a:lnTo>
                    <a:lnTo>
                      <a:pt x="1112" y="2486"/>
                    </a:lnTo>
                    <a:lnTo>
                      <a:pt x="1088" y="2500"/>
                    </a:lnTo>
                    <a:lnTo>
                      <a:pt x="1088" y="2500"/>
                    </a:lnTo>
                    <a:lnTo>
                      <a:pt x="1062" y="2516"/>
                    </a:lnTo>
                    <a:lnTo>
                      <a:pt x="1062" y="2516"/>
                    </a:lnTo>
                    <a:lnTo>
                      <a:pt x="1030" y="2536"/>
                    </a:lnTo>
                    <a:lnTo>
                      <a:pt x="1030" y="2536"/>
                    </a:lnTo>
                    <a:lnTo>
                      <a:pt x="854" y="2654"/>
                    </a:lnTo>
                    <a:lnTo>
                      <a:pt x="854" y="2654"/>
                    </a:lnTo>
                    <a:lnTo>
                      <a:pt x="680" y="2770"/>
                    </a:lnTo>
                    <a:lnTo>
                      <a:pt x="680" y="2770"/>
                    </a:lnTo>
                    <a:lnTo>
                      <a:pt x="648" y="2792"/>
                    </a:lnTo>
                    <a:lnTo>
                      <a:pt x="648" y="2792"/>
                    </a:lnTo>
                    <a:lnTo>
                      <a:pt x="624" y="2812"/>
                    </a:lnTo>
                    <a:lnTo>
                      <a:pt x="624" y="2812"/>
                    </a:lnTo>
                    <a:lnTo>
                      <a:pt x="618" y="2814"/>
                    </a:lnTo>
                    <a:lnTo>
                      <a:pt x="618" y="2622"/>
                    </a:lnTo>
                    <a:lnTo>
                      <a:pt x="618" y="2622"/>
                    </a:lnTo>
                    <a:lnTo>
                      <a:pt x="628" y="2618"/>
                    </a:lnTo>
                    <a:lnTo>
                      <a:pt x="628" y="2618"/>
                    </a:lnTo>
                    <a:lnTo>
                      <a:pt x="656" y="2600"/>
                    </a:lnTo>
                    <a:lnTo>
                      <a:pt x="656" y="2600"/>
                    </a:lnTo>
                    <a:lnTo>
                      <a:pt x="692" y="2578"/>
                    </a:lnTo>
                    <a:lnTo>
                      <a:pt x="692" y="2578"/>
                    </a:lnTo>
                    <a:lnTo>
                      <a:pt x="882" y="2450"/>
                    </a:lnTo>
                    <a:lnTo>
                      <a:pt x="882" y="2450"/>
                    </a:lnTo>
                    <a:lnTo>
                      <a:pt x="1072" y="2322"/>
                    </a:lnTo>
                    <a:lnTo>
                      <a:pt x="1072" y="2322"/>
                    </a:lnTo>
                    <a:lnTo>
                      <a:pt x="1108" y="2298"/>
                    </a:lnTo>
                    <a:lnTo>
                      <a:pt x="1108" y="2298"/>
                    </a:lnTo>
                    <a:lnTo>
                      <a:pt x="1134" y="2278"/>
                    </a:lnTo>
                    <a:lnTo>
                      <a:pt x="1134" y="2278"/>
                    </a:lnTo>
                    <a:lnTo>
                      <a:pt x="1158" y="2260"/>
                    </a:lnTo>
                    <a:lnTo>
                      <a:pt x="1158" y="2260"/>
                    </a:lnTo>
                    <a:lnTo>
                      <a:pt x="1132" y="2276"/>
                    </a:lnTo>
                    <a:lnTo>
                      <a:pt x="1132" y="2276"/>
                    </a:lnTo>
                    <a:lnTo>
                      <a:pt x="1104" y="2292"/>
                    </a:lnTo>
                    <a:lnTo>
                      <a:pt x="1104" y="2292"/>
                    </a:lnTo>
                    <a:lnTo>
                      <a:pt x="1068" y="2316"/>
                    </a:lnTo>
                    <a:lnTo>
                      <a:pt x="1068" y="2316"/>
                    </a:lnTo>
                    <a:lnTo>
                      <a:pt x="878" y="2442"/>
                    </a:lnTo>
                    <a:lnTo>
                      <a:pt x="878" y="2442"/>
                    </a:lnTo>
                    <a:lnTo>
                      <a:pt x="686" y="2570"/>
                    </a:lnTo>
                    <a:lnTo>
                      <a:pt x="686" y="2570"/>
                    </a:lnTo>
                    <a:lnTo>
                      <a:pt x="652" y="2594"/>
                    </a:lnTo>
                    <a:lnTo>
                      <a:pt x="652" y="2594"/>
                    </a:lnTo>
                    <a:lnTo>
                      <a:pt x="626" y="2614"/>
                    </a:lnTo>
                    <a:lnTo>
                      <a:pt x="626" y="2614"/>
                    </a:lnTo>
                    <a:lnTo>
                      <a:pt x="618" y="2620"/>
                    </a:lnTo>
                    <a:lnTo>
                      <a:pt x="616" y="2428"/>
                    </a:lnTo>
                    <a:lnTo>
                      <a:pt x="616" y="2428"/>
                    </a:lnTo>
                    <a:lnTo>
                      <a:pt x="628" y="2420"/>
                    </a:lnTo>
                    <a:lnTo>
                      <a:pt x="628" y="2420"/>
                    </a:lnTo>
                    <a:lnTo>
                      <a:pt x="658" y="2402"/>
                    </a:lnTo>
                    <a:lnTo>
                      <a:pt x="658" y="2402"/>
                    </a:lnTo>
                    <a:lnTo>
                      <a:pt x="698" y="2378"/>
                    </a:lnTo>
                    <a:lnTo>
                      <a:pt x="698" y="2378"/>
                    </a:lnTo>
                    <a:lnTo>
                      <a:pt x="900" y="2238"/>
                    </a:lnTo>
                    <a:lnTo>
                      <a:pt x="900" y="2238"/>
                    </a:lnTo>
                    <a:lnTo>
                      <a:pt x="1102" y="2100"/>
                    </a:lnTo>
                    <a:lnTo>
                      <a:pt x="1102" y="2100"/>
                    </a:lnTo>
                    <a:lnTo>
                      <a:pt x="1140" y="2074"/>
                    </a:lnTo>
                    <a:lnTo>
                      <a:pt x="1140" y="2074"/>
                    </a:lnTo>
                    <a:lnTo>
                      <a:pt x="1168" y="2052"/>
                    </a:lnTo>
                    <a:lnTo>
                      <a:pt x="1168" y="2052"/>
                    </a:lnTo>
                    <a:lnTo>
                      <a:pt x="1192" y="2034"/>
                    </a:lnTo>
                    <a:lnTo>
                      <a:pt x="1192" y="2034"/>
                    </a:lnTo>
                    <a:lnTo>
                      <a:pt x="1166" y="2050"/>
                    </a:lnTo>
                    <a:lnTo>
                      <a:pt x="1166" y="2050"/>
                    </a:lnTo>
                    <a:lnTo>
                      <a:pt x="1136" y="2068"/>
                    </a:lnTo>
                    <a:lnTo>
                      <a:pt x="1136" y="2068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4">
                      <a:alpha val="0"/>
                    </a:schemeClr>
                  </a:gs>
                  <a:gs pos="71000">
                    <a:schemeClr val="accent4">
                      <a:lumMod val="50000"/>
                    </a:schemeClr>
                  </a:gs>
                </a:gsLst>
                <a:lin ang="8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39" name="그룹 222"/>
            <p:cNvGrpSpPr/>
            <p:nvPr/>
          </p:nvGrpSpPr>
          <p:grpSpPr>
            <a:xfrm>
              <a:off x="1371836" y="946116"/>
              <a:ext cx="1960576" cy="5048878"/>
              <a:chOff x="3403584" y="946116"/>
              <a:chExt cx="1960576" cy="5048878"/>
            </a:xfrm>
          </p:grpSpPr>
          <p:sp>
            <p:nvSpPr>
              <p:cNvPr id="149" name="Freeform 114"/>
              <p:cNvSpPr>
                <a:spLocks/>
              </p:cNvSpPr>
              <p:nvPr/>
            </p:nvSpPr>
            <p:spPr bwMode="auto">
              <a:xfrm>
                <a:off x="4335670" y="5547319"/>
                <a:ext cx="120650" cy="447675"/>
              </a:xfrm>
              <a:custGeom>
                <a:avLst/>
                <a:gdLst/>
                <a:ahLst/>
                <a:cxnLst>
                  <a:cxn ang="0">
                    <a:pos x="76" y="256"/>
                  </a:cxn>
                  <a:cxn ang="0">
                    <a:pos x="76" y="256"/>
                  </a:cxn>
                  <a:cxn ang="0">
                    <a:pos x="74" y="262"/>
                  </a:cxn>
                  <a:cxn ang="0">
                    <a:pos x="72" y="266"/>
                  </a:cxn>
                  <a:cxn ang="0">
                    <a:pos x="62" y="274"/>
                  </a:cxn>
                  <a:cxn ang="0">
                    <a:pos x="50" y="280"/>
                  </a:cxn>
                  <a:cxn ang="0">
                    <a:pos x="38" y="282"/>
                  </a:cxn>
                  <a:cxn ang="0">
                    <a:pos x="38" y="282"/>
                  </a:cxn>
                  <a:cxn ang="0">
                    <a:pos x="38" y="282"/>
                  </a:cxn>
                  <a:cxn ang="0">
                    <a:pos x="26" y="280"/>
                  </a:cxn>
                  <a:cxn ang="0">
                    <a:pos x="14" y="274"/>
                  </a:cxn>
                  <a:cxn ang="0">
                    <a:pos x="4" y="266"/>
                  </a:cxn>
                  <a:cxn ang="0">
                    <a:pos x="2" y="262"/>
                  </a:cxn>
                  <a:cxn ang="0">
                    <a:pos x="0" y="256"/>
                  </a:cxn>
                  <a:cxn ang="0">
                    <a:pos x="12" y="26"/>
                  </a:cxn>
                  <a:cxn ang="0">
                    <a:pos x="12" y="26"/>
                  </a:cxn>
                  <a:cxn ang="0">
                    <a:pos x="14" y="16"/>
                  </a:cxn>
                  <a:cxn ang="0">
                    <a:pos x="20" y="8"/>
                  </a:cxn>
                  <a:cxn ang="0">
                    <a:pos x="28" y="2"/>
                  </a:cxn>
                  <a:cxn ang="0">
                    <a:pos x="38" y="0"/>
                  </a:cxn>
                  <a:cxn ang="0">
                    <a:pos x="38" y="0"/>
                  </a:cxn>
                  <a:cxn ang="0">
                    <a:pos x="38" y="0"/>
                  </a:cxn>
                  <a:cxn ang="0">
                    <a:pos x="48" y="2"/>
                  </a:cxn>
                  <a:cxn ang="0">
                    <a:pos x="56" y="8"/>
                  </a:cxn>
                  <a:cxn ang="0">
                    <a:pos x="62" y="16"/>
                  </a:cxn>
                  <a:cxn ang="0">
                    <a:pos x="64" y="26"/>
                  </a:cxn>
                  <a:cxn ang="0">
                    <a:pos x="76" y="256"/>
                  </a:cxn>
                </a:cxnLst>
                <a:rect l="0" t="0" r="r" b="b"/>
                <a:pathLst>
                  <a:path w="76" h="282">
                    <a:moveTo>
                      <a:pt x="76" y="256"/>
                    </a:moveTo>
                    <a:lnTo>
                      <a:pt x="76" y="256"/>
                    </a:lnTo>
                    <a:lnTo>
                      <a:pt x="74" y="262"/>
                    </a:lnTo>
                    <a:lnTo>
                      <a:pt x="72" y="266"/>
                    </a:lnTo>
                    <a:lnTo>
                      <a:pt x="62" y="274"/>
                    </a:lnTo>
                    <a:lnTo>
                      <a:pt x="50" y="280"/>
                    </a:lnTo>
                    <a:lnTo>
                      <a:pt x="38" y="282"/>
                    </a:lnTo>
                    <a:lnTo>
                      <a:pt x="38" y="282"/>
                    </a:lnTo>
                    <a:lnTo>
                      <a:pt x="38" y="282"/>
                    </a:lnTo>
                    <a:lnTo>
                      <a:pt x="26" y="280"/>
                    </a:lnTo>
                    <a:lnTo>
                      <a:pt x="14" y="274"/>
                    </a:lnTo>
                    <a:lnTo>
                      <a:pt x="4" y="266"/>
                    </a:lnTo>
                    <a:lnTo>
                      <a:pt x="2" y="262"/>
                    </a:lnTo>
                    <a:lnTo>
                      <a:pt x="0" y="256"/>
                    </a:lnTo>
                    <a:lnTo>
                      <a:pt x="12" y="26"/>
                    </a:lnTo>
                    <a:lnTo>
                      <a:pt x="12" y="26"/>
                    </a:lnTo>
                    <a:lnTo>
                      <a:pt x="14" y="16"/>
                    </a:lnTo>
                    <a:lnTo>
                      <a:pt x="20" y="8"/>
                    </a:lnTo>
                    <a:lnTo>
                      <a:pt x="28" y="2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48" y="2"/>
                    </a:lnTo>
                    <a:lnTo>
                      <a:pt x="56" y="8"/>
                    </a:lnTo>
                    <a:lnTo>
                      <a:pt x="62" y="16"/>
                    </a:lnTo>
                    <a:lnTo>
                      <a:pt x="64" y="26"/>
                    </a:lnTo>
                    <a:lnTo>
                      <a:pt x="76" y="256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0" name="Freeform 5"/>
              <p:cNvSpPr>
                <a:spLocks/>
              </p:cNvSpPr>
              <p:nvPr/>
            </p:nvSpPr>
            <p:spPr bwMode="auto">
              <a:xfrm>
                <a:off x="3403584" y="946116"/>
                <a:ext cx="1952625" cy="4908550"/>
              </a:xfrm>
              <a:custGeom>
                <a:avLst/>
                <a:gdLst/>
                <a:ahLst/>
                <a:cxnLst>
                  <a:cxn ang="0">
                    <a:pos x="1210" y="1936"/>
                  </a:cxn>
                  <a:cxn ang="0">
                    <a:pos x="1216" y="2100"/>
                  </a:cxn>
                  <a:cxn ang="0">
                    <a:pos x="1184" y="2200"/>
                  </a:cxn>
                  <a:cxn ang="0">
                    <a:pos x="1180" y="2332"/>
                  </a:cxn>
                  <a:cxn ang="0">
                    <a:pos x="1132" y="2442"/>
                  </a:cxn>
                  <a:cxn ang="0">
                    <a:pos x="1108" y="2554"/>
                  </a:cxn>
                  <a:cxn ang="0">
                    <a:pos x="1058" y="2658"/>
                  </a:cxn>
                  <a:cxn ang="0">
                    <a:pos x="1018" y="2740"/>
                  </a:cxn>
                  <a:cxn ang="0">
                    <a:pos x="964" y="2844"/>
                  </a:cxn>
                  <a:cxn ang="0">
                    <a:pos x="910" y="2888"/>
                  </a:cxn>
                  <a:cxn ang="0">
                    <a:pos x="852" y="2994"/>
                  </a:cxn>
                  <a:cxn ang="0">
                    <a:pos x="790" y="2992"/>
                  </a:cxn>
                  <a:cxn ang="0">
                    <a:pos x="738" y="3066"/>
                  </a:cxn>
                  <a:cxn ang="0">
                    <a:pos x="674" y="3040"/>
                  </a:cxn>
                  <a:cxn ang="0">
                    <a:pos x="614" y="3092"/>
                  </a:cxn>
                  <a:cxn ang="0">
                    <a:pos x="546" y="3038"/>
                  </a:cxn>
                  <a:cxn ang="0">
                    <a:pos x="492" y="3066"/>
                  </a:cxn>
                  <a:cxn ang="0">
                    <a:pos x="424" y="2984"/>
                  </a:cxn>
                  <a:cxn ang="0">
                    <a:pos x="368" y="2962"/>
                  </a:cxn>
                  <a:cxn ang="0">
                    <a:pos x="304" y="2880"/>
                  </a:cxn>
                  <a:cxn ang="0">
                    <a:pos x="258" y="2816"/>
                  </a:cxn>
                  <a:cxn ang="0">
                    <a:pos x="198" y="2732"/>
                  </a:cxn>
                  <a:cxn ang="0">
                    <a:pos x="164" y="2630"/>
                  </a:cxn>
                  <a:cxn ang="0">
                    <a:pos x="106" y="2542"/>
                  </a:cxn>
                  <a:cxn ang="0">
                    <a:pos x="90" y="2414"/>
                  </a:cxn>
                  <a:cxn ang="0">
                    <a:pos x="48" y="2332"/>
                  </a:cxn>
                  <a:cxn ang="0">
                    <a:pos x="40" y="2172"/>
                  </a:cxn>
                  <a:cxn ang="0">
                    <a:pos x="18" y="2064"/>
                  </a:cxn>
                  <a:cxn ang="0">
                    <a:pos x="14" y="1908"/>
                  </a:cxn>
                  <a:cxn ang="0">
                    <a:pos x="16" y="1784"/>
                  </a:cxn>
                  <a:cxn ang="0">
                    <a:pos x="28" y="1614"/>
                  </a:cxn>
                  <a:cxn ang="0">
                    <a:pos x="64" y="1472"/>
                  </a:cxn>
                  <a:cxn ang="0">
                    <a:pos x="96" y="1278"/>
                  </a:cxn>
                  <a:cxn ang="0">
                    <a:pos x="156" y="1136"/>
                  </a:cxn>
                  <a:cxn ang="0">
                    <a:pos x="194" y="970"/>
                  </a:cxn>
                  <a:cxn ang="0">
                    <a:pos x="274" y="802"/>
                  </a:cxn>
                  <a:cxn ang="0">
                    <a:pos x="326" y="650"/>
                  </a:cxn>
                  <a:cxn ang="0">
                    <a:pos x="398" y="494"/>
                  </a:cxn>
                  <a:cxn ang="0">
                    <a:pos x="450" y="378"/>
                  </a:cxn>
                  <a:cxn ang="0">
                    <a:pos x="510" y="234"/>
                  </a:cxn>
                  <a:cxn ang="0">
                    <a:pos x="550" y="172"/>
                  </a:cxn>
                  <a:cxn ang="0">
                    <a:pos x="588" y="52"/>
                  </a:cxn>
                  <a:cxn ang="0">
                    <a:pos x="608" y="60"/>
                  </a:cxn>
                  <a:cxn ang="0">
                    <a:pos x="616" y="38"/>
                  </a:cxn>
                  <a:cxn ang="0">
                    <a:pos x="634" y="60"/>
                  </a:cxn>
                  <a:cxn ang="0">
                    <a:pos x="662" y="136"/>
                  </a:cxn>
                  <a:cxn ang="0">
                    <a:pos x="710" y="196"/>
                  </a:cxn>
                  <a:cxn ang="0">
                    <a:pos x="752" y="332"/>
                  </a:cxn>
                  <a:cxn ang="0">
                    <a:pos x="810" y="408"/>
                  </a:cxn>
                  <a:cxn ang="0">
                    <a:pos x="872" y="598"/>
                  </a:cxn>
                  <a:cxn ang="0">
                    <a:pos x="932" y="720"/>
                  </a:cxn>
                  <a:cxn ang="0">
                    <a:pos x="1000" y="910"/>
                  </a:cxn>
                  <a:cxn ang="0">
                    <a:pos x="1052" y="1056"/>
                  </a:cxn>
                  <a:cxn ang="0">
                    <a:pos x="1116" y="1246"/>
                  </a:cxn>
                  <a:cxn ang="0">
                    <a:pos x="1148" y="1396"/>
                  </a:cxn>
                  <a:cxn ang="0">
                    <a:pos x="1202" y="1580"/>
                  </a:cxn>
                  <a:cxn ang="0">
                    <a:pos x="1204" y="1716"/>
                  </a:cxn>
                </a:cxnLst>
                <a:rect l="0" t="0" r="r" b="b"/>
                <a:pathLst>
                  <a:path w="1230" h="3092">
                    <a:moveTo>
                      <a:pt x="1230" y="1854"/>
                    </a:moveTo>
                    <a:lnTo>
                      <a:pt x="1230" y="1854"/>
                    </a:lnTo>
                    <a:lnTo>
                      <a:pt x="1222" y="1880"/>
                    </a:lnTo>
                    <a:lnTo>
                      <a:pt x="1214" y="1908"/>
                    </a:lnTo>
                    <a:lnTo>
                      <a:pt x="1210" y="1936"/>
                    </a:lnTo>
                    <a:lnTo>
                      <a:pt x="1208" y="1966"/>
                    </a:lnTo>
                    <a:lnTo>
                      <a:pt x="1208" y="1998"/>
                    </a:lnTo>
                    <a:lnTo>
                      <a:pt x="1208" y="2030"/>
                    </a:lnTo>
                    <a:lnTo>
                      <a:pt x="1212" y="2064"/>
                    </a:lnTo>
                    <a:lnTo>
                      <a:pt x="1216" y="2100"/>
                    </a:lnTo>
                    <a:lnTo>
                      <a:pt x="1216" y="2100"/>
                    </a:lnTo>
                    <a:lnTo>
                      <a:pt x="1206" y="2122"/>
                    </a:lnTo>
                    <a:lnTo>
                      <a:pt x="1196" y="2146"/>
                    </a:lnTo>
                    <a:lnTo>
                      <a:pt x="1190" y="2172"/>
                    </a:lnTo>
                    <a:lnTo>
                      <a:pt x="1184" y="2200"/>
                    </a:lnTo>
                    <a:lnTo>
                      <a:pt x="1180" y="2228"/>
                    </a:lnTo>
                    <a:lnTo>
                      <a:pt x="1178" y="2262"/>
                    </a:lnTo>
                    <a:lnTo>
                      <a:pt x="1178" y="2296"/>
                    </a:lnTo>
                    <a:lnTo>
                      <a:pt x="1180" y="2332"/>
                    </a:lnTo>
                    <a:lnTo>
                      <a:pt x="1180" y="2332"/>
                    </a:lnTo>
                    <a:lnTo>
                      <a:pt x="1168" y="2348"/>
                    </a:lnTo>
                    <a:lnTo>
                      <a:pt x="1156" y="2368"/>
                    </a:lnTo>
                    <a:lnTo>
                      <a:pt x="1146" y="2390"/>
                    </a:lnTo>
                    <a:lnTo>
                      <a:pt x="1138" y="2414"/>
                    </a:lnTo>
                    <a:lnTo>
                      <a:pt x="1132" y="2442"/>
                    </a:lnTo>
                    <a:lnTo>
                      <a:pt x="1128" y="2472"/>
                    </a:lnTo>
                    <a:lnTo>
                      <a:pt x="1124" y="2506"/>
                    </a:lnTo>
                    <a:lnTo>
                      <a:pt x="1124" y="2542"/>
                    </a:lnTo>
                    <a:lnTo>
                      <a:pt x="1124" y="2542"/>
                    </a:lnTo>
                    <a:lnTo>
                      <a:pt x="1108" y="2554"/>
                    </a:lnTo>
                    <a:lnTo>
                      <a:pt x="1096" y="2568"/>
                    </a:lnTo>
                    <a:lnTo>
                      <a:pt x="1084" y="2584"/>
                    </a:lnTo>
                    <a:lnTo>
                      <a:pt x="1074" y="2606"/>
                    </a:lnTo>
                    <a:lnTo>
                      <a:pt x="1064" y="2630"/>
                    </a:lnTo>
                    <a:lnTo>
                      <a:pt x="1058" y="2658"/>
                    </a:lnTo>
                    <a:lnTo>
                      <a:pt x="1052" y="2690"/>
                    </a:lnTo>
                    <a:lnTo>
                      <a:pt x="1048" y="2726"/>
                    </a:lnTo>
                    <a:lnTo>
                      <a:pt x="1048" y="2726"/>
                    </a:lnTo>
                    <a:lnTo>
                      <a:pt x="1032" y="2732"/>
                    </a:lnTo>
                    <a:lnTo>
                      <a:pt x="1018" y="2740"/>
                    </a:lnTo>
                    <a:lnTo>
                      <a:pt x="1004" y="2752"/>
                    </a:lnTo>
                    <a:lnTo>
                      <a:pt x="992" y="2770"/>
                    </a:lnTo>
                    <a:lnTo>
                      <a:pt x="982" y="2790"/>
                    </a:lnTo>
                    <a:lnTo>
                      <a:pt x="972" y="2816"/>
                    </a:lnTo>
                    <a:lnTo>
                      <a:pt x="964" y="2844"/>
                    </a:lnTo>
                    <a:lnTo>
                      <a:pt x="956" y="2878"/>
                    </a:lnTo>
                    <a:lnTo>
                      <a:pt x="956" y="2878"/>
                    </a:lnTo>
                    <a:lnTo>
                      <a:pt x="940" y="2876"/>
                    </a:lnTo>
                    <a:lnTo>
                      <a:pt x="924" y="2880"/>
                    </a:lnTo>
                    <a:lnTo>
                      <a:pt x="910" y="2888"/>
                    </a:lnTo>
                    <a:lnTo>
                      <a:pt x="896" y="2900"/>
                    </a:lnTo>
                    <a:lnTo>
                      <a:pt x="884" y="2916"/>
                    </a:lnTo>
                    <a:lnTo>
                      <a:pt x="872" y="2938"/>
                    </a:lnTo>
                    <a:lnTo>
                      <a:pt x="862" y="2962"/>
                    </a:lnTo>
                    <a:lnTo>
                      <a:pt x="852" y="2994"/>
                    </a:lnTo>
                    <a:lnTo>
                      <a:pt x="852" y="2994"/>
                    </a:lnTo>
                    <a:lnTo>
                      <a:pt x="836" y="2986"/>
                    </a:lnTo>
                    <a:lnTo>
                      <a:pt x="820" y="2982"/>
                    </a:lnTo>
                    <a:lnTo>
                      <a:pt x="804" y="2984"/>
                    </a:lnTo>
                    <a:lnTo>
                      <a:pt x="790" y="2992"/>
                    </a:lnTo>
                    <a:lnTo>
                      <a:pt x="776" y="3002"/>
                    </a:lnTo>
                    <a:lnTo>
                      <a:pt x="762" y="3020"/>
                    </a:lnTo>
                    <a:lnTo>
                      <a:pt x="750" y="3040"/>
                    </a:lnTo>
                    <a:lnTo>
                      <a:pt x="738" y="3066"/>
                    </a:lnTo>
                    <a:lnTo>
                      <a:pt x="738" y="3066"/>
                    </a:lnTo>
                    <a:lnTo>
                      <a:pt x="722" y="3052"/>
                    </a:lnTo>
                    <a:lnTo>
                      <a:pt x="706" y="3044"/>
                    </a:lnTo>
                    <a:lnTo>
                      <a:pt x="690" y="3038"/>
                    </a:lnTo>
                    <a:lnTo>
                      <a:pt x="682" y="3038"/>
                    </a:lnTo>
                    <a:lnTo>
                      <a:pt x="674" y="3040"/>
                    </a:lnTo>
                    <a:lnTo>
                      <a:pt x="660" y="3046"/>
                    </a:lnTo>
                    <a:lnTo>
                      <a:pt x="644" y="3056"/>
                    </a:lnTo>
                    <a:lnTo>
                      <a:pt x="630" y="3072"/>
                    </a:lnTo>
                    <a:lnTo>
                      <a:pt x="614" y="3092"/>
                    </a:lnTo>
                    <a:lnTo>
                      <a:pt x="614" y="3092"/>
                    </a:lnTo>
                    <a:lnTo>
                      <a:pt x="600" y="3072"/>
                    </a:lnTo>
                    <a:lnTo>
                      <a:pt x="584" y="3056"/>
                    </a:lnTo>
                    <a:lnTo>
                      <a:pt x="570" y="3046"/>
                    </a:lnTo>
                    <a:lnTo>
                      <a:pt x="554" y="3040"/>
                    </a:lnTo>
                    <a:lnTo>
                      <a:pt x="546" y="3038"/>
                    </a:lnTo>
                    <a:lnTo>
                      <a:pt x="540" y="3038"/>
                    </a:lnTo>
                    <a:lnTo>
                      <a:pt x="524" y="3044"/>
                    </a:lnTo>
                    <a:lnTo>
                      <a:pt x="508" y="3052"/>
                    </a:lnTo>
                    <a:lnTo>
                      <a:pt x="492" y="3066"/>
                    </a:lnTo>
                    <a:lnTo>
                      <a:pt x="492" y="3066"/>
                    </a:lnTo>
                    <a:lnTo>
                      <a:pt x="480" y="3040"/>
                    </a:lnTo>
                    <a:lnTo>
                      <a:pt x="466" y="3020"/>
                    </a:lnTo>
                    <a:lnTo>
                      <a:pt x="452" y="3002"/>
                    </a:lnTo>
                    <a:lnTo>
                      <a:pt x="438" y="2992"/>
                    </a:lnTo>
                    <a:lnTo>
                      <a:pt x="424" y="2984"/>
                    </a:lnTo>
                    <a:lnTo>
                      <a:pt x="410" y="2982"/>
                    </a:lnTo>
                    <a:lnTo>
                      <a:pt x="394" y="2986"/>
                    </a:lnTo>
                    <a:lnTo>
                      <a:pt x="378" y="2994"/>
                    </a:lnTo>
                    <a:lnTo>
                      <a:pt x="378" y="2994"/>
                    </a:lnTo>
                    <a:lnTo>
                      <a:pt x="368" y="2962"/>
                    </a:lnTo>
                    <a:lnTo>
                      <a:pt x="356" y="2938"/>
                    </a:lnTo>
                    <a:lnTo>
                      <a:pt x="344" y="2916"/>
                    </a:lnTo>
                    <a:lnTo>
                      <a:pt x="332" y="2900"/>
                    </a:lnTo>
                    <a:lnTo>
                      <a:pt x="318" y="2888"/>
                    </a:lnTo>
                    <a:lnTo>
                      <a:pt x="304" y="2880"/>
                    </a:lnTo>
                    <a:lnTo>
                      <a:pt x="290" y="2876"/>
                    </a:lnTo>
                    <a:lnTo>
                      <a:pt x="274" y="2878"/>
                    </a:lnTo>
                    <a:lnTo>
                      <a:pt x="274" y="2878"/>
                    </a:lnTo>
                    <a:lnTo>
                      <a:pt x="266" y="2844"/>
                    </a:lnTo>
                    <a:lnTo>
                      <a:pt x="258" y="2816"/>
                    </a:lnTo>
                    <a:lnTo>
                      <a:pt x="248" y="2790"/>
                    </a:lnTo>
                    <a:lnTo>
                      <a:pt x="238" y="2770"/>
                    </a:lnTo>
                    <a:lnTo>
                      <a:pt x="226" y="2752"/>
                    </a:lnTo>
                    <a:lnTo>
                      <a:pt x="212" y="2740"/>
                    </a:lnTo>
                    <a:lnTo>
                      <a:pt x="198" y="2732"/>
                    </a:lnTo>
                    <a:lnTo>
                      <a:pt x="182" y="2726"/>
                    </a:lnTo>
                    <a:lnTo>
                      <a:pt x="182" y="2726"/>
                    </a:lnTo>
                    <a:lnTo>
                      <a:pt x="178" y="2690"/>
                    </a:lnTo>
                    <a:lnTo>
                      <a:pt x="172" y="2658"/>
                    </a:lnTo>
                    <a:lnTo>
                      <a:pt x="164" y="2630"/>
                    </a:lnTo>
                    <a:lnTo>
                      <a:pt x="156" y="2606"/>
                    </a:lnTo>
                    <a:lnTo>
                      <a:pt x="146" y="2584"/>
                    </a:lnTo>
                    <a:lnTo>
                      <a:pt x="134" y="2568"/>
                    </a:lnTo>
                    <a:lnTo>
                      <a:pt x="120" y="2554"/>
                    </a:lnTo>
                    <a:lnTo>
                      <a:pt x="106" y="2542"/>
                    </a:lnTo>
                    <a:lnTo>
                      <a:pt x="106" y="2542"/>
                    </a:lnTo>
                    <a:lnTo>
                      <a:pt x="104" y="2506"/>
                    </a:lnTo>
                    <a:lnTo>
                      <a:pt x="102" y="2472"/>
                    </a:lnTo>
                    <a:lnTo>
                      <a:pt x="98" y="2442"/>
                    </a:lnTo>
                    <a:lnTo>
                      <a:pt x="90" y="2414"/>
                    </a:lnTo>
                    <a:lnTo>
                      <a:pt x="84" y="2390"/>
                    </a:lnTo>
                    <a:lnTo>
                      <a:pt x="74" y="2368"/>
                    </a:lnTo>
                    <a:lnTo>
                      <a:pt x="62" y="2348"/>
                    </a:lnTo>
                    <a:lnTo>
                      <a:pt x="48" y="2332"/>
                    </a:lnTo>
                    <a:lnTo>
                      <a:pt x="48" y="2332"/>
                    </a:lnTo>
                    <a:lnTo>
                      <a:pt x="50" y="2296"/>
                    </a:lnTo>
                    <a:lnTo>
                      <a:pt x="50" y="2262"/>
                    </a:lnTo>
                    <a:lnTo>
                      <a:pt x="48" y="2228"/>
                    </a:lnTo>
                    <a:lnTo>
                      <a:pt x="46" y="2200"/>
                    </a:lnTo>
                    <a:lnTo>
                      <a:pt x="40" y="2172"/>
                    </a:lnTo>
                    <a:lnTo>
                      <a:pt x="32" y="2146"/>
                    </a:lnTo>
                    <a:lnTo>
                      <a:pt x="24" y="2122"/>
                    </a:lnTo>
                    <a:lnTo>
                      <a:pt x="12" y="2100"/>
                    </a:lnTo>
                    <a:lnTo>
                      <a:pt x="12" y="2100"/>
                    </a:lnTo>
                    <a:lnTo>
                      <a:pt x="18" y="2064"/>
                    </a:lnTo>
                    <a:lnTo>
                      <a:pt x="20" y="2030"/>
                    </a:lnTo>
                    <a:lnTo>
                      <a:pt x="22" y="1998"/>
                    </a:lnTo>
                    <a:lnTo>
                      <a:pt x="22" y="1966"/>
                    </a:lnTo>
                    <a:lnTo>
                      <a:pt x="18" y="1936"/>
                    </a:lnTo>
                    <a:lnTo>
                      <a:pt x="14" y="1908"/>
                    </a:lnTo>
                    <a:lnTo>
                      <a:pt x="8" y="1880"/>
                    </a:lnTo>
                    <a:lnTo>
                      <a:pt x="0" y="1854"/>
                    </a:lnTo>
                    <a:lnTo>
                      <a:pt x="0" y="1854"/>
                    </a:lnTo>
                    <a:lnTo>
                      <a:pt x="8" y="1818"/>
                    </a:lnTo>
                    <a:lnTo>
                      <a:pt x="16" y="1784"/>
                    </a:lnTo>
                    <a:lnTo>
                      <a:pt x="20" y="1750"/>
                    </a:lnTo>
                    <a:lnTo>
                      <a:pt x="24" y="1716"/>
                    </a:lnTo>
                    <a:lnTo>
                      <a:pt x="28" y="1682"/>
                    </a:lnTo>
                    <a:lnTo>
                      <a:pt x="28" y="1648"/>
                    </a:lnTo>
                    <a:lnTo>
                      <a:pt x="28" y="1614"/>
                    </a:lnTo>
                    <a:lnTo>
                      <a:pt x="26" y="1580"/>
                    </a:lnTo>
                    <a:lnTo>
                      <a:pt x="26" y="1580"/>
                    </a:lnTo>
                    <a:lnTo>
                      <a:pt x="40" y="1544"/>
                    </a:lnTo>
                    <a:lnTo>
                      <a:pt x="52" y="1508"/>
                    </a:lnTo>
                    <a:lnTo>
                      <a:pt x="64" y="1472"/>
                    </a:lnTo>
                    <a:lnTo>
                      <a:pt x="74" y="1434"/>
                    </a:lnTo>
                    <a:lnTo>
                      <a:pt x="82" y="1396"/>
                    </a:lnTo>
                    <a:lnTo>
                      <a:pt x="88" y="1358"/>
                    </a:lnTo>
                    <a:lnTo>
                      <a:pt x="92" y="1320"/>
                    </a:lnTo>
                    <a:lnTo>
                      <a:pt x="96" y="1278"/>
                    </a:lnTo>
                    <a:lnTo>
                      <a:pt x="96" y="1278"/>
                    </a:lnTo>
                    <a:lnTo>
                      <a:pt x="114" y="1246"/>
                    </a:lnTo>
                    <a:lnTo>
                      <a:pt x="130" y="1210"/>
                    </a:lnTo>
                    <a:lnTo>
                      <a:pt x="144" y="1174"/>
                    </a:lnTo>
                    <a:lnTo>
                      <a:pt x="156" y="1136"/>
                    </a:lnTo>
                    <a:lnTo>
                      <a:pt x="168" y="1098"/>
                    </a:lnTo>
                    <a:lnTo>
                      <a:pt x="178" y="1056"/>
                    </a:lnTo>
                    <a:lnTo>
                      <a:pt x="186" y="1014"/>
                    </a:lnTo>
                    <a:lnTo>
                      <a:pt x="194" y="970"/>
                    </a:lnTo>
                    <a:lnTo>
                      <a:pt x="194" y="970"/>
                    </a:lnTo>
                    <a:lnTo>
                      <a:pt x="212" y="940"/>
                    </a:lnTo>
                    <a:lnTo>
                      <a:pt x="230" y="910"/>
                    </a:lnTo>
                    <a:lnTo>
                      <a:pt x="246" y="876"/>
                    </a:lnTo>
                    <a:lnTo>
                      <a:pt x="260" y="840"/>
                    </a:lnTo>
                    <a:lnTo>
                      <a:pt x="274" y="802"/>
                    </a:lnTo>
                    <a:lnTo>
                      <a:pt x="286" y="762"/>
                    </a:lnTo>
                    <a:lnTo>
                      <a:pt x="298" y="720"/>
                    </a:lnTo>
                    <a:lnTo>
                      <a:pt x="308" y="674"/>
                    </a:lnTo>
                    <a:lnTo>
                      <a:pt x="308" y="674"/>
                    </a:lnTo>
                    <a:lnTo>
                      <a:pt x="326" y="650"/>
                    </a:lnTo>
                    <a:lnTo>
                      <a:pt x="342" y="626"/>
                    </a:lnTo>
                    <a:lnTo>
                      <a:pt x="358" y="598"/>
                    </a:lnTo>
                    <a:lnTo>
                      <a:pt x="372" y="566"/>
                    </a:lnTo>
                    <a:lnTo>
                      <a:pt x="386" y="532"/>
                    </a:lnTo>
                    <a:lnTo>
                      <a:pt x="398" y="494"/>
                    </a:lnTo>
                    <a:lnTo>
                      <a:pt x="410" y="452"/>
                    </a:lnTo>
                    <a:lnTo>
                      <a:pt x="420" y="408"/>
                    </a:lnTo>
                    <a:lnTo>
                      <a:pt x="420" y="408"/>
                    </a:lnTo>
                    <a:lnTo>
                      <a:pt x="436" y="394"/>
                    </a:lnTo>
                    <a:lnTo>
                      <a:pt x="450" y="378"/>
                    </a:lnTo>
                    <a:lnTo>
                      <a:pt x="464" y="356"/>
                    </a:lnTo>
                    <a:lnTo>
                      <a:pt x="476" y="332"/>
                    </a:lnTo>
                    <a:lnTo>
                      <a:pt x="488" y="302"/>
                    </a:lnTo>
                    <a:lnTo>
                      <a:pt x="500" y="270"/>
                    </a:lnTo>
                    <a:lnTo>
                      <a:pt x="510" y="234"/>
                    </a:lnTo>
                    <a:lnTo>
                      <a:pt x="518" y="196"/>
                    </a:lnTo>
                    <a:lnTo>
                      <a:pt x="518" y="196"/>
                    </a:lnTo>
                    <a:lnTo>
                      <a:pt x="530" y="192"/>
                    </a:lnTo>
                    <a:lnTo>
                      <a:pt x="540" y="184"/>
                    </a:lnTo>
                    <a:lnTo>
                      <a:pt x="550" y="172"/>
                    </a:lnTo>
                    <a:lnTo>
                      <a:pt x="560" y="156"/>
                    </a:lnTo>
                    <a:lnTo>
                      <a:pt x="568" y="136"/>
                    </a:lnTo>
                    <a:lnTo>
                      <a:pt x="576" y="112"/>
                    </a:lnTo>
                    <a:lnTo>
                      <a:pt x="582" y="84"/>
                    </a:lnTo>
                    <a:lnTo>
                      <a:pt x="588" y="52"/>
                    </a:lnTo>
                    <a:lnTo>
                      <a:pt x="588" y="52"/>
                    </a:lnTo>
                    <a:lnTo>
                      <a:pt x="594" y="60"/>
                    </a:lnTo>
                    <a:lnTo>
                      <a:pt x="600" y="64"/>
                    </a:lnTo>
                    <a:lnTo>
                      <a:pt x="604" y="64"/>
                    </a:lnTo>
                    <a:lnTo>
                      <a:pt x="608" y="60"/>
                    </a:lnTo>
                    <a:lnTo>
                      <a:pt x="610" y="50"/>
                    </a:lnTo>
                    <a:lnTo>
                      <a:pt x="612" y="38"/>
                    </a:lnTo>
                    <a:lnTo>
                      <a:pt x="614" y="0"/>
                    </a:lnTo>
                    <a:lnTo>
                      <a:pt x="614" y="0"/>
                    </a:lnTo>
                    <a:lnTo>
                      <a:pt x="616" y="38"/>
                    </a:lnTo>
                    <a:lnTo>
                      <a:pt x="618" y="50"/>
                    </a:lnTo>
                    <a:lnTo>
                      <a:pt x="622" y="60"/>
                    </a:lnTo>
                    <a:lnTo>
                      <a:pt x="626" y="64"/>
                    </a:lnTo>
                    <a:lnTo>
                      <a:pt x="630" y="64"/>
                    </a:lnTo>
                    <a:lnTo>
                      <a:pt x="634" y="60"/>
                    </a:lnTo>
                    <a:lnTo>
                      <a:pt x="640" y="52"/>
                    </a:lnTo>
                    <a:lnTo>
                      <a:pt x="640" y="52"/>
                    </a:lnTo>
                    <a:lnTo>
                      <a:pt x="648" y="84"/>
                    </a:lnTo>
                    <a:lnTo>
                      <a:pt x="654" y="112"/>
                    </a:lnTo>
                    <a:lnTo>
                      <a:pt x="662" y="136"/>
                    </a:lnTo>
                    <a:lnTo>
                      <a:pt x="670" y="156"/>
                    </a:lnTo>
                    <a:lnTo>
                      <a:pt x="678" y="172"/>
                    </a:lnTo>
                    <a:lnTo>
                      <a:pt x="688" y="184"/>
                    </a:lnTo>
                    <a:lnTo>
                      <a:pt x="700" y="192"/>
                    </a:lnTo>
                    <a:lnTo>
                      <a:pt x="710" y="196"/>
                    </a:lnTo>
                    <a:lnTo>
                      <a:pt x="710" y="196"/>
                    </a:lnTo>
                    <a:lnTo>
                      <a:pt x="720" y="234"/>
                    </a:lnTo>
                    <a:lnTo>
                      <a:pt x="730" y="270"/>
                    </a:lnTo>
                    <a:lnTo>
                      <a:pt x="742" y="302"/>
                    </a:lnTo>
                    <a:lnTo>
                      <a:pt x="752" y="332"/>
                    </a:lnTo>
                    <a:lnTo>
                      <a:pt x="766" y="356"/>
                    </a:lnTo>
                    <a:lnTo>
                      <a:pt x="780" y="378"/>
                    </a:lnTo>
                    <a:lnTo>
                      <a:pt x="794" y="394"/>
                    </a:lnTo>
                    <a:lnTo>
                      <a:pt x="810" y="408"/>
                    </a:lnTo>
                    <a:lnTo>
                      <a:pt x="810" y="408"/>
                    </a:lnTo>
                    <a:lnTo>
                      <a:pt x="820" y="452"/>
                    </a:lnTo>
                    <a:lnTo>
                      <a:pt x="832" y="494"/>
                    </a:lnTo>
                    <a:lnTo>
                      <a:pt x="844" y="532"/>
                    </a:lnTo>
                    <a:lnTo>
                      <a:pt x="858" y="566"/>
                    </a:lnTo>
                    <a:lnTo>
                      <a:pt x="872" y="598"/>
                    </a:lnTo>
                    <a:lnTo>
                      <a:pt x="888" y="626"/>
                    </a:lnTo>
                    <a:lnTo>
                      <a:pt x="904" y="650"/>
                    </a:lnTo>
                    <a:lnTo>
                      <a:pt x="922" y="674"/>
                    </a:lnTo>
                    <a:lnTo>
                      <a:pt x="922" y="674"/>
                    </a:lnTo>
                    <a:lnTo>
                      <a:pt x="932" y="720"/>
                    </a:lnTo>
                    <a:lnTo>
                      <a:pt x="942" y="762"/>
                    </a:lnTo>
                    <a:lnTo>
                      <a:pt x="956" y="802"/>
                    </a:lnTo>
                    <a:lnTo>
                      <a:pt x="968" y="840"/>
                    </a:lnTo>
                    <a:lnTo>
                      <a:pt x="984" y="876"/>
                    </a:lnTo>
                    <a:lnTo>
                      <a:pt x="1000" y="910"/>
                    </a:lnTo>
                    <a:lnTo>
                      <a:pt x="1016" y="940"/>
                    </a:lnTo>
                    <a:lnTo>
                      <a:pt x="1034" y="970"/>
                    </a:lnTo>
                    <a:lnTo>
                      <a:pt x="1034" y="970"/>
                    </a:lnTo>
                    <a:lnTo>
                      <a:pt x="1042" y="1014"/>
                    </a:lnTo>
                    <a:lnTo>
                      <a:pt x="1052" y="1056"/>
                    </a:lnTo>
                    <a:lnTo>
                      <a:pt x="1062" y="1098"/>
                    </a:lnTo>
                    <a:lnTo>
                      <a:pt x="1072" y="1136"/>
                    </a:lnTo>
                    <a:lnTo>
                      <a:pt x="1086" y="1174"/>
                    </a:lnTo>
                    <a:lnTo>
                      <a:pt x="1100" y="1210"/>
                    </a:lnTo>
                    <a:lnTo>
                      <a:pt x="1116" y="1246"/>
                    </a:lnTo>
                    <a:lnTo>
                      <a:pt x="1134" y="1278"/>
                    </a:lnTo>
                    <a:lnTo>
                      <a:pt x="1134" y="1278"/>
                    </a:lnTo>
                    <a:lnTo>
                      <a:pt x="1136" y="1320"/>
                    </a:lnTo>
                    <a:lnTo>
                      <a:pt x="1142" y="1358"/>
                    </a:lnTo>
                    <a:lnTo>
                      <a:pt x="1148" y="1396"/>
                    </a:lnTo>
                    <a:lnTo>
                      <a:pt x="1156" y="1434"/>
                    </a:lnTo>
                    <a:lnTo>
                      <a:pt x="1166" y="1472"/>
                    </a:lnTo>
                    <a:lnTo>
                      <a:pt x="1176" y="1508"/>
                    </a:lnTo>
                    <a:lnTo>
                      <a:pt x="1188" y="1544"/>
                    </a:lnTo>
                    <a:lnTo>
                      <a:pt x="1202" y="1580"/>
                    </a:lnTo>
                    <a:lnTo>
                      <a:pt x="1202" y="1580"/>
                    </a:lnTo>
                    <a:lnTo>
                      <a:pt x="1200" y="1614"/>
                    </a:lnTo>
                    <a:lnTo>
                      <a:pt x="1200" y="1648"/>
                    </a:lnTo>
                    <a:lnTo>
                      <a:pt x="1202" y="1682"/>
                    </a:lnTo>
                    <a:lnTo>
                      <a:pt x="1204" y="1716"/>
                    </a:lnTo>
                    <a:lnTo>
                      <a:pt x="1208" y="1750"/>
                    </a:lnTo>
                    <a:lnTo>
                      <a:pt x="1214" y="1784"/>
                    </a:lnTo>
                    <a:lnTo>
                      <a:pt x="1220" y="1818"/>
                    </a:lnTo>
                    <a:lnTo>
                      <a:pt x="1230" y="1854"/>
                    </a:lnTo>
                    <a:close/>
                  </a:path>
                </a:pathLst>
              </a:custGeom>
              <a:gradFill>
                <a:gsLst>
                  <a:gs pos="36000">
                    <a:schemeClr val="accent3"/>
                  </a:gs>
                  <a:gs pos="92000">
                    <a:schemeClr val="accent4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1" name="Freeform 34"/>
              <p:cNvSpPr>
                <a:spLocks/>
              </p:cNvSpPr>
              <p:nvPr/>
            </p:nvSpPr>
            <p:spPr bwMode="auto">
              <a:xfrm>
                <a:off x="4389435" y="961961"/>
                <a:ext cx="974725" cy="4908550"/>
              </a:xfrm>
              <a:custGeom>
                <a:avLst/>
                <a:gdLst/>
                <a:ahLst/>
                <a:cxnLst>
                  <a:cxn ang="0">
                    <a:pos x="606" y="1818"/>
                  </a:cxn>
                  <a:cxn ang="0">
                    <a:pos x="590" y="1716"/>
                  </a:cxn>
                  <a:cxn ang="0">
                    <a:pos x="586" y="1614"/>
                  </a:cxn>
                  <a:cxn ang="0">
                    <a:pos x="574" y="1544"/>
                  </a:cxn>
                  <a:cxn ang="0">
                    <a:pos x="542" y="1434"/>
                  </a:cxn>
                  <a:cxn ang="0">
                    <a:pos x="522" y="1320"/>
                  </a:cxn>
                  <a:cxn ang="0">
                    <a:pos x="502" y="1246"/>
                  </a:cxn>
                  <a:cxn ang="0">
                    <a:pos x="458" y="1136"/>
                  </a:cxn>
                  <a:cxn ang="0">
                    <a:pos x="428" y="1014"/>
                  </a:cxn>
                  <a:cxn ang="0">
                    <a:pos x="402" y="940"/>
                  </a:cxn>
                  <a:cxn ang="0">
                    <a:pos x="354" y="840"/>
                  </a:cxn>
                  <a:cxn ang="0">
                    <a:pos x="318" y="720"/>
                  </a:cxn>
                  <a:cxn ang="0">
                    <a:pos x="290" y="650"/>
                  </a:cxn>
                  <a:cxn ang="0">
                    <a:pos x="242" y="566"/>
                  </a:cxn>
                  <a:cxn ang="0">
                    <a:pos x="206" y="452"/>
                  </a:cxn>
                  <a:cxn ang="0">
                    <a:pos x="180" y="394"/>
                  </a:cxn>
                  <a:cxn ang="0">
                    <a:pos x="138" y="332"/>
                  </a:cxn>
                  <a:cxn ang="0">
                    <a:pos x="106" y="234"/>
                  </a:cxn>
                  <a:cxn ang="0">
                    <a:pos x="84" y="192"/>
                  </a:cxn>
                  <a:cxn ang="0">
                    <a:pos x="56" y="156"/>
                  </a:cxn>
                  <a:cxn ang="0">
                    <a:pos x="32" y="84"/>
                  </a:cxn>
                  <a:cxn ang="0">
                    <a:pos x="20" y="60"/>
                  </a:cxn>
                  <a:cxn ang="0">
                    <a:pos x="8" y="60"/>
                  </a:cxn>
                  <a:cxn ang="0">
                    <a:pos x="0" y="0"/>
                  </a:cxn>
                  <a:cxn ang="0">
                    <a:pos x="16" y="3072"/>
                  </a:cxn>
                  <a:cxn ang="0">
                    <a:pos x="60" y="3040"/>
                  </a:cxn>
                  <a:cxn ang="0">
                    <a:pos x="92" y="3044"/>
                  </a:cxn>
                  <a:cxn ang="0">
                    <a:pos x="122" y="3066"/>
                  </a:cxn>
                  <a:cxn ang="0">
                    <a:pos x="162" y="3002"/>
                  </a:cxn>
                  <a:cxn ang="0">
                    <a:pos x="206" y="2982"/>
                  </a:cxn>
                  <a:cxn ang="0">
                    <a:pos x="238" y="2994"/>
                  </a:cxn>
                  <a:cxn ang="0">
                    <a:pos x="270" y="2916"/>
                  </a:cxn>
                  <a:cxn ang="0">
                    <a:pos x="310" y="2880"/>
                  </a:cxn>
                  <a:cxn ang="0">
                    <a:pos x="342" y="2878"/>
                  </a:cxn>
                  <a:cxn ang="0">
                    <a:pos x="368" y="2790"/>
                  </a:cxn>
                  <a:cxn ang="0">
                    <a:pos x="402" y="2740"/>
                  </a:cxn>
                  <a:cxn ang="0">
                    <a:pos x="434" y="2726"/>
                  </a:cxn>
                  <a:cxn ang="0">
                    <a:pos x="450" y="2630"/>
                  </a:cxn>
                  <a:cxn ang="0">
                    <a:pos x="480" y="2568"/>
                  </a:cxn>
                  <a:cxn ang="0">
                    <a:pos x="508" y="2542"/>
                  </a:cxn>
                  <a:cxn ang="0">
                    <a:pos x="518" y="2442"/>
                  </a:cxn>
                  <a:cxn ang="0">
                    <a:pos x="542" y="2368"/>
                  </a:cxn>
                  <a:cxn ang="0">
                    <a:pos x="566" y="2332"/>
                  </a:cxn>
                  <a:cxn ang="0">
                    <a:pos x="566" y="2228"/>
                  </a:cxn>
                  <a:cxn ang="0">
                    <a:pos x="582" y="2146"/>
                  </a:cxn>
                  <a:cxn ang="0">
                    <a:pos x="602" y="2100"/>
                  </a:cxn>
                  <a:cxn ang="0">
                    <a:pos x="594" y="1998"/>
                  </a:cxn>
                  <a:cxn ang="0">
                    <a:pos x="600" y="1908"/>
                  </a:cxn>
                </a:cxnLst>
                <a:rect l="0" t="0" r="r" b="b"/>
                <a:pathLst>
                  <a:path w="614" h="3092">
                    <a:moveTo>
                      <a:pt x="614" y="1854"/>
                    </a:moveTo>
                    <a:lnTo>
                      <a:pt x="614" y="1854"/>
                    </a:lnTo>
                    <a:lnTo>
                      <a:pt x="606" y="1818"/>
                    </a:lnTo>
                    <a:lnTo>
                      <a:pt x="600" y="1784"/>
                    </a:lnTo>
                    <a:lnTo>
                      <a:pt x="594" y="1750"/>
                    </a:lnTo>
                    <a:lnTo>
                      <a:pt x="590" y="1716"/>
                    </a:lnTo>
                    <a:lnTo>
                      <a:pt x="588" y="1682"/>
                    </a:lnTo>
                    <a:lnTo>
                      <a:pt x="586" y="1648"/>
                    </a:lnTo>
                    <a:lnTo>
                      <a:pt x="586" y="1614"/>
                    </a:lnTo>
                    <a:lnTo>
                      <a:pt x="588" y="1580"/>
                    </a:lnTo>
                    <a:lnTo>
                      <a:pt x="588" y="1580"/>
                    </a:lnTo>
                    <a:lnTo>
                      <a:pt x="574" y="1544"/>
                    </a:lnTo>
                    <a:lnTo>
                      <a:pt x="562" y="1508"/>
                    </a:lnTo>
                    <a:lnTo>
                      <a:pt x="552" y="1472"/>
                    </a:lnTo>
                    <a:lnTo>
                      <a:pt x="542" y="1434"/>
                    </a:lnTo>
                    <a:lnTo>
                      <a:pt x="534" y="1396"/>
                    </a:lnTo>
                    <a:lnTo>
                      <a:pt x="528" y="1358"/>
                    </a:lnTo>
                    <a:lnTo>
                      <a:pt x="522" y="1320"/>
                    </a:lnTo>
                    <a:lnTo>
                      <a:pt x="518" y="1278"/>
                    </a:lnTo>
                    <a:lnTo>
                      <a:pt x="518" y="1278"/>
                    </a:lnTo>
                    <a:lnTo>
                      <a:pt x="502" y="1246"/>
                    </a:lnTo>
                    <a:lnTo>
                      <a:pt x="486" y="1210"/>
                    </a:lnTo>
                    <a:lnTo>
                      <a:pt x="472" y="1174"/>
                    </a:lnTo>
                    <a:lnTo>
                      <a:pt x="458" y="1136"/>
                    </a:lnTo>
                    <a:lnTo>
                      <a:pt x="446" y="1098"/>
                    </a:lnTo>
                    <a:lnTo>
                      <a:pt x="436" y="1056"/>
                    </a:lnTo>
                    <a:lnTo>
                      <a:pt x="428" y="1014"/>
                    </a:lnTo>
                    <a:lnTo>
                      <a:pt x="420" y="970"/>
                    </a:lnTo>
                    <a:lnTo>
                      <a:pt x="420" y="970"/>
                    </a:lnTo>
                    <a:lnTo>
                      <a:pt x="402" y="940"/>
                    </a:lnTo>
                    <a:lnTo>
                      <a:pt x="384" y="910"/>
                    </a:lnTo>
                    <a:lnTo>
                      <a:pt x="368" y="876"/>
                    </a:lnTo>
                    <a:lnTo>
                      <a:pt x="354" y="840"/>
                    </a:lnTo>
                    <a:lnTo>
                      <a:pt x="340" y="802"/>
                    </a:lnTo>
                    <a:lnTo>
                      <a:pt x="328" y="762"/>
                    </a:lnTo>
                    <a:lnTo>
                      <a:pt x="318" y="720"/>
                    </a:lnTo>
                    <a:lnTo>
                      <a:pt x="308" y="674"/>
                    </a:lnTo>
                    <a:lnTo>
                      <a:pt x="308" y="674"/>
                    </a:lnTo>
                    <a:lnTo>
                      <a:pt x="290" y="650"/>
                    </a:lnTo>
                    <a:lnTo>
                      <a:pt x="274" y="626"/>
                    </a:lnTo>
                    <a:lnTo>
                      <a:pt x="258" y="598"/>
                    </a:lnTo>
                    <a:lnTo>
                      <a:pt x="242" y="566"/>
                    </a:lnTo>
                    <a:lnTo>
                      <a:pt x="230" y="532"/>
                    </a:lnTo>
                    <a:lnTo>
                      <a:pt x="216" y="494"/>
                    </a:lnTo>
                    <a:lnTo>
                      <a:pt x="206" y="452"/>
                    </a:lnTo>
                    <a:lnTo>
                      <a:pt x="194" y="408"/>
                    </a:lnTo>
                    <a:lnTo>
                      <a:pt x="194" y="408"/>
                    </a:lnTo>
                    <a:lnTo>
                      <a:pt x="180" y="394"/>
                    </a:lnTo>
                    <a:lnTo>
                      <a:pt x="164" y="378"/>
                    </a:lnTo>
                    <a:lnTo>
                      <a:pt x="152" y="356"/>
                    </a:lnTo>
                    <a:lnTo>
                      <a:pt x="138" y="332"/>
                    </a:lnTo>
                    <a:lnTo>
                      <a:pt x="126" y="302"/>
                    </a:lnTo>
                    <a:lnTo>
                      <a:pt x="116" y="270"/>
                    </a:lnTo>
                    <a:lnTo>
                      <a:pt x="106" y="234"/>
                    </a:lnTo>
                    <a:lnTo>
                      <a:pt x="96" y="196"/>
                    </a:lnTo>
                    <a:lnTo>
                      <a:pt x="96" y="196"/>
                    </a:lnTo>
                    <a:lnTo>
                      <a:pt x="84" y="192"/>
                    </a:lnTo>
                    <a:lnTo>
                      <a:pt x="74" y="184"/>
                    </a:lnTo>
                    <a:lnTo>
                      <a:pt x="64" y="172"/>
                    </a:lnTo>
                    <a:lnTo>
                      <a:pt x="56" y="156"/>
                    </a:lnTo>
                    <a:lnTo>
                      <a:pt x="48" y="136"/>
                    </a:lnTo>
                    <a:lnTo>
                      <a:pt x="40" y="112"/>
                    </a:lnTo>
                    <a:lnTo>
                      <a:pt x="32" y="84"/>
                    </a:lnTo>
                    <a:lnTo>
                      <a:pt x="26" y="52"/>
                    </a:lnTo>
                    <a:lnTo>
                      <a:pt x="26" y="52"/>
                    </a:lnTo>
                    <a:lnTo>
                      <a:pt x="20" y="60"/>
                    </a:lnTo>
                    <a:lnTo>
                      <a:pt x="16" y="64"/>
                    </a:lnTo>
                    <a:lnTo>
                      <a:pt x="10" y="64"/>
                    </a:lnTo>
                    <a:lnTo>
                      <a:pt x="8" y="60"/>
                    </a:lnTo>
                    <a:lnTo>
                      <a:pt x="4" y="50"/>
                    </a:lnTo>
                    <a:lnTo>
                      <a:pt x="2" y="38"/>
                    </a:lnTo>
                    <a:lnTo>
                      <a:pt x="0" y="0"/>
                    </a:lnTo>
                    <a:lnTo>
                      <a:pt x="0" y="3092"/>
                    </a:lnTo>
                    <a:lnTo>
                      <a:pt x="0" y="3092"/>
                    </a:lnTo>
                    <a:lnTo>
                      <a:pt x="16" y="3072"/>
                    </a:lnTo>
                    <a:lnTo>
                      <a:pt x="30" y="3056"/>
                    </a:lnTo>
                    <a:lnTo>
                      <a:pt x="46" y="3046"/>
                    </a:lnTo>
                    <a:lnTo>
                      <a:pt x="60" y="3040"/>
                    </a:lnTo>
                    <a:lnTo>
                      <a:pt x="68" y="3038"/>
                    </a:lnTo>
                    <a:lnTo>
                      <a:pt x="76" y="3038"/>
                    </a:lnTo>
                    <a:lnTo>
                      <a:pt x="92" y="3044"/>
                    </a:lnTo>
                    <a:lnTo>
                      <a:pt x="106" y="3052"/>
                    </a:lnTo>
                    <a:lnTo>
                      <a:pt x="122" y="3066"/>
                    </a:lnTo>
                    <a:lnTo>
                      <a:pt x="122" y="3066"/>
                    </a:lnTo>
                    <a:lnTo>
                      <a:pt x="136" y="3040"/>
                    </a:lnTo>
                    <a:lnTo>
                      <a:pt x="148" y="3020"/>
                    </a:lnTo>
                    <a:lnTo>
                      <a:pt x="162" y="3002"/>
                    </a:lnTo>
                    <a:lnTo>
                      <a:pt x="176" y="2992"/>
                    </a:lnTo>
                    <a:lnTo>
                      <a:pt x="190" y="2984"/>
                    </a:lnTo>
                    <a:lnTo>
                      <a:pt x="206" y="2982"/>
                    </a:lnTo>
                    <a:lnTo>
                      <a:pt x="222" y="2986"/>
                    </a:lnTo>
                    <a:lnTo>
                      <a:pt x="238" y="2994"/>
                    </a:lnTo>
                    <a:lnTo>
                      <a:pt x="238" y="2994"/>
                    </a:lnTo>
                    <a:lnTo>
                      <a:pt x="248" y="2962"/>
                    </a:lnTo>
                    <a:lnTo>
                      <a:pt x="258" y="2938"/>
                    </a:lnTo>
                    <a:lnTo>
                      <a:pt x="270" y="2916"/>
                    </a:lnTo>
                    <a:lnTo>
                      <a:pt x="282" y="2900"/>
                    </a:lnTo>
                    <a:lnTo>
                      <a:pt x="296" y="2888"/>
                    </a:lnTo>
                    <a:lnTo>
                      <a:pt x="310" y="2880"/>
                    </a:lnTo>
                    <a:lnTo>
                      <a:pt x="326" y="2876"/>
                    </a:lnTo>
                    <a:lnTo>
                      <a:pt x="342" y="2878"/>
                    </a:lnTo>
                    <a:lnTo>
                      <a:pt x="342" y="2878"/>
                    </a:lnTo>
                    <a:lnTo>
                      <a:pt x="350" y="2844"/>
                    </a:lnTo>
                    <a:lnTo>
                      <a:pt x="358" y="2816"/>
                    </a:lnTo>
                    <a:lnTo>
                      <a:pt x="368" y="2790"/>
                    </a:lnTo>
                    <a:lnTo>
                      <a:pt x="378" y="2770"/>
                    </a:lnTo>
                    <a:lnTo>
                      <a:pt x="390" y="2752"/>
                    </a:lnTo>
                    <a:lnTo>
                      <a:pt x="402" y="2740"/>
                    </a:lnTo>
                    <a:lnTo>
                      <a:pt x="418" y="2732"/>
                    </a:lnTo>
                    <a:lnTo>
                      <a:pt x="434" y="2726"/>
                    </a:lnTo>
                    <a:lnTo>
                      <a:pt x="434" y="2726"/>
                    </a:lnTo>
                    <a:lnTo>
                      <a:pt x="438" y="2690"/>
                    </a:lnTo>
                    <a:lnTo>
                      <a:pt x="444" y="2658"/>
                    </a:lnTo>
                    <a:lnTo>
                      <a:pt x="450" y="2630"/>
                    </a:lnTo>
                    <a:lnTo>
                      <a:pt x="460" y="2606"/>
                    </a:lnTo>
                    <a:lnTo>
                      <a:pt x="470" y="2584"/>
                    </a:lnTo>
                    <a:lnTo>
                      <a:pt x="480" y="2568"/>
                    </a:lnTo>
                    <a:lnTo>
                      <a:pt x="494" y="2554"/>
                    </a:lnTo>
                    <a:lnTo>
                      <a:pt x="508" y="2542"/>
                    </a:lnTo>
                    <a:lnTo>
                      <a:pt x="508" y="2542"/>
                    </a:lnTo>
                    <a:lnTo>
                      <a:pt x="510" y="2506"/>
                    </a:lnTo>
                    <a:lnTo>
                      <a:pt x="514" y="2472"/>
                    </a:lnTo>
                    <a:lnTo>
                      <a:pt x="518" y="2442"/>
                    </a:lnTo>
                    <a:lnTo>
                      <a:pt x="524" y="2414"/>
                    </a:lnTo>
                    <a:lnTo>
                      <a:pt x="532" y="2390"/>
                    </a:lnTo>
                    <a:lnTo>
                      <a:pt x="542" y="2368"/>
                    </a:lnTo>
                    <a:lnTo>
                      <a:pt x="552" y="2348"/>
                    </a:lnTo>
                    <a:lnTo>
                      <a:pt x="566" y="2332"/>
                    </a:lnTo>
                    <a:lnTo>
                      <a:pt x="566" y="2332"/>
                    </a:lnTo>
                    <a:lnTo>
                      <a:pt x="564" y="2296"/>
                    </a:lnTo>
                    <a:lnTo>
                      <a:pt x="564" y="2262"/>
                    </a:lnTo>
                    <a:lnTo>
                      <a:pt x="566" y="2228"/>
                    </a:lnTo>
                    <a:lnTo>
                      <a:pt x="570" y="2200"/>
                    </a:lnTo>
                    <a:lnTo>
                      <a:pt x="576" y="2172"/>
                    </a:lnTo>
                    <a:lnTo>
                      <a:pt x="582" y="2146"/>
                    </a:lnTo>
                    <a:lnTo>
                      <a:pt x="592" y="2122"/>
                    </a:lnTo>
                    <a:lnTo>
                      <a:pt x="602" y="2100"/>
                    </a:lnTo>
                    <a:lnTo>
                      <a:pt x="602" y="2100"/>
                    </a:lnTo>
                    <a:lnTo>
                      <a:pt x="598" y="2064"/>
                    </a:lnTo>
                    <a:lnTo>
                      <a:pt x="594" y="2030"/>
                    </a:lnTo>
                    <a:lnTo>
                      <a:pt x="594" y="1998"/>
                    </a:lnTo>
                    <a:lnTo>
                      <a:pt x="594" y="1966"/>
                    </a:lnTo>
                    <a:lnTo>
                      <a:pt x="596" y="1936"/>
                    </a:lnTo>
                    <a:lnTo>
                      <a:pt x="600" y="1908"/>
                    </a:lnTo>
                    <a:lnTo>
                      <a:pt x="606" y="1880"/>
                    </a:lnTo>
                    <a:lnTo>
                      <a:pt x="614" y="1854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3"/>
                  </a:gs>
                  <a:gs pos="85000">
                    <a:schemeClr val="accent4"/>
                  </a:gs>
                </a:gsLst>
                <a:lin ang="8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2" name="Freeform 52"/>
              <p:cNvSpPr>
                <a:spLocks noEditPoints="1"/>
              </p:cNvSpPr>
              <p:nvPr/>
            </p:nvSpPr>
            <p:spPr bwMode="auto">
              <a:xfrm>
                <a:off x="3403584" y="1044511"/>
                <a:ext cx="962025" cy="4486275"/>
              </a:xfrm>
              <a:custGeom>
                <a:avLst/>
                <a:gdLst/>
                <a:ahLst/>
                <a:cxnLst>
                  <a:cxn ang="0">
                    <a:pos x="586" y="10"/>
                  </a:cxn>
                  <a:cxn ang="0">
                    <a:pos x="558" y="106"/>
                  </a:cxn>
                  <a:cxn ang="0">
                    <a:pos x="518" y="144"/>
                  </a:cxn>
                  <a:cxn ang="0">
                    <a:pos x="488" y="250"/>
                  </a:cxn>
                  <a:cxn ang="0">
                    <a:pos x="436" y="342"/>
                  </a:cxn>
                  <a:cxn ang="0">
                    <a:pos x="398" y="442"/>
                  </a:cxn>
                  <a:cxn ang="0">
                    <a:pos x="342" y="574"/>
                  </a:cxn>
                  <a:cxn ang="0">
                    <a:pos x="298" y="668"/>
                  </a:cxn>
                  <a:cxn ang="0">
                    <a:pos x="246" y="824"/>
                  </a:cxn>
                  <a:cxn ang="0">
                    <a:pos x="194" y="918"/>
                  </a:cxn>
                  <a:cxn ang="0">
                    <a:pos x="178" y="1006"/>
                  </a:cxn>
                  <a:cxn ang="0">
                    <a:pos x="128" y="1158"/>
                  </a:cxn>
                  <a:cxn ang="0">
                    <a:pos x="96" y="1226"/>
                  </a:cxn>
                  <a:cxn ang="0">
                    <a:pos x="74" y="1382"/>
                  </a:cxn>
                  <a:cxn ang="0">
                    <a:pos x="26" y="1528"/>
                  </a:cxn>
                  <a:cxn ang="0">
                    <a:pos x="26" y="1640"/>
                  </a:cxn>
                  <a:cxn ang="0">
                    <a:pos x="0" y="1802"/>
                  </a:cxn>
                  <a:cxn ang="0">
                    <a:pos x="22" y="1942"/>
                  </a:cxn>
                  <a:cxn ang="0">
                    <a:pos x="12" y="2048"/>
                  </a:cxn>
                  <a:cxn ang="0">
                    <a:pos x="42" y="2126"/>
                  </a:cxn>
                  <a:cxn ang="0">
                    <a:pos x="50" y="2226"/>
                  </a:cxn>
                  <a:cxn ang="0">
                    <a:pos x="62" y="2296"/>
                  </a:cxn>
                  <a:cxn ang="0">
                    <a:pos x="98" y="2390"/>
                  </a:cxn>
                  <a:cxn ang="0">
                    <a:pos x="106" y="2490"/>
                  </a:cxn>
                  <a:cxn ang="0">
                    <a:pos x="156" y="2554"/>
                  </a:cxn>
                  <a:cxn ang="0">
                    <a:pos x="182" y="2674"/>
                  </a:cxn>
                  <a:cxn ang="0">
                    <a:pos x="226" y="2700"/>
                  </a:cxn>
                  <a:cxn ang="0">
                    <a:pos x="266" y="2792"/>
                  </a:cxn>
                  <a:cxn ang="0">
                    <a:pos x="276" y="2826"/>
                  </a:cxn>
                  <a:cxn ang="0">
                    <a:pos x="286" y="2824"/>
                  </a:cxn>
                  <a:cxn ang="0">
                    <a:pos x="276" y="2762"/>
                  </a:cxn>
                  <a:cxn ang="0">
                    <a:pos x="230" y="2688"/>
                  </a:cxn>
                  <a:cxn ang="0">
                    <a:pos x="196" y="2638"/>
                  </a:cxn>
                  <a:cxn ang="0">
                    <a:pos x="164" y="2532"/>
                  </a:cxn>
                  <a:cxn ang="0">
                    <a:pos x="126" y="2490"/>
                  </a:cxn>
                  <a:cxn ang="0">
                    <a:pos x="110" y="2362"/>
                  </a:cxn>
                  <a:cxn ang="0">
                    <a:pos x="68" y="2280"/>
                  </a:cxn>
                  <a:cxn ang="0">
                    <a:pos x="68" y="2176"/>
                  </a:cxn>
                  <a:cxn ang="0">
                    <a:pos x="42" y="2070"/>
                  </a:cxn>
                  <a:cxn ang="0">
                    <a:pos x="40" y="1978"/>
                  </a:cxn>
                  <a:cxn ang="0">
                    <a:pos x="34" y="1856"/>
                  </a:cxn>
                  <a:cxn ang="0">
                    <a:pos x="28" y="1766"/>
                  </a:cxn>
                  <a:cxn ang="0">
                    <a:pos x="46" y="1630"/>
                  </a:cxn>
                  <a:cxn ang="0">
                    <a:pos x="46" y="1528"/>
                  </a:cxn>
                  <a:cxn ang="0">
                    <a:pos x="92" y="1382"/>
                  </a:cxn>
                  <a:cxn ang="0">
                    <a:pos x="116" y="1226"/>
                  </a:cxn>
                  <a:cxn ang="0">
                    <a:pos x="162" y="1122"/>
                  </a:cxn>
                  <a:cxn ang="0">
                    <a:pos x="206" y="962"/>
                  </a:cxn>
                  <a:cxn ang="0">
                    <a:pos x="250" y="858"/>
                  </a:cxn>
                  <a:cxn ang="0">
                    <a:pos x="306" y="710"/>
                  </a:cxn>
                  <a:cxn ang="0">
                    <a:pos x="344" y="598"/>
                  </a:cxn>
                  <a:cxn ang="0">
                    <a:pos x="404" y="480"/>
                  </a:cxn>
                  <a:cxn ang="0">
                    <a:pos x="440" y="356"/>
                  </a:cxn>
                  <a:cxn ang="0">
                    <a:pos x="496" y="280"/>
                  </a:cxn>
                  <a:cxn ang="0">
                    <a:pos x="538" y="144"/>
                  </a:cxn>
                  <a:cxn ang="0">
                    <a:pos x="568" y="122"/>
                  </a:cxn>
                  <a:cxn ang="0">
                    <a:pos x="600" y="40"/>
                  </a:cxn>
                  <a:cxn ang="0">
                    <a:pos x="606" y="12"/>
                  </a:cxn>
                  <a:cxn ang="0">
                    <a:pos x="594" y="8"/>
                  </a:cxn>
                  <a:cxn ang="0">
                    <a:pos x="588" y="0"/>
                  </a:cxn>
                </a:cxnLst>
                <a:rect l="0" t="0" r="r" b="b"/>
                <a:pathLst>
                  <a:path w="606" h="2826">
                    <a:moveTo>
                      <a:pt x="590" y="4"/>
                    </a:moveTo>
                    <a:lnTo>
                      <a:pt x="590" y="4"/>
                    </a:lnTo>
                    <a:lnTo>
                      <a:pt x="586" y="10"/>
                    </a:lnTo>
                    <a:lnTo>
                      <a:pt x="586" y="10"/>
                    </a:lnTo>
                    <a:lnTo>
                      <a:pt x="580" y="40"/>
                    </a:lnTo>
                    <a:lnTo>
                      <a:pt x="574" y="66"/>
                    </a:lnTo>
                    <a:lnTo>
                      <a:pt x="566" y="88"/>
                    </a:lnTo>
                    <a:lnTo>
                      <a:pt x="558" y="106"/>
                    </a:lnTo>
                    <a:lnTo>
                      <a:pt x="550" y="122"/>
                    </a:lnTo>
                    <a:lnTo>
                      <a:pt x="540" y="132"/>
                    </a:lnTo>
                    <a:lnTo>
                      <a:pt x="530" y="140"/>
                    </a:lnTo>
                    <a:lnTo>
                      <a:pt x="518" y="144"/>
                    </a:lnTo>
                    <a:lnTo>
                      <a:pt x="518" y="144"/>
                    </a:lnTo>
                    <a:lnTo>
                      <a:pt x="510" y="182"/>
                    </a:lnTo>
                    <a:lnTo>
                      <a:pt x="500" y="218"/>
                    </a:lnTo>
                    <a:lnTo>
                      <a:pt x="488" y="250"/>
                    </a:lnTo>
                    <a:lnTo>
                      <a:pt x="476" y="280"/>
                    </a:lnTo>
                    <a:lnTo>
                      <a:pt x="464" y="304"/>
                    </a:lnTo>
                    <a:lnTo>
                      <a:pt x="450" y="326"/>
                    </a:lnTo>
                    <a:lnTo>
                      <a:pt x="436" y="342"/>
                    </a:lnTo>
                    <a:lnTo>
                      <a:pt x="420" y="356"/>
                    </a:lnTo>
                    <a:lnTo>
                      <a:pt x="420" y="356"/>
                    </a:lnTo>
                    <a:lnTo>
                      <a:pt x="410" y="400"/>
                    </a:lnTo>
                    <a:lnTo>
                      <a:pt x="398" y="442"/>
                    </a:lnTo>
                    <a:lnTo>
                      <a:pt x="386" y="480"/>
                    </a:lnTo>
                    <a:lnTo>
                      <a:pt x="372" y="514"/>
                    </a:lnTo>
                    <a:lnTo>
                      <a:pt x="358" y="546"/>
                    </a:lnTo>
                    <a:lnTo>
                      <a:pt x="342" y="574"/>
                    </a:lnTo>
                    <a:lnTo>
                      <a:pt x="326" y="598"/>
                    </a:lnTo>
                    <a:lnTo>
                      <a:pt x="308" y="622"/>
                    </a:lnTo>
                    <a:lnTo>
                      <a:pt x="308" y="622"/>
                    </a:lnTo>
                    <a:lnTo>
                      <a:pt x="298" y="668"/>
                    </a:lnTo>
                    <a:lnTo>
                      <a:pt x="286" y="710"/>
                    </a:lnTo>
                    <a:lnTo>
                      <a:pt x="274" y="750"/>
                    </a:lnTo>
                    <a:lnTo>
                      <a:pt x="260" y="788"/>
                    </a:lnTo>
                    <a:lnTo>
                      <a:pt x="246" y="824"/>
                    </a:lnTo>
                    <a:lnTo>
                      <a:pt x="230" y="858"/>
                    </a:lnTo>
                    <a:lnTo>
                      <a:pt x="212" y="888"/>
                    </a:lnTo>
                    <a:lnTo>
                      <a:pt x="194" y="918"/>
                    </a:lnTo>
                    <a:lnTo>
                      <a:pt x="194" y="918"/>
                    </a:lnTo>
                    <a:lnTo>
                      <a:pt x="194" y="918"/>
                    </a:lnTo>
                    <a:lnTo>
                      <a:pt x="194" y="918"/>
                    </a:lnTo>
                    <a:lnTo>
                      <a:pt x="186" y="962"/>
                    </a:lnTo>
                    <a:lnTo>
                      <a:pt x="178" y="1006"/>
                    </a:lnTo>
                    <a:lnTo>
                      <a:pt x="168" y="1046"/>
                    </a:lnTo>
                    <a:lnTo>
                      <a:pt x="156" y="1084"/>
                    </a:lnTo>
                    <a:lnTo>
                      <a:pt x="144" y="1122"/>
                    </a:lnTo>
                    <a:lnTo>
                      <a:pt x="128" y="1158"/>
                    </a:lnTo>
                    <a:lnTo>
                      <a:pt x="114" y="1194"/>
                    </a:lnTo>
                    <a:lnTo>
                      <a:pt x="96" y="1226"/>
                    </a:lnTo>
                    <a:lnTo>
                      <a:pt x="96" y="1226"/>
                    </a:lnTo>
                    <a:lnTo>
                      <a:pt x="96" y="1226"/>
                    </a:lnTo>
                    <a:lnTo>
                      <a:pt x="92" y="1268"/>
                    </a:lnTo>
                    <a:lnTo>
                      <a:pt x="88" y="1306"/>
                    </a:lnTo>
                    <a:lnTo>
                      <a:pt x="82" y="1344"/>
                    </a:lnTo>
                    <a:lnTo>
                      <a:pt x="74" y="1382"/>
                    </a:lnTo>
                    <a:lnTo>
                      <a:pt x="64" y="1420"/>
                    </a:lnTo>
                    <a:lnTo>
                      <a:pt x="52" y="1456"/>
                    </a:lnTo>
                    <a:lnTo>
                      <a:pt x="40" y="1492"/>
                    </a:lnTo>
                    <a:lnTo>
                      <a:pt x="26" y="1528"/>
                    </a:lnTo>
                    <a:lnTo>
                      <a:pt x="26" y="1528"/>
                    </a:lnTo>
                    <a:lnTo>
                      <a:pt x="28" y="1588"/>
                    </a:lnTo>
                    <a:lnTo>
                      <a:pt x="28" y="1588"/>
                    </a:lnTo>
                    <a:lnTo>
                      <a:pt x="26" y="1640"/>
                    </a:lnTo>
                    <a:lnTo>
                      <a:pt x="22" y="1694"/>
                    </a:lnTo>
                    <a:lnTo>
                      <a:pt x="12" y="1748"/>
                    </a:lnTo>
                    <a:lnTo>
                      <a:pt x="0" y="1802"/>
                    </a:lnTo>
                    <a:lnTo>
                      <a:pt x="0" y="1802"/>
                    </a:lnTo>
                    <a:lnTo>
                      <a:pt x="10" y="1834"/>
                    </a:lnTo>
                    <a:lnTo>
                      <a:pt x="16" y="1868"/>
                    </a:lnTo>
                    <a:lnTo>
                      <a:pt x="20" y="1904"/>
                    </a:lnTo>
                    <a:lnTo>
                      <a:pt x="22" y="1942"/>
                    </a:lnTo>
                    <a:lnTo>
                      <a:pt x="22" y="1942"/>
                    </a:lnTo>
                    <a:lnTo>
                      <a:pt x="20" y="1994"/>
                    </a:lnTo>
                    <a:lnTo>
                      <a:pt x="12" y="2048"/>
                    </a:lnTo>
                    <a:lnTo>
                      <a:pt x="12" y="2048"/>
                    </a:lnTo>
                    <a:lnTo>
                      <a:pt x="22" y="2066"/>
                    </a:lnTo>
                    <a:lnTo>
                      <a:pt x="30" y="2086"/>
                    </a:lnTo>
                    <a:lnTo>
                      <a:pt x="36" y="2106"/>
                    </a:lnTo>
                    <a:lnTo>
                      <a:pt x="42" y="2126"/>
                    </a:lnTo>
                    <a:lnTo>
                      <a:pt x="46" y="2150"/>
                    </a:lnTo>
                    <a:lnTo>
                      <a:pt x="48" y="2174"/>
                    </a:lnTo>
                    <a:lnTo>
                      <a:pt x="50" y="2198"/>
                    </a:lnTo>
                    <a:lnTo>
                      <a:pt x="50" y="2226"/>
                    </a:lnTo>
                    <a:lnTo>
                      <a:pt x="50" y="2226"/>
                    </a:lnTo>
                    <a:lnTo>
                      <a:pt x="48" y="2280"/>
                    </a:lnTo>
                    <a:lnTo>
                      <a:pt x="48" y="2280"/>
                    </a:lnTo>
                    <a:lnTo>
                      <a:pt x="62" y="2296"/>
                    </a:lnTo>
                    <a:lnTo>
                      <a:pt x="74" y="2316"/>
                    </a:lnTo>
                    <a:lnTo>
                      <a:pt x="84" y="2338"/>
                    </a:lnTo>
                    <a:lnTo>
                      <a:pt x="90" y="2362"/>
                    </a:lnTo>
                    <a:lnTo>
                      <a:pt x="98" y="2390"/>
                    </a:lnTo>
                    <a:lnTo>
                      <a:pt x="102" y="2420"/>
                    </a:lnTo>
                    <a:lnTo>
                      <a:pt x="104" y="2454"/>
                    </a:lnTo>
                    <a:lnTo>
                      <a:pt x="106" y="2490"/>
                    </a:lnTo>
                    <a:lnTo>
                      <a:pt x="106" y="2490"/>
                    </a:lnTo>
                    <a:lnTo>
                      <a:pt x="120" y="2502"/>
                    </a:lnTo>
                    <a:lnTo>
                      <a:pt x="134" y="2516"/>
                    </a:lnTo>
                    <a:lnTo>
                      <a:pt x="146" y="2532"/>
                    </a:lnTo>
                    <a:lnTo>
                      <a:pt x="156" y="2554"/>
                    </a:lnTo>
                    <a:lnTo>
                      <a:pt x="164" y="2578"/>
                    </a:lnTo>
                    <a:lnTo>
                      <a:pt x="172" y="2606"/>
                    </a:lnTo>
                    <a:lnTo>
                      <a:pt x="178" y="2638"/>
                    </a:lnTo>
                    <a:lnTo>
                      <a:pt x="182" y="2674"/>
                    </a:lnTo>
                    <a:lnTo>
                      <a:pt x="182" y="2674"/>
                    </a:lnTo>
                    <a:lnTo>
                      <a:pt x="198" y="2680"/>
                    </a:lnTo>
                    <a:lnTo>
                      <a:pt x="212" y="2688"/>
                    </a:lnTo>
                    <a:lnTo>
                      <a:pt x="226" y="2700"/>
                    </a:lnTo>
                    <a:lnTo>
                      <a:pt x="236" y="2718"/>
                    </a:lnTo>
                    <a:lnTo>
                      <a:pt x="248" y="2738"/>
                    </a:lnTo>
                    <a:lnTo>
                      <a:pt x="258" y="2762"/>
                    </a:lnTo>
                    <a:lnTo>
                      <a:pt x="266" y="2792"/>
                    </a:lnTo>
                    <a:lnTo>
                      <a:pt x="272" y="2826"/>
                    </a:lnTo>
                    <a:lnTo>
                      <a:pt x="272" y="2826"/>
                    </a:lnTo>
                    <a:lnTo>
                      <a:pt x="276" y="2826"/>
                    </a:lnTo>
                    <a:lnTo>
                      <a:pt x="276" y="2826"/>
                    </a:lnTo>
                    <a:lnTo>
                      <a:pt x="278" y="2826"/>
                    </a:lnTo>
                    <a:lnTo>
                      <a:pt x="278" y="2826"/>
                    </a:lnTo>
                    <a:lnTo>
                      <a:pt x="286" y="2824"/>
                    </a:lnTo>
                    <a:lnTo>
                      <a:pt x="286" y="2824"/>
                    </a:lnTo>
                    <a:lnTo>
                      <a:pt x="292" y="2826"/>
                    </a:lnTo>
                    <a:lnTo>
                      <a:pt x="292" y="2826"/>
                    </a:lnTo>
                    <a:lnTo>
                      <a:pt x="284" y="2792"/>
                    </a:lnTo>
                    <a:lnTo>
                      <a:pt x="276" y="2762"/>
                    </a:lnTo>
                    <a:lnTo>
                      <a:pt x="266" y="2738"/>
                    </a:lnTo>
                    <a:lnTo>
                      <a:pt x="256" y="2718"/>
                    </a:lnTo>
                    <a:lnTo>
                      <a:pt x="244" y="2700"/>
                    </a:lnTo>
                    <a:lnTo>
                      <a:pt x="230" y="2688"/>
                    </a:lnTo>
                    <a:lnTo>
                      <a:pt x="216" y="2680"/>
                    </a:lnTo>
                    <a:lnTo>
                      <a:pt x="200" y="2674"/>
                    </a:lnTo>
                    <a:lnTo>
                      <a:pt x="200" y="2674"/>
                    </a:lnTo>
                    <a:lnTo>
                      <a:pt x="196" y="2638"/>
                    </a:lnTo>
                    <a:lnTo>
                      <a:pt x="190" y="2606"/>
                    </a:lnTo>
                    <a:lnTo>
                      <a:pt x="184" y="2578"/>
                    </a:lnTo>
                    <a:lnTo>
                      <a:pt x="174" y="2554"/>
                    </a:lnTo>
                    <a:lnTo>
                      <a:pt x="164" y="2532"/>
                    </a:lnTo>
                    <a:lnTo>
                      <a:pt x="154" y="2516"/>
                    </a:lnTo>
                    <a:lnTo>
                      <a:pt x="140" y="2502"/>
                    </a:lnTo>
                    <a:lnTo>
                      <a:pt x="126" y="2490"/>
                    </a:lnTo>
                    <a:lnTo>
                      <a:pt x="126" y="2490"/>
                    </a:lnTo>
                    <a:lnTo>
                      <a:pt x="124" y="2454"/>
                    </a:lnTo>
                    <a:lnTo>
                      <a:pt x="120" y="2420"/>
                    </a:lnTo>
                    <a:lnTo>
                      <a:pt x="116" y="2390"/>
                    </a:lnTo>
                    <a:lnTo>
                      <a:pt x="110" y="2362"/>
                    </a:lnTo>
                    <a:lnTo>
                      <a:pt x="102" y="2338"/>
                    </a:lnTo>
                    <a:lnTo>
                      <a:pt x="92" y="2316"/>
                    </a:lnTo>
                    <a:lnTo>
                      <a:pt x="82" y="2296"/>
                    </a:lnTo>
                    <a:lnTo>
                      <a:pt x="68" y="2280"/>
                    </a:lnTo>
                    <a:lnTo>
                      <a:pt x="68" y="2280"/>
                    </a:lnTo>
                    <a:lnTo>
                      <a:pt x="70" y="2244"/>
                    </a:lnTo>
                    <a:lnTo>
                      <a:pt x="70" y="2210"/>
                    </a:lnTo>
                    <a:lnTo>
                      <a:pt x="68" y="2176"/>
                    </a:lnTo>
                    <a:lnTo>
                      <a:pt x="64" y="2148"/>
                    </a:lnTo>
                    <a:lnTo>
                      <a:pt x="58" y="2120"/>
                    </a:lnTo>
                    <a:lnTo>
                      <a:pt x="52" y="2094"/>
                    </a:lnTo>
                    <a:lnTo>
                      <a:pt x="42" y="2070"/>
                    </a:lnTo>
                    <a:lnTo>
                      <a:pt x="32" y="2048"/>
                    </a:lnTo>
                    <a:lnTo>
                      <a:pt x="32" y="2048"/>
                    </a:lnTo>
                    <a:lnTo>
                      <a:pt x="36" y="2012"/>
                    </a:lnTo>
                    <a:lnTo>
                      <a:pt x="40" y="1978"/>
                    </a:lnTo>
                    <a:lnTo>
                      <a:pt x="40" y="1946"/>
                    </a:lnTo>
                    <a:lnTo>
                      <a:pt x="40" y="1914"/>
                    </a:lnTo>
                    <a:lnTo>
                      <a:pt x="38" y="1884"/>
                    </a:lnTo>
                    <a:lnTo>
                      <a:pt x="34" y="1856"/>
                    </a:lnTo>
                    <a:lnTo>
                      <a:pt x="28" y="1828"/>
                    </a:lnTo>
                    <a:lnTo>
                      <a:pt x="18" y="1802"/>
                    </a:lnTo>
                    <a:lnTo>
                      <a:pt x="18" y="1802"/>
                    </a:lnTo>
                    <a:lnTo>
                      <a:pt x="28" y="1766"/>
                    </a:lnTo>
                    <a:lnTo>
                      <a:pt x="34" y="1732"/>
                    </a:lnTo>
                    <a:lnTo>
                      <a:pt x="40" y="1698"/>
                    </a:lnTo>
                    <a:lnTo>
                      <a:pt x="44" y="1664"/>
                    </a:lnTo>
                    <a:lnTo>
                      <a:pt x="46" y="1630"/>
                    </a:lnTo>
                    <a:lnTo>
                      <a:pt x="48" y="1596"/>
                    </a:lnTo>
                    <a:lnTo>
                      <a:pt x="48" y="1562"/>
                    </a:lnTo>
                    <a:lnTo>
                      <a:pt x="46" y="1528"/>
                    </a:lnTo>
                    <a:lnTo>
                      <a:pt x="46" y="1528"/>
                    </a:lnTo>
                    <a:lnTo>
                      <a:pt x="60" y="1492"/>
                    </a:lnTo>
                    <a:lnTo>
                      <a:pt x="72" y="1456"/>
                    </a:lnTo>
                    <a:lnTo>
                      <a:pt x="82" y="1420"/>
                    </a:lnTo>
                    <a:lnTo>
                      <a:pt x="92" y="1382"/>
                    </a:lnTo>
                    <a:lnTo>
                      <a:pt x="100" y="1344"/>
                    </a:lnTo>
                    <a:lnTo>
                      <a:pt x="106" y="1306"/>
                    </a:lnTo>
                    <a:lnTo>
                      <a:pt x="112" y="1268"/>
                    </a:lnTo>
                    <a:lnTo>
                      <a:pt x="116" y="1226"/>
                    </a:lnTo>
                    <a:lnTo>
                      <a:pt x="116" y="1226"/>
                    </a:lnTo>
                    <a:lnTo>
                      <a:pt x="132" y="1194"/>
                    </a:lnTo>
                    <a:lnTo>
                      <a:pt x="148" y="1158"/>
                    </a:lnTo>
                    <a:lnTo>
                      <a:pt x="162" y="1122"/>
                    </a:lnTo>
                    <a:lnTo>
                      <a:pt x="176" y="1084"/>
                    </a:lnTo>
                    <a:lnTo>
                      <a:pt x="188" y="1046"/>
                    </a:lnTo>
                    <a:lnTo>
                      <a:pt x="198" y="1004"/>
                    </a:lnTo>
                    <a:lnTo>
                      <a:pt x="206" y="962"/>
                    </a:lnTo>
                    <a:lnTo>
                      <a:pt x="214" y="918"/>
                    </a:lnTo>
                    <a:lnTo>
                      <a:pt x="214" y="918"/>
                    </a:lnTo>
                    <a:lnTo>
                      <a:pt x="232" y="888"/>
                    </a:lnTo>
                    <a:lnTo>
                      <a:pt x="250" y="858"/>
                    </a:lnTo>
                    <a:lnTo>
                      <a:pt x="266" y="824"/>
                    </a:lnTo>
                    <a:lnTo>
                      <a:pt x="280" y="788"/>
                    </a:lnTo>
                    <a:lnTo>
                      <a:pt x="294" y="750"/>
                    </a:lnTo>
                    <a:lnTo>
                      <a:pt x="306" y="710"/>
                    </a:lnTo>
                    <a:lnTo>
                      <a:pt x="316" y="668"/>
                    </a:lnTo>
                    <a:lnTo>
                      <a:pt x="326" y="622"/>
                    </a:lnTo>
                    <a:lnTo>
                      <a:pt x="326" y="622"/>
                    </a:lnTo>
                    <a:lnTo>
                      <a:pt x="344" y="598"/>
                    </a:lnTo>
                    <a:lnTo>
                      <a:pt x="360" y="574"/>
                    </a:lnTo>
                    <a:lnTo>
                      <a:pt x="376" y="546"/>
                    </a:lnTo>
                    <a:lnTo>
                      <a:pt x="390" y="514"/>
                    </a:lnTo>
                    <a:lnTo>
                      <a:pt x="404" y="480"/>
                    </a:lnTo>
                    <a:lnTo>
                      <a:pt x="418" y="442"/>
                    </a:lnTo>
                    <a:lnTo>
                      <a:pt x="428" y="400"/>
                    </a:lnTo>
                    <a:lnTo>
                      <a:pt x="440" y="356"/>
                    </a:lnTo>
                    <a:lnTo>
                      <a:pt x="440" y="356"/>
                    </a:lnTo>
                    <a:lnTo>
                      <a:pt x="454" y="342"/>
                    </a:lnTo>
                    <a:lnTo>
                      <a:pt x="470" y="326"/>
                    </a:lnTo>
                    <a:lnTo>
                      <a:pt x="482" y="304"/>
                    </a:lnTo>
                    <a:lnTo>
                      <a:pt x="496" y="280"/>
                    </a:lnTo>
                    <a:lnTo>
                      <a:pt x="508" y="250"/>
                    </a:lnTo>
                    <a:lnTo>
                      <a:pt x="518" y="218"/>
                    </a:lnTo>
                    <a:lnTo>
                      <a:pt x="528" y="182"/>
                    </a:lnTo>
                    <a:lnTo>
                      <a:pt x="538" y="144"/>
                    </a:lnTo>
                    <a:lnTo>
                      <a:pt x="538" y="144"/>
                    </a:lnTo>
                    <a:lnTo>
                      <a:pt x="548" y="140"/>
                    </a:lnTo>
                    <a:lnTo>
                      <a:pt x="558" y="132"/>
                    </a:lnTo>
                    <a:lnTo>
                      <a:pt x="568" y="122"/>
                    </a:lnTo>
                    <a:lnTo>
                      <a:pt x="578" y="106"/>
                    </a:lnTo>
                    <a:lnTo>
                      <a:pt x="586" y="88"/>
                    </a:lnTo>
                    <a:lnTo>
                      <a:pt x="592" y="66"/>
                    </a:lnTo>
                    <a:lnTo>
                      <a:pt x="600" y="40"/>
                    </a:lnTo>
                    <a:lnTo>
                      <a:pt x="606" y="12"/>
                    </a:lnTo>
                    <a:lnTo>
                      <a:pt x="606" y="12"/>
                    </a:lnTo>
                    <a:lnTo>
                      <a:pt x="606" y="12"/>
                    </a:lnTo>
                    <a:lnTo>
                      <a:pt x="606" y="12"/>
                    </a:lnTo>
                    <a:lnTo>
                      <a:pt x="602" y="12"/>
                    </a:lnTo>
                    <a:lnTo>
                      <a:pt x="602" y="12"/>
                    </a:lnTo>
                    <a:lnTo>
                      <a:pt x="598" y="12"/>
                    </a:lnTo>
                    <a:lnTo>
                      <a:pt x="594" y="8"/>
                    </a:lnTo>
                    <a:lnTo>
                      <a:pt x="594" y="8"/>
                    </a:lnTo>
                    <a:lnTo>
                      <a:pt x="590" y="4"/>
                    </a:lnTo>
                    <a:close/>
                    <a:moveTo>
                      <a:pt x="588" y="0"/>
                    </a:moveTo>
                    <a:lnTo>
                      <a:pt x="588" y="0"/>
                    </a:lnTo>
                    <a:lnTo>
                      <a:pt x="586" y="8"/>
                    </a:lnTo>
                    <a:lnTo>
                      <a:pt x="586" y="8"/>
                    </a:lnTo>
                    <a:lnTo>
                      <a:pt x="588" y="0"/>
                    </a:lnTo>
                    <a:close/>
                  </a:path>
                </a:pathLst>
              </a:custGeom>
              <a:solidFill>
                <a:schemeClr val="bg1">
                  <a:alpha val="53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grpSp>
            <p:nvGrpSpPr>
              <p:cNvPr id="153" name="그룹 258"/>
              <p:cNvGrpSpPr/>
              <p:nvPr/>
            </p:nvGrpSpPr>
            <p:grpSpPr>
              <a:xfrm>
                <a:off x="3440097" y="1034116"/>
                <a:ext cx="1914525" cy="4756150"/>
                <a:chOff x="5165725" y="881063"/>
                <a:chExt cx="1914525" cy="4756150"/>
              </a:xfrm>
              <a:solidFill>
                <a:schemeClr val="bg1">
                  <a:alpha val="22000"/>
                </a:schemeClr>
              </a:solidFill>
            </p:grpSpPr>
            <p:grpSp>
              <p:nvGrpSpPr>
                <p:cNvPr id="156" name="그룹 261"/>
                <p:cNvGrpSpPr/>
                <p:nvPr/>
              </p:nvGrpSpPr>
              <p:grpSpPr>
                <a:xfrm>
                  <a:off x="6096000" y="881063"/>
                  <a:ext cx="984250" cy="4756150"/>
                  <a:chOff x="6096000" y="881063"/>
                  <a:chExt cx="984250" cy="4756150"/>
                </a:xfrm>
                <a:grpFill/>
              </p:grpSpPr>
              <p:sp>
                <p:nvSpPr>
                  <p:cNvPr id="168" name="Freeform 86"/>
                  <p:cNvSpPr>
                    <a:spLocks/>
                  </p:cNvSpPr>
                  <p:nvPr/>
                </p:nvSpPr>
                <p:spPr bwMode="auto">
                  <a:xfrm>
                    <a:off x="6096000" y="881063"/>
                    <a:ext cx="53975" cy="4756150"/>
                  </a:xfrm>
                  <a:custGeom>
                    <a:avLst/>
                    <a:gdLst/>
                    <a:ahLst/>
                    <a:cxnLst>
                      <a:cxn ang="0">
                        <a:pos x="0" y="2996"/>
                      </a:cxn>
                      <a:cxn ang="0">
                        <a:pos x="18" y="0"/>
                      </a:cxn>
                      <a:cxn ang="0">
                        <a:pos x="34" y="2996"/>
                      </a:cxn>
                      <a:cxn ang="0">
                        <a:pos x="0" y="2996"/>
                      </a:cxn>
                    </a:cxnLst>
                    <a:rect l="0" t="0" r="r" b="b"/>
                    <a:pathLst>
                      <a:path w="34" h="2996">
                        <a:moveTo>
                          <a:pt x="0" y="2996"/>
                        </a:moveTo>
                        <a:lnTo>
                          <a:pt x="18" y="0"/>
                        </a:lnTo>
                        <a:lnTo>
                          <a:pt x="34" y="2996"/>
                        </a:lnTo>
                        <a:lnTo>
                          <a:pt x="0" y="2996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69" name="Freeform 87"/>
                  <p:cNvSpPr>
                    <a:spLocks/>
                  </p:cNvSpPr>
                  <p:nvPr/>
                </p:nvSpPr>
                <p:spPr bwMode="auto">
                  <a:xfrm>
                    <a:off x="6124575" y="1414463"/>
                    <a:ext cx="301625" cy="349250"/>
                  </a:xfrm>
                  <a:custGeom>
                    <a:avLst/>
                    <a:gdLst/>
                    <a:ahLst/>
                    <a:cxnLst>
                      <a:cxn ang="0">
                        <a:pos x="190" y="0"/>
                      </a:cxn>
                      <a:cxn ang="0">
                        <a:pos x="190" y="0"/>
                      </a:cxn>
                      <a:cxn ang="0">
                        <a:pos x="184" y="10"/>
                      </a:cxn>
                      <a:cxn ang="0">
                        <a:pos x="184" y="10"/>
                      </a:cxn>
                      <a:cxn ang="0">
                        <a:pos x="174" y="22"/>
                      </a:cxn>
                      <a:cxn ang="0">
                        <a:pos x="174" y="22"/>
                      </a:cxn>
                      <a:cxn ang="0">
                        <a:pos x="164" y="38"/>
                      </a:cxn>
                      <a:cxn ang="0">
                        <a:pos x="164" y="38"/>
                      </a:cxn>
                      <a:cxn ang="0">
                        <a:pos x="98" y="112"/>
                      </a:cxn>
                      <a:cxn ang="0">
                        <a:pos x="98" y="112"/>
                      </a:cxn>
                      <a:cxn ang="0">
                        <a:pos x="32" y="188"/>
                      </a:cxn>
                      <a:cxn ang="0">
                        <a:pos x="32" y="188"/>
                      </a:cxn>
                      <a:cxn ang="0">
                        <a:pos x="20" y="202"/>
                      </a:cxn>
                      <a:cxn ang="0">
                        <a:pos x="20" y="202"/>
                      </a:cxn>
                      <a:cxn ang="0">
                        <a:pos x="8" y="212"/>
                      </a:cxn>
                      <a:cxn ang="0">
                        <a:pos x="8" y="212"/>
                      </a:cxn>
                      <a:cxn ang="0">
                        <a:pos x="0" y="220"/>
                      </a:cxn>
                      <a:cxn ang="0">
                        <a:pos x="0" y="220"/>
                      </a:cxn>
                      <a:cxn ang="0">
                        <a:pos x="6" y="210"/>
                      </a:cxn>
                      <a:cxn ang="0">
                        <a:pos x="6" y="210"/>
                      </a:cxn>
                      <a:cxn ang="0">
                        <a:pos x="14" y="198"/>
                      </a:cxn>
                      <a:cxn ang="0">
                        <a:pos x="14" y="198"/>
                      </a:cxn>
                      <a:cxn ang="0">
                        <a:pos x="26" y="182"/>
                      </a:cxn>
                      <a:cxn ang="0">
                        <a:pos x="26" y="182"/>
                      </a:cxn>
                      <a:cxn ang="0">
                        <a:pos x="92" y="108"/>
                      </a:cxn>
                      <a:cxn ang="0">
                        <a:pos x="92" y="108"/>
                      </a:cxn>
                      <a:cxn ang="0">
                        <a:pos x="158" y="32"/>
                      </a:cxn>
                      <a:cxn ang="0">
                        <a:pos x="158" y="32"/>
                      </a:cxn>
                      <a:cxn ang="0">
                        <a:pos x="170" y="18"/>
                      </a:cxn>
                      <a:cxn ang="0">
                        <a:pos x="170" y="18"/>
                      </a:cxn>
                      <a:cxn ang="0">
                        <a:pos x="180" y="8"/>
                      </a:cxn>
                      <a:cxn ang="0">
                        <a:pos x="180" y="8"/>
                      </a:cxn>
                      <a:cxn ang="0">
                        <a:pos x="190" y="0"/>
                      </a:cxn>
                      <a:cxn ang="0">
                        <a:pos x="190" y="0"/>
                      </a:cxn>
                    </a:cxnLst>
                    <a:rect l="0" t="0" r="r" b="b"/>
                    <a:pathLst>
                      <a:path w="190" h="220">
                        <a:moveTo>
                          <a:pt x="190" y="0"/>
                        </a:moveTo>
                        <a:lnTo>
                          <a:pt x="190" y="0"/>
                        </a:lnTo>
                        <a:lnTo>
                          <a:pt x="184" y="10"/>
                        </a:lnTo>
                        <a:lnTo>
                          <a:pt x="184" y="10"/>
                        </a:lnTo>
                        <a:lnTo>
                          <a:pt x="174" y="22"/>
                        </a:lnTo>
                        <a:lnTo>
                          <a:pt x="174" y="22"/>
                        </a:lnTo>
                        <a:lnTo>
                          <a:pt x="164" y="38"/>
                        </a:lnTo>
                        <a:lnTo>
                          <a:pt x="164" y="38"/>
                        </a:lnTo>
                        <a:lnTo>
                          <a:pt x="98" y="112"/>
                        </a:lnTo>
                        <a:lnTo>
                          <a:pt x="98" y="112"/>
                        </a:lnTo>
                        <a:lnTo>
                          <a:pt x="32" y="188"/>
                        </a:lnTo>
                        <a:lnTo>
                          <a:pt x="32" y="188"/>
                        </a:lnTo>
                        <a:lnTo>
                          <a:pt x="20" y="202"/>
                        </a:lnTo>
                        <a:lnTo>
                          <a:pt x="20" y="202"/>
                        </a:lnTo>
                        <a:lnTo>
                          <a:pt x="8" y="212"/>
                        </a:lnTo>
                        <a:lnTo>
                          <a:pt x="8" y="212"/>
                        </a:lnTo>
                        <a:lnTo>
                          <a:pt x="0" y="220"/>
                        </a:lnTo>
                        <a:lnTo>
                          <a:pt x="0" y="220"/>
                        </a:lnTo>
                        <a:lnTo>
                          <a:pt x="6" y="210"/>
                        </a:lnTo>
                        <a:lnTo>
                          <a:pt x="6" y="210"/>
                        </a:lnTo>
                        <a:lnTo>
                          <a:pt x="14" y="198"/>
                        </a:lnTo>
                        <a:lnTo>
                          <a:pt x="14" y="198"/>
                        </a:lnTo>
                        <a:lnTo>
                          <a:pt x="26" y="182"/>
                        </a:lnTo>
                        <a:lnTo>
                          <a:pt x="26" y="182"/>
                        </a:lnTo>
                        <a:lnTo>
                          <a:pt x="92" y="108"/>
                        </a:lnTo>
                        <a:lnTo>
                          <a:pt x="92" y="108"/>
                        </a:lnTo>
                        <a:lnTo>
                          <a:pt x="158" y="32"/>
                        </a:lnTo>
                        <a:lnTo>
                          <a:pt x="158" y="32"/>
                        </a:lnTo>
                        <a:lnTo>
                          <a:pt x="170" y="18"/>
                        </a:lnTo>
                        <a:lnTo>
                          <a:pt x="170" y="18"/>
                        </a:lnTo>
                        <a:lnTo>
                          <a:pt x="180" y="8"/>
                        </a:lnTo>
                        <a:lnTo>
                          <a:pt x="180" y="8"/>
                        </a:lnTo>
                        <a:lnTo>
                          <a:pt x="190" y="0"/>
                        </a:lnTo>
                        <a:lnTo>
                          <a:pt x="19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70" name="Freeform 88"/>
                  <p:cNvSpPr>
                    <a:spLocks/>
                  </p:cNvSpPr>
                  <p:nvPr/>
                </p:nvSpPr>
                <p:spPr bwMode="auto">
                  <a:xfrm>
                    <a:off x="6124575" y="1827213"/>
                    <a:ext cx="476250" cy="501650"/>
                  </a:xfrm>
                  <a:custGeom>
                    <a:avLst/>
                    <a:gdLst/>
                    <a:ahLst/>
                    <a:cxnLst>
                      <a:cxn ang="0">
                        <a:pos x="300" y="0"/>
                      </a:cxn>
                      <a:cxn ang="0">
                        <a:pos x="300" y="0"/>
                      </a:cxn>
                      <a:cxn ang="0">
                        <a:pos x="288" y="14"/>
                      </a:cxn>
                      <a:cxn ang="0">
                        <a:pos x="288" y="14"/>
                      </a:cxn>
                      <a:cxn ang="0">
                        <a:pos x="276" y="32"/>
                      </a:cxn>
                      <a:cxn ang="0">
                        <a:pos x="276" y="32"/>
                      </a:cxn>
                      <a:cxn ang="0">
                        <a:pos x="256" y="52"/>
                      </a:cxn>
                      <a:cxn ang="0">
                        <a:pos x="256" y="52"/>
                      </a:cxn>
                      <a:cxn ang="0">
                        <a:pos x="154" y="162"/>
                      </a:cxn>
                      <a:cxn ang="0">
                        <a:pos x="154" y="162"/>
                      </a:cxn>
                      <a:cxn ang="0">
                        <a:pos x="50" y="270"/>
                      </a:cxn>
                      <a:cxn ang="0">
                        <a:pos x="50" y="270"/>
                      </a:cxn>
                      <a:cxn ang="0">
                        <a:pos x="30" y="290"/>
                      </a:cxn>
                      <a:cxn ang="0">
                        <a:pos x="30" y="290"/>
                      </a:cxn>
                      <a:cxn ang="0">
                        <a:pos x="14" y="304"/>
                      </a:cxn>
                      <a:cxn ang="0">
                        <a:pos x="14" y="304"/>
                      </a:cxn>
                      <a:cxn ang="0">
                        <a:pos x="0" y="316"/>
                      </a:cxn>
                      <a:cxn ang="0">
                        <a:pos x="0" y="316"/>
                      </a:cxn>
                      <a:cxn ang="0">
                        <a:pos x="12" y="302"/>
                      </a:cxn>
                      <a:cxn ang="0">
                        <a:pos x="12" y="302"/>
                      </a:cxn>
                      <a:cxn ang="0">
                        <a:pos x="24" y="286"/>
                      </a:cxn>
                      <a:cxn ang="0">
                        <a:pos x="24" y="286"/>
                      </a:cxn>
                      <a:cxn ang="0">
                        <a:pos x="44" y="264"/>
                      </a:cxn>
                      <a:cxn ang="0">
                        <a:pos x="44" y="264"/>
                      </a:cxn>
                      <a:cxn ang="0">
                        <a:pos x="146" y="156"/>
                      </a:cxn>
                      <a:cxn ang="0">
                        <a:pos x="146" y="156"/>
                      </a:cxn>
                      <a:cxn ang="0">
                        <a:pos x="250" y="46"/>
                      </a:cxn>
                      <a:cxn ang="0">
                        <a:pos x="250" y="46"/>
                      </a:cxn>
                      <a:cxn ang="0">
                        <a:pos x="270" y="26"/>
                      </a:cxn>
                      <a:cxn ang="0">
                        <a:pos x="270" y="26"/>
                      </a:cxn>
                      <a:cxn ang="0">
                        <a:pos x="286" y="12"/>
                      </a:cxn>
                      <a:cxn ang="0">
                        <a:pos x="286" y="12"/>
                      </a:cxn>
                      <a:cxn ang="0">
                        <a:pos x="300" y="0"/>
                      </a:cxn>
                      <a:cxn ang="0">
                        <a:pos x="300" y="0"/>
                      </a:cxn>
                    </a:cxnLst>
                    <a:rect l="0" t="0" r="r" b="b"/>
                    <a:pathLst>
                      <a:path w="300" h="316">
                        <a:moveTo>
                          <a:pt x="300" y="0"/>
                        </a:moveTo>
                        <a:lnTo>
                          <a:pt x="300" y="0"/>
                        </a:lnTo>
                        <a:lnTo>
                          <a:pt x="288" y="14"/>
                        </a:lnTo>
                        <a:lnTo>
                          <a:pt x="288" y="14"/>
                        </a:lnTo>
                        <a:lnTo>
                          <a:pt x="276" y="32"/>
                        </a:lnTo>
                        <a:lnTo>
                          <a:pt x="276" y="32"/>
                        </a:lnTo>
                        <a:lnTo>
                          <a:pt x="256" y="52"/>
                        </a:lnTo>
                        <a:lnTo>
                          <a:pt x="256" y="52"/>
                        </a:lnTo>
                        <a:lnTo>
                          <a:pt x="154" y="162"/>
                        </a:lnTo>
                        <a:lnTo>
                          <a:pt x="154" y="162"/>
                        </a:lnTo>
                        <a:lnTo>
                          <a:pt x="50" y="270"/>
                        </a:lnTo>
                        <a:lnTo>
                          <a:pt x="50" y="270"/>
                        </a:lnTo>
                        <a:lnTo>
                          <a:pt x="30" y="290"/>
                        </a:lnTo>
                        <a:lnTo>
                          <a:pt x="30" y="290"/>
                        </a:lnTo>
                        <a:lnTo>
                          <a:pt x="14" y="304"/>
                        </a:lnTo>
                        <a:lnTo>
                          <a:pt x="14" y="304"/>
                        </a:lnTo>
                        <a:lnTo>
                          <a:pt x="0" y="316"/>
                        </a:lnTo>
                        <a:lnTo>
                          <a:pt x="0" y="316"/>
                        </a:lnTo>
                        <a:lnTo>
                          <a:pt x="12" y="302"/>
                        </a:lnTo>
                        <a:lnTo>
                          <a:pt x="12" y="302"/>
                        </a:lnTo>
                        <a:lnTo>
                          <a:pt x="24" y="286"/>
                        </a:lnTo>
                        <a:lnTo>
                          <a:pt x="24" y="286"/>
                        </a:lnTo>
                        <a:lnTo>
                          <a:pt x="44" y="264"/>
                        </a:lnTo>
                        <a:lnTo>
                          <a:pt x="44" y="264"/>
                        </a:lnTo>
                        <a:lnTo>
                          <a:pt x="146" y="156"/>
                        </a:lnTo>
                        <a:lnTo>
                          <a:pt x="146" y="156"/>
                        </a:lnTo>
                        <a:lnTo>
                          <a:pt x="250" y="46"/>
                        </a:lnTo>
                        <a:lnTo>
                          <a:pt x="250" y="46"/>
                        </a:lnTo>
                        <a:lnTo>
                          <a:pt x="270" y="26"/>
                        </a:lnTo>
                        <a:lnTo>
                          <a:pt x="270" y="26"/>
                        </a:lnTo>
                        <a:lnTo>
                          <a:pt x="286" y="12"/>
                        </a:lnTo>
                        <a:lnTo>
                          <a:pt x="286" y="12"/>
                        </a:lnTo>
                        <a:lnTo>
                          <a:pt x="300" y="0"/>
                        </a:lnTo>
                        <a:lnTo>
                          <a:pt x="30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71" name="Freeform 89"/>
                  <p:cNvSpPr>
                    <a:spLocks/>
                  </p:cNvSpPr>
                  <p:nvPr/>
                </p:nvSpPr>
                <p:spPr bwMode="auto">
                  <a:xfrm>
                    <a:off x="6124575" y="2287588"/>
                    <a:ext cx="654050" cy="606425"/>
                  </a:xfrm>
                  <a:custGeom>
                    <a:avLst/>
                    <a:gdLst/>
                    <a:ahLst/>
                    <a:cxnLst>
                      <a:cxn ang="0">
                        <a:pos x="412" y="0"/>
                      </a:cxn>
                      <a:cxn ang="0">
                        <a:pos x="412" y="0"/>
                      </a:cxn>
                      <a:cxn ang="0">
                        <a:pos x="394" y="18"/>
                      </a:cxn>
                      <a:cxn ang="0">
                        <a:pos x="394" y="18"/>
                      </a:cxn>
                      <a:cxn ang="0">
                        <a:pos x="376" y="38"/>
                      </a:cxn>
                      <a:cxn ang="0">
                        <a:pos x="376" y="38"/>
                      </a:cxn>
                      <a:cxn ang="0">
                        <a:pos x="350" y="64"/>
                      </a:cxn>
                      <a:cxn ang="0">
                        <a:pos x="350" y="64"/>
                      </a:cxn>
                      <a:cxn ang="0">
                        <a:pos x="208" y="194"/>
                      </a:cxn>
                      <a:cxn ang="0">
                        <a:pos x="208" y="194"/>
                      </a:cxn>
                      <a:cxn ang="0">
                        <a:pos x="66" y="326"/>
                      </a:cxn>
                      <a:cxn ang="0">
                        <a:pos x="66" y="326"/>
                      </a:cxn>
                      <a:cxn ang="0">
                        <a:pos x="40" y="350"/>
                      </a:cxn>
                      <a:cxn ang="0">
                        <a:pos x="40" y="350"/>
                      </a:cxn>
                      <a:cxn ang="0">
                        <a:pos x="18" y="368"/>
                      </a:cxn>
                      <a:cxn ang="0">
                        <a:pos x="18" y="368"/>
                      </a:cxn>
                      <a:cxn ang="0">
                        <a:pos x="0" y="382"/>
                      </a:cxn>
                      <a:cxn ang="0">
                        <a:pos x="0" y="382"/>
                      </a:cxn>
                      <a:cxn ang="0">
                        <a:pos x="16" y="366"/>
                      </a:cxn>
                      <a:cxn ang="0">
                        <a:pos x="16" y="366"/>
                      </a:cxn>
                      <a:cxn ang="0">
                        <a:pos x="36" y="346"/>
                      </a:cxn>
                      <a:cxn ang="0">
                        <a:pos x="36" y="346"/>
                      </a:cxn>
                      <a:cxn ang="0">
                        <a:pos x="60" y="320"/>
                      </a:cxn>
                      <a:cxn ang="0">
                        <a:pos x="60" y="320"/>
                      </a:cxn>
                      <a:cxn ang="0">
                        <a:pos x="202" y="188"/>
                      </a:cxn>
                      <a:cxn ang="0">
                        <a:pos x="202" y="188"/>
                      </a:cxn>
                      <a:cxn ang="0">
                        <a:pos x="344" y="58"/>
                      </a:cxn>
                      <a:cxn ang="0">
                        <a:pos x="344" y="58"/>
                      </a:cxn>
                      <a:cxn ang="0">
                        <a:pos x="372" y="34"/>
                      </a:cxn>
                      <a:cxn ang="0">
                        <a:pos x="372" y="34"/>
                      </a:cxn>
                      <a:cxn ang="0">
                        <a:pos x="392" y="16"/>
                      </a:cxn>
                      <a:cxn ang="0">
                        <a:pos x="392" y="16"/>
                      </a:cxn>
                      <a:cxn ang="0">
                        <a:pos x="412" y="0"/>
                      </a:cxn>
                      <a:cxn ang="0">
                        <a:pos x="412" y="0"/>
                      </a:cxn>
                    </a:cxnLst>
                    <a:rect l="0" t="0" r="r" b="b"/>
                    <a:pathLst>
                      <a:path w="412" h="382">
                        <a:moveTo>
                          <a:pt x="412" y="0"/>
                        </a:moveTo>
                        <a:lnTo>
                          <a:pt x="412" y="0"/>
                        </a:lnTo>
                        <a:lnTo>
                          <a:pt x="394" y="18"/>
                        </a:lnTo>
                        <a:lnTo>
                          <a:pt x="394" y="18"/>
                        </a:lnTo>
                        <a:lnTo>
                          <a:pt x="376" y="38"/>
                        </a:lnTo>
                        <a:lnTo>
                          <a:pt x="376" y="38"/>
                        </a:lnTo>
                        <a:lnTo>
                          <a:pt x="350" y="64"/>
                        </a:lnTo>
                        <a:lnTo>
                          <a:pt x="350" y="64"/>
                        </a:lnTo>
                        <a:lnTo>
                          <a:pt x="208" y="194"/>
                        </a:lnTo>
                        <a:lnTo>
                          <a:pt x="208" y="194"/>
                        </a:lnTo>
                        <a:lnTo>
                          <a:pt x="66" y="326"/>
                        </a:lnTo>
                        <a:lnTo>
                          <a:pt x="66" y="326"/>
                        </a:lnTo>
                        <a:lnTo>
                          <a:pt x="40" y="350"/>
                        </a:lnTo>
                        <a:lnTo>
                          <a:pt x="40" y="350"/>
                        </a:lnTo>
                        <a:lnTo>
                          <a:pt x="18" y="368"/>
                        </a:lnTo>
                        <a:lnTo>
                          <a:pt x="18" y="368"/>
                        </a:lnTo>
                        <a:lnTo>
                          <a:pt x="0" y="382"/>
                        </a:lnTo>
                        <a:lnTo>
                          <a:pt x="0" y="382"/>
                        </a:lnTo>
                        <a:lnTo>
                          <a:pt x="16" y="366"/>
                        </a:lnTo>
                        <a:lnTo>
                          <a:pt x="16" y="366"/>
                        </a:lnTo>
                        <a:lnTo>
                          <a:pt x="36" y="346"/>
                        </a:lnTo>
                        <a:lnTo>
                          <a:pt x="36" y="346"/>
                        </a:lnTo>
                        <a:lnTo>
                          <a:pt x="60" y="320"/>
                        </a:lnTo>
                        <a:lnTo>
                          <a:pt x="60" y="320"/>
                        </a:lnTo>
                        <a:lnTo>
                          <a:pt x="202" y="188"/>
                        </a:lnTo>
                        <a:lnTo>
                          <a:pt x="202" y="188"/>
                        </a:lnTo>
                        <a:lnTo>
                          <a:pt x="344" y="58"/>
                        </a:lnTo>
                        <a:lnTo>
                          <a:pt x="344" y="58"/>
                        </a:lnTo>
                        <a:lnTo>
                          <a:pt x="372" y="34"/>
                        </a:lnTo>
                        <a:lnTo>
                          <a:pt x="372" y="34"/>
                        </a:lnTo>
                        <a:lnTo>
                          <a:pt x="392" y="16"/>
                        </a:lnTo>
                        <a:lnTo>
                          <a:pt x="392" y="16"/>
                        </a:lnTo>
                        <a:lnTo>
                          <a:pt x="412" y="0"/>
                        </a:lnTo>
                        <a:lnTo>
                          <a:pt x="412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72" name="Freeform 90"/>
                  <p:cNvSpPr>
                    <a:spLocks/>
                  </p:cNvSpPr>
                  <p:nvPr/>
                </p:nvSpPr>
                <p:spPr bwMode="auto">
                  <a:xfrm>
                    <a:off x="6124575" y="2770188"/>
                    <a:ext cx="806450" cy="692150"/>
                  </a:xfrm>
                  <a:custGeom>
                    <a:avLst/>
                    <a:gdLst/>
                    <a:ahLst/>
                    <a:cxnLst>
                      <a:cxn ang="0">
                        <a:pos x="508" y="0"/>
                      </a:cxn>
                      <a:cxn ang="0">
                        <a:pos x="508" y="0"/>
                      </a:cxn>
                      <a:cxn ang="0">
                        <a:pos x="488" y="20"/>
                      </a:cxn>
                      <a:cxn ang="0">
                        <a:pos x="488" y="20"/>
                      </a:cxn>
                      <a:cxn ang="0">
                        <a:pos x="464" y="42"/>
                      </a:cxn>
                      <a:cxn ang="0">
                        <a:pos x="464" y="42"/>
                      </a:cxn>
                      <a:cxn ang="0">
                        <a:pos x="432" y="70"/>
                      </a:cxn>
                      <a:cxn ang="0">
                        <a:pos x="432" y="70"/>
                      </a:cxn>
                      <a:cxn ang="0">
                        <a:pos x="256" y="220"/>
                      </a:cxn>
                      <a:cxn ang="0">
                        <a:pos x="256" y="220"/>
                      </a:cxn>
                      <a:cxn ang="0">
                        <a:pos x="82" y="370"/>
                      </a:cxn>
                      <a:cxn ang="0">
                        <a:pos x="82" y="370"/>
                      </a:cxn>
                      <a:cxn ang="0">
                        <a:pos x="48" y="398"/>
                      </a:cxn>
                      <a:cxn ang="0">
                        <a:pos x="48" y="398"/>
                      </a:cxn>
                      <a:cxn ang="0">
                        <a:pos x="22" y="418"/>
                      </a:cxn>
                      <a:cxn ang="0">
                        <a:pos x="22" y="418"/>
                      </a:cxn>
                      <a:cxn ang="0">
                        <a:pos x="0" y="436"/>
                      </a:cxn>
                      <a:cxn ang="0">
                        <a:pos x="0" y="436"/>
                      </a:cxn>
                      <a:cxn ang="0">
                        <a:pos x="20" y="416"/>
                      </a:cxn>
                      <a:cxn ang="0">
                        <a:pos x="20" y="416"/>
                      </a:cxn>
                      <a:cxn ang="0">
                        <a:pos x="44" y="392"/>
                      </a:cxn>
                      <a:cxn ang="0">
                        <a:pos x="44" y="392"/>
                      </a:cxn>
                      <a:cxn ang="0">
                        <a:pos x="76" y="364"/>
                      </a:cxn>
                      <a:cxn ang="0">
                        <a:pos x="76" y="364"/>
                      </a:cxn>
                      <a:cxn ang="0">
                        <a:pos x="250" y="214"/>
                      </a:cxn>
                      <a:cxn ang="0">
                        <a:pos x="250" y="214"/>
                      </a:cxn>
                      <a:cxn ang="0">
                        <a:pos x="426" y="64"/>
                      </a:cxn>
                      <a:cxn ang="0">
                        <a:pos x="426" y="64"/>
                      </a:cxn>
                      <a:cxn ang="0">
                        <a:pos x="458" y="38"/>
                      </a:cxn>
                      <a:cxn ang="0">
                        <a:pos x="458" y="38"/>
                      </a:cxn>
                      <a:cxn ang="0">
                        <a:pos x="484" y="16"/>
                      </a:cxn>
                      <a:cxn ang="0">
                        <a:pos x="484" y="16"/>
                      </a:cxn>
                      <a:cxn ang="0">
                        <a:pos x="508" y="0"/>
                      </a:cxn>
                      <a:cxn ang="0">
                        <a:pos x="508" y="0"/>
                      </a:cxn>
                    </a:cxnLst>
                    <a:rect l="0" t="0" r="r" b="b"/>
                    <a:pathLst>
                      <a:path w="508" h="436">
                        <a:moveTo>
                          <a:pt x="508" y="0"/>
                        </a:moveTo>
                        <a:lnTo>
                          <a:pt x="508" y="0"/>
                        </a:lnTo>
                        <a:lnTo>
                          <a:pt x="488" y="20"/>
                        </a:lnTo>
                        <a:lnTo>
                          <a:pt x="488" y="20"/>
                        </a:lnTo>
                        <a:lnTo>
                          <a:pt x="464" y="42"/>
                        </a:lnTo>
                        <a:lnTo>
                          <a:pt x="464" y="42"/>
                        </a:lnTo>
                        <a:lnTo>
                          <a:pt x="432" y="70"/>
                        </a:lnTo>
                        <a:lnTo>
                          <a:pt x="432" y="70"/>
                        </a:lnTo>
                        <a:lnTo>
                          <a:pt x="256" y="220"/>
                        </a:lnTo>
                        <a:lnTo>
                          <a:pt x="256" y="220"/>
                        </a:lnTo>
                        <a:lnTo>
                          <a:pt x="82" y="370"/>
                        </a:lnTo>
                        <a:lnTo>
                          <a:pt x="82" y="370"/>
                        </a:lnTo>
                        <a:lnTo>
                          <a:pt x="48" y="398"/>
                        </a:lnTo>
                        <a:lnTo>
                          <a:pt x="48" y="398"/>
                        </a:lnTo>
                        <a:lnTo>
                          <a:pt x="22" y="418"/>
                        </a:lnTo>
                        <a:lnTo>
                          <a:pt x="22" y="418"/>
                        </a:lnTo>
                        <a:lnTo>
                          <a:pt x="0" y="436"/>
                        </a:lnTo>
                        <a:lnTo>
                          <a:pt x="0" y="436"/>
                        </a:lnTo>
                        <a:lnTo>
                          <a:pt x="20" y="416"/>
                        </a:lnTo>
                        <a:lnTo>
                          <a:pt x="20" y="416"/>
                        </a:lnTo>
                        <a:lnTo>
                          <a:pt x="44" y="392"/>
                        </a:lnTo>
                        <a:lnTo>
                          <a:pt x="44" y="392"/>
                        </a:lnTo>
                        <a:lnTo>
                          <a:pt x="76" y="364"/>
                        </a:lnTo>
                        <a:lnTo>
                          <a:pt x="76" y="364"/>
                        </a:lnTo>
                        <a:lnTo>
                          <a:pt x="250" y="214"/>
                        </a:lnTo>
                        <a:lnTo>
                          <a:pt x="250" y="214"/>
                        </a:lnTo>
                        <a:lnTo>
                          <a:pt x="426" y="64"/>
                        </a:lnTo>
                        <a:lnTo>
                          <a:pt x="426" y="64"/>
                        </a:lnTo>
                        <a:lnTo>
                          <a:pt x="458" y="38"/>
                        </a:lnTo>
                        <a:lnTo>
                          <a:pt x="458" y="38"/>
                        </a:lnTo>
                        <a:lnTo>
                          <a:pt x="484" y="16"/>
                        </a:lnTo>
                        <a:lnTo>
                          <a:pt x="484" y="16"/>
                        </a:lnTo>
                        <a:lnTo>
                          <a:pt x="508" y="0"/>
                        </a:lnTo>
                        <a:lnTo>
                          <a:pt x="508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73" name="Freeform 91"/>
                  <p:cNvSpPr>
                    <a:spLocks/>
                  </p:cNvSpPr>
                  <p:nvPr/>
                </p:nvSpPr>
                <p:spPr bwMode="auto">
                  <a:xfrm>
                    <a:off x="6124575" y="3236913"/>
                    <a:ext cx="914400" cy="695325"/>
                  </a:xfrm>
                  <a:custGeom>
                    <a:avLst/>
                    <a:gdLst/>
                    <a:ahLst/>
                    <a:cxnLst>
                      <a:cxn ang="0">
                        <a:pos x="576" y="0"/>
                      </a:cxn>
                      <a:cxn ang="0">
                        <a:pos x="576" y="0"/>
                      </a:cxn>
                      <a:cxn ang="0">
                        <a:pos x="552" y="20"/>
                      </a:cxn>
                      <a:cxn ang="0">
                        <a:pos x="552" y="20"/>
                      </a:cxn>
                      <a:cxn ang="0">
                        <a:pos x="524" y="44"/>
                      </a:cxn>
                      <a:cxn ang="0">
                        <a:pos x="524" y="44"/>
                      </a:cxn>
                      <a:cxn ang="0">
                        <a:pos x="488" y="72"/>
                      </a:cxn>
                      <a:cxn ang="0">
                        <a:pos x="488" y="72"/>
                      </a:cxn>
                      <a:cxn ang="0">
                        <a:pos x="290" y="222"/>
                      </a:cxn>
                      <a:cxn ang="0">
                        <a:pos x="290" y="222"/>
                      </a:cxn>
                      <a:cxn ang="0">
                        <a:pos x="92" y="374"/>
                      </a:cxn>
                      <a:cxn ang="0">
                        <a:pos x="92" y="374"/>
                      </a:cxn>
                      <a:cxn ang="0">
                        <a:pos x="54" y="400"/>
                      </a:cxn>
                      <a:cxn ang="0">
                        <a:pos x="54" y="400"/>
                      </a:cxn>
                      <a:cxn ang="0">
                        <a:pos x="26" y="420"/>
                      </a:cxn>
                      <a:cxn ang="0">
                        <a:pos x="26" y="420"/>
                      </a:cxn>
                      <a:cxn ang="0">
                        <a:pos x="0" y="438"/>
                      </a:cxn>
                      <a:cxn ang="0">
                        <a:pos x="0" y="438"/>
                      </a:cxn>
                      <a:cxn ang="0">
                        <a:pos x="24" y="418"/>
                      </a:cxn>
                      <a:cxn ang="0">
                        <a:pos x="24" y="418"/>
                      </a:cxn>
                      <a:cxn ang="0">
                        <a:pos x="50" y="396"/>
                      </a:cxn>
                      <a:cxn ang="0">
                        <a:pos x="50" y="396"/>
                      </a:cxn>
                      <a:cxn ang="0">
                        <a:pos x="86" y="366"/>
                      </a:cxn>
                      <a:cxn ang="0">
                        <a:pos x="86" y="366"/>
                      </a:cxn>
                      <a:cxn ang="0">
                        <a:pos x="286" y="216"/>
                      </a:cxn>
                      <a:cxn ang="0">
                        <a:pos x="286" y="216"/>
                      </a:cxn>
                      <a:cxn ang="0">
                        <a:pos x="484" y="66"/>
                      </a:cxn>
                      <a:cxn ang="0">
                        <a:pos x="484" y="66"/>
                      </a:cxn>
                      <a:cxn ang="0">
                        <a:pos x="520" y="38"/>
                      </a:cxn>
                      <a:cxn ang="0">
                        <a:pos x="520" y="38"/>
                      </a:cxn>
                      <a:cxn ang="0">
                        <a:pos x="550" y="18"/>
                      </a:cxn>
                      <a:cxn ang="0">
                        <a:pos x="550" y="18"/>
                      </a:cxn>
                      <a:cxn ang="0">
                        <a:pos x="576" y="0"/>
                      </a:cxn>
                      <a:cxn ang="0">
                        <a:pos x="576" y="0"/>
                      </a:cxn>
                    </a:cxnLst>
                    <a:rect l="0" t="0" r="r" b="b"/>
                    <a:pathLst>
                      <a:path w="576" h="438">
                        <a:moveTo>
                          <a:pt x="576" y="0"/>
                        </a:moveTo>
                        <a:lnTo>
                          <a:pt x="576" y="0"/>
                        </a:lnTo>
                        <a:lnTo>
                          <a:pt x="552" y="20"/>
                        </a:lnTo>
                        <a:lnTo>
                          <a:pt x="552" y="20"/>
                        </a:lnTo>
                        <a:lnTo>
                          <a:pt x="524" y="44"/>
                        </a:lnTo>
                        <a:lnTo>
                          <a:pt x="524" y="44"/>
                        </a:lnTo>
                        <a:lnTo>
                          <a:pt x="488" y="72"/>
                        </a:lnTo>
                        <a:lnTo>
                          <a:pt x="488" y="72"/>
                        </a:lnTo>
                        <a:lnTo>
                          <a:pt x="290" y="222"/>
                        </a:lnTo>
                        <a:lnTo>
                          <a:pt x="290" y="222"/>
                        </a:lnTo>
                        <a:lnTo>
                          <a:pt x="92" y="374"/>
                        </a:lnTo>
                        <a:lnTo>
                          <a:pt x="92" y="374"/>
                        </a:lnTo>
                        <a:lnTo>
                          <a:pt x="54" y="400"/>
                        </a:lnTo>
                        <a:lnTo>
                          <a:pt x="54" y="400"/>
                        </a:lnTo>
                        <a:lnTo>
                          <a:pt x="26" y="420"/>
                        </a:lnTo>
                        <a:lnTo>
                          <a:pt x="26" y="420"/>
                        </a:lnTo>
                        <a:lnTo>
                          <a:pt x="0" y="438"/>
                        </a:lnTo>
                        <a:lnTo>
                          <a:pt x="0" y="438"/>
                        </a:lnTo>
                        <a:lnTo>
                          <a:pt x="24" y="418"/>
                        </a:lnTo>
                        <a:lnTo>
                          <a:pt x="24" y="418"/>
                        </a:lnTo>
                        <a:lnTo>
                          <a:pt x="50" y="396"/>
                        </a:lnTo>
                        <a:lnTo>
                          <a:pt x="50" y="396"/>
                        </a:lnTo>
                        <a:lnTo>
                          <a:pt x="86" y="366"/>
                        </a:lnTo>
                        <a:lnTo>
                          <a:pt x="86" y="366"/>
                        </a:lnTo>
                        <a:lnTo>
                          <a:pt x="286" y="216"/>
                        </a:lnTo>
                        <a:lnTo>
                          <a:pt x="286" y="216"/>
                        </a:lnTo>
                        <a:lnTo>
                          <a:pt x="484" y="66"/>
                        </a:lnTo>
                        <a:lnTo>
                          <a:pt x="484" y="66"/>
                        </a:lnTo>
                        <a:lnTo>
                          <a:pt x="520" y="38"/>
                        </a:lnTo>
                        <a:lnTo>
                          <a:pt x="520" y="38"/>
                        </a:lnTo>
                        <a:lnTo>
                          <a:pt x="550" y="18"/>
                        </a:lnTo>
                        <a:lnTo>
                          <a:pt x="550" y="18"/>
                        </a:lnTo>
                        <a:lnTo>
                          <a:pt x="576" y="0"/>
                        </a:lnTo>
                        <a:lnTo>
                          <a:pt x="576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74" name="Freeform 92"/>
                  <p:cNvSpPr>
                    <a:spLocks/>
                  </p:cNvSpPr>
                  <p:nvPr/>
                </p:nvSpPr>
                <p:spPr bwMode="auto">
                  <a:xfrm>
                    <a:off x="6124575" y="3662363"/>
                    <a:ext cx="955675" cy="688975"/>
                  </a:xfrm>
                  <a:custGeom>
                    <a:avLst/>
                    <a:gdLst/>
                    <a:ahLst/>
                    <a:cxnLst>
                      <a:cxn ang="0">
                        <a:pos x="602" y="0"/>
                      </a:cxn>
                      <a:cxn ang="0">
                        <a:pos x="602" y="0"/>
                      </a:cxn>
                      <a:cxn ang="0">
                        <a:pos x="578" y="20"/>
                      </a:cxn>
                      <a:cxn ang="0">
                        <a:pos x="578" y="20"/>
                      </a:cxn>
                      <a:cxn ang="0">
                        <a:pos x="548" y="44"/>
                      </a:cxn>
                      <a:cxn ang="0">
                        <a:pos x="548" y="44"/>
                      </a:cxn>
                      <a:cxn ang="0">
                        <a:pos x="510" y="72"/>
                      </a:cxn>
                      <a:cxn ang="0">
                        <a:pos x="510" y="72"/>
                      </a:cxn>
                      <a:cxn ang="0">
                        <a:pos x="304" y="220"/>
                      </a:cxn>
                      <a:cxn ang="0">
                        <a:pos x="304" y="220"/>
                      </a:cxn>
                      <a:cxn ang="0">
                        <a:pos x="96" y="370"/>
                      </a:cxn>
                      <a:cxn ang="0">
                        <a:pos x="96" y="370"/>
                      </a:cxn>
                      <a:cxn ang="0">
                        <a:pos x="56" y="396"/>
                      </a:cxn>
                      <a:cxn ang="0">
                        <a:pos x="56" y="396"/>
                      </a:cxn>
                      <a:cxn ang="0">
                        <a:pos x="26" y="416"/>
                      </a:cxn>
                      <a:cxn ang="0">
                        <a:pos x="26" y="416"/>
                      </a:cxn>
                      <a:cxn ang="0">
                        <a:pos x="0" y="434"/>
                      </a:cxn>
                      <a:cxn ang="0">
                        <a:pos x="0" y="434"/>
                      </a:cxn>
                      <a:cxn ang="0">
                        <a:pos x="24" y="414"/>
                      </a:cxn>
                      <a:cxn ang="0">
                        <a:pos x="24" y="414"/>
                      </a:cxn>
                      <a:cxn ang="0">
                        <a:pos x="54" y="392"/>
                      </a:cxn>
                      <a:cxn ang="0">
                        <a:pos x="54" y="392"/>
                      </a:cxn>
                      <a:cxn ang="0">
                        <a:pos x="92" y="362"/>
                      </a:cxn>
                      <a:cxn ang="0">
                        <a:pos x="92" y="362"/>
                      </a:cxn>
                      <a:cxn ang="0">
                        <a:pos x="298" y="214"/>
                      </a:cxn>
                      <a:cxn ang="0">
                        <a:pos x="298" y="214"/>
                      </a:cxn>
                      <a:cxn ang="0">
                        <a:pos x="506" y="64"/>
                      </a:cxn>
                      <a:cxn ang="0">
                        <a:pos x="506" y="64"/>
                      </a:cxn>
                      <a:cxn ang="0">
                        <a:pos x="544" y="38"/>
                      </a:cxn>
                      <a:cxn ang="0">
                        <a:pos x="544" y="38"/>
                      </a:cxn>
                      <a:cxn ang="0">
                        <a:pos x="576" y="18"/>
                      </a:cxn>
                      <a:cxn ang="0">
                        <a:pos x="576" y="18"/>
                      </a:cxn>
                      <a:cxn ang="0">
                        <a:pos x="602" y="0"/>
                      </a:cxn>
                      <a:cxn ang="0">
                        <a:pos x="602" y="0"/>
                      </a:cxn>
                    </a:cxnLst>
                    <a:rect l="0" t="0" r="r" b="b"/>
                    <a:pathLst>
                      <a:path w="602" h="434">
                        <a:moveTo>
                          <a:pt x="602" y="0"/>
                        </a:moveTo>
                        <a:lnTo>
                          <a:pt x="602" y="0"/>
                        </a:lnTo>
                        <a:lnTo>
                          <a:pt x="578" y="20"/>
                        </a:lnTo>
                        <a:lnTo>
                          <a:pt x="578" y="20"/>
                        </a:lnTo>
                        <a:lnTo>
                          <a:pt x="548" y="44"/>
                        </a:lnTo>
                        <a:lnTo>
                          <a:pt x="548" y="44"/>
                        </a:lnTo>
                        <a:lnTo>
                          <a:pt x="510" y="72"/>
                        </a:lnTo>
                        <a:lnTo>
                          <a:pt x="510" y="72"/>
                        </a:lnTo>
                        <a:lnTo>
                          <a:pt x="304" y="220"/>
                        </a:lnTo>
                        <a:lnTo>
                          <a:pt x="304" y="220"/>
                        </a:lnTo>
                        <a:lnTo>
                          <a:pt x="96" y="370"/>
                        </a:lnTo>
                        <a:lnTo>
                          <a:pt x="96" y="370"/>
                        </a:lnTo>
                        <a:lnTo>
                          <a:pt x="56" y="396"/>
                        </a:lnTo>
                        <a:lnTo>
                          <a:pt x="56" y="396"/>
                        </a:lnTo>
                        <a:lnTo>
                          <a:pt x="26" y="416"/>
                        </a:lnTo>
                        <a:lnTo>
                          <a:pt x="26" y="416"/>
                        </a:lnTo>
                        <a:lnTo>
                          <a:pt x="0" y="434"/>
                        </a:lnTo>
                        <a:lnTo>
                          <a:pt x="0" y="434"/>
                        </a:lnTo>
                        <a:lnTo>
                          <a:pt x="24" y="414"/>
                        </a:lnTo>
                        <a:lnTo>
                          <a:pt x="24" y="414"/>
                        </a:lnTo>
                        <a:lnTo>
                          <a:pt x="54" y="392"/>
                        </a:lnTo>
                        <a:lnTo>
                          <a:pt x="54" y="392"/>
                        </a:lnTo>
                        <a:lnTo>
                          <a:pt x="92" y="362"/>
                        </a:lnTo>
                        <a:lnTo>
                          <a:pt x="92" y="362"/>
                        </a:lnTo>
                        <a:lnTo>
                          <a:pt x="298" y="214"/>
                        </a:lnTo>
                        <a:lnTo>
                          <a:pt x="298" y="214"/>
                        </a:lnTo>
                        <a:lnTo>
                          <a:pt x="506" y="64"/>
                        </a:lnTo>
                        <a:lnTo>
                          <a:pt x="506" y="64"/>
                        </a:lnTo>
                        <a:lnTo>
                          <a:pt x="544" y="38"/>
                        </a:lnTo>
                        <a:lnTo>
                          <a:pt x="544" y="38"/>
                        </a:lnTo>
                        <a:lnTo>
                          <a:pt x="576" y="18"/>
                        </a:lnTo>
                        <a:lnTo>
                          <a:pt x="576" y="18"/>
                        </a:lnTo>
                        <a:lnTo>
                          <a:pt x="602" y="0"/>
                        </a:lnTo>
                        <a:lnTo>
                          <a:pt x="602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75" name="Freeform 93"/>
                  <p:cNvSpPr>
                    <a:spLocks/>
                  </p:cNvSpPr>
                  <p:nvPr/>
                </p:nvSpPr>
                <p:spPr bwMode="auto">
                  <a:xfrm>
                    <a:off x="6124575" y="4049713"/>
                    <a:ext cx="936625" cy="638175"/>
                  </a:xfrm>
                  <a:custGeom>
                    <a:avLst/>
                    <a:gdLst/>
                    <a:ahLst/>
                    <a:cxnLst>
                      <a:cxn ang="0">
                        <a:pos x="590" y="0"/>
                      </a:cxn>
                      <a:cxn ang="0">
                        <a:pos x="590" y="0"/>
                      </a:cxn>
                      <a:cxn ang="0">
                        <a:pos x="566" y="18"/>
                      </a:cxn>
                      <a:cxn ang="0">
                        <a:pos x="566" y="18"/>
                      </a:cxn>
                      <a:cxn ang="0">
                        <a:pos x="536" y="40"/>
                      </a:cxn>
                      <a:cxn ang="0">
                        <a:pos x="536" y="40"/>
                      </a:cxn>
                      <a:cxn ang="0">
                        <a:pos x="500" y="66"/>
                      </a:cxn>
                      <a:cxn ang="0">
                        <a:pos x="500" y="66"/>
                      </a:cxn>
                      <a:cxn ang="0">
                        <a:pos x="296" y="204"/>
                      </a:cxn>
                      <a:cxn ang="0">
                        <a:pos x="296" y="204"/>
                      </a:cxn>
                      <a:cxn ang="0">
                        <a:pos x="94" y="342"/>
                      </a:cxn>
                      <a:cxn ang="0">
                        <a:pos x="94" y="342"/>
                      </a:cxn>
                      <a:cxn ang="0">
                        <a:pos x="56" y="368"/>
                      </a:cxn>
                      <a:cxn ang="0">
                        <a:pos x="56" y="368"/>
                      </a:cxn>
                      <a:cxn ang="0">
                        <a:pos x="26" y="386"/>
                      </a:cxn>
                      <a:cxn ang="0">
                        <a:pos x="26" y="386"/>
                      </a:cxn>
                      <a:cxn ang="0">
                        <a:pos x="0" y="402"/>
                      </a:cxn>
                      <a:cxn ang="0">
                        <a:pos x="0" y="402"/>
                      </a:cxn>
                      <a:cxn ang="0">
                        <a:pos x="24" y="384"/>
                      </a:cxn>
                      <a:cxn ang="0">
                        <a:pos x="24" y="384"/>
                      </a:cxn>
                      <a:cxn ang="0">
                        <a:pos x="52" y="362"/>
                      </a:cxn>
                      <a:cxn ang="0">
                        <a:pos x="52" y="362"/>
                      </a:cxn>
                      <a:cxn ang="0">
                        <a:pos x="90" y="336"/>
                      </a:cxn>
                      <a:cxn ang="0">
                        <a:pos x="90" y="336"/>
                      </a:cxn>
                      <a:cxn ang="0">
                        <a:pos x="292" y="198"/>
                      </a:cxn>
                      <a:cxn ang="0">
                        <a:pos x="292" y="198"/>
                      </a:cxn>
                      <a:cxn ang="0">
                        <a:pos x="494" y="58"/>
                      </a:cxn>
                      <a:cxn ang="0">
                        <a:pos x="494" y="58"/>
                      </a:cxn>
                      <a:cxn ang="0">
                        <a:pos x="534" y="34"/>
                      </a:cxn>
                      <a:cxn ang="0">
                        <a:pos x="534" y="34"/>
                      </a:cxn>
                      <a:cxn ang="0">
                        <a:pos x="564" y="16"/>
                      </a:cxn>
                      <a:cxn ang="0">
                        <a:pos x="564" y="16"/>
                      </a:cxn>
                      <a:cxn ang="0">
                        <a:pos x="590" y="0"/>
                      </a:cxn>
                      <a:cxn ang="0">
                        <a:pos x="590" y="0"/>
                      </a:cxn>
                    </a:cxnLst>
                    <a:rect l="0" t="0" r="r" b="b"/>
                    <a:pathLst>
                      <a:path w="590" h="402">
                        <a:moveTo>
                          <a:pt x="590" y="0"/>
                        </a:moveTo>
                        <a:lnTo>
                          <a:pt x="590" y="0"/>
                        </a:lnTo>
                        <a:lnTo>
                          <a:pt x="566" y="18"/>
                        </a:lnTo>
                        <a:lnTo>
                          <a:pt x="566" y="18"/>
                        </a:lnTo>
                        <a:lnTo>
                          <a:pt x="536" y="40"/>
                        </a:lnTo>
                        <a:lnTo>
                          <a:pt x="536" y="40"/>
                        </a:lnTo>
                        <a:lnTo>
                          <a:pt x="500" y="66"/>
                        </a:lnTo>
                        <a:lnTo>
                          <a:pt x="500" y="66"/>
                        </a:lnTo>
                        <a:lnTo>
                          <a:pt x="296" y="204"/>
                        </a:lnTo>
                        <a:lnTo>
                          <a:pt x="296" y="204"/>
                        </a:lnTo>
                        <a:lnTo>
                          <a:pt x="94" y="342"/>
                        </a:lnTo>
                        <a:lnTo>
                          <a:pt x="94" y="342"/>
                        </a:lnTo>
                        <a:lnTo>
                          <a:pt x="56" y="368"/>
                        </a:lnTo>
                        <a:lnTo>
                          <a:pt x="56" y="368"/>
                        </a:lnTo>
                        <a:lnTo>
                          <a:pt x="26" y="386"/>
                        </a:lnTo>
                        <a:lnTo>
                          <a:pt x="26" y="386"/>
                        </a:lnTo>
                        <a:lnTo>
                          <a:pt x="0" y="402"/>
                        </a:lnTo>
                        <a:lnTo>
                          <a:pt x="0" y="402"/>
                        </a:lnTo>
                        <a:lnTo>
                          <a:pt x="24" y="384"/>
                        </a:lnTo>
                        <a:lnTo>
                          <a:pt x="24" y="384"/>
                        </a:lnTo>
                        <a:lnTo>
                          <a:pt x="52" y="362"/>
                        </a:lnTo>
                        <a:lnTo>
                          <a:pt x="52" y="362"/>
                        </a:lnTo>
                        <a:lnTo>
                          <a:pt x="90" y="336"/>
                        </a:lnTo>
                        <a:lnTo>
                          <a:pt x="90" y="336"/>
                        </a:lnTo>
                        <a:lnTo>
                          <a:pt x="292" y="198"/>
                        </a:lnTo>
                        <a:lnTo>
                          <a:pt x="292" y="198"/>
                        </a:lnTo>
                        <a:lnTo>
                          <a:pt x="494" y="58"/>
                        </a:lnTo>
                        <a:lnTo>
                          <a:pt x="494" y="58"/>
                        </a:lnTo>
                        <a:lnTo>
                          <a:pt x="534" y="34"/>
                        </a:lnTo>
                        <a:lnTo>
                          <a:pt x="534" y="34"/>
                        </a:lnTo>
                        <a:lnTo>
                          <a:pt x="564" y="16"/>
                        </a:lnTo>
                        <a:lnTo>
                          <a:pt x="564" y="16"/>
                        </a:lnTo>
                        <a:lnTo>
                          <a:pt x="590" y="0"/>
                        </a:lnTo>
                        <a:lnTo>
                          <a:pt x="59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76" name="Freeform 94"/>
                  <p:cNvSpPr>
                    <a:spLocks/>
                  </p:cNvSpPr>
                  <p:nvPr/>
                </p:nvSpPr>
                <p:spPr bwMode="auto">
                  <a:xfrm>
                    <a:off x="6124575" y="4408488"/>
                    <a:ext cx="879475" cy="590550"/>
                  </a:xfrm>
                  <a:custGeom>
                    <a:avLst/>
                    <a:gdLst/>
                    <a:ahLst/>
                    <a:cxnLst>
                      <a:cxn ang="0">
                        <a:pos x="554" y="0"/>
                      </a:cxn>
                      <a:cxn ang="0">
                        <a:pos x="554" y="0"/>
                      </a:cxn>
                      <a:cxn ang="0">
                        <a:pos x="532" y="18"/>
                      </a:cxn>
                      <a:cxn ang="0">
                        <a:pos x="532" y="18"/>
                      </a:cxn>
                      <a:cxn ang="0">
                        <a:pos x="504" y="38"/>
                      </a:cxn>
                      <a:cxn ang="0">
                        <a:pos x="504" y="38"/>
                      </a:cxn>
                      <a:cxn ang="0">
                        <a:pos x="470" y="62"/>
                      </a:cxn>
                      <a:cxn ang="0">
                        <a:pos x="470" y="62"/>
                      </a:cxn>
                      <a:cxn ang="0">
                        <a:pos x="280" y="190"/>
                      </a:cxn>
                      <a:cxn ang="0">
                        <a:pos x="280" y="190"/>
                      </a:cxn>
                      <a:cxn ang="0">
                        <a:pos x="88" y="316"/>
                      </a:cxn>
                      <a:cxn ang="0">
                        <a:pos x="88" y="316"/>
                      </a:cxn>
                      <a:cxn ang="0">
                        <a:pos x="52" y="340"/>
                      </a:cxn>
                      <a:cxn ang="0">
                        <a:pos x="52" y="340"/>
                      </a:cxn>
                      <a:cxn ang="0">
                        <a:pos x="24" y="356"/>
                      </a:cxn>
                      <a:cxn ang="0">
                        <a:pos x="24" y="356"/>
                      </a:cxn>
                      <a:cxn ang="0">
                        <a:pos x="0" y="372"/>
                      </a:cxn>
                      <a:cxn ang="0">
                        <a:pos x="0" y="372"/>
                      </a:cxn>
                      <a:cxn ang="0">
                        <a:pos x="22" y="354"/>
                      </a:cxn>
                      <a:cxn ang="0">
                        <a:pos x="22" y="354"/>
                      </a:cxn>
                      <a:cxn ang="0">
                        <a:pos x="48" y="334"/>
                      </a:cxn>
                      <a:cxn ang="0">
                        <a:pos x="48" y="334"/>
                      </a:cxn>
                      <a:cxn ang="0">
                        <a:pos x="84" y="310"/>
                      </a:cxn>
                      <a:cxn ang="0">
                        <a:pos x="84" y="310"/>
                      </a:cxn>
                      <a:cxn ang="0">
                        <a:pos x="274" y="182"/>
                      </a:cxn>
                      <a:cxn ang="0">
                        <a:pos x="274" y="182"/>
                      </a:cxn>
                      <a:cxn ang="0">
                        <a:pos x="464" y="54"/>
                      </a:cxn>
                      <a:cxn ang="0">
                        <a:pos x="464" y="54"/>
                      </a:cxn>
                      <a:cxn ang="0">
                        <a:pos x="502" y="32"/>
                      </a:cxn>
                      <a:cxn ang="0">
                        <a:pos x="502" y="32"/>
                      </a:cxn>
                      <a:cxn ang="0">
                        <a:pos x="530" y="14"/>
                      </a:cxn>
                      <a:cxn ang="0">
                        <a:pos x="530" y="14"/>
                      </a:cxn>
                      <a:cxn ang="0">
                        <a:pos x="554" y="0"/>
                      </a:cxn>
                      <a:cxn ang="0">
                        <a:pos x="554" y="0"/>
                      </a:cxn>
                    </a:cxnLst>
                    <a:rect l="0" t="0" r="r" b="b"/>
                    <a:pathLst>
                      <a:path w="554" h="372">
                        <a:moveTo>
                          <a:pt x="554" y="0"/>
                        </a:moveTo>
                        <a:lnTo>
                          <a:pt x="554" y="0"/>
                        </a:lnTo>
                        <a:lnTo>
                          <a:pt x="532" y="18"/>
                        </a:lnTo>
                        <a:lnTo>
                          <a:pt x="532" y="18"/>
                        </a:lnTo>
                        <a:lnTo>
                          <a:pt x="504" y="38"/>
                        </a:lnTo>
                        <a:lnTo>
                          <a:pt x="504" y="38"/>
                        </a:lnTo>
                        <a:lnTo>
                          <a:pt x="470" y="62"/>
                        </a:lnTo>
                        <a:lnTo>
                          <a:pt x="470" y="62"/>
                        </a:lnTo>
                        <a:lnTo>
                          <a:pt x="280" y="190"/>
                        </a:lnTo>
                        <a:lnTo>
                          <a:pt x="280" y="190"/>
                        </a:lnTo>
                        <a:lnTo>
                          <a:pt x="88" y="316"/>
                        </a:lnTo>
                        <a:lnTo>
                          <a:pt x="88" y="316"/>
                        </a:lnTo>
                        <a:lnTo>
                          <a:pt x="52" y="340"/>
                        </a:lnTo>
                        <a:lnTo>
                          <a:pt x="52" y="340"/>
                        </a:lnTo>
                        <a:lnTo>
                          <a:pt x="24" y="356"/>
                        </a:lnTo>
                        <a:lnTo>
                          <a:pt x="24" y="356"/>
                        </a:lnTo>
                        <a:lnTo>
                          <a:pt x="0" y="372"/>
                        </a:lnTo>
                        <a:lnTo>
                          <a:pt x="0" y="372"/>
                        </a:lnTo>
                        <a:lnTo>
                          <a:pt x="22" y="354"/>
                        </a:lnTo>
                        <a:lnTo>
                          <a:pt x="22" y="354"/>
                        </a:lnTo>
                        <a:lnTo>
                          <a:pt x="48" y="334"/>
                        </a:lnTo>
                        <a:lnTo>
                          <a:pt x="48" y="334"/>
                        </a:lnTo>
                        <a:lnTo>
                          <a:pt x="84" y="310"/>
                        </a:lnTo>
                        <a:lnTo>
                          <a:pt x="84" y="310"/>
                        </a:lnTo>
                        <a:lnTo>
                          <a:pt x="274" y="182"/>
                        </a:lnTo>
                        <a:lnTo>
                          <a:pt x="274" y="182"/>
                        </a:lnTo>
                        <a:lnTo>
                          <a:pt x="464" y="54"/>
                        </a:lnTo>
                        <a:lnTo>
                          <a:pt x="464" y="54"/>
                        </a:lnTo>
                        <a:lnTo>
                          <a:pt x="502" y="32"/>
                        </a:lnTo>
                        <a:lnTo>
                          <a:pt x="502" y="32"/>
                        </a:lnTo>
                        <a:lnTo>
                          <a:pt x="530" y="14"/>
                        </a:lnTo>
                        <a:lnTo>
                          <a:pt x="530" y="14"/>
                        </a:lnTo>
                        <a:lnTo>
                          <a:pt x="554" y="0"/>
                        </a:lnTo>
                        <a:lnTo>
                          <a:pt x="554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77" name="Freeform 95"/>
                  <p:cNvSpPr>
                    <a:spLocks/>
                  </p:cNvSpPr>
                  <p:nvPr/>
                </p:nvSpPr>
                <p:spPr bwMode="auto">
                  <a:xfrm>
                    <a:off x="6124575" y="4767263"/>
                    <a:ext cx="806450" cy="539750"/>
                  </a:xfrm>
                  <a:custGeom>
                    <a:avLst/>
                    <a:gdLst/>
                    <a:ahLst/>
                    <a:cxnLst>
                      <a:cxn ang="0">
                        <a:pos x="508" y="0"/>
                      </a:cxn>
                      <a:cxn ang="0">
                        <a:pos x="508" y="0"/>
                      </a:cxn>
                      <a:cxn ang="0">
                        <a:pos x="486" y="16"/>
                      </a:cxn>
                      <a:cxn ang="0">
                        <a:pos x="486" y="16"/>
                      </a:cxn>
                      <a:cxn ang="0">
                        <a:pos x="462" y="34"/>
                      </a:cxn>
                      <a:cxn ang="0">
                        <a:pos x="462" y="34"/>
                      </a:cxn>
                      <a:cxn ang="0">
                        <a:pos x="430" y="56"/>
                      </a:cxn>
                      <a:cxn ang="0">
                        <a:pos x="430" y="56"/>
                      </a:cxn>
                      <a:cxn ang="0">
                        <a:pos x="256" y="174"/>
                      </a:cxn>
                      <a:cxn ang="0">
                        <a:pos x="256" y="174"/>
                      </a:cxn>
                      <a:cxn ang="0">
                        <a:pos x="82" y="290"/>
                      </a:cxn>
                      <a:cxn ang="0">
                        <a:pos x="82" y="290"/>
                      </a:cxn>
                      <a:cxn ang="0">
                        <a:pos x="48" y="312"/>
                      </a:cxn>
                      <a:cxn ang="0">
                        <a:pos x="48" y="312"/>
                      </a:cxn>
                      <a:cxn ang="0">
                        <a:pos x="22" y="326"/>
                      </a:cxn>
                      <a:cxn ang="0">
                        <a:pos x="22" y="326"/>
                      </a:cxn>
                      <a:cxn ang="0">
                        <a:pos x="0" y="340"/>
                      </a:cxn>
                      <a:cxn ang="0">
                        <a:pos x="0" y="340"/>
                      </a:cxn>
                      <a:cxn ang="0">
                        <a:pos x="20" y="324"/>
                      </a:cxn>
                      <a:cxn ang="0">
                        <a:pos x="20" y="324"/>
                      </a:cxn>
                      <a:cxn ang="0">
                        <a:pos x="44" y="306"/>
                      </a:cxn>
                      <a:cxn ang="0">
                        <a:pos x="44" y="306"/>
                      </a:cxn>
                      <a:cxn ang="0">
                        <a:pos x="76" y="284"/>
                      </a:cxn>
                      <a:cxn ang="0">
                        <a:pos x="76" y="284"/>
                      </a:cxn>
                      <a:cxn ang="0">
                        <a:pos x="252" y="166"/>
                      </a:cxn>
                      <a:cxn ang="0">
                        <a:pos x="252" y="166"/>
                      </a:cxn>
                      <a:cxn ang="0">
                        <a:pos x="426" y="50"/>
                      </a:cxn>
                      <a:cxn ang="0">
                        <a:pos x="426" y="50"/>
                      </a:cxn>
                      <a:cxn ang="0">
                        <a:pos x="460" y="28"/>
                      </a:cxn>
                      <a:cxn ang="0">
                        <a:pos x="460" y="28"/>
                      </a:cxn>
                      <a:cxn ang="0">
                        <a:pos x="486" y="14"/>
                      </a:cxn>
                      <a:cxn ang="0">
                        <a:pos x="486" y="14"/>
                      </a:cxn>
                      <a:cxn ang="0">
                        <a:pos x="508" y="0"/>
                      </a:cxn>
                      <a:cxn ang="0">
                        <a:pos x="508" y="0"/>
                      </a:cxn>
                    </a:cxnLst>
                    <a:rect l="0" t="0" r="r" b="b"/>
                    <a:pathLst>
                      <a:path w="508" h="340">
                        <a:moveTo>
                          <a:pt x="508" y="0"/>
                        </a:moveTo>
                        <a:lnTo>
                          <a:pt x="508" y="0"/>
                        </a:lnTo>
                        <a:lnTo>
                          <a:pt x="486" y="16"/>
                        </a:lnTo>
                        <a:lnTo>
                          <a:pt x="486" y="16"/>
                        </a:lnTo>
                        <a:lnTo>
                          <a:pt x="462" y="34"/>
                        </a:lnTo>
                        <a:lnTo>
                          <a:pt x="462" y="34"/>
                        </a:lnTo>
                        <a:lnTo>
                          <a:pt x="430" y="56"/>
                        </a:lnTo>
                        <a:lnTo>
                          <a:pt x="430" y="56"/>
                        </a:lnTo>
                        <a:lnTo>
                          <a:pt x="256" y="174"/>
                        </a:lnTo>
                        <a:lnTo>
                          <a:pt x="256" y="174"/>
                        </a:lnTo>
                        <a:lnTo>
                          <a:pt x="82" y="290"/>
                        </a:lnTo>
                        <a:lnTo>
                          <a:pt x="82" y="290"/>
                        </a:lnTo>
                        <a:lnTo>
                          <a:pt x="48" y="312"/>
                        </a:lnTo>
                        <a:lnTo>
                          <a:pt x="48" y="312"/>
                        </a:lnTo>
                        <a:lnTo>
                          <a:pt x="22" y="326"/>
                        </a:lnTo>
                        <a:lnTo>
                          <a:pt x="22" y="326"/>
                        </a:lnTo>
                        <a:lnTo>
                          <a:pt x="0" y="340"/>
                        </a:lnTo>
                        <a:lnTo>
                          <a:pt x="0" y="340"/>
                        </a:lnTo>
                        <a:lnTo>
                          <a:pt x="20" y="324"/>
                        </a:lnTo>
                        <a:lnTo>
                          <a:pt x="20" y="324"/>
                        </a:lnTo>
                        <a:lnTo>
                          <a:pt x="44" y="306"/>
                        </a:lnTo>
                        <a:lnTo>
                          <a:pt x="44" y="306"/>
                        </a:lnTo>
                        <a:lnTo>
                          <a:pt x="76" y="284"/>
                        </a:lnTo>
                        <a:lnTo>
                          <a:pt x="76" y="284"/>
                        </a:lnTo>
                        <a:lnTo>
                          <a:pt x="252" y="166"/>
                        </a:lnTo>
                        <a:lnTo>
                          <a:pt x="252" y="166"/>
                        </a:lnTo>
                        <a:lnTo>
                          <a:pt x="426" y="50"/>
                        </a:lnTo>
                        <a:lnTo>
                          <a:pt x="426" y="50"/>
                        </a:lnTo>
                        <a:lnTo>
                          <a:pt x="460" y="28"/>
                        </a:lnTo>
                        <a:lnTo>
                          <a:pt x="460" y="28"/>
                        </a:lnTo>
                        <a:lnTo>
                          <a:pt x="486" y="14"/>
                        </a:lnTo>
                        <a:lnTo>
                          <a:pt x="486" y="14"/>
                        </a:lnTo>
                        <a:lnTo>
                          <a:pt x="508" y="0"/>
                        </a:lnTo>
                        <a:lnTo>
                          <a:pt x="508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78" name="Freeform 96"/>
                  <p:cNvSpPr>
                    <a:spLocks/>
                  </p:cNvSpPr>
                  <p:nvPr/>
                </p:nvSpPr>
                <p:spPr bwMode="auto">
                  <a:xfrm>
                    <a:off x="6124575" y="5059363"/>
                    <a:ext cx="685800" cy="450850"/>
                  </a:xfrm>
                  <a:custGeom>
                    <a:avLst/>
                    <a:gdLst/>
                    <a:ahLst/>
                    <a:cxnLst>
                      <a:cxn ang="0">
                        <a:pos x="432" y="0"/>
                      </a:cxn>
                      <a:cxn ang="0">
                        <a:pos x="432" y="0"/>
                      </a:cxn>
                      <a:cxn ang="0">
                        <a:pos x="414" y="12"/>
                      </a:cxn>
                      <a:cxn ang="0">
                        <a:pos x="414" y="12"/>
                      </a:cxn>
                      <a:cxn ang="0">
                        <a:pos x="394" y="28"/>
                      </a:cxn>
                      <a:cxn ang="0">
                        <a:pos x="394" y="28"/>
                      </a:cxn>
                      <a:cxn ang="0">
                        <a:pos x="366" y="48"/>
                      </a:cxn>
                      <a:cxn ang="0">
                        <a:pos x="366" y="48"/>
                      </a:cxn>
                      <a:cxn ang="0">
                        <a:pos x="218" y="146"/>
                      </a:cxn>
                      <a:cxn ang="0">
                        <a:pos x="218" y="146"/>
                      </a:cxn>
                      <a:cxn ang="0">
                        <a:pos x="70" y="242"/>
                      </a:cxn>
                      <a:cxn ang="0">
                        <a:pos x="70" y="242"/>
                      </a:cxn>
                      <a:cxn ang="0">
                        <a:pos x="42" y="260"/>
                      </a:cxn>
                      <a:cxn ang="0">
                        <a:pos x="42" y="260"/>
                      </a:cxn>
                      <a:cxn ang="0">
                        <a:pos x="18" y="272"/>
                      </a:cxn>
                      <a:cxn ang="0">
                        <a:pos x="18" y="272"/>
                      </a:cxn>
                      <a:cxn ang="0">
                        <a:pos x="0" y="284"/>
                      </a:cxn>
                      <a:cxn ang="0">
                        <a:pos x="0" y="284"/>
                      </a:cxn>
                      <a:cxn ang="0">
                        <a:pos x="18" y="270"/>
                      </a:cxn>
                      <a:cxn ang="0">
                        <a:pos x="18" y="270"/>
                      </a:cxn>
                      <a:cxn ang="0">
                        <a:pos x="38" y="254"/>
                      </a:cxn>
                      <a:cxn ang="0">
                        <a:pos x="38" y="254"/>
                      </a:cxn>
                      <a:cxn ang="0">
                        <a:pos x="64" y="236"/>
                      </a:cxn>
                      <a:cxn ang="0">
                        <a:pos x="64" y="236"/>
                      </a:cxn>
                      <a:cxn ang="0">
                        <a:pos x="214" y="138"/>
                      </a:cxn>
                      <a:cxn ang="0">
                        <a:pos x="214" y="138"/>
                      </a:cxn>
                      <a:cxn ang="0">
                        <a:pos x="362" y="40"/>
                      </a:cxn>
                      <a:cxn ang="0">
                        <a:pos x="362" y="40"/>
                      </a:cxn>
                      <a:cxn ang="0">
                        <a:pos x="390" y="22"/>
                      </a:cxn>
                      <a:cxn ang="0">
                        <a:pos x="390" y="22"/>
                      </a:cxn>
                      <a:cxn ang="0">
                        <a:pos x="412" y="10"/>
                      </a:cxn>
                      <a:cxn ang="0">
                        <a:pos x="412" y="10"/>
                      </a:cxn>
                      <a:cxn ang="0">
                        <a:pos x="432" y="0"/>
                      </a:cxn>
                      <a:cxn ang="0">
                        <a:pos x="432" y="0"/>
                      </a:cxn>
                    </a:cxnLst>
                    <a:rect l="0" t="0" r="r" b="b"/>
                    <a:pathLst>
                      <a:path w="432" h="284">
                        <a:moveTo>
                          <a:pt x="432" y="0"/>
                        </a:moveTo>
                        <a:lnTo>
                          <a:pt x="432" y="0"/>
                        </a:lnTo>
                        <a:lnTo>
                          <a:pt x="414" y="12"/>
                        </a:lnTo>
                        <a:lnTo>
                          <a:pt x="414" y="12"/>
                        </a:lnTo>
                        <a:lnTo>
                          <a:pt x="394" y="28"/>
                        </a:lnTo>
                        <a:lnTo>
                          <a:pt x="394" y="28"/>
                        </a:lnTo>
                        <a:lnTo>
                          <a:pt x="366" y="48"/>
                        </a:lnTo>
                        <a:lnTo>
                          <a:pt x="366" y="48"/>
                        </a:lnTo>
                        <a:lnTo>
                          <a:pt x="218" y="146"/>
                        </a:lnTo>
                        <a:lnTo>
                          <a:pt x="218" y="146"/>
                        </a:lnTo>
                        <a:lnTo>
                          <a:pt x="70" y="242"/>
                        </a:lnTo>
                        <a:lnTo>
                          <a:pt x="70" y="242"/>
                        </a:lnTo>
                        <a:lnTo>
                          <a:pt x="42" y="260"/>
                        </a:lnTo>
                        <a:lnTo>
                          <a:pt x="42" y="260"/>
                        </a:lnTo>
                        <a:lnTo>
                          <a:pt x="18" y="272"/>
                        </a:lnTo>
                        <a:lnTo>
                          <a:pt x="18" y="272"/>
                        </a:lnTo>
                        <a:lnTo>
                          <a:pt x="0" y="284"/>
                        </a:lnTo>
                        <a:lnTo>
                          <a:pt x="0" y="284"/>
                        </a:lnTo>
                        <a:lnTo>
                          <a:pt x="18" y="270"/>
                        </a:lnTo>
                        <a:lnTo>
                          <a:pt x="18" y="270"/>
                        </a:lnTo>
                        <a:lnTo>
                          <a:pt x="38" y="254"/>
                        </a:lnTo>
                        <a:lnTo>
                          <a:pt x="38" y="254"/>
                        </a:lnTo>
                        <a:lnTo>
                          <a:pt x="64" y="236"/>
                        </a:lnTo>
                        <a:lnTo>
                          <a:pt x="64" y="236"/>
                        </a:lnTo>
                        <a:lnTo>
                          <a:pt x="214" y="138"/>
                        </a:lnTo>
                        <a:lnTo>
                          <a:pt x="214" y="138"/>
                        </a:lnTo>
                        <a:lnTo>
                          <a:pt x="362" y="40"/>
                        </a:lnTo>
                        <a:lnTo>
                          <a:pt x="362" y="40"/>
                        </a:lnTo>
                        <a:lnTo>
                          <a:pt x="390" y="22"/>
                        </a:lnTo>
                        <a:lnTo>
                          <a:pt x="390" y="22"/>
                        </a:lnTo>
                        <a:lnTo>
                          <a:pt x="412" y="10"/>
                        </a:lnTo>
                        <a:lnTo>
                          <a:pt x="412" y="10"/>
                        </a:lnTo>
                        <a:lnTo>
                          <a:pt x="432" y="0"/>
                        </a:lnTo>
                        <a:lnTo>
                          <a:pt x="432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</p:grpSp>
            <p:grpSp>
              <p:nvGrpSpPr>
                <p:cNvPr id="157" name="그룹 262"/>
                <p:cNvGrpSpPr/>
                <p:nvPr/>
              </p:nvGrpSpPr>
              <p:grpSpPr>
                <a:xfrm>
                  <a:off x="5165725" y="1414463"/>
                  <a:ext cx="958850" cy="4095750"/>
                  <a:chOff x="5165725" y="1414463"/>
                  <a:chExt cx="958850" cy="4095750"/>
                </a:xfrm>
                <a:grpFill/>
              </p:grpSpPr>
              <p:sp>
                <p:nvSpPr>
                  <p:cNvPr id="158" name="Freeform 97"/>
                  <p:cNvSpPr>
                    <a:spLocks/>
                  </p:cNvSpPr>
                  <p:nvPr/>
                </p:nvSpPr>
                <p:spPr bwMode="auto">
                  <a:xfrm>
                    <a:off x="5819775" y="1414463"/>
                    <a:ext cx="304800" cy="34925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10" y="8"/>
                      </a:cxn>
                      <a:cxn ang="0">
                        <a:pos x="10" y="8"/>
                      </a:cxn>
                      <a:cxn ang="0">
                        <a:pos x="20" y="18"/>
                      </a:cxn>
                      <a:cxn ang="0">
                        <a:pos x="20" y="18"/>
                      </a:cxn>
                      <a:cxn ang="0">
                        <a:pos x="34" y="32"/>
                      </a:cxn>
                      <a:cxn ang="0">
                        <a:pos x="34" y="32"/>
                      </a:cxn>
                      <a:cxn ang="0">
                        <a:pos x="100" y="108"/>
                      </a:cxn>
                      <a:cxn ang="0">
                        <a:pos x="100" y="108"/>
                      </a:cxn>
                      <a:cxn ang="0">
                        <a:pos x="164" y="182"/>
                      </a:cxn>
                      <a:cxn ang="0">
                        <a:pos x="164" y="182"/>
                      </a:cxn>
                      <a:cxn ang="0">
                        <a:pos x="176" y="198"/>
                      </a:cxn>
                      <a:cxn ang="0">
                        <a:pos x="176" y="198"/>
                      </a:cxn>
                      <a:cxn ang="0">
                        <a:pos x="184" y="210"/>
                      </a:cxn>
                      <a:cxn ang="0">
                        <a:pos x="184" y="210"/>
                      </a:cxn>
                      <a:cxn ang="0">
                        <a:pos x="192" y="220"/>
                      </a:cxn>
                      <a:cxn ang="0">
                        <a:pos x="192" y="220"/>
                      </a:cxn>
                      <a:cxn ang="0">
                        <a:pos x="182" y="212"/>
                      </a:cxn>
                      <a:cxn ang="0">
                        <a:pos x="182" y="212"/>
                      </a:cxn>
                      <a:cxn ang="0">
                        <a:pos x="172" y="202"/>
                      </a:cxn>
                      <a:cxn ang="0">
                        <a:pos x="172" y="202"/>
                      </a:cxn>
                      <a:cxn ang="0">
                        <a:pos x="158" y="188"/>
                      </a:cxn>
                      <a:cxn ang="0">
                        <a:pos x="158" y="188"/>
                      </a:cxn>
                      <a:cxn ang="0">
                        <a:pos x="92" y="112"/>
                      </a:cxn>
                      <a:cxn ang="0">
                        <a:pos x="92" y="112"/>
                      </a:cxn>
                      <a:cxn ang="0">
                        <a:pos x="28" y="38"/>
                      </a:cxn>
                      <a:cxn ang="0">
                        <a:pos x="28" y="38"/>
                      </a:cxn>
                      <a:cxn ang="0">
                        <a:pos x="16" y="22"/>
                      </a:cxn>
                      <a:cxn ang="0">
                        <a:pos x="16" y="22"/>
                      </a:cxn>
                      <a:cxn ang="0">
                        <a:pos x="8" y="10"/>
                      </a:cxn>
                      <a:cxn ang="0">
                        <a:pos x="8" y="1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192" h="220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10" y="8"/>
                        </a:lnTo>
                        <a:lnTo>
                          <a:pt x="10" y="8"/>
                        </a:lnTo>
                        <a:lnTo>
                          <a:pt x="20" y="18"/>
                        </a:lnTo>
                        <a:lnTo>
                          <a:pt x="20" y="18"/>
                        </a:lnTo>
                        <a:lnTo>
                          <a:pt x="34" y="32"/>
                        </a:lnTo>
                        <a:lnTo>
                          <a:pt x="34" y="32"/>
                        </a:lnTo>
                        <a:lnTo>
                          <a:pt x="100" y="108"/>
                        </a:lnTo>
                        <a:lnTo>
                          <a:pt x="100" y="108"/>
                        </a:lnTo>
                        <a:lnTo>
                          <a:pt x="164" y="182"/>
                        </a:lnTo>
                        <a:lnTo>
                          <a:pt x="164" y="182"/>
                        </a:lnTo>
                        <a:lnTo>
                          <a:pt x="176" y="198"/>
                        </a:lnTo>
                        <a:lnTo>
                          <a:pt x="176" y="198"/>
                        </a:lnTo>
                        <a:lnTo>
                          <a:pt x="184" y="210"/>
                        </a:lnTo>
                        <a:lnTo>
                          <a:pt x="184" y="210"/>
                        </a:lnTo>
                        <a:lnTo>
                          <a:pt x="192" y="220"/>
                        </a:lnTo>
                        <a:lnTo>
                          <a:pt x="192" y="220"/>
                        </a:lnTo>
                        <a:lnTo>
                          <a:pt x="182" y="212"/>
                        </a:lnTo>
                        <a:lnTo>
                          <a:pt x="182" y="212"/>
                        </a:lnTo>
                        <a:lnTo>
                          <a:pt x="172" y="202"/>
                        </a:lnTo>
                        <a:lnTo>
                          <a:pt x="172" y="202"/>
                        </a:lnTo>
                        <a:lnTo>
                          <a:pt x="158" y="188"/>
                        </a:lnTo>
                        <a:lnTo>
                          <a:pt x="158" y="188"/>
                        </a:lnTo>
                        <a:lnTo>
                          <a:pt x="92" y="112"/>
                        </a:lnTo>
                        <a:lnTo>
                          <a:pt x="92" y="112"/>
                        </a:lnTo>
                        <a:lnTo>
                          <a:pt x="28" y="38"/>
                        </a:lnTo>
                        <a:lnTo>
                          <a:pt x="28" y="38"/>
                        </a:lnTo>
                        <a:lnTo>
                          <a:pt x="16" y="22"/>
                        </a:lnTo>
                        <a:lnTo>
                          <a:pt x="16" y="22"/>
                        </a:lnTo>
                        <a:lnTo>
                          <a:pt x="8" y="10"/>
                        </a:lnTo>
                        <a:lnTo>
                          <a:pt x="8" y="10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59" name="Freeform 98"/>
                  <p:cNvSpPr>
                    <a:spLocks/>
                  </p:cNvSpPr>
                  <p:nvPr/>
                </p:nvSpPr>
                <p:spPr bwMode="auto">
                  <a:xfrm>
                    <a:off x="5645150" y="1827213"/>
                    <a:ext cx="479425" cy="50165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14" y="12"/>
                      </a:cxn>
                      <a:cxn ang="0">
                        <a:pos x="14" y="12"/>
                      </a:cxn>
                      <a:cxn ang="0">
                        <a:pos x="30" y="26"/>
                      </a:cxn>
                      <a:cxn ang="0">
                        <a:pos x="30" y="26"/>
                      </a:cxn>
                      <a:cxn ang="0">
                        <a:pos x="50" y="46"/>
                      </a:cxn>
                      <a:cxn ang="0">
                        <a:pos x="50" y="46"/>
                      </a:cxn>
                      <a:cxn ang="0">
                        <a:pos x="154" y="156"/>
                      </a:cxn>
                      <a:cxn ang="0">
                        <a:pos x="154" y="156"/>
                      </a:cxn>
                      <a:cxn ang="0">
                        <a:pos x="258" y="264"/>
                      </a:cxn>
                      <a:cxn ang="0">
                        <a:pos x="258" y="264"/>
                      </a:cxn>
                      <a:cxn ang="0">
                        <a:pos x="276" y="286"/>
                      </a:cxn>
                      <a:cxn ang="0">
                        <a:pos x="276" y="286"/>
                      </a:cxn>
                      <a:cxn ang="0">
                        <a:pos x="290" y="302"/>
                      </a:cxn>
                      <a:cxn ang="0">
                        <a:pos x="290" y="302"/>
                      </a:cxn>
                      <a:cxn ang="0">
                        <a:pos x="302" y="316"/>
                      </a:cxn>
                      <a:cxn ang="0">
                        <a:pos x="302" y="316"/>
                      </a:cxn>
                      <a:cxn ang="0">
                        <a:pos x="288" y="304"/>
                      </a:cxn>
                      <a:cxn ang="0">
                        <a:pos x="288" y="304"/>
                      </a:cxn>
                      <a:cxn ang="0">
                        <a:pos x="272" y="290"/>
                      </a:cxn>
                      <a:cxn ang="0">
                        <a:pos x="272" y="290"/>
                      </a:cxn>
                      <a:cxn ang="0">
                        <a:pos x="252" y="270"/>
                      </a:cxn>
                      <a:cxn ang="0">
                        <a:pos x="252" y="270"/>
                      </a:cxn>
                      <a:cxn ang="0">
                        <a:pos x="148" y="162"/>
                      </a:cxn>
                      <a:cxn ang="0">
                        <a:pos x="148" y="162"/>
                      </a:cxn>
                      <a:cxn ang="0">
                        <a:pos x="44" y="52"/>
                      </a:cxn>
                      <a:cxn ang="0">
                        <a:pos x="44" y="52"/>
                      </a:cxn>
                      <a:cxn ang="0">
                        <a:pos x="26" y="32"/>
                      </a:cxn>
                      <a:cxn ang="0">
                        <a:pos x="26" y="32"/>
                      </a:cxn>
                      <a:cxn ang="0">
                        <a:pos x="12" y="14"/>
                      </a:cxn>
                      <a:cxn ang="0">
                        <a:pos x="12" y="14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302" h="316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14" y="12"/>
                        </a:lnTo>
                        <a:lnTo>
                          <a:pt x="14" y="12"/>
                        </a:lnTo>
                        <a:lnTo>
                          <a:pt x="30" y="26"/>
                        </a:lnTo>
                        <a:lnTo>
                          <a:pt x="30" y="26"/>
                        </a:lnTo>
                        <a:lnTo>
                          <a:pt x="50" y="46"/>
                        </a:lnTo>
                        <a:lnTo>
                          <a:pt x="50" y="46"/>
                        </a:lnTo>
                        <a:lnTo>
                          <a:pt x="154" y="156"/>
                        </a:lnTo>
                        <a:lnTo>
                          <a:pt x="154" y="156"/>
                        </a:lnTo>
                        <a:lnTo>
                          <a:pt x="258" y="264"/>
                        </a:lnTo>
                        <a:lnTo>
                          <a:pt x="258" y="264"/>
                        </a:lnTo>
                        <a:lnTo>
                          <a:pt x="276" y="286"/>
                        </a:lnTo>
                        <a:lnTo>
                          <a:pt x="276" y="286"/>
                        </a:lnTo>
                        <a:lnTo>
                          <a:pt x="290" y="302"/>
                        </a:lnTo>
                        <a:lnTo>
                          <a:pt x="290" y="302"/>
                        </a:lnTo>
                        <a:lnTo>
                          <a:pt x="302" y="316"/>
                        </a:lnTo>
                        <a:lnTo>
                          <a:pt x="302" y="316"/>
                        </a:lnTo>
                        <a:lnTo>
                          <a:pt x="288" y="304"/>
                        </a:lnTo>
                        <a:lnTo>
                          <a:pt x="288" y="304"/>
                        </a:lnTo>
                        <a:lnTo>
                          <a:pt x="272" y="290"/>
                        </a:lnTo>
                        <a:lnTo>
                          <a:pt x="272" y="290"/>
                        </a:lnTo>
                        <a:lnTo>
                          <a:pt x="252" y="270"/>
                        </a:lnTo>
                        <a:lnTo>
                          <a:pt x="252" y="270"/>
                        </a:lnTo>
                        <a:lnTo>
                          <a:pt x="148" y="162"/>
                        </a:lnTo>
                        <a:lnTo>
                          <a:pt x="148" y="162"/>
                        </a:lnTo>
                        <a:lnTo>
                          <a:pt x="44" y="52"/>
                        </a:lnTo>
                        <a:lnTo>
                          <a:pt x="44" y="52"/>
                        </a:lnTo>
                        <a:lnTo>
                          <a:pt x="26" y="32"/>
                        </a:lnTo>
                        <a:lnTo>
                          <a:pt x="26" y="32"/>
                        </a:lnTo>
                        <a:lnTo>
                          <a:pt x="12" y="14"/>
                        </a:lnTo>
                        <a:lnTo>
                          <a:pt x="12" y="14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60" name="Freeform 99"/>
                  <p:cNvSpPr>
                    <a:spLocks/>
                  </p:cNvSpPr>
                  <p:nvPr/>
                </p:nvSpPr>
                <p:spPr bwMode="auto">
                  <a:xfrm>
                    <a:off x="5470525" y="2287588"/>
                    <a:ext cx="654050" cy="60642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18" y="16"/>
                      </a:cxn>
                      <a:cxn ang="0">
                        <a:pos x="18" y="16"/>
                      </a:cxn>
                      <a:cxn ang="0">
                        <a:pos x="40" y="34"/>
                      </a:cxn>
                      <a:cxn ang="0">
                        <a:pos x="40" y="34"/>
                      </a:cxn>
                      <a:cxn ang="0">
                        <a:pos x="66" y="58"/>
                      </a:cxn>
                      <a:cxn ang="0">
                        <a:pos x="66" y="58"/>
                      </a:cxn>
                      <a:cxn ang="0">
                        <a:pos x="208" y="188"/>
                      </a:cxn>
                      <a:cxn ang="0">
                        <a:pos x="208" y="188"/>
                      </a:cxn>
                      <a:cxn ang="0">
                        <a:pos x="350" y="320"/>
                      </a:cxn>
                      <a:cxn ang="0">
                        <a:pos x="350" y="320"/>
                      </a:cxn>
                      <a:cxn ang="0">
                        <a:pos x="376" y="346"/>
                      </a:cxn>
                      <a:cxn ang="0">
                        <a:pos x="376" y="346"/>
                      </a:cxn>
                      <a:cxn ang="0">
                        <a:pos x="394" y="366"/>
                      </a:cxn>
                      <a:cxn ang="0">
                        <a:pos x="394" y="366"/>
                      </a:cxn>
                      <a:cxn ang="0">
                        <a:pos x="412" y="382"/>
                      </a:cxn>
                      <a:cxn ang="0">
                        <a:pos x="412" y="382"/>
                      </a:cxn>
                      <a:cxn ang="0">
                        <a:pos x="392" y="368"/>
                      </a:cxn>
                      <a:cxn ang="0">
                        <a:pos x="392" y="368"/>
                      </a:cxn>
                      <a:cxn ang="0">
                        <a:pos x="372" y="350"/>
                      </a:cxn>
                      <a:cxn ang="0">
                        <a:pos x="372" y="350"/>
                      </a:cxn>
                      <a:cxn ang="0">
                        <a:pos x="344" y="326"/>
                      </a:cxn>
                      <a:cxn ang="0">
                        <a:pos x="344" y="326"/>
                      </a:cxn>
                      <a:cxn ang="0">
                        <a:pos x="202" y="194"/>
                      </a:cxn>
                      <a:cxn ang="0">
                        <a:pos x="202" y="194"/>
                      </a:cxn>
                      <a:cxn ang="0">
                        <a:pos x="60" y="64"/>
                      </a:cxn>
                      <a:cxn ang="0">
                        <a:pos x="60" y="64"/>
                      </a:cxn>
                      <a:cxn ang="0">
                        <a:pos x="36" y="38"/>
                      </a:cxn>
                      <a:cxn ang="0">
                        <a:pos x="36" y="38"/>
                      </a:cxn>
                      <a:cxn ang="0">
                        <a:pos x="16" y="18"/>
                      </a:cxn>
                      <a:cxn ang="0">
                        <a:pos x="16" y="18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412" h="382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18" y="16"/>
                        </a:lnTo>
                        <a:lnTo>
                          <a:pt x="18" y="16"/>
                        </a:lnTo>
                        <a:lnTo>
                          <a:pt x="40" y="34"/>
                        </a:lnTo>
                        <a:lnTo>
                          <a:pt x="40" y="34"/>
                        </a:lnTo>
                        <a:lnTo>
                          <a:pt x="66" y="58"/>
                        </a:lnTo>
                        <a:lnTo>
                          <a:pt x="66" y="58"/>
                        </a:lnTo>
                        <a:lnTo>
                          <a:pt x="208" y="188"/>
                        </a:lnTo>
                        <a:lnTo>
                          <a:pt x="208" y="188"/>
                        </a:lnTo>
                        <a:lnTo>
                          <a:pt x="350" y="320"/>
                        </a:lnTo>
                        <a:lnTo>
                          <a:pt x="350" y="320"/>
                        </a:lnTo>
                        <a:lnTo>
                          <a:pt x="376" y="346"/>
                        </a:lnTo>
                        <a:lnTo>
                          <a:pt x="376" y="346"/>
                        </a:lnTo>
                        <a:lnTo>
                          <a:pt x="394" y="366"/>
                        </a:lnTo>
                        <a:lnTo>
                          <a:pt x="394" y="366"/>
                        </a:lnTo>
                        <a:lnTo>
                          <a:pt x="412" y="382"/>
                        </a:lnTo>
                        <a:lnTo>
                          <a:pt x="412" y="382"/>
                        </a:lnTo>
                        <a:lnTo>
                          <a:pt x="392" y="368"/>
                        </a:lnTo>
                        <a:lnTo>
                          <a:pt x="392" y="368"/>
                        </a:lnTo>
                        <a:lnTo>
                          <a:pt x="372" y="350"/>
                        </a:lnTo>
                        <a:lnTo>
                          <a:pt x="372" y="350"/>
                        </a:lnTo>
                        <a:lnTo>
                          <a:pt x="344" y="326"/>
                        </a:lnTo>
                        <a:lnTo>
                          <a:pt x="344" y="326"/>
                        </a:lnTo>
                        <a:lnTo>
                          <a:pt x="202" y="194"/>
                        </a:lnTo>
                        <a:lnTo>
                          <a:pt x="202" y="194"/>
                        </a:lnTo>
                        <a:lnTo>
                          <a:pt x="60" y="64"/>
                        </a:lnTo>
                        <a:lnTo>
                          <a:pt x="60" y="64"/>
                        </a:lnTo>
                        <a:lnTo>
                          <a:pt x="36" y="38"/>
                        </a:lnTo>
                        <a:lnTo>
                          <a:pt x="36" y="38"/>
                        </a:lnTo>
                        <a:lnTo>
                          <a:pt x="16" y="18"/>
                        </a:lnTo>
                        <a:lnTo>
                          <a:pt x="16" y="18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61" name="Freeform 100"/>
                  <p:cNvSpPr>
                    <a:spLocks/>
                  </p:cNvSpPr>
                  <p:nvPr/>
                </p:nvSpPr>
                <p:spPr bwMode="auto">
                  <a:xfrm>
                    <a:off x="5314950" y="2770188"/>
                    <a:ext cx="809625" cy="69215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4" y="16"/>
                      </a:cxn>
                      <a:cxn ang="0">
                        <a:pos x="24" y="16"/>
                      </a:cxn>
                      <a:cxn ang="0">
                        <a:pos x="50" y="38"/>
                      </a:cxn>
                      <a:cxn ang="0">
                        <a:pos x="50" y="38"/>
                      </a:cxn>
                      <a:cxn ang="0">
                        <a:pos x="84" y="64"/>
                      </a:cxn>
                      <a:cxn ang="0">
                        <a:pos x="84" y="64"/>
                      </a:cxn>
                      <a:cxn ang="0">
                        <a:pos x="258" y="214"/>
                      </a:cxn>
                      <a:cxn ang="0">
                        <a:pos x="258" y="214"/>
                      </a:cxn>
                      <a:cxn ang="0">
                        <a:pos x="432" y="364"/>
                      </a:cxn>
                      <a:cxn ang="0">
                        <a:pos x="432" y="364"/>
                      </a:cxn>
                      <a:cxn ang="0">
                        <a:pos x="464" y="392"/>
                      </a:cxn>
                      <a:cxn ang="0">
                        <a:pos x="464" y="392"/>
                      </a:cxn>
                      <a:cxn ang="0">
                        <a:pos x="488" y="416"/>
                      </a:cxn>
                      <a:cxn ang="0">
                        <a:pos x="488" y="416"/>
                      </a:cxn>
                      <a:cxn ang="0">
                        <a:pos x="510" y="436"/>
                      </a:cxn>
                      <a:cxn ang="0">
                        <a:pos x="510" y="436"/>
                      </a:cxn>
                      <a:cxn ang="0">
                        <a:pos x="486" y="418"/>
                      </a:cxn>
                      <a:cxn ang="0">
                        <a:pos x="486" y="418"/>
                      </a:cxn>
                      <a:cxn ang="0">
                        <a:pos x="460" y="398"/>
                      </a:cxn>
                      <a:cxn ang="0">
                        <a:pos x="460" y="398"/>
                      </a:cxn>
                      <a:cxn ang="0">
                        <a:pos x="428" y="370"/>
                      </a:cxn>
                      <a:cxn ang="0">
                        <a:pos x="428" y="370"/>
                      </a:cxn>
                      <a:cxn ang="0">
                        <a:pos x="252" y="220"/>
                      </a:cxn>
                      <a:cxn ang="0">
                        <a:pos x="252" y="220"/>
                      </a:cxn>
                      <a:cxn ang="0">
                        <a:pos x="78" y="70"/>
                      </a:cxn>
                      <a:cxn ang="0">
                        <a:pos x="78" y="70"/>
                      </a:cxn>
                      <a:cxn ang="0">
                        <a:pos x="46" y="42"/>
                      </a:cxn>
                      <a:cxn ang="0">
                        <a:pos x="46" y="42"/>
                      </a:cxn>
                      <a:cxn ang="0">
                        <a:pos x="22" y="20"/>
                      </a:cxn>
                      <a:cxn ang="0">
                        <a:pos x="22" y="2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510" h="436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4" y="16"/>
                        </a:lnTo>
                        <a:lnTo>
                          <a:pt x="24" y="16"/>
                        </a:lnTo>
                        <a:lnTo>
                          <a:pt x="50" y="38"/>
                        </a:lnTo>
                        <a:lnTo>
                          <a:pt x="50" y="38"/>
                        </a:lnTo>
                        <a:lnTo>
                          <a:pt x="84" y="64"/>
                        </a:lnTo>
                        <a:lnTo>
                          <a:pt x="84" y="64"/>
                        </a:lnTo>
                        <a:lnTo>
                          <a:pt x="258" y="214"/>
                        </a:lnTo>
                        <a:lnTo>
                          <a:pt x="258" y="214"/>
                        </a:lnTo>
                        <a:lnTo>
                          <a:pt x="432" y="364"/>
                        </a:lnTo>
                        <a:lnTo>
                          <a:pt x="432" y="364"/>
                        </a:lnTo>
                        <a:lnTo>
                          <a:pt x="464" y="392"/>
                        </a:lnTo>
                        <a:lnTo>
                          <a:pt x="464" y="392"/>
                        </a:lnTo>
                        <a:lnTo>
                          <a:pt x="488" y="416"/>
                        </a:lnTo>
                        <a:lnTo>
                          <a:pt x="488" y="416"/>
                        </a:lnTo>
                        <a:lnTo>
                          <a:pt x="510" y="436"/>
                        </a:lnTo>
                        <a:lnTo>
                          <a:pt x="510" y="436"/>
                        </a:lnTo>
                        <a:lnTo>
                          <a:pt x="486" y="418"/>
                        </a:lnTo>
                        <a:lnTo>
                          <a:pt x="486" y="418"/>
                        </a:lnTo>
                        <a:lnTo>
                          <a:pt x="460" y="398"/>
                        </a:lnTo>
                        <a:lnTo>
                          <a:pt x="460" y="398"/>
                        </a:lnTo>
                        <a:lnTo>
                          <a:pt x="428" y="370"/>
                        </a:lnTo>
                        <a:lnTo>
                          <a:pt x="428" y="370"/>
                        </a:lnTo>
                        <a:lnTo>
                          <a:pt x="252" y="220"/>
                        </a:lnTo>
                        <a:lnTo>
                          <a:pt x="252" y="220"/>
                        </a:lnTo>
                        <a:lnTo>
                          <a:pt x="78" y="70"/>
                        </a:lnTo>
                        <a:lnTo>
                          <a:pt x="78" y="70"/>
                        </a:lnTo>
                        <a:lnTo>
                          <a:pt x="46" y="42"/>
                        </a:lnTo>
                        <a:lnTo>
                          <a:pt x="46" y="42"/>
                        </a:lnTo>
                        <a:lnTo>
                          <a:pt x="22" y="20"/>
                        </a:lnTo>
                        <a:lnTo>
                          <a:pt x="22" y="20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62" name="Freeform 101"/>
                  <p:cNvSpPr>
                    <a:spLocks/>
                  </p:cNvSpPr>
                  <p:nvPr/>
                </p:nvSpPr>
                <p:spPr bwMode="auto">
                  <a:xfrm>
                    <a:off x="5207000" y="3236913"/>
                    <a:ext cx="917575" cy="69532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6" y="18"/>
                      </a:cxn>
                      <a:cxn ang="0">
                        <a:pos x="26" y="18"/>
                      </a:cxn>
                      <a:cxn ang="0">
                        <a:pos x="56" y="38"/>
                      </a:cxn>
                      <a:cxn ang="0">
                        <a:pos x="56" y="38"/>
                      </a:cxn>
                      <a:cxn ang="0">
                        <a:pos x="94" y="66"/>
                      </a:cxn>
                      <a:cxn ang="0">
                        <a:pos x="94" y="66"/>
                      </a:cxn>
                      <a:cxn ang="0">
                        <a:pos x="292" y="216"/>
                      </a:cxn>
                      <a:cxn ang="0">
                        <a:pos x="292" y="216"/>
                      </a:cxn>
                      <a:cxn ang="0">
                        <a:pos x="490" y="366"/>
                      </a:cxn>
                      <a:cxn ang="0">
                        <a:pos x="490" y="366"/>
                      </a:cxn>
                      <a:cxn ang="0">
                        <a:pos x="526" y="396"/>
                      </a:cxn>
                      <a:cxn ang="0">
                        <a:pos x="526" y="396"/>
                      </a:cxn>
                      <a:cxn ang="0">
                        <a:pos x="554" y="418"/>
                      </a:cxn>
                      <a:cxn ang="0">
                        <a:pos x="554" y="418"/>
                      </a:cxn>
                      <a:cxn ang="0">
                        <a:pos x="578" y="438"/>
                      </a:cxn>
                      <a:cxn ang="0">
                        <a:pos x="578" y="438"/>
                      </a:cxn>
                      <a:cxn ang="0">
                        <a:pos x="552" y="420"/>
                      </a:cxn>
                      <a:cxn ang="0">
                        <a:pos x="552" y="420"/>
                      </a:cxn>
                      <a:cxn ang="0">
                        <a:pos x="522" y="400"/>
                      </a:cxn>
                      <a:cxn ang="0">
                        <a:pos x="522" y="400"/>
                      </a:cxn>
                      <a:cxn ang="0">
                        <a:pos x="484" y="374"/>
                      </a:cxn>
                      <a:cxn ang="0">
                        <a:pos x="484" y="374"/>
                      </a:cxn>
                      <a:cxn ang="0">
                        <a:pos x="286" y="222"/>
                      </a:cxn>
                      <a:cxn ang="0">
                        <a:pos x="286" y="222"/>
                      </a:cxn>
                      <a:cxn ang="0">
                        <a:pos x="88" y="72"/>
                      </a:cxn>
                      <a:cxn ang="0">
                        <a:pos x="88" y="72"/>
                      </a:cxn>
                      <a:cxn ang="0">
                        <a:pos x="52" y="44"/>
                      </a:cxn>
                      <a:cxn ang="0">
                        <a:pos x="52" y="44"/>
                      </a:cxn>
                      <a:cxn ang="0">
                        <a:pos x="24" y="20"/>
                      </a:cxn>
                      <a:cxn ang="0">
                        <a:pos x="24" y="2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578" h="438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6" y="18"/>
                        </a:lnTo>
                        <a:lnTo>
                          <a:pt x="26" y="18"/>
                        </a:lnTo>
                        <a:lnTo>
                          <a:pt x="56" y="38"/>
                        </a:lnTo>
                        <a:lnTo>
                          <a:pt x="56" y="38"/>
                        </a:lnTo>
                        <a:lnTo>
                          <a:pt x="94" y="66"/>
                        </a:lnTo>
                        <a:lnTo>
                          <a:pt x="94" y="66"/>
                        </a:lnTo>
                        <a:lnTo>
                          <a:pt x="292" y="216"/>
                        </a:lnTo>
                        <a:lnTo>
                          <a:pt x="292" y="216"/>
                        </a:lnTo>
                        <a:lnTo>
                          <a:pt x="490" y="366"/>
                        </a:lnTo>
                        <a:lnTo>
                          <a:pt x="490" y="366"/>
                        </a:lnTo>
                        <a:lnTo>
                          <a:pt x="526" y="396"/>
                        </a:lnTo>
                        <a:lnTo>
                          <a:pt x="526" y="396"/>
                        </a:lnTo>
                        <a:lnTo>
                          <a:pt x="554" y="418"/>
                        </a:lnTo>
                        <a:lnTo>
                          <a:pt x="554" y="418"/>
                        </a:lnTo>
                        <a:lnTo>
                          <a:pt x="578" y="438"/>
                        </a:lnTo>
                        <a:lnTo>
                          <a:pt x="578" y="438"/>
                        </a:lnTo>
                        <a:lnTo>
                          <a:pt x="552" y="420"/>
                        </a:lnTo>
                        <a:lnTo>
                          <a:pt x="552" y="420"/>
                        </a:lnTo>
                        <a:lnTo>
                          <a:pt x="522" y="400"/>
                        </a:lnTo>
                        <a:lnTo>
                          <a:pt x="522" y="400"/>
                        </a:lnTo>
                        <a:lnTo>
                          <a:pt x="484" y="374"/>
                        </a:lnTo>
                        <a:lnTo>
                          <a:pt x="484" y="374"/>
                        </a:lnTo>
                        <a:lnTo>
                          <a:pt x="286" y="222"/>
                        </a:lnTo>
                        <a:lnTo>
                          <a:pt x="286" y="222"/>
                        </a:lnTo>
                        <a:lnTo>
                          <a:pt x="88" y="72"/>
                        </a:lnTo>
                        <a:lnTo>
                          <a:pt x="88" y="72"/>
                        </a:lnTo>
                        <a:lnTo>
                          <a:pt x="52" y="44"/>
                        </a:lnTo>
                        <a:lnTo>
                          <a:pt x="52" y="44"/>
                        </a:lnTo>
                        <a:lnTo>
                          <a:pt x="24" y="20"/>
                        </a:lnTo>
                        <a:lnTo>
                          <a:pt x="24" y="20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63" name="Freeform 102"/>
                  <p:cNvSpPr>
                    <a:spLocks/>
                  </p:cNvSpPr>
                  <p:nvPr/>
                </p:nvSpPr>
                <p:spPr bwMode="auto">
                  <a:xfrm>
                    <a:off x="5165725" y="3662363"/>
                    <a:ext cx="958850" cy="68897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8" y="18"/>
                      </a:cxn>
                      <a:cxn ang="0">
                        <a:pos x="28" y="18"/>
                      </a:cxn>
                      <a:cxn ang="0">
                        <a:pos x="58" y="38"/>
                      </a:cxn>
                      <a:cxn ang="0">
                        <a:pos x="58" y="38"/>
                      </a:cxn>
                      <a:cxn ang="0">
                        <a:pos x="98" y="64"/>
                      </a:cxn>
                      <a:cxn ang="0">
                        <a:pos x="98" y="64"/>
                      </a:cxn>
                      <a:cxn ang="0">
                        <a:pos x="304" y="214"/>
                      </a:cxn>
                      <a:cxn ang="0">
                        <a:pos x="304" y="214"/>
                      </a:cxn>
                      <a:cxn ang="0">
                        <a:pos x="512" y="362"/>
                      </a:cxn>
                      <a:cxn ang="0">
                        <a:pos x="512" y="362"/>
                      </a:cxn>
                      <a:cxn ang="0">
                        <a:pos x="550" y="392"/>
                      </a:cxn>
                      <a:cxn ang="0">
                        <a:pos x="550" y="392"/>
                      </a:cxn>
                      <a:cxn ang="0">
                        <a:pos x="578" y="414"/>
                      </a:cxn>
                      <a:cxn ang="0">
                        <a:pos x="578" y="414"/>
                      </a:cxn>
                      <a:cxn ang="0">
                        <a:pos x="604" y="434"/>
                      </a:cxn>
                      <a:cxn ang="0">
                        <a:pos x="604" y="434"/>
                      </a:cxn>
                      <a:cxn ang="0">
                        <a:pos x="576" y="416"/>
                      </a:cxn>
                      <a:cxn ang="0">
                        <a:pos x="576" y="416"/>
                      </a:cxn>
                      <a:cxn ang="0">
                        <a:pos x="546" y="396"/>
                      </a:cxn>
                      <a:cxn ang="0">
                        <a:pos x="546" y="396"/>
                      </a:cxn>
                      <a:cxn ang="0">
                        <a:pos x="506" y="370"/>
                      </a:cxn>
                      <a:cxn ang="0">
                        <a:pos x="506" y="370"/>
                      </a:cxn>
                      <a:cxn ang="0">
                        <a:pos x="300" y="220"/>
                      </a:cxn>
                      <a:cxn ang="0">
                        <a:pos x="300" y="220"/>
                      </a:cxn>
                      <a:cxn ang="0">
                        <a:pos x="92" y="72"/>
                      </a:cxn>
                      <a:cxn ang="0">
                        <a:pos x="92" y="72"/>
                      </a:cxn>
                      <a:cxn ang="0">
                        <a:pos x="54" y="44"/>
                      </a:cxn>
                      <a:cxn ang="0">
                        <a:pos x="54" y="44"/>
                      </a:cxn>
                      <a:cxn ang="0">
                        <a:pos x="26" y="20"/>
                      </a:cxn>
                      <a:cxn ang="0">
                        <a:pos x="26" y="2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604" h="434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8" y="18"/>
                        </a:lnTo>
                        <a:lnTo>
                          <a:pt x="28" y="18"/>
                        </a:lnTo>
                        <a:lnTo>
                          <a:pt x="58" y="38"/>
                        </a:lnTo>
                        <a:lnTo>
                          <a:pt x="58" y="38"/>
                        </a:lnTo>
                        <a:lnTo>
                          <a:pt x="98" y="64"/>
                        </a:lnTo>
                        <a:lnTo>
                          <a:pt x="98" y="64"/>
                        </a:lnTo>
                        <a:lnTo>
                          <a:pt x="304" y="214"/>
                        </a:lnTo>
                        <a:lnTo>
                          <a:pt x="304" y="214"/>
                        </a:lnTo>
                        <a:lnTo>
                          <a:pt x="512" y="362"/>
                        </a:lnTo>
                        <a:lnTo>
                          <a:pt x="512" y="362"/>
                        </a:lnTo>
                        <a:lnTo>
                          <a:pt x="550" y="392"/>
                        </a:lnTo>
                        <a:lnTo>
                          <a:pt x="550" y="392"/>
                        </a:lnTo>
                        <a:lnTo>
                          <a:pt x="578" y="414"/>
                        </a:lnTo>
                        <a:lnTo>
                          <a:pt x="578" y="414"/>
                        </a:lnTo>
                        <a:lnTo>
                          <a:pt x="604" y="434"/>
                        </a:lnTo>
                        <a:lnTo>
                          <a:pt x="604" y="434"/>
                        </a:lnTo>
                        <a:lnTo>
                          <a:pt x="576" y="416"/>
                        </a:lnTo>
                        <a:lnTo>
                          <a:pt x="576" y="416"/>
                        </a:lnTo>
                        <a:lnTo>
                          <a:pt x="546" y="396"/>
                        </a:lnTo>
                        <a:lnTo>
                          <a:pt x="546" y="396"/>
                        </a:lnTo>
                        <a:lnTo>
                          <a:pt x="506" y="370"/>
                        </a:lnTo>
                        <a:lnTo>
                          <a:pt x="506" y="370"/>
                        </a:lnTo>
                        <a:lnTo>
                          <a:pt x="300" y="220"/>
                        </a:lnTo>
                        <a:lnTo>
                          <a:pt x="300" y="220"/>
                        </a:lnTo>
                        <a:lnTo>
                          <a:pt x="92" y="72"/>
                        </a:lnTo>
                        <a:lnTo>
                          <a:pt x="92" y="72"/>
                        </a:lnTo>
                        <a:lnTo>
                          <a:pt x="54" y="44"/>
                        </a:lnTo>
                        <a:lnTo>
                          <a:pt x="54" y="44"/>
                        </a:lnTo>
                        <a:lnTo>
                          <a:pt x="26" y="20"/>
                        </a:lnTo>
                        <a:lnTo>
                          <a:pt x="26" y="20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64" name="Freeform 103"/>
                  <p:cNvSpPr>
                    <a:spLocks/>
                  </p:cNvSpPr>
                  <p:nvPr/>
                </p:nvSpPr>
                <p:spPr bwMode="auto">
                  <a:xfrm>
                    <a:off x="5187950" y="4049713"/>
                    <a:ext cx="936625" cy="63817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6" y="16"/>
                      </a:cxn>
                      <a:cxn ang="0">
                        <a:pos x="26" y="16"/>
                      </a:cxn>
                      <a:cxn ang="0">
                        <a:pos x="56" y="34"/>
                      </a:cxn>
                      <a:cxn ang="0">
                        <a:pos x="56" y="34"/>
                      </a:cxn>
                      <a:cxn ang="0">
                        <a:pos x="94" y="58"/>
                      </a:cxn>
                      <a:cxn ang="0">
                        <a:pos x="94" y="58"/>
                      </a:cxn>
                      <a:cxn ang="0">
                        <a:pos x="296" y="198"/>
                      </a:cxn>
                      <a:cxn ang="0">
                        <a:pos x="296" y="198"/>
                      </a:cxn>
                      <a:cxn ang="0">
                        <a:pos x="500" y="336"/>
                      </a:cxn>
                      <a:cxn ang="0">
                        <a:pos x="500" y="336"/>
                      </a:cxn>
                      <a:cxn ang="0">
                        <a:pos x="536" y="362"/>
                      </a:cxn>
                      <a:cxn ang="0">
                        <a:pos x="536" y="362"/>
                      </a:cxn>
                      <a:cxn ang="0">
                        <a:pos x="564" y="384"/>
                      </a:cxn>
                      <a:cxn ang="0">
                        <a:pos x="564" y="384"/>
                      </a:cxn>
                      <a:cxn ang="0">
                        <a:pos x="590" y="402"/>
                      </a:cxn>
                      <a:cxn ang="0">
                        <a:pos x="590" y="402"/>
                      </a:cxn>
                      <a:cxn ang="0">
                        <a:pos x="564" y="386"/>
                      </a:cxn>
                      <a:cxn ang="0">
                        <a:pos x="564" y="386"/>
                      </a:cxn>
                      <a:cxn ang="0">
                        <a:pos x="534" y="368"/>
                      </a:cxn>
                      <a:cxn ang="0">
                        <a:pos x="534" y="368"/>
                      </a:cxn>
                      <a:cxn ang="0">
                        <a:pos x="494" y="342"/>
                      </a:cxn>
                      <a:cxn ang="0">
                        <a:pos x="494" y="342"/>
                      </a:cxn>
                      <a:cxn ang="0">
                        <a:pos x="292" y="204"/>
                      </a:cxn>
                      <a:cxn ang="0">
                        <a:pos x="292" y="204"/>
                      </a:cxn>
                      <a:cxn ang="0">
                        <a:pos x="90" y="66"/>
                      </a:cxn>
                      <a:cxn ang="0">
                        <a:pos x="90" y="66"/>
                      </a:cxn>
                      <a:cxn ang="0">
                        <a:pos x="52" y="40"/>
                      </a:cxn>
                      <a:cxn ang="0">
                        <a:pos x="52" y="40"/>
                      </a:cxn>
                      <a:cxn ang="0">
                        <a:pos x="24" y="18"/>
                      </a:cxn>
                      <a:cxn ang="0">
                        <a:pos x="24" y="18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590" h="402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6" y="16"/>
                        </a:lnTo>
                        <a:lnTo>
                          <a:pt x="26" y="16"/>
                        </a:lnTo>
                        <a:lnTo>
                          <a:pt x="56" y="34"/>
                        </a:lnTo>
                        <a:lnTo>
                          <a:pt x="56" y="34"/>
                        </a:lnTo>
                        <a:lnTo>
                          <a:pt x="94" y="58"/>
                        </a:lnTo>
                        <a:lnTo>
                          <a:pt x="94" y="58"/>
                        </a:lnTo>
                        <a:lnTo>
                          <a:pt x="296" y="198"/>
                        </a:lnTo>
                        <a:lnTo>
                          <a:pt x="296" y="198"/>
                        </a:lnTo>
                        <a:lnTo>
                          <a:pt x="500" y="336"/>
                        </a:lnTo>
                        <a:lnTo>
                          <a:pt x="500" y="336"/>
                        </a:lnTo>
                        <a:lnTo>
                          <a:pt x="536" y="362"/>
                        </a:lnTo>
                        <a:lnTo>
                          <a:pt x="536" y="362"/>
                        </a:lnTo>
                        <a:lnTo>
                          <a:pt x="564" y="384"/>
                        </a:lnTo>
                        <a:lnTo>
                          <a:pt x="564" y="384"/>
                        </a:lnTo>
                        <a:lnTo>
                          <a:pt x="590" y="402"/>
                        </a:lnTo>
                        <a:lnTo>
                          <a:pt x="590" y="402"/>
                        </a:lnTo>
                        <a:lnTo>
                          <a:pt x="564" y="386"/>
                        </a:lnTo>
                        <a:lnTo>
                          <a:pt x="564" y="386"/>
                        </a:lnTo>
                        <a:lnTo>
                          <a:pt x="534" y="368"/>
                        </a:lnTo>
                        <a:lnTo>
                          <a:pt x="534" y="368"/>
                        </a:lnTo>
                        <a:lnTo>
                          <a:pt x="494" y="342"/>
                        </a:lnTo>
                        <a:lnTo>
                          <a:pt x="494" y="342"/>
                        </a:lnTo>
                        <a:lnTo>
                          <a:pt x="292" y="204"/>
                        </a:lnTo>
                        <a:lnTo>
                          <a:pt x="292" y="204"/>
                        </a:lnTo>
                        <a:lnTo>
                          <a:pt x="90" y="66"/>
                        </a:lnTo>
                        <a:lnTo>
                          <a:pt x="90" y="66"/>
                        </a:lnTo>
                        <a:lnTo>
                          <a:pt x="52" y="40"/>
                        </a:lnTo>
                        <a:lnTo>
                          <a:pt x="52" y="40"/>
                        </a:lnTo>
                        <a:lnTo>
                          <a:pt x="24" y="18"/>
                        </a:lnTo>
                        <a:lnTo>
                          <a:pt x="24" y="18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65" name="Freeform 104"/>
                  <p:cNvSpPr>
                    <a:spLocks/>
                  </p:cNvSpPr>
                  <p:nvPr/>
                </p:nvSpPr>
                <p:spPr bwMode="auto">
                  <a:xfrm>
                    <a:off x="5241925" y="4408488"/>
                    <a:ext cx="882650" cy="59055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6" y="14"/>
                      </a:cxn>
                      <a:cxn ang="0">
                        <a:pos x="26" y="14"/>
                      </a:cxn>
                      <a:cxn ang="0">
                        <a:pos x="54" y="32"/>
                      </a:cxn>
                      <a:cxn ang="0">
                        <a:pos x="54" y="32"/>
                      </a:cxn>
                      <a:cxn ang="0">
                        <a:pos x="90" y="54"/>
                      </a:cxn>
                      <a:cxn ang="0">
                        <a:pos x="90" y="54"/>
                      </a:cxn>
                      <a:cxn ang="0">
                        <a:pos x="280" y="182"/>
                      </a:cxn>
                      <a:cxn ang="0">
                        <a:pos x="280" y="182"/>
                      </a:cxn>
                      <a:cxn ang="0">
                        <a:pos x="472" y="310"/>
                      </a:cxn>
                      <a:cxn ang="0">
                        <a:pos x="472" y="310"/>
                      </a:cxn>
                      <a:cxn ang="0">
                        <a:pos x="506" y="334"/>
                      </a:cxn>
                      <a:cxn ang="0">
                        <a:pos x="506" y="334"/>
                      </a:cxn>
                      <a:cxn ang="0">
                        <a:pos x="532" y="354"/>
                      </a:cxn>
                      <a:cxn ang="0">
                        <a:pos x="532" y="354"/>
                      </a:cxn>
                      <a:cxn ang="0">
                        <a:pos x="556" y="372"/>
                      </a:cxn>
                      <a:cxn ang="0">
                        <a:pos x="556" y="372"/>
                      </a:cxn>
                      <a:cxn ang="0">
                        <a:pos x="530" y="356"/>
                      </a:cxn>
                      <a:cxn ang="0">
                        <a:pos x="530" y="356"/>
                      </a:cxn>
                      <a:cxn ang="0">
                        <a:pos x="502" y="340"/>
                      </a:cxn>
                      <a:cxn ang="0">
                        <a:pos x="502" y="340"/>
                      </a:cxn>
                      <a:cxn ang="0">
                        <a:pos x="466" y="316"/>
                      </a:cxn>
                      <a:cxn ang="0">
                        <a:pos x="466" y="316"/>
                      </a:cxn>
                      <a:cxn ang="0">
                        <a:pos x="276" y="190"/>
                      </a:cxn>
                      <a:cxn ang="0">
                        <a:pos x="276" y="190"/>
                      </a:cxn>
                      <a:cxn ang="0">
                        <a:pos x="86" y="62"/>
                      </a:cxn>
                      <a:cxn ang="0">
                        <a:pos x="86" y="62"/>
                      </a:cxn>
                      <a:cxn ang="0">
                        <a:pos x="50" y="38"/>
                      </a:cxn>
                      <a:cxn ang="0">
                        <a:pos x="50" y="38"/>
                      </a:cxn>
                      <a:cxn ang="0">
                        <a:pos x="24" y="18"/>
                      </a:cxn>
                      <a:cxn ang="0">
                        <a:pos x="24" y="18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556" h="372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6" y="14"/>
                        </a:lnTo>
                        <a:lnTo>
                          <a:pt x="26" y="14"/>
                        </a:lnTo>
                        <a:lnTo>
                          <a:pt x="54" y="32"/>
                        </a:lnTo>
                        <a:lnTo>
                          <a:pt x="54" y="32"/>
                        </a:lnTo>
                        <a:lnTo>
                          <a:pt x="90" y="54"/>
                        </a:lnTo>
                        <a:lnTo>
                          <a:pt x="90" y="54"/>
                        </a:lnTo>
                        <a:lnTo>
                          <a:pt x="280" y="182"/>
                        </a:lnTo>
                        <a:lnTo>
                          <a:pt x="280" y="182"/>
                        </a:lnTo>
                        <a:lnTo>
                          <a:pt x="472" y="310"/>
                        </a:lnTo>
                        <a:lnTo>
                          <a:pt x="472" y="310"/>
                        </a:lnTo>
                        <a:lnTo>
                          <a:pt x="506" y="334"/>
                        </a:lnTo>
                        <a:lnTo>
                          <a:pt x="506" y="334"/>
                        </a:lnTo>
                        <a:lnTo>
                          <a:pt x="532" y="354"/>
                        </a:lnTo>
                        <a:lnTo>
                          <a:pt x="532" y="354"/>
                        </a:lnTo>
                        <a:lnTo>
                          <a:pt x="556" y="372"/>
                        </a:lnTo>
                        <a:lnTo>
                          <a:pt x="556" y="372"/>
                        </a:lnTo>
                        <a:lnTo>
                          <a:pt x="530" y="356"/>
                        </a:lnTo>
                        <a:lnTo>
                          <a:pt x="530" y="356"/>
                        </a:lnTo>
                        <a:lnTo>
                          <a:pt x="502" y="340"/>
                        </a:lnTo>
                        <a:lnTo>
                          <a:pt x="502" y="340"/>
                        </a:lnTo>
                        <a:lnTo>
                          <a:pt x="466" y="316"/>
                        </a:lnTo>
                        <a:lnTo>
                          <a:pt x="466" y="316"/>
                        </a:lnTo>
                        <a:lnTo>
                          <a:pt x="276" y="190"/>
                        </a:lnTo>
                        <a:lnTo>
                          <a:pt x="276" y="190"/>
                        </a:lnTo>
                        <a:lnTo>
                          <a:pt x="86" y="62"/>
                        </a:lnTo>
                        <a:lnTo>
                          <a:pt x="86" y="62"/>
                        </a:lnTo>
                        <a:lnTo>
                          <a:pt x="50" y="38"/>
                        </a:lnTo>
                        <a:lnTo>
                          <a:pt x="50" y="38"/>
                        </a:lnTo>
                        <a:lnTo>
                          <a:pt x="24" y="18"/>
                        </a:lnTo>
                        <a:lnTo>
                          <a:pt x="24" y="18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66" name="Freeform 105"/>
                  <p:cNvSpPr>
                    <a:spLocks/>
                  </p:cNvSpPr>
                  <p:nvPr/>
                </p:nvSpPr>
                <p:spPr bwMode="auto">
                  <a:xfrm>
                    <a:off x="5314950" y="4767263"/>
                    <a:ext cx="809625" cy="53975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4" y="14"/>
                      </a:cxn>
                      <a:cxn ang="0">
                        <a:pos x="24" y="14"/>
                      </a:cxn>
                      <a:cxn ang="0">
                        <a:pos x="50" y="28"/>
                      </a:cxn>
                      <a:cxn ang="0">
                        <a:pos x="50" y="28"/>
                      </a:cxn>
                      <a:cxn ang="0">
                        <a:pos x="82" y="50"/>
                      </a:cxn>
                      <a:cxn ang="0">
                        <a:pos x="82" y="50"/>
                      </a:cxn>
                      <a:cxn ang="0">
                        <a:pos x="258" y="166"/>
                      </a:cxn>
                      <a:cxn ang="0">
                        <a:pos x="258" y="166"/>
                      </a:cxn>
                      <a:cxn ang="0">
                        <a:pos x="432" y="284"/>
                      </a:cxn>
                      <a:cxn ang="0">
                        <a:pos x="432" y="284"/>
                      </a:cxn>
                      <a:cxn ang="0">
                        <a:pos x="464" y="306"/>
                      </a:cxn>
                      <a:cxn ang="0">
                        <a:pos x="464" y="306"/>
                      </a:cxn>
                      <a:cxn ang="0">
                        <a:pos x="488" y="324"/>
                      </a:cxn>
                      <a:cxn ang="0">
                        <a:pos x="488" y="324"/>
                      </a:cxn>
                      <a:cxn ang="0">
                        <a:pos x="510" y="340"/>
                      </a:cxn>
                      <a:cxn ang="0">
                        <a:pos x="510" y="340"/>
                      </a:cxn>
                      <a:cxn ang="0">
                        <a:pos x="486" y="326"/>
                      </a:cxn>
                      <a:cxn ang="0">
                        <a:pos x="486" y="326"/>
                      </a:cxn>
                      <a:cxn ang="0">
                        <a:pos x="460" y="312"/>
                      </a:cxn>
                      <a:cxn ang="0">
                        <a:pos x="460" y="312"/>
                      </a:cxn>
                      <a:cxn ang="0">
                        <a:pos x="428" y="290"/>
                      </a:cxn>
                      <a:cxn ang="0">
                        <a:pos x="428" y="290"/>
                      </a:cxn>
                      <a:cxn ang="0">
                        <a:pos x="252" y="174"/>
                      </a:cxn>
                      <a:cxn ang="0">
                        <a:pos x="252" y="174"/>
                      </a:cxn>
                      <a:cxn ang="0">
                        <a:pos x="78" y="56"/>
                      </a:cxn>
                      <a:cxn ang="0">
                        <a:pos x="78" y="56"/>
                      </a:cxn>
                      <a:cxn ang="0">
                        <a:pos x="46" y="34"/>
                      </a:cxn>
                      <a:cxn ang="0">
                        <a:pos x="46" y="34"/>
                      </a:cxn>
                      <a:cxn ang="0">
                        <a:pos x="22" y="16"/>
                      </a:cxn>
                      <a:cxn ang="0">
                        <a:pos x="22" y="16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510" h="340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4" y="14"/>
                        </a:lnTo>
                        <a:lnTo>
                          <a:pt x="24" y="14"/>
                        </a:lnTo>
                        <a:lnTo>
                          <a:pt x="50" y="28"/>
                        </a:lnTo>
                        <a:lnTo>
                          <a:pt x="50" y="28"/>
                        </a:lnTo>
                        <a:lnTo>
                          <a:pt x="82" y="50"/>
                        </a:lnTo>
                        <a:lnTo>
                          <a:pt x="82" y="50"/>
                        </a:lnTo>
                        <a:lnTo>
                          <a:pt x="258" y="166"/>
                        </a:lnTo>
                        <a:lnTo>
                          <a:pt x="258" y="166"/>
                        </a:lnTo>
                        <a:lnTo>
                          <a:pt x="432" y="284"/>
                        </a:lnTo>
                        <a:lnTo>
                          <a:pt x="432" y="284"/>
                        </a:lnTo>
                        <a:lnTo>
                          <a:pt x="464" y="306"/>
                        </a:lnTo>
                        <a:lnTo>
                          <a:pt x="464" y="306"/>
                        </a:lnTo>
                        <a:lnTo>
                          <a:pt x="488" y="324"/>
                        </a:lnTo>
                        <a:lnTo>
                          <a:pt x="488" y="324"/>
                        </a:lnTo>
                        <a:lnTo>
                          <a:pt x="510" y="340"/>
                        </a:lnTo>
                        <a:lnTo>
                          <a:pt x="510" y="340"/>
                        </a:lnTo>
                        <a:lnTo>
                          <a:pt x="486" y="326"/>
                        </a:lnTo>
                        <a:lnTo>
                          <a:pt x="486" y="326"/>
                        </a:lnTo>
                        <a:lnTo>
                          <a:pt x="460" y="312"/>
                        </a:lnTo>
                        <a:lnTo>
                          <a:pt x="460" y="312"/>
                        </a:lnTo>
                        <a:lnTo>
                          <a:pt x="428" y="290"/>
                        </a:lnTo>
                        <a:lnTo>
                          <a:pt x="428" y="290"/>
                        </a:lnTo>
                        <a:lnTo>
                          <a:pt x="252" y="174"/>
                        </a:lnTo>
                        <a:lnTo>
                          <a:pt x="252" y="174"/>
                        </a:lnTo>
                        <a:lnTo>
                          <a:pt x="78" y="56"/>
                        </a:lnTo>
                        <a:lnTo>
                          <a:pt x="78" y="56"/>
                        </a:lnTo>
                        <a:lnTo>
                          <a:pt x="46" y="34"/>
                        </a:lnTo>
                        <a:lnTo>
                          <a:pt x="46" y="34"/>
                        </a:lnTo>
                        <a:lnTo>
                          <a:pt x="22" y="16"/>
                        </a:lnTo>
                        <a:lnTo>
                          <a:pt x="22" y="16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67" name="Freeform 106"/>
                  <p:cNvSpPr>
                    <a:spLocks/>
                  </p:cNvSpPr>
                  <p:nvPr/>
                </p:nvSpPr>
                <p:spPr bwMode="auto">
                  <a:xfrm>
                    <a:off x="5435600" y="5059363"/>
                    <a:ext cx="688975" cy="45085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0" y="10"/>
                      </a:cxn>
                      <a:cxn ang="0">
                        <a:pos x="20" y="10"/>
                      </a:cxn>
                      <a:cxn ang="0">
                        <a:pos x="42" y="22"/>
                      </a:cxn>
                      <a:cxn ang="0">
                        <a:pos x="42" y="22"/>
                      </a:cxn>
                      <a:cxn ang="0">
                        <a:pos x="70" y="40"/>
                      </a:cxn>
                      <a:cxn ang="0">
                        <a:pos x="70" y="40"/>
                      </a:cxn>
                      <a:cxn ang="0">
                        <a:pos x="220" y="138"/>
                      </a:cxn>
                      <a:cxn ang="0">
                        <a:pos x="220" y="138"/>
                      </a:cxn>
                      <a:cxn ang="0">
                        <a:pos x="368" y="236"/>
                      </a:cxn>
                      <a:cxn ang="0">
                        <a:pos x="368" y="236"/>
                      </a:cxn>
                      <a:cxn ang="0">
                        <a:pos x="396" y="254"/>
                      </a:cxn>
                      <a:cxn ang="0">
                        <a:pos x="396" y="254"/>
                      </a:cxn>
                      <a:cxn ang="0">
                        <a:pos x="416" y="270"/>
                      </a:cxn>
                      <a:cxn ang="0">
                        <a:pos x="416" y="270"/>
                      </a:cxn>
                      <a:cxn ang="0">
                        <a:pos x="434" y="284"/>
                      </a:cxn>
                      <a:cxn ang="0">
                        <a:pos x="434" y="284"/>
                      </a:cxn>
                      <a:cxn ang="0">
                        <a:pos x="414" y="272"/>
                      </a:cxn>
                      <a:cxn ang="0">
                        <a:pos x="414" y="272"/>
                      </a:cxn>
                      <a:cxn ang="0">
                        <a:pos x="392" y="260"/>
                      </a:cxn>
                      <a:cxn ang="0">
                        <a:pos x="392" y="260"/>
                      </a:cxn>
                      <a:cxn ang="0">
                        <a:pos x="364" y="242"/>
                      </a:cxn>
                      <a:cxn ang="0">
                        <a:pos x="364" y="242"/>
                      </a:cxn>
                      <a:cxn ang="0">
                        <a:pos x="214" y="146"/>
                      </a:cxn>
                      <a:cxn ang="0">
                        <a:pos x="214" y="146"/>
                      </a:cxn>
                      <a:cxn ang="0">
                        <a:pos x="66" y="48"/>
                      </a:cxn>
                      <a:cxn ang="0">
                        <a:pos x="66" y="48"/>
                      </a:cxn>
                      <a:cxn ang="0">
                        <a:pos x="38" y="28"/>
                      </a:cxn>
                      <a:cxn ang="0">
                        <a:pos x="38" y="28"/>
                      </a:cxn>
                      <a:cxn ang="0">
                        <a:pos x="18" y="12"/>
                      </a:cxn>
                      <a:cxn ang="0">
                        <a:pos x="18" y="12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434" h="284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0" y="10"/>
                        </a:lnTo>
                        <a:lnTo>
                          <a:pt x="20" y="10"/>
                        </a:lnTo>
                        <a:lnTo>
                          <a:pt x="42" y="22"/>
                        </a:lnTo>
                        <a:lnTo>
                          <a:pt x="42" y="22"/>
                        </a:lnTo>
                        <a:lnTo>
                          <a:pt x="70" y="40"/>
                        </a:lnTo>
                        <a:lnTo>
                          <a:pt x="70" y="40"/>
                        </a:lnTo>
                        <a:lnTo>
                          <a:pt x="220" y="138"/>
                        </a:lnTo>
                        <a:lnTo>
                          <a:pt x="220" y="138"/>
                        </a:lnTo>
                        <a:lnTo>
                          <a:pt x="368" y="236"/>
                        </a:lnTo>
                        <a:lnTo>
                          <a:pt x="368" y="236"/>
                        </a:lnTo>
                        <a:lnTo>
                          <a:pt x="396" y="254"/>
                        </a:lnTo>
                        <a:lnTo>
                          <a:pt x="396" y="254"/>
                        </a:lnTo>
                        <a:lnTo>
                          <a:pt x="416" y="270"/>
                        </a:lnTo>
                        <a:lnTo>
                          <a:pt x="416" y="270"/>
                        </a:lnTo>
                        <a:lnTo>
                          <a:pt x="434" y="284"/>
                        </a:lnTo>
                        <a:lnTo>
                          <a:pt x="434" y="284"/>
                        </a:lnTo>
                        <a:lnTo>
                          <a:pt x="414" y="272"/>
                        </a:lnTo>
                        <a:lnTo>
                          <a:pt x="414" y="272"/>
                        </a:lnTo>
                        <a:lnTo>
                          <a:pt x="392" y="260"/>
                        </a:lnTo>
                        <a:lnTo>
                          <a:pt x="392" y="260"/>
                        </a:lnTo>
                        <a:lnTo>
                          <a:pt x="364" y="242"/>
                        </a:lnTo>
                        <a:lnTo>
                          <a:pt x="364" y="242"/>
                        </a:lnTo>
                        <a:lnTo>
                          <a:pt x="214" y="146"/>
                        </a:lnTo>
                        <a:lnTo>
                          <a:pt x="214" y="146"/>
                        </a:lnTo>
                        <a:lnTo>
                          <a:pt x="66" y="48"/>
                        </a:lnTo>
                        <a:lnTo>
                          <a:pt x="66" y="48"/>
                        </a:lnTo>
                        <a:lnTo>
                          <a:pt x="38" y="28"/>
                        </a:lnTo>
                        <a:lnTo>
                          <a:pt x="38" y="28"/>
                        </a:lnTo>
                        <a:lnTo>
                          <a:pt x="18" y="12"/>
                        </a:lnTo>
                        <a:lnTo>
                          <a:pt x="18" y="12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</p:grpSp>
          </p:grpSp>
          <p:sp>
            <p:nvSpPr>
              <p:cNvPr id="154" name="Freeform 52"/>
              <p:cNvSpPr>
                <a:spLocks noEditPoints="1"/>
              </p:cNvSpPr>
              <p:nvPr/>
            </p:nvSpPr>
            <p:spPr bwMode="auto">
              <a:xfrm flipH="1">
                <a:off x="4400070" y="1045585"/>
                <a:ext cx="962025" cy="4486275"/>
              </a:xfrm>
              <a:custGeom>
                <a:avLst/>
                <a:gdLst/>
                <a:ahLst/>
                <a:cxnLst>
                  <a:cxn ang="0">
                    <a:pos x="586" y="10"/>
                  </a:cxn>
                  <a:cxn ang="0">
                    <a:pos x="558" y="106"/>
                  </a:cxn>
                  <a:cxn ang="0">
                    <a:pos x="518" y="144"/>
                  </a:cxn>
                  <a:cxn ang="0">
                    <a:pos x="488" y="250"/>
                  </a:cxn>
                  <a:cxn ang="0">
                    <a:pos x="436" y="342"/>
                  </a:cxn>
                  <a:cxn ang="0">
                    <a:pos x="398" y="442"/>
                  </a:cxn>
                  <a:cxn ang="0">
                    <a:pos x="342" y="574"/>
                  </a:cxn>
                  <a:cxn ang="0">
                    <a:pos x="298" y="668"/>
                  </a:cxn>
                  <a:cxn ang="0">
                    <a:pos x="246" y="824"/>
                  </a:cxn>
                  <a:cxn ang="0">
                    <a:pos x="194" y="918"/>
                  </a:cxn>
                  <a:cxn ang="0">
                    <a:pos x="178" y="1006"/>
                  </a:cxn>
                  <a:cxn ang="0">
                    <a:pos x="128" y="1158"/>
                  </a:cxn>
                  <a:cxn ang="0">
                    <a:pos x="96" y="1226"/>
                  </a:cxn>
                  <a:cxn ang="0">
                    <a:pos x="74" y="1382"/>
                  </a:cxn>
                  <a:cxn ang="0">
                    <a:pos x="26" y="1528"/>
                  </a:cxn>
                  <a:cxn ang="0">
                    <a:pos x="26" y="1640"/>
                  </a:cxn>
                  <a:cxn ang="0">
                    <a:pos x="0" y="1802"/>
                  </a:cxn>
                  <a:cxn ang="0">
                    <a:pos x="22" y="1942"/>
                  </a:cxn>
                  <a:cxn ang="0">
                    <a:pos x="12" y="2048"/>
                  </a:cxn>
                  <a:cxn ang="0">
                    <a:pos x="42" y="2126"/>
                  </a:cxn>
                  <a:cxn ang="0">
                    <a:pos x="50" y="2226"/>
                  </a:cxn>
                  <a:cxn ang="0">
                    <a:pos x="62" y="2296"/>
                  </a:cxn>
                  <a:cxn ang="0">
                    <a:pos x="98" y="2390"/>
                  </a:cxn>
                  <a:cxn ang="0">
                    <a:pos x="106" y="2490"/>
                  </a:cxn>
                  <a:cxn ang="0">
                    <a:pos x="156" y="2554"/>
                  </a:cxn>
                  <a:cxn ang="0">
                    <a:pos x="182" y="2674"/>
                  </a:cxn>
                  <a:cxn ang="0">
                    <a:pos x="226" y="2700"/>
                  </a:cxn>
                  <a:cxn ang="0">
                    <a:pos x="266" y="2792"/>
                  </a:cxn>
                  <a:cxn ang="0">
                    <a:pos x="276" y="2826"/>
                  </a:cxn>
                  <a:cxn ang="0">
                    <a:pos x="286" y="2824"/>
                  </a:cxn>
                  <a:cxn ang="0">
                    <a:pos x="276" y="2762"/>
                  </a:cxn>
                  <a:cxn ang="0">
                    <a:pos x="230" y="2688"/>
                  </a:cxn>
                  <a:cxn ang="0">
                    <a:pos x="196" y="2638"/>
                  </a:cxn>
                  <a:cxn ang="0">
                    <a:pos x="164" y="2532"/>
                  </a:cxn>
                  <a:cxn ang="0">
                    <a:pos x="126" y="2490"/>
                  </a:cxn>
                  <a:cxn ang="0">
                    <a:pos x="110" y="2362"/>
                  </a:cxn>
                  <a:cxn ang="0">
                    <a:pos x="68" y="2280"/>
                  </a:cxn>
                  <a:cxn ang="0">
                    <a:pos x="68" y="2176"/>
                  </a:cxn>
                  <a:cxn ang="0">
                    <a:pos x="42" y="2070"/>
                  </a:cxn>
                  <a:cxn ang="0">
                    <a:pos x="40" y="1978"/>
                  </a:cxn>
                  <a:cxn ang="0">
                    <a:pos x="34" y="1856"/>
                  </a:cxn>
                  <a:cxn ang="0">
                    <a:pos x="28" y="1766"/>
                  </a:cxn>
                  <a:cxn ang="0">
                    <a:pos x="46" y="1630"/>
                  </a:cxn>
                  <a:cxn ang="0">
                    <a:pos x="46" y="1528"/>
                  </a:cxn>
                  <a:cxn ang="0">
                    <a:pos x="92" y="1382"/>
                  </a:cxn>
                  <a:cxn ang="0">
                    <a:pos x="116" y="1226"/>
                  </a:cxn>
                  <a:cxn ang="0">
                    <a:pos x="162" y="1122"/>
                  </a:cxn>
                  <a:cxn ang="0">
                    <a:pos x="206" y="962"/>
                  </a:cxn>
                  <a:cxn ang="0">
                    <a:pos x="250" y="858"/>
                  </a:cxn>
                  <a:cxn ang="0">
                    <a:pos x="306" y="710"/>
                  </a:cxn>
                  <a:cxn ang="0">
                    <a:pos x="344" y="598"/>
                  </a:cxn>
                  <a:cxn ang="0">
                    <a:pos x="404" y="480"/>
                  </a:cxn>
                  <a:cxn ang="0">
                    <a:pos x="440" y="356"/>
                  </a:cxn>
                  <a:cxn ang="0">
                    <a:pos x="496" y="280"/>
                  </a:cxn>
                  <a:cxn ang="0">
                    <a:pos x="538" y="144"/>
                  </a:cxn>
                  <a:cxn ang="0">
                    <a:pos x="568" y="122"/>
                  </a:cxn>
                  <a:cxn ang="0">
                    <a:pos x="600" y="40"/>
                  </a:cxn>
                  <a:cxn ang="0">
                    <a:pos x="606" y="12"/>
                  </a:cxn>
                  <a:cxn ang="0">
                    <a:pos x="594" y="8"/>
                  </a:cxn>
                  <a:cxn ang="0">
                    <a:pos x="588" y="0"/>
                  </a:cxn>
                </a:cxnLst>
                <a:rect l="0" t="0" r="r" b="b"/>
                <a:pathLst>
                  <a:path w="606" h="2826">
                    <a:moveTo>
                      <a:pt x="590" y="4"/>
                    </a:moveTo>
                    <a:lnTo>
                      <a:pt x="590" y="4"/>
                    </a:lnTo>
                    <a:lnTo>
                      <a:pt x="586" y="10"/>
                    </a:lnTo>
                    <a:lnTo>
                      <a:pt x="586" y="10"/>
                    </a:lnTo>
                    <a:lnTo>
                      <a:pt x="580" y="40"/>
                    </a:lnTo>
                    <a:lnTo>
                      <a:pt x="574" y="66"/>
                    </a:lnTo>
                    <a:lnTo>
                      <a:pt x="566" y="88"/>
                    </a:lnTo>
                    <a:lnTo>
                      <a:pt x="558" y="106"/>
                    </a:lnTo>
                    <a:lnTo>
                      <a:pt x="550" y="122"/>
                    </a:lnTo>
                    <a:lnTo>
                      <a:pt x="540" y="132"/>
                    </a:lnTo>
                    <a:lnTo>
                      <a:pt x="530" y="140"/>
                    </a:lnTo>
                    <a:lnTo>
                      <a:pt x="518" y="144"/>
                    </a:lnTo>
                    <a:lnTo>
                      <a:pt x="518" y="144"/>
                    </a:lnTo>
                    <a:lnTo>
                      <a:pt x="510" y="182"/>
                    </a:lnTo>
                    <a:lnTo>
                      <a:pt x="500" y="218"/>
                    </a:lnTo>
                    <a:lnTo>
                      <a:pt x="488" y="250"/>
                    </a:lnTo>
                    <a:lnTo>
                      <a:pt x="476" y="280"/>
                    </a:lnTo>
                    <a:lnTo>
                      <a:pt x="464" y="304"/>
                    </a:lnTo>
                    <a:lnTo>
                      <a:pt x="450" y="326"/>
                    </a:lnTo>
                    <a:lnTo>
                      <a:pt x="436" y="342"/>
                    </a:lnTo>
                    <a:lnTo>
                      <a:pt x="420" y="356"/>
                    </a:lnTo>
                    <a:lnTo>
                      <a:pt x="420" y="356"/>
                    </a:lnTo>
                    <a:lnTo>
                      <a:pt x="410" y="400"/>
                    </a:lnTo>
                    <a:lnTo>
                      <a:pt x="398" y="442"/>
                    </a:lnTo>
                    <a:lnTo>
                      <a:pt x="386" y="480"/>
                    </a:lnTo>
                    <a:lnTo>
                      <a:pt x="372" y="514"/>
                    </a:lnTo>
                    <a:lnTo>
                      <a:pt x="358" y="546"/>
                    </a:lnTo>
                    <a:lnTo>
                      <a:pt x="342" y="574"/>
                    </a:lnTo>
                    <a:lnTo>
                      <a:pt x="326" y="598"/>
                    </a:lnTo>
                    <a:lnTo>
                      <a:pt x="308" y="622"/>
                    </a:lnTo>
                    <a:lnTo>
                      <a:pt x="308" y="622"/>
                    </a:lnTo>
                    <a:lnTo>
                      <a:pt x="298" y="668"/>
                    </a:lnTo>
                    <a:lnTo>
                      <a:pt x="286" y="710"/>
                    </a:lnTo>
                    <a:lnTo>
                      <a:pt x="274" y="750"/>
                    </a:lnTo>
                    <a:lnTo>
                      <a:pt x="260" y="788"/>
                    </a:lnTo>
                    <a:lnTo>
                      <a:pt x="246" y="824"/>
                    </a:lnTo>
                    <a:lnTo>
                      <a:pt x="230" y="858"/>
                    </a:lnTo>
                    <a:lnTo>
                      <a:pt x="212" y="888"/>
                    </a:lnTo>
                    <a:lnTo>
                      <a:pt x="194" y="918"/>
                    </a:lnTo>
                    <a:lnTo>
                      <a:pt x="194" y="918"/>
                    </a:lnTo>
                    <a:lnTo>
                      <a:pt x="194" y="918"/>
                    </a:lnTo>
                    <a:lnTo>
                      <a:pt x="194" y="918"/>
                    </a:lnTo>
                    <a:lnTo>
                      <a:pt x="186" y="962"/>
                    </a:lnTo>
                    <a:lnTo>
                      <a:pt x="178" y="1006"/>
                    </a:lnTo>
                    <a:lnTo>
                      <a:pt x="168" y="1046"/>
                    </a:lnTo>
                    <a:lnTo>
                      <a:pt x="156" y="1084"/>
                    </a:lnTo>
                    <a:lnTo>
                      <a:pt x="144" y="1122"/>
                    </a:lnTo>
                    <a:lnTo>
                      <a:pt x="128" y="1158"/>
                    </a:lnTo>
                    <a:lnTo>
                      <a:pt x="114" y="1194"/>
                    </a:lnTo>
                    <a:lnTo>
                      <a:pt x="96" y="1226"/>
                    </a:lnTo>
                    <a:lnTo>
                      <a:pt x="96" y="1226"/>
                    </a:lnTo>
                    <a:lnTo>
                      <a:pt x="96" y="1226"/>
                    </a:lnTo>
                    <a:lnTo>
                      <a:pt x="92" y="1268"/>
                    </a:lnTo>
                    <a:lnTo>
                      <a:pt x="88" y="1306"/>
                    </a:lnTo>
                    <a:lnTo>
                      <a:pt x="82" y="1344"/>
                    </a:lnTo>
                    <a:lnTo>
                      <a:pt x="74" y="1382"/>
                    </a:lnTo>
                    <a:lnTo>
                      <a:pt x="64" y="1420"/>
                    </a:lnTo>
                    <a:lnTo>
                      <a:pt x="52" y="1456"/>
                    </a:lnTo>
                    <a:lnTo>
                      <a:pt x="40" y="1492"/>
                    </a:lnTo>
                    <a:lnTo>
                      <a:pt x="26" y="1528"/>
                    </a:lnTo>
                    <a:lnTo>
                      <a:pt x="26" y="1528"/>
                    </a:lnTo>
                    <a:lnTo>
                      <a:pt x="28" y="1588"/>
                    </a:lnTo>
                    <a:lnTo>
                      <a:pt x="28" y="1588"/>
                    </a:lnTo>
                    <a:lnTo>
                      <a:pt x="26" y="1640"/>
                    </a:lnTo>
                    <a:lnTo>
                      <a:pt x="22" y="1694"/>
                    </a:lnTo>
                    <a:lnTo>
                      <a:pt x="12" y="1748"/>
                    </a:lnTo>
                    <a:lnTo>
                      <a:pt x="0" y="1802"/>
                    </a:lnTo>
                    <a:lnTo>
                      <a:pt x="0" y="1802"/>
                    </a:lnTo>
                    <a:lnTo>
                      <a:pt x="10" y="1834"/>
                    </a:lnTo>
                    <a:lnTo>
                      <a:pt x="16" y="1868"/>
                    </a:lnTo>
                    <a:lnTo>
                      <a:pt x="20" y="1904"/>
                    </a:lnTo>
                    <a:lnTo>
                      <a:pt x="22" y="1942"/>
                    </a:lnTo>
                    <a:lnTo>
                      <a:pt x="22" y="1942"/>
                    </a:lnTo>
                    <a:lnTo>
                      <a:pt x="20" y="1994"/>
                    </a:lnTo>
                    <a:lnTo>
                      <a:pt x="12" y="2048"/>
                    </a:lnTo>
                    <a:lnTo>
                      <a:pt x="12" y="2048"/>
                    </a:lnTo>
                    <a:lnTo>
                      <a:pt x="22" y="2066"/>
                    </a:lnTo>
                    <a:lnTo>
                      <a:pt x="30" y="2086"/>
                    </a:lnTo>
                    <a:lnTo>
                      <a:pt x="36" y="2106"/>
                    </a:lnTo>
                    <a:lnTo>
                      <a:pt x="42" y="2126"/>
                    </a:lnTo>
                    <a:lnTo>
                      <a:pt x="46" y="2150"/>
                    </a:lnTo>
                    <a:lnTo>
                      <a:pt x="48" y="2174"/>
                    </a:lnTo>
                    <a:lnTo>
                      <a:pt x="50" y="2198"/>
                    </a:lnTo>
                    <a:lnTo>
                      <a:pt x="50" y="2226"/>
                    </a:lnTo>
                    <a:lnTo>
                      <a:pt x="50" y="2226"/>
                    </a:lnTo>
                    <a:lnTo>
                      <a:pt x="48" y="2280"/>
                    </a:lnTo>
                    <a:lnTo>
                      <a:pt x="48" y="2280"/>
                    </a:lnTo>
                    <a:lnTo>
                      <a:pt x="62" y="2296"/>
                    </a:lnTo>
                    <a:lnTo>
                      <a:pt x="74" y="2316"/>
                    </a:lnTo>
                    <a:lnTo>
                      <a:pt x="84" y="2338"/>
                    </a:lnTo>
                    <a:lnTo>
                      <a:pt x="90" y="2362"/>
                    </a:lnTo>
                    <a:lnTo>
                      <a:pt x="98" y="2390"/>
                    </a:lnTo>
                    <a:lnTo>
                      <a:pt x="102" y="2420"/>
                    </a:lnTo>
                    <a:lnTo>
                      <a:pt x="104" y="2454"/>
                    </a:lnTo>
                    <a:lnTo>
                      <a:pt x="106" y="2490"/>
                    </a:lnTo>
                    <a:lnTo>
                      <a:pt x="106" y="2490"/>
                    </a:lnTo>
                    <a:lnTo>
                      <a:pt x="120" y="2502"/>
                    </a:lnTo>
                    <a:lnTo>
                      <a:pt x="134" y="2516"/>
                    </a:lnTo>
                    <a:lnTo>
                      <a:pt x="146" y="2532"/>
                    </a:lnTo>
                    <a:lnTo>
                      <a:pt x="156" y="2554"/>
                    </a:lnTo>
                    <a:lnTo>
                      <a:pt x="164" y="2578"/>
                    </a:lnTo>
                    <a:lnTo>
                      <a:pt x="172" y="2606"/>
                    </a:lnTo>
                    <a:lnTo>
                      <a:pt x="178" y="2638"/>
                    </a:lnTo>
                    <a:lnTo>
                      <a:pt x="182" y="2674"/>
                    </a:lnTo>
                    <a:lnTo>
                      <a:pt x="182" y="2674"/>
                    </a:lnTo>
                    <a:lnTo>
                      <a:pt x="198" y="2680"/>
                    </a:lnTo>
                    <a:lnTo>
                      <a:pt x="212" y="2688"/>
                    </a:lnTo>
                    <a:lnTo>
                      <a:pt x="226" y="2700"/>
                    </a:lnTo>
                    <a:lnTo>
                      <a:pt x="236" y="2718"/>
                    </a:lnTo>
                    <a:lnTo>
                      <a:pt x="248" y="2738"/>
                    </a:lnTo>
                    <a:lnTo>
                      <a:pt x="258" y="2762"/>
                    </a:lnTo>
                    <a:lnTo>
                      <a:pt x="266" y="2792"/>
                    </a:lnTo>
                    <a:lnTo>
                      <a:pt x="272" y="2826"/>
                    </a:lnTo>
                    <a:lnTo>
                      <a:pt x="272" y="2826"/>
                    </a:lnTo>
                    <a:lnTo>
                      <a:pt x="276" y="2826"/>
                    </a:lnTo>
                    <a:lnTo>
                      <a:pt x="276" y="2826"/>
                    </a:lnTo>
                    <a:lnTo>
                      <a:pt x="278" y="2826"/>
                    </a:lnTo>
                    <a:lnTo>
                      <a:pt x="278" y="2826"/>
                    </a:lnTo>
                    <a:lnTo>
                      <a:pt x="286" y="2824"/>
                    </a:lnTo>
                    <a:lnTo>
                      <a:pt x="286" y="2824"/>
                    </a:lnTo>
                    <a:lnTo>
                      <a:pt x="292" y="2826"/>
                    </a:lnTo>
                    <a:lnTo>
                      <a:pt x="292" y="2826"/>
                    </a:lnTo>
                    <a:lnTo>
                      <a:pt x="284" y="2792"/>
                    </a:lnTo>
                    <a:lnTo>
                      <a:pt x="276" y="2762"/>
                    </a:lnTo>
                    <a:lnTo>
                      <a:pt x="266" y="2738"/>
                    </a:lnTo>
                    <a:lnTo>
                      <a:pt x="256" y="2718"/>
                    </a:lnTo>
                    <a:lnTo>
                      <a:pt x="244" y="2700"/>
                    </a:lnTo>
                    <a:lnTo>
                      <a:pt x="230" y="2688"/>
                    </a:lnTo>
                    <a:lnTo>
                      <a:pt x="216" y="2680"/>
                    </a:lnTo>
                    <a:lnTo>
                      <a:pt x="200" y="2674"/>
                    </a:lnTo>
                    <a:lnTo>
                      <a:pt x="200" y="2674"/>
                    </a:lnTo>
                    <a:lnTo>
                      <a:pt x="196" y="2638"/>
                    </a:lnTo>
                    <a:lnTo>
                      <a:pt x="190" y="2606"/>
                    </a:lnTo>
                    <a:lnTo>
                      <a:pt x="184" y="2578"/>
                    </a:lnTo>
                    <a:lnTo>
                      <a:pt x="174" y="2554"/>
                    </a:lnTo>
                    <a:lnTo>
                      <a:pt x="164" y="2532"/>
                    </a:lnTo>
                    <a:lnTo>
                      <a:pt x="154" y="2516"/>
                    </a:lnTo>
                    <a:lnTo>
                      <a:pt x="140" y="2502"/>
                    </a:lnTo>
                    <a:lnTo>
                      <a:pt x="126" y="2490"/>
                    </a:lnTo>
                    <a:lnTo>
                      <a:pt x="126" y="2490"/>
                    </a:lnTo>
                    <a:lnTo>
                      <a:pt x="124" y="2454"/>
                    </a:lnTo>
                    <a:lnTo>
                      <a:pt x="120" y="2420"/>
                    </a:lnTo>
                    <a:lnTo>
                      <a:pt x="116" y="2390"/>
                    </a:lnTo>
                    <a:lnTo>
                      <a:pt x="110" y="2362"/>
                    </a:lnTo>
                    <a:lnTo>
                      <a:pt x="102" y="2338"/>
                    </a:lnTo>
                    <a:lnTo>
                      <a:pt x="92" y="2316"/>
                    </a:lnTo>
                    <a:lnTo>
                      <a:pt x="82" y="2296"/>
                    </a:lnTo>
                    <a:lnTo>
                      <a:pt x="68" y="2280"/>
                    </a:lnTo>
                    <a:lnTo>
                      <a:pt x="68" y="2280"/>
                    </a:lnTo>
                    <a:lnTo>
                      <a:pt x="70" y="2244"/>
                    </a:lnTo>
                    <a:lnTo>
                      <a:pt x="70" y="2210"/>
                    </a:lnTo>
                    <a:lnTo>
                      <a:pt x="68" y="2176"/>
                    </a:lnTo>
                    <a:lnTo>
                      <a:pt x="64" y="2148"/>
                    </a:lnTo>
                    <a:lnTo>
                      <a:pt x="58" y="2120"/>
                    </a:lnTo>
                    <a:lnTo>
                      <a:pt x="52" y="2094"/>
                    </a:lnTo>
                    <a:lnTo>
                      <a:pt x="42" y="2070"/>
                    </a:lnTo>
                    <a:lnTo>
                      <a:pt x="32" y="2048"/>
                    </a:lnTo>
                    <a:lnTo>
                      <a:pt x="32" y="2048"/>
                    </a:lnTo>
                    <a:lnTo>
                      <a:pt x="36" y="2012"/>
                    </a:lnTo>
                    <a:lnTo>
                      <a:pt x="40" y="1978"/>
                    </a:lnTo>
                    <a:lnTo>
                      <a:pt x="40" y="1946"/>
                    </a:lnTo>
                    <a:lnTo>
                      <a:pt x="40" y="1914"/>
                    </a:lnTo>
                    <a:lnTo>
                      <a:pt x="38" y="1884"/>
                    </a:lnTo>
                    <a:lnTo>
                      <a:pt x="34" y="1856"/>
                    </a:lnTo>
                    <a:lnTo>
                      <a:pt x="28" y="1828"/>
                    </a:lnTo>
                    <a:lnTo>
                      <a:pt x="18" y="1802"/>
                    </a:lnTo>
                    <a:lnTo>
                      <a:pt x="18" y="1802"/>
                    </a:lnTo>
                    <a:lnTo>
                      <a:pt x="28" y="1766"/>
                    </a:lnTo>
                    <a:lnTo>
                      <a:pt x="34" y="1732"/>
                    </a:lnTo>
                    <a:lnTo>
                      <a:pt x="40" y="1698"/>
                    </a:lnTo>
                    <a:lnTo>
                      <a:pt x="44" y="1664"/>
                    </a:lnTo>
                    <a:lnTo>
                      <a:pt x="46" y="1630"/>
                    </a:lnTo>
                    <a:lnTo>
                      <a:pt x="48" y="1596"/>
                    </a:lnTo>
                    <a:lnTo>
                      <a:pt x="48" y="1562"/>
                    </a:lnTo>
                    <a:lnTo>
                      <a:pt x="46" y="1528"/>
                    </a:lnTo>
                    <a:lnTo>
                      <a:pt x="46" y="1528"/>
                    </a:lnTo>
                    <a:lnTo>
                      <a:pt x="60" y="1492"/>
                    </a:lnTo>
                    <a:lnTo>
                      <a:pt x="72" y="1456"/>
                    </a:lnTo>
                    <a:lnTo>
                      <a:pt x="82" y="1420"/>
                    </a:lnTo>
                    <a:lnTo>
                      <a:pt x="92" y="1382"/>
                    </a:lnTo>
                    <a:lnTo>
                      <a:pt x="100" y="1344"/>
                    </a:lnTo>
                    <a:lnTo>
                      <a:pt x="106" y="1306"/>
                    </a:lnTo>
                    <a:lnTo>
                      <a:pt x="112" y="1268"/>
                    </a:lnTo>
                    <a:lnTo>
                      <a:pt x="116" y="1226"/>
                    </a:lnTo>
                    <a:lnTo>
                      <a:pt x="116" y="1226"/>
                    </a:lnTo>
                    <a:lnTo>
                      <a:pt x="132" y="1194"/>
                    </a:lnTo>
                    <a:lnTo>
                      <a:pt x="148" y="1158"/>
                    </a:lnTo>
                    <a:lnTo>
                      <a:pt x="162" y="1122"/>
                    </a:lnTo>
                    <a:lnTo>
                      <a:pt x="176" y="1084"/>
                    </a:lnTo>
                    <a:lnTo>
                      <a:pt x="188" y="1046"/>
                    </a:lnTo>
                    <a:lnTo>
                      <a:pt x="198" y="1004"/>
                    </a:lnTo>
                    <a:lnTo>
                      <a:pt x="206" y="962"/>
                    </a:lnTo>
                    <a:lnTo>
                      <a:pt x="214" y="918"/>
                    </a:lnTo>
                    <a:lnTo>
                      <a:pt x="214" y="918"/>
                    </a:lnTo>
                    <a:lnTo>
                      <a:pt x="232" y="888"/>
                    </a:lnTo>
                    <a:lnTo>
                      <a:pt x="250" y="858"/>
                    </a:lnTo>
                    <a:lnTo>
                      <a:pt x="266" y="824"/>
                    </a:lnTo>
                    <a:lnTo>
                      <a:pt x="280" y="788"/>
                    </a:lnTo>
                    <a:lnTo>
                      <a:pt x="294" y="750"/>
                    </a:lnTo>
                    <a:lnTo>
                      <a:pt x="306" y="710"/>
                    </a:lnTo>
                    <a:lnTo>
                      <a:pt x="316" y="668"/>
                    </a:lnTo>
                    <a:lnTo>
                      <a:pt x="326" y="622"/>
                    </a:lnTo>
                    <a:lnTo>
                      <a:pt x="326" y="622"/>
                    </a:lnTo>
                    <a:lnTo>
                      <a:pt x="344" y="598"/>
                    </a:lnTo>
                    <a:lnTo>
                      <a:pt x="360" y="574"/>
                    </a:lnTo>
                    <a:lnTo>
                      <a:pt x="376" y="546"/>
                    </a:lnTo>
                    <a:lnTo>
                      <a:pt x="390" y="514"/>
                    </a:lnTo>
                    <a:lnTo>
                      <a:pt x="404" y="480"/>
                    </a:lnTo>
                    <a:lnTo>
                      <a:pt x="418" y="442"/>
                    </a:lnTo>
                    <a:lnTo>
                      <a:pt x="428" y="400"/>
                    </a:lnTo>
                    <a:lnTo>
                      <a:pt x="440" y="356"/>
                    </a:lnTo>
                    <a:lnTo>
                      <a:pt x="440" y="356"/>
                    </a:lnTo>
                    <a:lnTo>
                      <a:pt x="454" y="342"/>
                    </a:lnTo>
                    <a:lnTo>
                      <a:pt x="470" y="326"/>
                    </a:lnTo>
                    <a:lnTo>
                      <a:pt x="482" y="304"/>
                    </a:lnTo>
                    <a:lnTo>
                      <a:pt x="496" y="280"/>
                    </a:lnTo>
                    <a:lnTo>
                      <a:pt x="508" y="250"/>
                    </a:lnTo>
                    <a:lnTo>
                      <a:pt x="518" y="218"/>
                    </a:lnTo>
                    <a:lnTo>
                      <a:pt x="528" y="182"/>
                    </a:lnTo>
                    <a:lnTo>
                      <a:pt x="538" y="144"/>
                    </a:lnTo>
                    <a:lnTo>
                      <a:pt x="538" y="144"/>
                    </a:lnTo>
                    <a:lnTo>
                      <a:pt x="548" y="140"/>
                    </a:lnTo>
                    <a:lnTo>
                      <a:pt x="558" y="132"/>
                    </a:lnTo>
                    <a:lnTo>
                      <a:pt x="568" y="122"/>
                    </a:lnTo>
                    <a:lnTo>
                      <a:pt x="578" y="106"/>
                    </a:lnTo>
                    <a:lnTo>
                      <a:pt x="586" y="88"/>
                    </a:lnTo>
                    <a:lnTo>
                      <a:pt x="592" y="66"/>
                    </a:lnTo>
                    <a:lnTo>
                      <a:pt x="600" y="40"/>
                    </a:lnTo>
                    <a:lnTo>
                      <a:pt x="606" y="12"/>
                    </a:lnTo>
                    <a:lnTo>
                      <a:pt x="606" y="12"/>
                    </a:lnTo>
                    <a:lnTo>
                      <a:pt x="606" y="12"/>
                    </a:lnTo>
                    <a:lnTo>
                      <a:pt x="606" y="12"/>
                    </a:lnTo>
                    <a:lnTo>
                      <a:pt x="602" y="12"/>
                    </a:lnTo>
                    <a:lnTo>
                      <a:pt x="602" y="12"/>
                    </a:lnTo>
                    <a:lnTo>
                      <a:pt x="598" y="12"/>
                    </a:lnTo>
                    <a:lnTo>
                      <a:pt x="594" y="8"/>
                    </a:lnTo>
                    <a:lnTo>
                      <a:pt x="594" y="8"/>
                    </a:lnTo>
                    <a:lnTo>
                      <a:pt x="590" y="4"/>
                    </a:lnTo>
                    <a:close/>
                    <a:moveTo>
                      <a:pt x="588" y="0"/>
                    </a:moveTo>
                    <a:lnTo>
                      <a:pt x="588" y="0"/>
                    </a:lnTo>
                    <a:lnTo>
                      <a:pt x="586" y="8"/>
                    </a:lnTo>
                    <a:lnTo>
                      <a:pt x="586" y="8"/>
                    </a:lnTo>
                    <a:lnTo>
                      <a:pt x="588" y="0"/>
                    </a:lnTo>
                    <a:close/>
                  </a:path>
                </a:pathLst>
              </a:custGeom>
              <a:gradFill>
                <a:gsLst>
                  <a:gs pos="59000">
                    <a:schemeClr val="bg1">
                      <a:alpha val="2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8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5" name="Freeform 85"/>
              <p:cNvSpPr>
                <a:spLocks/>
              </p:cNvSpPr>
              <p:nvPr/>
            </p:nvSpPr>
            <p:spPr bwMode="auto">
              <a:xfrm>
                <a:off x="3447717" y="998437"/>
                <a:ext cx="1914525" cy="4819650"/>
              </a:xfrm>
              <a:custGeom>
                <a:avLst/>
                <a:gdLst/>
                <a:ahLst/>
                <a:cxnLst>
                  <a:cxn ang="0">
                    <a:pos x="628" y="2418"/>
                  </a:cxn>
                  <a:cxn ang="0">
                    <a:pos x="906" y="2012"/>
                  </a:cxn>
                  <a:cxn ang="0">
                    <a:pos x="1178" y="1808"/>
                  </a:cxn>
                  <a:cxn ang="0">
                    <a:pos x="628" y="2204"/>
                  </a:cxn>
                  <a:cxn ang="0">
                    <a:pos x="894" y="1746"/>
                  </a:cxn>
                  <a:cxn ang="0">
                    <a:pos x="1154" y="1540"/>
                  </a:cxn>
                  <a:cxn ang="0">
                    <a:pos x="626" y="1942"/>
                  </a:cxn>
                  <a:cxn ang="0">
                    <a:pos x="860" y="1450"/>
                  </a:cxn>
                  <a:cxn ang="0">
                    <a:pos x="1088" y="1246"/>
                  </a:cxn>
                  <a:cxn ang="0">
                    <a:pos x="624" y="1644"/>
                  </a:cxn>
                  <a:cxn ang="0">
                    <a:pos x="812" y="1120"/>
                  </a:cxn>
                  <a:cxn ang="0">
                    <a:pos x="996" y="940"/>
                  </a:cxn>
                  <a:cxn ang="0">
                    <a:pos x="620" y="1290"/>
                  </a:cxn>
                  <a:cxn ang="0">
                    <a:pos x="756" y="796"/>
                  </a:cxn>
                  <a:cxn ang="0">
                    <a:pos x="890" y="648"/>
                  </a:cxn>
                  <a:cxn ang="0">
                    <a:pos x="614" y="936"/>
                  </a:cxn>
                  <a:cxn ang="0">
                    <a:pos x="702" y="488"/>
                  </a:cxn>
                  <a:cxn ang="0">
                    <a:pos x="784" y="384"/>
                  </a:cxn>
                  <a:cxn ang="0">
                    <a:pos x="610" y="584"/>
                  </a:cxn>
                  <a:cxn ang="0">
                    <a:pos x="576" y="558"/>
                  </a:cxn>
                  <a:cxn ang="0">
                    <a:pos x="418" y="386"/>
                  </a:cxn>
                  <a:cxn ang="0">
                    <a:pos x="582" y="576"/>
                  </a:cxn>
                  <a:cxn ang="0">
                    <a:pos x="558" y="898"/>
                  </a:cxn>
                  <a:cxn ang="0">
                    <a:pos x="314" y="650"/>
                  </a:cxn>
                  <a:cxn ang="0">
                    <a:pos x="572" y="924"/>
                  </a:cxn>
                  <a:cxn ang="0">
                    <a:pos x="542" y="1244"/>
                  </a:cxn>
                  <a:cxn ang="0">
                    <a:pos x="208" y="944"/>
                  </a:cxn>
                  <a:cxn ang="0">
                    <a:pos x="562" y="1274"/>
                  </a:cxn>
                  <a:cxn ang="0">
                    <a:pos x="526" y="1592"/>
                  </a:cxn>
                  <a:cxn ang="0">
                    <a:pos x="114" y="1248"/>
                  </a:cxn>
                  <a:cxn ang="0">
                    <a:pos x="554" y="1626"/>
                  </a:cxn>
                  <a:cxn ang="0">
                    <a:pos x="516" y="1890"/>
                  </a:cxn>
                  <a:cxn ang="0">
                    <a:pos x="50" y="1544"/>
                  </a:cxn>
                  <a:cxn ang="0">
                    <a:pos x="548" y="1924"/>
                  </a:cxn>
                  <a:cxn ang="0">
                    <a:pos x="510" y="2154"/>
                  </a:cxn>
                  <a:cxn ang="0">
                    <a:pos x="24" y="1812"/>
                  </a:cxn>
                  <a:cxn ang="0">
                    <a:pos x="546" y="2186"/>
                  </a:cxn>
                  <a:cxn ang="0">
                    <a:pos x="512" y="2370"/>
                  </a:cxn>
                  <a:cxn ang="0">
                    <a:pos x="36" y="2052"/>
                  </a:cxn>
                  <a:cxn ang="0">
                    <a:pos x="546" y="2402"/>
                  </a:cxn>
                  <a:cxn ang="0">
                    <a:pos x="518" y="2570"/>
                  </a:cxn>
                  <a:cxn ang="0">
                    <a:pos x="70" y="2278"/>
                  </a:cxn>
                  <a:cxn ang="0">
                    <a:pos x="550" y="2600"/>
                  </a:cxn>
                  <a:cxn ang="0">
                    <a:pos x="526" y="2770"/>
                  </a:cxn>
                  <a:cxn ang="0">
                    <a:pos x="116" y="2502"/>
                  </a:cxn>
                  <a:cxn ang="0">
                    <a:pos x="554" y="2798"/>
                  </a:cxn>
                  <a:cxn ang="0">
                    <a:pos x="388" y="2808"/>
                  </a:cxn>
                  <a:cxn ang="0">
                    <a:pos x="188" y="2684"/>
                  </a:cxn>
                  <a:cxn ang="0">
                    <a:pos x="584" y="2944"/>
                  </a:cxn>
                  <a:cxn ang="0">
                    <a:pos x="672" y="2914"/>
                  </a:cxn>
                  <a:cxn ang="0">
                    <a:pos x="1036" y="2670"/>
                  </a:cxn>
                  <a:cxn ang="0">
                    <a:pos x="640" y="2926"/>
                  </a:cxn>
                  <a:cxn ang="0">
                    <a:pos x="684" y="2778"/>
                  </a:cxn>
                  <a:cxn ang="0">
                    <a:pos x="1088" y="2500"/>
                  </a:cxn>
                  <a:cxn ang="0">
                    <a:pos x="648" y="2792"/>
                  </a:cxn>
                  <a:cxn ang="0">
                    <a:pos x="692" y="2578"/>
                  </a:cxn>
                  <a:cxn ang="0">
                    <a:pos x="1132" y="2276"/>
                  </a:cxn>
                  <a:cxn ang="0">
                    <a:pos x="652" y="2594"/>
                  </a:cxn>
                  <a:cxn ang="0">
                    <a:pos x="698" y="2378"/>
                  </a:cxn>
                  <a:cxn ang="0">
                    <a:pos x="1166" y="2050"/>
                  </a:cxn>
                </a:cxnLst>
                <a:rect l="0" t="0" r="r" b="b"/>
                <a:pathLst>
                  <a:path w="1206" h="3036">
                    <a:moveTo>
                      <a:pt x="1136" y="2068"/>
                    </a:moveTo>
                    <a:lnTo>
                      <a:pt x="1136" y="2068"/>
                    </a:lnTo>
                    <a:lnTo>
                      <a:pt x="1098" y="2094"/>
                    </a:lnTo>
                    <a:lnTo>
                      <a:pt x="1098" y="2094"/>
                    </a:lnTo>
                    <a:lnTo>
                      <a:pt x="896" y="2232"/>
                    </a:lnTo>
                    <a:lnTo>
                      <a:pt x="896" y="2232"/>
                    </a:lnTo>
                    <a:lnTo>
                      <a:pt x="692" y="2370"/>
                    </a:lnTo>
                    <a:lnTo>
                      <a:pt x="692" y="2370"/>
                    </a:lnTo>
                    <a:lnTo>
                      <a:pt x="656" y="2396"/>
                    </a:lnTo>
                    <a:lnTo>
                      <a:pt x="656" y="2396"/>
                    </a:lnTo>
                    <a:lnTo>
                      <a:pt x="628" y="2418"/>
                    </a:lnTo>
                    <a:lnTo>
                      <a:pt x="628" y="2418"/>
                    </a:lnTo>
                    <a:lnTo>
                      <a:pt x="616" y="2426"/>
                    </a:lnTo>
                    <a:lnTo>
                      <a:pt x="616" y="2216"/>
                    </a:lnTo>
                    <a:lnTo>
                      <a:pt x="616" y="2216"/>
                    </a:lnTo>
                    <a:lnTo>
                      <a:pt x="630" y="2206"/>
                    </a:lnTo>
                    <a:lnTo>
                      <a:pt x="630" y="2206"/>
                    </a:lnTo>
                    <a:lnTo>
                      <a:pt x="660" y="2186"/>
                    </a:lnTo>
                    <a:lnTo>
                      <a:pt x="660" y="2186"/>
                    </a:lnTo>
                    <a:lnTo>
                      <a:pt x="700" y="2160"/>
                    </a:lnTo>
                    <a:lnTo>
                      <a:pt x="700" y="2160"/>
                    </a:lnTo>
                    <a:lnTo>
                      <a:pt x="906" y="2012"/>
                    </a:lnTo>
                    <a:lnTo>
                      <a:pt x="906" y="2012"/>
                    </a:lnTo>
                    <a:lnTo>
                      <a:pt x="1114" y="1862"/>
                    </a:lnTo>
                    <a:lnTo>
                      <a:pt x="1114" y="1862"/>
                    </a:lnTo>
                    <a:lnTo>
                      <a:pt x="1152" y="1834"/>
                    </a:lnTo>
                    <a:lnTo>
                      <a:pt x="1152" y="1834"/>
                    </a:lnTo>
                    <a:lnTo>
                      <a:pt x="1180" y="1812"/>
                    </a:lnTo>
                    <a:lnTo>
                      <a:pt x="1180" y="1812"/>
                    </a:lnTo>
                    <a:lnTo>
                      <a:pt x="1206" y="1792"/>
                    </a:lnTo>
                    <a:lnTo>
                      <a:pt x="1206" y="1792"/>
                    </a:lnTo>
                    <a:lnTo>
                      <a:pt x="1178" y="1808"/>
                    </a:lnTo>
                    <a:lnTo>
                      <a:pt x="1178" y="1808"/>
                    </a:lnTo>
                    <a:lnTo>
                      <a:pt x="1148" y="1828"/>
                    </a:lnTo>
                    <a:lnTo>
                      <a:pt x="1148" y="1828"/>
                    </a:lnTo>
                    <a:lnTo>
                      <a:pt x="1108" y="1856"/>
                    </a:lnTo>
                    <a:lnTo>
                      <a:pt x="1108" y="1856"/>
                    </a:lnTo>
                    <a:lnTo>
                      <a:pt x="902" y="2004"/>
                    </a:lnTo>
                    <a:lnTo>
                      <a:pt x="902" y="2004"/>
                    </a:lnTo>
                    <a:lnTo>
                      <a:pt x="694" y="2154"/>
                    </a:lnTo>
                    <a:lnTo>
                      <a:pt x="694" y="2154"/>
                    </a:lnTo>
                    <a:lnTo>
                      <a:pt x="656" y="2182"/>
                    </a:lnTo>
                    <a:lnTo>
                      <a:pt x="656" y="2182"/>
                    </a:lnTo>
                    <a:lnTo>
                      <a:pt x="628" y="2204"/>
                    </a:lnTo>
                    <a:lnTo>
                      <a:pt x="628" y="2204"/>
                    </a:lnTo>
                    <a:lnTo>
                      <a:pt x="616" y="2214"/>
                    </a:lnTo>
                    <a:lnTo>
                      <a:pt x="614" y="1954"/>
                    </a:lnTo>
                    <a:lnTo>
                      <a:pt x="614" y="1954"/>
                    </a:lnTo>
                    <a:lnTo>
                      <a:pt x="628" y="1944"/>
                    </a:lnTo>
                    <a:lnTo>
                      <a:pt x="628" y="1944"/>
                    </a:lnTo>
                    <a:lnTo>
                      <a:pt x="658" y="1924"/>
                    </a:lnTo>
                    <a:lnTo>
                      <a:pt x="658" y="1924"/>
                    </a:lnTo>
                    <a:lnTo>
                      <a:pt x="696" y="1896"/>
                    </a:lnTo>
                    <a:lnTo>
                      <a:pt x="696" y="1896"/>
                    </a:lnTo>
                    <a:lnTo>
                      <a:pt x="894" y="1746"/>
                    </a:lnTo>
                    <a:lnTo>
                      <a:pt x="894" y="1746"/>
                    </a:lnTo>
                    <a:lnTo>
                      <a:pt x="1092" y="1594"/>
                    </a:lnTo>
                    <a:lnTo>
                      <a:pt x="1092" y="1594"/>
                    </a:lnTo>
                    <a:lnTo>
                      <a:pt x="1128" y="1566"/>
                    </a:lnTo>
                    <a:lnTo>
                      <a:pt x="1128" y="1566"/>
                    </a:lnTo>
                    <a:lnTo>
                      <a:pt x="1156" y="1544"/>
                    </a:lnTo>
                    <a:lnTo>
                      <a:pt x="1156" y="1544"/>
                    </a:lnTo>
                    <a:lnTo>
                      <a:pt x="1180" y="1524"/>
                    </a:lnTo>
                    <a:lnTo>
                      <a:pt x="1180" y="1524"/>
                    </a:lnTo>
                    <a:lnTo>
                      <a:pt x="1154" y="1540"/>
                    </a:lnTo>
                    <a:lnTo>
                      <a:pt x="1154" y="1540"/>
                    </a:lnTo>
                    <a:lnTo>
                      <a:pt x="1124" y="1560"/>
                    </a:lnTo>
                    <a:lnTo>
                      <a:pt x="1124" y="1560"/>
                    </a:lnTo>
                    <a:lnTo>
                      <a:pt x="1086" y="1588"/>
                    </a:lnTo>
                    <a:lnTo>
                      <a:pt x="1086" y="1588"/>
                    </a:lnTo>
                    <a:lnTo>
                      <a:pt x="888" y="1738"/>
                    </a:lnTo>
                    <a:lnTo>
                      <a:pt x="888" y="1738"/>
                    </a:lnTo>
                    <a:lnTo>
                      <a:pt x="690" y="1890"/>
                    </a:lnTo>
                    <a:lnTo>
                      <a:pt x="690" y="1890"/>
                    </a:lnTo>
                    <a:lnTo>
                      <a:pt x="654" y="1918"/>
                    </a:lnTo>
                    <a:lnTo>
                      <a:pt x="654" y="1918"/>
                    </a:lnTo>
                    <a:lnTo>
                      <a:pt x="626" y="1942"/>
                    </a:lnTo>
                    <a:lnTo>
                      <a:pt x="626" y="1942"/>
                    </a:lnTo>
                    <a:lnTo>
                      <a:pt x="614" y="1952"/>
                    </a:lnTo>
                    <a:lnTo>
                      <a:pt x="612" y="1658"/>
                    </a:lnTo>
                    <a:lnTo>
                      <a:pt x="612" y="1658"/>
                    </a:lnTo>
                    <a:lnTo>
                      <a:pt x="626" y="1646"/>
                    </a:lnTo>
                    <a:lnTo>
                      <a:pt x="626" y="1646"/>
                    </a:lnTo>
                    <a:lnTo>
                      <a:pt x="652" y="1626"/>
                    </a:lnTo>
                    <a:lnTo>
                      <a:pt x="652" y="1626"/>
                    </a:lnTo>
                    <a:lnTo>
                      <a:pt x="684" y="1600"/>
                    </a:lnTo>
                    <a:lnTo>
                      <a:pt x="684" y="1600"/>
                    </a:lnTo>
                    <a:lnTo>
                      <a:pt x="860" y="1450"/>
                    </a:lnTo>
                    <a:lnTo>
                      <a:pt x="860" y="1450"/>
                    </a:lnTo>
                    <a:lnTo>
                      <a:pt x="1034" y="1300"/>
                    </a:lnTo>
                    <a:lnTo>
                      <a:pt x="1034" y="1300"/>
                    </a:lnTo>
                    <a:lnTo>
                      <a:pt x="1066" y="1270"/>
                    </a:lnTo>
                    <a:lnTo>
                      <a:pt x="1066" y="1270"/>
                    </a:lnTo>
                    <a:lnTo>
                      <a:pt x="1090" y="1248"/>
                    </a:lnTo>
                    <a:lnTo>
                      <a:pt x="1090" y="1248"/>
                    </a:lnTo>
                    <a:lnTo>
                      <a:pt x="1112" y="1228"/>
                    </a:lnTo>
                    <a:lnTo>
                      <a:pt x="1112" y="1228"/>
                    </a:lnTo>
                    <a:lnTo>
                      <a:pt x="1088" y="1246"/>
                    </a:lnTo>
                    <a:lnTo>
                      <a:pt x="1088" y="1246"/>
                    </a:lnTo>
                    <a:lnTo>
                      <a:pt x="1062" y="1266"/>
                    </a:lnTo>
                    <a:lnTo>
                      <a:pt x="1062" y="1266"/>
                    </a:lnTo>
                    <a:lnTo>
                      <a:pt x="1028" y="1292"/>
                    </a:lnTo>
                    <a:lnTo>
                      <a:pt x="1028" y="1292"/>
                    </a:lnTo>
                    <a:lnTo>
                      <a:pt x="854" y="1442"/>
                    </a:lnTo>
                    <a:lnTo>
                      <a:pt x="854" y="1442"/>
                    </a:lnTo>
                    <a:lnTo>
                      <a:pt x="680" y="1592"/>
                    </a:lnTo>
                    <a:lnTo>
                      <a:pt x="680" y="1592"/>
                    </a:lnTo>
                    <a:lnTo>
                      <a:pt x="648" y="1622"/>
                    </a:lnTo>
                    <a:lnTo>
                      <a:pt x="648" y="1622"/>
                    </a:lnTo>
                    <a:lnTo>
                      <a:pt x="624" y="1644"/>
                    </a:lnTo>
                    <a:lnTo>
                      <a:pt x="624" y="1644"/>
                    </a:lnTo>
                    <a:lnTo>
                      <a:pt x="612" y="1656"/>
                    </a:lnTo>
                    <a:lnTo>
                      <a:pt x="610" y="1302"/>
                    </a:lnTo>
                    <a:lnTo>
                      <a:pt x="610" y="1302"/>
                    </a:lnTo>
                    <a:lnTo>
                      <a:pt x="622" y="1292"/>
                    </a:lnTo>
                    <a:lnTo>
                      <a:pt x="622" y="1292"/>
                    </a:lnTo>
                    <a:lnTo>
                      <a:pt x="642" y="1274"/>
                    </a:lnTo>
                    <a:lnTo>
                      <a:pt x="642" y="1274"/>
                    </a:lnTo>
                    <a:lnTo>
                      <a:pt x="670" y="1252"/>
                    </a:lnTo>
                    <a:lnTo>
                      <a:pt x="670" y="1252"/>
                    </a:lnTo>
                    <a:lnTo>
                      <a:pt x="812" y="1120"/>
                    </a:lnTo>
                    <a:lnTo>
                      <a:pt x="812" y="1120"/>
                    </a:lnTo>
                    <a:lnTo>
                      <a:pt x="954" y="988"/>
                    </a:lnTo>
                    <a:lnTo>
                      <a:pt x="954" y="988"/>
                    </a:lnTo>
                    <a:lnTo>
                      <a:pt x="978" y="964"/>
                    </a:lnTo>
                    <a:lnTo>
                      <a:pt x="978" y="964"/>
                    </a:lnTo>
                    <a:lnTo>
                      <a:pt x="998" y="944"/>
                    </a:lnTo>
                    <a:lnTo>
                      <a:pt x="998" y="944"/>
                    </a:lnTo>
                    <a:lnTo>
                      <a:pt x="1014" y="926"/>
                    </a:lnTo>
                    <a:lnTo>
                      <a:pt x="1014" y="926"/>
                    </a:lnTo>
                    <a:lnTo>
                      <a:pt x="996" y="940"/>
                    </a:lnTo>
                    <a:lnTo>
                      <a:pt x="996" y="940"/>
                    </a:lnTo>
                    <a:lnTo>
                      <a:pt x="974" y="958"/>
                    </a:lnTo>
                    <a:lnTo>
                      <a:pt x="974" y="958"/>
                    </a:lnTo>
                    <a:lnTo>
                      <a:pt x="948" y="982"/>
                    </a:lnTo>
                    <a:lnTo>
                      <a:pt x="948" y="982"/>
                    </a:lnTo>
                    <a:lnTo>
                      <a:pt x="806" y="1114"/>
                    </a:lnTo>
                    <a:lnTo>
                      <a:pt x="806" y="1114"/>
                    </a:lnTo>
                    <a:lnTo>
                      <a:pt x="664" y="1244"/>
                    </a:lnTo>
                    <a:lnTo>
                      <a:pt x="664" y="1244"/>
                    </a:lnTo>
                    <a:lnTo>
                      <a:pt x="638" y="1270"/>
                    </a:lnTo>
                    <a:lnTo>
                      <a:pt x="638" y="1270"/>
                    </a:lnTo>
                    <a:lnTo>
                      <a:pt x="620" y="1290"/>
                    </a:lnTo>
                    <a:lnTo>
                      <a:pt x="620" y="1290"/>
                    </a:lnTo>
                    <a:lnTo>
                      <a:pt x="610" y="1300"/>
                    </a:lnTo>
                    <a:lnTo>
                      <a:pt x="608" y="946"/>
                    </a:lnTo>
                    <a:lnTo>
                      <a:pt x="608" y="946"/>
                    </a:lnTo>
                    <a:lnTo>
                      <a:pt x="616" y="938"/>
                    </a:lnTo>
                    <a:lnTo>
                      <a:pt x="616" y="938"/>
                    </a:lnTo>
                    <a:lnTo>
                      <a:pt x="632" y="924"/>
                    </a:lnTo>
                    <a:lnTo>
                      <a:pt x="632" y="924"/>
                    </a:lnTo>
                    <a:lnTo>
                      <a:pt x="652" y="904"/>
                    </a:lnTo>
                    <a:lnTo>
                      <a:pt x="652" y="904"/>
                    </a:lnTo>
                    <a:lnTo>
                      <a:pt x="756" y="796"/>
                    </a:lnTo>
                    <a:lnTo>
                      <a:pt x="756" y="796"/>
                    </a:lnTo>
                    <a:lnTo>
                      <a:pt x="860" y="688"/>
                    </a:lnTo>
                    <a:lnTo>
                      <a:pt x="860" y="688"/>
                    </a:lnTo>
                    <a:lnTo>
                      <a:pt x="878" y="666"/>
                    </a:lnTo>
                    <a:lnTo>
                      <a:pt x="878" y="666"/>
                    </a:lnTo>
                    <a:lnTo>
                      <a:pt x="892" y="650"/>
                    </a:lnTo>
                    <a:lnTo>
                      <a:pt x="892" y="650"/>
                    </a:lnTo>
                    <a:lnTo>
                      <a:pt x="904" y="634"/>
                    </a:lnTo>
                    <a:lnTo>
                      <a:pt x="904" y="634"/>
                    </a:lnTo>
                    <a:lnTo>
                      <a:pt x="890" y="648"/>
                    </a:lnTo>
                    <a:lnTo>
                      <a:pt x="890" y="648"/>
                    </a:lnTo>
                    <a:lnTo>
                      <a:pt x="874" y="662"/>
                    </a:lnTo>
                    <a:lnTo>
                      <a:pt x="874" y="662"/>
                    </a:lnTo>
                    <a:lnTo>
                      <a:pt x="854" y="682"/>
                    </a:lnTo>
                    <a:lnTo>
                      <a:pt x="854" y="682"/>
                    </a:lnTo>
                    <a:lnTo>
                      <a:pt x="750" y="790"/>
                    </a:lnTo>
                    <a:lnTo>
                      <a:pt x="750" y="790"/>
                    </a:lnTo>
                    <a:lnTo>
                      <a:pt x="646" y="898"/>
                    </a:lnTo>
                    <a:lnTo>
                      <a:pt x="646" y="898"/>
                    </a:lnTo>
                    <a:lnTo>
                      <a:pt x="628" y="920"/>
                    </a:lnTo>
                    <a:lnTo>
                      <a:pt x="628" y="920"/>
                    </a:lnTo>
                    <a:lnTo>
                      <a:pt x="614" y="936"/>
                    </a:lnTo>
                    <a:lnTo>
                      <a:pt x="614" y="936"/>
                    </a:lnTo>
                    <a:lnTo>
                      <a:pt x="608" y="944"/>
                    </a:lnTo>
                    <a:lnTo>
                      <a:pt x="606" y="592"/>
                    </a:lnTo>
                    <a:lnTo>
                      <a:pt x="606" y="592"/>
                    </a:lnTo>
                    <a:lnTo>
                      <a:pt x="612" y="586"/>
                    </a:lnTo>
                    <a:lnTo>
                      <a:pt x="612" y="586"/>
                    </a:lnTo>
                    <a:lnTo>
                      <a:pt x="622" y="576"/>
                    </a:lnTo>
                    <a:lnTo>
                      <a:pt x="622" y="576"/>
                    </a:lnTo>
                    <a:lnTo>
                      <a:pt x="636" y="564"/>
                    </a:lnTo>
                    <a:lnTo>
                      <a:pt x="636" y="564"/>
                    </a:lnTo>
                    <a:lnTo>
                      <a:pt x="702" y="488"/>
                    </a:lnTo>
                    <a:lnTo>
                      <a:pt x="702" y="488"/>
                    </a:lnTo>
                    <a:lnTo>
                      <a:pt x="766" y="412"/>
                    </a:lnTo>
                    <a:lnTo>
                      <a:pt x="766" y="412"/>
                    </a:lnTo>
                    <a:lnTo>
                      <a:pt x="778" y="398"/>
                    </a:lnTo>
                    <a:lnTo>
                      <a:pt x="778" y="398"/>
                    </a:lnTo>
                    <a:lnTo>
                      <a:pt x="786" y="386"/>
                    </a:lnTo>
                    <a:lnTo>
                      <a:pt x="786" y="386"/>
                    </a:lnTo>
                    <a:lnTo>
                      <a:pt x="794" y="374"/>
                    </a:lnTo>
                    <a:lnTo>
                      <a:pt x="794" y="374"/>
                    </a:lnTo>
                    <a:lnTo>
                      <a:pt x="784" y="384"/>
                    </a:lnTo>
                    <a:lnTo>
                      <a:pt x="784" y="384"/>
                    </a:lnTo>
                    <a:lnTo>
                      <a:pt x="774" y="394"/>
                    </a:lnTo>
                    <a:lnTo>
                      <a:pt x="774" y="394"/>
                    </a:lnTo>
                    <a:lnTo>
                      <a:pt x="760" y="406"/>
                    </a:lnTo>
                    <a:lnTo>
                      <a:pt x="760" y="406"/>
                    </a:lnTo>
                    <a:lnTo>
                      <a:pt x="694" y="482"/>
                    </a:lnTo>
                    <a:lnTo>
                      <a:pt x="694" y="482"/>
                    </a:lnTo>
                    <a:lnTo>
                      <a:pt x="630" y="558"/>
                    </a:lnTo>
                    <a:lnTo>
                      <a:pt x="630" y="558"/>
                    </a:lnTo>
                    <a:lnTo>
                      <a:pt x="618" y="572"/>
                    </a:lnTo>
                    <a:lnTo>
                      <a:pt x="618" y="572"/>
                    </a:lnTo>
                    <a:lnTo>
                      <a:pt x="610" y="584"/>
                    </a:lnTo>
                    <a:lnTo>
                      <a:pt x="610" y="584"/>
                    </a:lnTo>
                    <a:lnTo>
                      <a:pt x="606" y="590"/>
                    </a:lnTo>
                    <a:lnTo>
                      <a:pt x="602" y="0"/>
                    </a:lnTo>
                    <a:lnTo>
                      <a:pt x="600" y="590"/>
                    </a:lnTo>
                    <a:lnTo>
                      <a:pt x="600" y="590"/>
                    </a:lnTo>
                    <a:lnTo>
                      <a:pt x="596" y="584"/>
                    </a:lnTo>
                    <a:lnTo>
                      <a:pt x="596" y="584"/>
                    </a:lnTo>
                    <a:lnTo>
                      <a:pt x="588" y="572"/>
                    </a:lnTo>
                    <a:lnTo>
                      <a:pt x="588" y="572"/>
                    </a:lnTo>
                    <a:lnTo>
                      <a:pt x="576" y="558"/>
                    </a:lnTo>
                    <a:lnTo>
                      <a:pt x="576" y="558"/>
                    </a:lnTo>
                    <a:lnTo>
                      <a:pt x="510" y="482"/>
                    </a:lnTo>
                    <a:lnTo>
                      <a:pt x="510" y="482"/>
                    </a:lnTo>
                    <a:lnTo>
                      <a:pt x="444" y="406"/>
                    </a:lnTo>
                    <a:lnTo>
                      <a:pt x="444" y="406"/>
                    </a:lnTo>
                    <a:lnTo>
                      <a:pt x="432" y="394"/>
                    </a:lnTo>
                    <a:lnTo>
                      <a:pt x="432" y="394"/>
                    </a:lnTo>
                    <a:lnTo>
                      <a:pt x="422" y="384"/>
                    </a:lnTo>
                    <a:lnTo>
                      <a:pt x="422" y="384"/>
                    </a:lnTo>
                    <a:lnTo>
                      <a:pt x="412" y="374"/>
                    </a:lnTo>
                    <a:lnTo>
                      <a:pt x="412" y="374"/>
                    </a:lnTo>
                    <a:lnTo>
                      <a:pt x="418" y="386"/>
                    </a:lnTo>
                    <a:lnTo>
                      <a:pt x="418" y="386"/>
                    </a:lnTo>
                    <a:lnTo>
                      <a:pt x="428" y="398"/>
                    </a:lnTo>
                    <a:lnTo>
                      <a:pt x="428" y="398"/>
                    </a:lnTo>
                    <a:lnTo>
                      <a:pt x="438" y="412"/>
                    </a:lnTo>
                    <a:lnTo>
                      <a:pt x="438" y="412"/>
                    </a:lnTo>
                    <a:lnTo>
                      <a:pt x="504" y="488"/>
                    </a:lnTo>
                    <a:lnTo>
                      <a:pt x="504" y="488"/>
                    </a:lnTo>
                    <a:lnTo>
                      <a:pt x="570" y="564"/>
                    </a:lnTo>
                    <a:lnTo>
                      <a:pt x="570" y="564"/>
                    </a:lnTo>
                    <a:lnTo>
                      <a:pt x="582" y="576"/>
                    </a:lnTo>
                    <a:lnTo>
                      <a:pt x="582" y="576"/>
                    </a:lnTo>
                    <a:lnTo>
                      <a:pt x="594" y="586"/>
                    </a:lnTo>
                    <a:lnTo>
                      <a:pt x="594" y="586"/>
                    </a:lnTo>
                    <a:lnTo>
                      <a:pt x="600" y="592"/>
                    </a:lnTo>
                    <a:lnTo>
                      <a:pt x="598" y="944"/>
                    </a:lnTo>
                    <a:lnTo>
                      <a:pt x="598" y="944"/>
                    </a:lnTo>
                    <a:lnTo>
                      <a:pt x="590" y="936"/>
                    </a:lnTo>
                    <a:lnTo>
                      <a:pt x="590" y="936"/>
                    </a:lnTo>
                    <a:lnTo>
                      <a:pt x="578" y="920"/>
                    </a:lnTo>
                    <a:lnTo>
                      <a:pt x="578" y="920"/>
                    </a:lnTo>
                    <a:lnTo>
                      <a:pt x="558" y="898"/>
                    </a:lnTo>
                    <a:lnTo>
                      <a:pt x="558" y="898"/>
                    </a:lnTo>
                    <a:lnTo>
                      <a:pt x="456" y="790"/>
                    </a:lnTo>
                    <a:lnTo>
                      <a:pt x="456" y="790"/>
                    </a:lnTo>
                    <a:lnTo>
                      <a:pt x="352" y="682"/>
                    </a:lnTo>
                    <a:lnTo>
                      <a:pt x="352" y="682"/>
                    </a:lnTo>
                    <a:lnTo>
                      <a:pt x="332" y="662"/>
                    </a:lnTo>
                    <a:lnTo>
                      <a:pt x="332" y="662"/>
                    </a:lnTo>
                    <a:lnTo>
                      <a:pt x="316" y="648"/>
                    </a:lnTo>
                    <a:lnTo>
                      <a:pt x="316" y="648"/>
                    </a:lnTo>
                    <a:lnTo>
                      <a:pt x="302" y="634"/>
                    </a:lnTo>
                    <a:lnTo>
                      <a:pt x="302" y="634"/>
                    </a:lnTo>
                    <a:lnTo>
                      <a:pt x="314" y="650"/>
                    </a:lnTo>
                    <a:lnTo>
                      <a:pt x="314" y="650"/>
                    </a:lnTo>
                    <a:lnTo>
                      <a:pt x="326" y="666"/>
                    </a:lnTo>
                    <a:lnTo>
                      <a:pt x="326" y="666"/>
                    </a:lnTo>
                    <a:lnTo>
                      <a:pt x="346" y="688"/>
                    </a:lnTo>
                    <a:lnTo>
                      <a:pt x="346" y="688"/>
                    </a:lnTo>
                    <a:lnTo>
                      <a:pt x="448" y="796"/>
                    </a:lnTo>
                    <a:lnTo>
                      <a:pt x="448" y="796"/>
                    </a:lnTo>
                    <a:lnTo>
                      <a:pt x="552" y="904"/>
                    </a:lnTo>
                    <a:lnTo>
                      <a:pt x="552" y="904"/>
                    </a:lnTo>
                    <a:lnTo>
                      <a:pt x="572" y="924"/>
                    </a:lnTo>
                    <a:lnTo>
                      <a:pt x="572" y="924"/>
                    </a:lnTo>
                    <a:lnTo>
                      <a:pt x="588" y="938"/>
                    </a:lnTo>
                    <a:lnTo>
                      <a:pt x="588" y="938"/>
                    </a:lnTo>
                    <a:lnTo>
                      <a:pt x="598" y="946"/>
                    </a:lnTo>
                    <a:lnTo>
                      <a:pt x="596" y="1300"/>
                    </a:lnTo>
                    <a:lnTo>
                      <a:pt x="596" y="1300"/>
                    </a:lnTo>
                    <a:lnTo>
                      <a:pt x="586" y="1290"/>
                    </a:lnTo>
                    <a:lnTo>
                      <a:pt x="586" y="1290"/>
                    </a:lnTo>
                    <a:lnTo>
                      <a:pt x="566" y="1270"/>
                    </a:lnTo>
                    <a:lnTo>
                      <a:pt x="566" y="1270"/>
                    </a:lnTo>
                    <a:lnTo>
                      <a:pt x="542" y="1244"/>
                    </a:lnTo>
                    <a:lnTo>
                      <a:pt x="542" y="1244"/>
                    </a:lnTo>
                    <a:lnTo>
                      <a:pt x="400" y="1114"/>
                    </a:lnTo>
                    <a:lnTo>
                      <a:pt x="400" y="1114"/>
                    </a:lnTo>
                    <a:lnTo>
                      <a:pt x="258" y="982"/>
                    </a:lnTo>
                    <a:lnTo>
                      <a:pt x="258" y="982"/>
                    </a:lnTo>
                    <a:lnTo>
                      <a:pt x="230" y="958"/>
                    </a:lnTo>
                    <a:lnTo>
                      <a:pt x="230" y="958"/>
                    </a:lnTo>
                    <a:lnTo>
                      <a:pt x="210" y="940"/>
                    </a:lnTo>
                    <a:lnTo>
                      <a:pt x="210" y="940"/>
                    </a:lnTo>
                    <a:lnTo>
                      <a:pt x="190" y="926"/>
                    </a:lnTo>
                    <a:lnTo>
                      <a:pt x="190" y="926"/>
                    </a:lnTo>
                    <a:lnTo>
                      <a:pt x="208" y="944"/>
                    </a:lnTo>
                    <a:lnTo>
                      <a:pt x="208" y="944"/>
                    </a:lnTo>
                    <a:lnTo>
                      <a:pt x="226" y="964"/>
                    </a:lnTo>
                    <a:lnTo>
                      <a:pt x="226" y="964"/>
                    </a:lnTo>
                    <a:lnTo>
                      <a:pt x="252" y="988"/>
                    </a:lnTo>
                    <a:lnTo>
                      <a:pt x="252" y="988"/>
                    </a:lnTo>
                    <a:lnTo>
                      <a:pt x="394" y="1120"/>
                    </a:lnTo>
                    <a:lnTo>
                      <a:pt x="394" y="1120"/>
                    </a:lnTo>
                    <a:lnTo>
                      <a:pt x="536" y="1252"/>
                    </a:lnTo>
                    <a:lnTo>
                      <a:pt x="536" y="1252"/>
                    </a:lnTo>
                    <a:lnTo>
                      <a:pt x="562" y="1274"/>
                    </a:lnTo>
                    <a:lnTo>
                      <a:pt x="562" y="1274"/>
                    </a:lnTo>
                    <a:lnTo>
                      <a:pt x="584" y="1292"/>
                    </a:lnTo>
                    <a:lnTo>
                      <a:pt x="584" y="1292"/>
                    </a:lnTo>
                    <a:lnTo>
                      <a:pt x="596" y="1302"/>
                    </a:lnTo>
                    <a:lnTo>
                      <a:pt x="594" y="1656"/>
                    </a:lnTo>
                    <a:lnTo>
                      <a:pt x="594" y="1656"/>
                    </a:lnTo>
                    <a:lnTo>
                      <a:pt x="582" y="1644"/>
                    </a:lnTo>
                    <a:lnTo>
                      <a:pt x="582" y="1644"/>
                    </a:lnTo>
                    <a:lnTo>
                      <a:pt x="558" y="1622"/>
                    </a:lnTo>
                    <a:lnTo>
                      <a:pt x="558" y="1622"/>
                    </a:lnTo>
                    <a:lnTo>
                      <a:pt x="526" y="1592"/>
                    </a:lnTo>
                    <a:lnTo>
                      <a:pt x="526" y="1592"/>
                    </a:lnTo>
                    <a:lnTo>
                      <a:pt x="352" y="1442"/>
                    </a:lnTo>
                    <a:lnTo>
                      <a:pt x="352" y="1442"/>
                    </a:lnTo>
                    <a:lnTo>
                      <a:pt x="176" y="1292"/>
                    </a:lnTo>
                    <a:lnTo>
                      <a:pt x="176" y="1292"/>
                    </a:lnTo>
                    <a:lnTo>
                      <a:pt x="144" y="1266"/>
                    </a:lnTo>
                    <a:lnTo>
                      <a:pt x="144" y="1266"/>
                    </a:lnTo>
                    <a:lnTo>
                      <a:pt x="118" y="1246"/>
                    </a:lnTo>
                    <a:lnTo>
                      <a:pt x="118" y="1246"/>
                    </a:lnTo>
                    <a:lnTo>
                      <a:pt x="94" y="1228"/>
                    </a:lnTo>
                    <a:lnTo>
                      <a:pt x="94" y="1228"/>
                    </a:lnTo>
                    <a:lnTo>
                      <a:pt x="114" y="1248"/>
                    </a:lnTo>
                    <a:lnTo>
                      <a:pt x="114" y="1248"/>
                    </a:lnTo>
                    <a:lnTo>
                      <a:pt x="138" y="1270"/>
                    </a:lnTo>
                    <a:lnTo>
                      <a:pt x="138" y="1270"/>
                    </a:lnTo>
                    <a:lnTo>
                      <a:pt x="170" y="1300"/>
                    </a:lnTo>
                    <a:lnTo>
                      <a:pt x="170" y="1300"/>
                    </a:lnTo>
                    <a:lnTo>
                      <a:pt x="346" y="1450"/>
                    </a:lnTo>
                    <a:lnTo>
                      <a:pt x="346" y="1450"/>
                    </a:lnTo>
                    <a:lnTo>
                      <a:pt x="520" y="1600"/>
                    </a:lnTo>
                    <a:lnTo>
                      <a:pt x="520" y="1600"/>
                    </a:lnTo>
                    <a:lnTo>
                      <a:pt x="554" y="1626"/>
                    </a:lnTo>
                    <a:lnTo>
                      <a:pt x="554" y="1626"/>
                    </a:lnTo>
                    <a:lnTo>
                      <a:pt x="580" y="1646"/>
                    </a:lnTo>
                    <a:lnTo>
                      <a:pt x="580" y="1646"/>
                    </a:lnTo>
                    <a:lnTo>
                      <a:pt x="594" y="1658"/>
                    </a:lnTo>
                    <a:lnTo>
                      <a:pt x="592" y="1952"/>
                    </a:lnTo>
                    <a:lnTo>
                      <a:pt x="592" y="1952"/>
                    </a:lnTo>
                    <a:lnTo>
                      <a:pt x="578" y="1942"/>
                    </a:lnTo>
                    <a:lnTo>
                      <a:pt x="578" y="1942"/>
                    </a:lnTo>
                    <a:lnTo>
                      <a:pt x="552" y="1918"/>
                    </a:lnTo>
                    <a:lnTo>
                      <a:pt x="552" y="1918"/>
                    </a:lnTo>
                    <a:lnTo>
                      <a:pt x="516" y="1890"/>
                    </a:lnTo>
                    <a:lnTo>
                      <a:pt x="516" y="1890"/>
                    </a:lnTo>
                    <a:lnTo>
                      <a:pt x="316" y="1738"/>
                    </a:lnTo>
                    <a:lnTo>
                      <a:pt x="316" y="1738"/>
                    </a:lnTo>
                    <a:lnTo>
                      <a:pt x="118" y="1588"/>
                    </a:lnTo>
                    <a:lnTo>
                      <a:pt x="118" y="1588"/>
                    </a:lnTo>
                    <a:lnTo>
                      <a:pt x="82" y="1560"/>
                    </a:lnTo>
                    <a:lnTo>
                      <a:pt x="82" y="1560"/>
                    </a:lnTo>
                    <a:lnTo>
                      <a:pt x="52" y="1540"/>
                    </a:lnTo>
                    <a:lnTo>
                      <a:pt x="52" y="1540"/>
                    </a:lnTo>
                    <a:lnTo>
                      <a:pt x="26" y="1524"/>
                    </a:lnTo>
                    <a:lnTo>
                      <a:pt x="26" y="1524"/>
                    </a:lnTo>
                    <a:lnTo>
                      <a:pt x="50" y="1544"/>
                    </a:lnTo>
                    <a:lnTo>
                      <a:pt x="50" y="1544"/>
                    </a:lnTo>
                    <a:lnTo>
                      <a:pt x="78" y="1566"/>
                    </a:lnTo>
                    <a:lnTo>
                      <a:pt x="78" y="1566"/>
                    </a:lnTo>
                    <a:lnTo>
                      <a:pt x="114" y="1594"/>
                    </a:lnTo>
                    <a:lnTo>
                      <a:pt x="114" y="1594"/>
                    </a:lnTo>
                    <a:lnTo>
                      <a:pt x="312" y="1746"/>
                    </a:lnTo>
                    <a:lnTo>
                      <a:pt x="312" y="1746"/>
                    </a:lnTo>
                    <a:lnTo>
                      <a:pt x="510" y="1896"/>
                    </a:lnTo>
                    <a:lnTo>
                      <a:pt x="510" y="1896"/>
                    </a:lnTo>
                    <a:lnTo>
                      <a:pt x="548" y="1924"/>
                    </a:lnTo>
                    <a:lnTo>
                      <a:pt x="548" y="1924"/>
                    </a:lnTo>
                    <a:lnTo>
                      <a:pt x="576" y="1944"/>
                    </a:lnTo>
                    <a:lnTo>
                      <a:pt x="576" y="1944"/>
                    </a:lnTo>
                    <a:lnTo>
                      <a:pt x="592" y="1954"/>
                    </a:lnTo>
                    <a:lnTo>
                      <a:pt x="590" y="2214"/>
                    </a:lnTo>
                    <a:lnTo>
                      <a:pt x="590" y="2214"/>
                    </a:lnTo>
                    <a:lnTo>
                      <a:pt x="578" y="2204"/>
                    </a:lnTo>
                    <a:lnTo>
                      <a:pt x="578" y="2204"/>
                    </a:lnTo>
                    <a:lnTo>
                      <a:pt x="548" y="2182"/>
                    </a:lnTo>
                    <a:lnTo>
                      <a:pt x="548" y="2182"/>
                    </a:lnTo>
                    <a:lnTo>
                      <a:pt x="510" y="2154"/>
                    </a:lnTo>
                    <a:lnTo>
                      <a:pt x="510" y="2154"/>
                    </a:lnTo>
                    <a:lnTo>
                      <a:pt x="304" y="2004"/>
                    </a:lnTo>
                    <a:lnTo>
                      <a:pt x="304" y="2004"/>
                    </a:lnTo>
                    <a:lnTo>
                      <a:pt x="96" y="1856"/>
                    </a:lnTo>
                    <a:lnTo>
                      <a:pt x="96" y="1856"/>
                    </a:lnTo>
                    <a:lnTo>
                      <a:pt x="58" y="1828"/>
                    </a:lnTo>
                    <a:lnTo>
                      <a:pt x="58" y="1828"/>
                    </a:lnTo>
                    <a:lnTo>
                      <a:pt x="26" y="1808"/>
                    </a:lnTo>
                    <a:lnTo>
                      <a:pt x="26" y="1808"/>
                    </a:lnTo>
                    <a:lnTo>
                      <a:pt x="0" y="1792"/>
                    </a:lnTo>
                    <a:lnTo>
                      <a:pt x="0" y="1792"/>
                    </a:lnTo>
                    <a:lnTo>
                      <a:pt x="24" y="1812"/>
                    </a:lnTo>
                    <a:lnTo>
                      <a:pt x="24" y="1812"/>
                    </a:lnTo>
                    <a:lnTo>
                      <a:pt x="54" y="1834"/>
                    </a:lnTo>
                    <a:lnTo>
                      <a:pt x="54" y="1834"/>
                    </a:lnTo>
                    <a:lnTo>
                      <a:pt x="92" y="1862"/>
                    </a:lnTo>
                    <a:lnTo>
                      <a:pt x="92" y="1862"/>
                    </a:lnTo>
                    <a:lnTo>
                      <a:pt x="298" y="2012"/>
                    </a:lnTo>
                    <a:lnTo>
                      <a:pt x="298" y="2012"/>
                    </a:lnTo>
                    <a:lnTo>
                      <a:pt x="506" y="2160"/>
                    </a:lnTo>
                    <a:lnTo>
                      <a:pt x="506" y="2160"/>
                    </a:lnTo>
                    <a:lnTo>
                      <a:pt x="546" y="2186"/>
                    </a:lnTo>
                    <a:lnTo>
                      <a:pt x="546" y="2186"/>
                    </a:lnTo>
                    <a:lnTo>
                      <a:pt x="576" y="2206"/>
                    </a:lnTo>
                    <a:lnTo>
                      <a:pt x="576" y="2206"/>
                    </a:lnTo>
                    <a:lnTo>
                      <a:pt x="590" y="2216"/>
                    </a:lnTo>
                    <a:lnTo>
                      <a:pt x="590" y="2426"/>
                    </a:lnTo>
                    <a:lnTo>
                      <a:pt x="590" y="2426"/>
                    </a:lnTo>
                    <a:lnTo>
                      <a:pt x="578" y="2418"/>
                    </a:lnTo>
                    <a:lnTo>
                      <a:pt x="578" y="2418"/>
                    </a:lnTo>
                    <a:lnTo>
                      <a:pt x="550" y="2396"/>
                    </a:lnTo>
                    <a:lnTo>
                      <a:pt x="550" y="2396"/>
                    </a:lnTo>
                    <a:lnTo>
                      <a:pt x="512" y="2370"/>
                    </a:lnTo>
                    <a:lnTo>
                      <a:pt x="512" y="2370"/>
                    </a:lnTo>
                    <a:lnTo>
                      <a:pt x="310" y="2232"/>
                    </a:lnTo>
                    <a:lnTo>
                      <a:pt x="310" y="2232"/>
                    </a:lnTo>
                    <a:lnTo>
                      <a:pt x="108" y="2094"/>
                    </a:lnTo>
                    <a:lnTo>
                      <a:pt x="108" y="2094"/>
                    </a:lnTo>
                    <a:lnTo>
                      <a:pt x="68" y="2068"/>
                    </a:lnTo>
                    <a:lnTo>
                      <a:pt x="68" y="2068"/>
                    </a:lnTo>
                    <a:lnTo>
                      <a:pt x="38" y="2050"/>
                    </a:lnTo>
                    <a:lnTo>
                      <a:pt x="38" y="2050"/>
                    </a:lnTo>
                    <a:lnTo>
                      <a:pt x="12" y="2034"/>
                    </a:lnTo>
                    <a:lnTo>
                      <a:pt x="12" y="2034"/>
                    </a:lnTo>
                    <a:lnTo>
                      <a:pt x="36" y="2052"/>
                    </a:lnTo>
                    <a:lnTo>
                      <a:pt x="36" y="2052"/>
                    </a:lnTo>
                    <a:lnTo>
                      <a:pt x="66" y="2074"/>
                    </a:lnTo>
                    <a:lnTo>
                      <a:pt x="66" y="2074"/>
                    </a:lnTo>
                    <a:lnTo>
                      <a:pt x="102" y="2100"/>
                    </a:lnTo>
                    <a:lnTo>
                      <a:pt x="102" y="2100"/>
                    </a:lnTo>
                    <a:lnTo>
                      <a:pt x="306" y="2238"/>
                    </a:lnTo>
                    <a:lnTo>
                      <a:pt x="306" y="2238"/>
                    </a:lnTo>
                    <a:lnTo>
                      <a:pt x="508" y="2378"/>
                    </a:lnTo>
                    <a:lnTo>
                      <a:pt x="508" y="2378"/>
                    </a:lnTo>
                    <a:lnTo>
                      <a:pt x="546" y="2402"/>
                    </a:lnTo>
                    <a:lnTo>
                      <a:pt x="546" y="2402"/>
                    </a:lnTo>
                    <a:lnTo>
                      <a:pt x="576" y="2420"/>
                    </a:lnTo>
                    <a:lnTo>
                      <a:pt x="576" y="2420"/>
                    </a:lnTo>
                    <a:lnTo>
                      <a:pt x="590" y="2428"/>
                    </a:lnTo>
                    <a:lnTo>
                      <a:pt x="588" y="2620"/>
                    </a:lnTo>
                    <a:lnTo>
                      <a:pt x="588" y="2620"/>
                    </a:lnTo>
                    <a:lnTo>
                      <a:pt x="580" y="2614"/>
                    </a:lnTo>
                    <a:lnTo>
                      <a:pt x="580" y="2614"/>
                    </a:lnTo>
                    <a:lnTo>
                      <a:pt x="554" y="2594"/>
                    </a:lnTo>
                    <a:lnTo>
                      <a:pt x="554" y="2594"/>
                    </a:lnTo>
                    <a:lnTo>
                      <a:pt x="518" y="2570"/>
                    </a:lnTo>
                    <a:lnTo>
                      <a:pt x="518" y="2570"/>
                    </a:lnTo>
                    <a:lnTo>
                      <a:pt x="328" y="2442"/>
                    </a:lnTo>
                    <a:lnTo>
                      <a:pt x="328" y="2442"/>
                    </a:lnTo>
                    <a:lnTo>
                      <a:pt x="138" y="2316"/>
                    </a:lnTo>
                    <a:lnTo>
                      <a:pt x="138" y="2316"/>
                    </a:lnTo>
                    <a:lnTo>
                      <a:pt x="100" y="2292"/>
                    </a:lnTo>
                    <a:lnTo>
                      <a:pt x="100" y="2292"/>
                    </a:lnTo>
                    <a:lnTo>
                      <a:pt x="72" y="2276"/>
                    </a:lnTo>
                    <a:lnTo>
                      <a:pt x="72" y="2276"/>
                    </a:lnTo>
                    <a:lnTo>
                      <a:pt x="48" y="2260"/>
                    </a:lnTo>
                    <a:lnTo>
                      <a:pt x="48" y="2260"/>
                    </a:lnTo>
                    <a:lnTo>
                      <a:pt x="70" y="2278"/>
                    </a:lnTo>
                    <a:lnTo>
                      <a:pt x="70" y="2278"/>
                    </a:lnTo>
                    <a:lnTo>
                      <a:pt x="98" y="2298"/>
                    </a:lnTo>
                    <a:lnTo>
                      <a:pt x="98" y="2298"/>
                    </a:lnTo>
                    <a:lnTo>
                      <a:pt x="132" y="2322"/>
                    </a:lnTo>
                    <a:lnTo>
                      <a:pt x="132" y="2322"/>
                    </a:lnTo>
                    <a:lnTo>
                      <a:pt x="322" y="2450"/>
                    </a:lnTo>
                    <a:lnTo>
                      <a:pt x="322" y="2450"/>
                    </a:lnTo>
                    <a:lnTo>
                      <a:pt x="514" y="2578"/>
                    </a:lnTo>
                    <a:lnTo>
                      <a:pt x="514" y="2578"/>
                    </a:lnTo>
                    <a:lnTo>
                      <a:pt x="550" y="2600"/>
                    </a:lnTo>
                    <a:lnTo>
                      <a:pt x="550" y="2600"/>
                    </a:lnTo>
                    <a:lnTo>
                      <a:pt x="578" y="2618"/>
                    </a:lnTo>
                    <a:lnTo>
                      <a:pt x="578" y="2618"/>
                    </a:lnTo>
                    <a:lnTo>
                      <a:pt x="588" y="2622"/>
                    </a:lnTo>
                    <a:lnTo>
                      <a:pt x="586" y="2814"/>
                    </a:lnTo>
                    <a:lnTo>
                      <a:pt x="586" y="2814"/>
                    </a:lnTo>
                    <a:lnTo>
                      <a:pt x="582" y="2812"/>
                    </a:lnTo>
                    <a:lnTo>
                      <a:pt x="582" y="2812"/>
                    </a:lnTo>
                    <a:lnTo>
                      <a:pt x="558" y="2792"/>
                    </a:lnTo>
                    <a:lnTo>
                      <a:pt x="558" y="2792"/>
                    </a:lnTo>
                    <a:lnTo>
                      <a:pt x="526" y="2770"/>
                    </a:lnTo>
                    <a:lnTo>
                      <a:pt x="526" y="2770"/>
                    </a:lnTo>
                    <a:lnTo>
                      <a:pt x="350" y="2654"/>
                    </a:lnTo>
                    <a:lnTo>
                      <a:pt x="350" y="2654"/>
                    </a:lnTo>
                    <a:lnTo>
                      <a:pt x="176" y="2536"/>
                    </a:lnTo>
                    <a:lnTo>
                      <a:pt x="176" y="2536"/>
                    </a:lnTo>
                    <a:lnTo>
                      <a:pt x="142" y="2516"/>
                    </a:lnTo>
                    <a:lnTo>
                      <a:pt x="142" y="2516"/>
                    </a:lnTo>
                    <a:lnTo>
                      <a:pt x="116" y="2500"/>
                    </a:lnTo>
                    <a:lnTo>
                      <a:pt x="116" y="2500"/>
                    </a:lnTo>
                    <a:lnTo>
                      <a:pt x="94" y="2486"/>
                    </a:lnTo>
                    <a:lnTo>
                      <a:pt x="94" y="2486"/>
                    </a:lnTo>
                    <a:lnTo>
                      <a:pt x="116" y="2502"/>
                    </a:lnTo>
                    <a:lnTo>
                      <a:pt x="116" y="2502"/>
                    </a:lnTo>
                    <a:lnTo>
                      <a:pt x="140" y="2520"/>
                    </a:lnTo>
                    <a:lnTo>
                      <a:pt x="140" y="2520"/>
                    </a:lnTo>
                    <a:lnTo>
                      <a:pt x="172" y="2544"/>
                    </a:lnTo>
                    <a:lnTo>
                      <a:pt x="172" y="2544"/>
                    </a:lnTo>
                    <a:lnTo>
                      <a:pt x="346" y="2660"/>
                    </a:lnTo>
                    <a:lnTo>
                      <a:pt x="346" y="2660"/>
                    </a:lnTo>
                    <a:lnTo>
                      <a:pt x="520" y="2778"/>
                    </a:lnTo>
                    <a:lnTo>
                      <a:pt x="520" y="2778"/>
                    </a:lnTo>
                    <a:lnTo>
                      <a:pt x="554" y="2798"/>
                    </a:lnTo>
                    <a:lnTo>
                      <a:pt x="554" y="2798"/>
                    </a:lnTo>
                    <a:lnTo>
                      <a:pt x="580" y="2814"/>
                    </a:lnTo>
                    <a:lnTo>
                      <a:pt x="580" y="2814"/>
                    </a:lnTo>
                    <a:lnTo>
                      <a:pt x="586" y="2818"/>
                    </a:lnTo>
                    <a:lnTo>
                      <a:pt x="586" y="2942"/>
                    </a:lnTo>
                    <a:lnTo>
                      <a:pt x="584" y="2940"/>
                    </a:lnTo>
                    <a:lnTo>
                      <a:pt x="584" y="2940"/>
                    </a:lnTo>
                    <a:lnTo>
                      <a:pt x="564" y="2926"/>
                    </a:lnTo>
                    <a:lnTo>
                      <a:pt x="564" y="2926"/>
                    </a:lnTo>
                    <a:lnTo>
                      <a:pt x="538" y="2906"/>
                    </a:lnTo>
                    <a:lnTo>
                      <a:pt x="538" y="2906"/>
                    </a:lnTo>
                    <a:lnTo>
                      <a:pt x="388" y="2808"/>
                    </a:lnTo>
                    <a:lnTo>
                      <a:pt x="388" y="2808"/>
                    </a:lnTo>
                    <a:lnTo>
                      <a:pt x="240" y="2712"/>
                    </a:lnTo>
                    <a:lnTo>
                      <a:pt x="240" y="2712"/>
                    </a:lnTo>
                    <a:lnTo>
                      <a:pt x="212" y="2694"/>
                    </a:lnTo>
                    <a:lnTo>
                      <a:pt x="212" y="2694"/>
                    </a:lnTo>
                    <a:lnTo>
                      <a:pt x="190" y="2682"/>
                    </a:lnTo>
                    <a:lnTo>
                      <a:pt x="190" y="2682"/>
                    </a:lnTo>
                    <a:lnTo>
                      <a:pt x="170" y="2670"/>
                    </a:lnTo>
                    <a:lnTo>
                      <a:pt x="170" y="2670"/>
                    </a:lnTo>
                    <a:lnTo>
                      <a:pt x="188" y="2684"/>
                    </a:lnTo>
                    <a:lnTo>
                      <a:pt x="188" y="2684"/>
                    </a:lnTo>
                    <a:lnTo>
                      <a:pt x="208" y="2700"/>
                    </a:lnTo>
                    <a:lnTo>
                      <a:pt x="208" y="2700"/>
                    </a:lnTo>
                    <a:lnTo>
                      <a:pt x="236" y="2718"/>
                    </a:lnTo>
                    <a:lnTo>
                      <a:pt x="236" y="2718"/>
                    </a:lnTo>
                    <a:lnTo>
                      <a:pt x="384" y="2816"/>
                    </a:lnTo>
                    <a:lnTo>
                      <a:pt x="384" y="2816"/>
                    </a:lnTo>
                    <a:lnTo>
                      <a:pt x="532" y="2914"/>
                    </a:lnTo>
                    <a:lnTo>
                      <a:pt x="532" y="2914"/>
                    </a:lnTo>
                    <a:lnTo>
                      <a:pt x="560" y="2930"/>
                    </a:lnTo>
                    <a:lnTo>
                      <a:pt x="560" y="2930"/>
                    </a:lnTo>
                    <a:lnTo>
                      <a:pt x="584" y="2944"/>
                    </a:lnTo>
                    <a:lnTo>
                      <a:pt x="584" y="2944"/>
                    </a:lnTo>
                    <a:lnTo>
                      <a:pt x="586" y="2946"/>
                    </a:lnTo>
                    <a:lnTo>
                      <a:pt x="586" y="3036"/>
                    </a:lnTo>
                    <a:lnTo>
                      <a:pt x="620" y="3036"/>
                    </a:lnTo>
                    <a:lnTo>
                      <a:pt x="620" y="2946"/>
                    </a:lnTo>
                    <a:lnTo>
                      <a:pt x="620" y="2946"/>
                    </a:lnTo>
                    <a:lnTo>
                      <a:pt x="622" y="2944"/>
                    </a:lnTo>
                    <a:lnTo>
                      <a:pt x="622" y="2944"/>
                    </a:lnTo>
                    <a:lnTo>
                      <a:pt x="644" y="2930"/>
                    </a:lnTo>
                    <a:lnTo>
                      <a:pt x="644" y="2930"/>
                    </a:lnTo>
                    <a:lnTo>
                      <a:pt x="672" y="2914"/>
                    </a:lnTo>
                    <a:lnTo>
                      <a:pt x="672" y="2914"/>
                    </a:lnTo>
                    <a:lnTo>
                      <a:pt x="822" y="2816"/>
                    </a:lnTo>
                    <a:lnTo>
                      <a:pt x="822" y="2816"/>
                    </a:lnTo>
                    <a:lnTo>
                      <a:pt x="970" y="2718"/>
                    </a:lnTo>
                    <a:lnTo>
                      <a:pt x="970" y="2718"/>
                    </a:lnTo>
                    <a:lnTo>
                      <a:pt x="998" y="2700"/>
                    </a:lnTo>
                    <a:lnTo>
                      <a:pt x="998" y="2700"/>
                    </a:lnTo>
                    <a:lnTo>
                      <a:pt x="1018" y="2684"/>
                    </a:lnTo>
                    <a:lnTo>
                      <a:pt x="1018" y="2684"/>
                    </a:lnTo>
                    <a:lnTo>
                      <a:pt x="1036" y="2670"/>
                    </a:lnTo>
                    <a:lnTo>
                      <a:pt x="1036" y="2670"/>
                    </a:lnTo>
                    <a:lnTo>
                      <a:pt x="1016" y="2682"/>
                    </a:lnTo>
                    <a:lnTo>
                      <a:pt x="1016" y="2682"/>
                    </a:lnTo>
                    <a:lnTo>
                      <a:pt x="994" y="2694"/>
                    </a:lnTo>
                    <a:lnTo>
                      <a:pt x="994" y="2694"/>
                    </a:lnTo>
                    <a:lnTo>
                      <a:pt x="966" y="2712"/>
                    </a:lnTo>
                    <a:lnTo>
                      <a:pt x="966" y="2712"/>
                    </a:lnTo>
                    <a:lnTo>
                      <a:pt x="816" y="2808"/>
                    </a:lnTo>
                    <a:lnTo>
                      <a:pt x="816" y="2808"/>
                    </a:lnTo>
                    <a:lnTo>
                      <a:pt x="668" y="2906"/>
                    </a:lnTo>
                    <a:lnTo>
                      <a:pt x="668" y="2906"/>
                    </a:lnTo>
                    <a:lnTo>
                      <a:pt x="640" y="2926"/>
                    </a:lnTo>
                    <a:lnTo>
                      <a:pt x="640" y="2926"/>
                    </a:lnTo>
                    <a:lnTo>
                      <a:pt x="620" y="2940"/>
                    </a:lnTo>
                    <a:lnTo>
                      <a:pt x="620" y="2942"/>
                    </a:lnTo>
                    <a:lnTo>
                      <a:pt x="618" y="2818"/>
                    </a:lnTo>
                    <a:lnTo>
                      <a:pt x="618" y="2818"/>
                    </a:lnTo>
                    <a:lnTo>
                      <a:pt x="626" y="2814"/>
                    </a:lnTo>
                    <a:lnTo>
                      <a:pt x="626" y="2814"/>
                    </a:lnTo>
                    <a:lnTo>
                      <a:pt x="652" y="2798"/>
                    </a:lnTo>
                    <a:lnTo>
                      <a:pt x="652" y="2798"/>
                    </a:lnTo>
                    <a:lnTo>
                      <a:pt x="684" y="2778"/>
                    </a:lnTo>
                    <a:lnTo>
                      <a:pt x="684" y="2778"/>
                    </a:lnTo>
                    <a:lnTo>
                      <a:pt x="860" y="2660"/>
                    </a:lnTo>
                    <a:lnTo>
                      <a:pt x="860" y="2660"/>
                    </a:lnTo>
                    <a:lnTo>
                      <a:pt x="1034" y="2544"/>
                    </a:lnTo>
                    <a:lnTo>
                      <a:pt x="1034" y="2544"/>
                    </a:lnTo>
                    <a:lnTo>
                      <a:pt x="1066" y="2520"/>
                    </a:lnTo>
                    <a:lnTo>
                      <a:pt x="1066" y="2520"/>
                    </a:lnTo>
                    <a:lnTo>
                      <a:pt x="1090" y="2502"/>
                    </a:lnTo>
                    <a:lnTo>
                      <a:pt x="1090" y="2502"/>
                    </a:lnTo>
                    <a:lnTo>
                      <a:pt x="1112" y="2486"/>
                    </a:lnTo>
                    <a:lnTo>
                      <a:pt x="1112" y="2486"/>
                    </a:lnTo>
                    <a:lnTo>
                      <a:pt x="1088" y="2500"/>
                    </a:lnTo>
                    <a:lnTo>
                      <a:pt x="1088" y="2500"/>
                    </a:lnTo>
                    <a:lnTo>
                      <a:pt x="1062" y="2516"/>
                    </a:lnTo>
                    <a:lnTo>
                      <a:pt x="1062" y="2516"/>
                    </a:lnTo>
                    <a:lnTo>
                      <a:pt x="1030" y="2536"/>
                    </a:lnTo>
                    <a:lnTo>
                      <a:pt x="1030" y="2536"/>
                    </a:lnTo>
                    <a:lnTo>
                      <a:pt x="854" y="2654"/>
                    </a:lnTo>
                    <a:lnTo>
                      <a:pt x="854" y="2654"/>
                    </a:lnTo>
                    <a:lnTo>
                      <a:pt x="680" y="2770"/>
                    </a:lnTo>
                    <a:lnTo>
                      <a:pt x="680" y="2770"/>
                    </a:lnTo>
                    <a:lnTo>
                      <a:pt x="648" y="2792"/>
                    </a:lnTo>
                    <a:lnTo>
                      <a:pt x="648" y="2792"/>
                    </a:lnTo>
                    <a:lnTo>
                      <a:pt x="624" y="2812"/>
                    </a:lnTo>
                    <a:lnTo>
                      <a:pt x="624" y="2812"/>
                    </a:lnTo>
                    <a:lnTo>
                      <a:pt x="618" y="2814"/>
                    </a:lnTo>
                    <a:lnTo>
                      <a:pt x="618" y="2622"/>
                    </a:lnTo>
                    <a:lnTo>
                      <a:pt x="618" y="2622"/>
                    </a:lnTo>
                    <a:lnTo>
                      <a:pt x="628" y="2618"/>
                    </a:lnTo>
                    <a:lnTo>
                      <a:pt x="628" y="2618"/>
                    </a:lnTo>
                    <a:lnTo>
                      <a:pt x="656" y="2600"/>
                    </a:lnTo>
                    <a:lnTo>
                      <a:pt x="656" y="2600"/>
                    </a:lnTo>
                    <a:lnTo>
                      <a:pt x="692" y="2578"/>
                    </a:lnTo>
                    <a:lnTo>
                      <a:pt x="692" y="2578"/>
                    </a:lnTo>
                    <a:lnTo>
                      <a:pt x="882" y="2450"/>
                    </a:lnTo>
                    <a:lnTo>
                      <a:pt x="882" y="2450"/>
                    </a:lnTo>
                    <a:lnTo>
                      <a:pt x="1072" y="2322"/>
                    </a:lnTo>
                    <a:lnTo>
                      <a:pt x="1072" y="2322"/>
                    </a:lnTo>
                    <a:lnTo>
                      <a:pt x="1108" y="2298"/>
                    </a:lnTo>
                    <a:lnTo>
                      <a:pt x="1108" y="2298"/>
                    </a:lnTo>
                    <a:lnTo>
                      <a:pt x="1134" y="2278"/>
                    </a:lnTo>
                    <a:lnTo>
                      <a:pt x="1134" y="2278"/>
                    </a:lnTo>
                    <a:lnTo>
                      <a:pt x="1158" y="2260"/>
                    </a:lnTo>
                    <a:lnTo>
                      <a:pt x="1158" y="2260"/>
                    </a:lnTo>
                    <a:lnTo>
                      <a:pt x="1132" y="2276"/>
                    </a:lnTo>
                    <a:lnTo>
                      <a:pt x="1132" y="2276"/>
                    </a:lnTo>
                    <a:lnTo>
                      <a:pt x="1104" y="2292"/>
                    </a:lnTo>
                    <a:lnTo>
                      <a:pt x="1104" y="2292"/>
                    </a:lnTo>
                    <a:lnTo>
                      <a:pt x="1068" y="2316"/>
                    </a:lnTo>
                    <a:lnTo>
                      <a:pt x="1068" y="2316"/>
                    </a:lnTo>
                    <a:lnTo>
                      <a:pt x="878" y="2442"/>
                    </a:lnTo>
                    <a:lnTo>
                      <a:pt x="878" y="2442"/>
                    </a:lnTo>
                    <a:lnTo>
                      <a:pt x="686" y="2570"/>
                    </a:lnTo>
                    <a:lnTo>
                      <a:pt x="686" y="2570"/>
                    </a:lnTo>
                    <a:lnTo>
                      <a:pt x="652" y="2594"/>
                    </a:lnTo>
                    <a:lnTo>
                      <a:pt x="652" y="2594"/>
                    </a:lnTo>
                    <a:lnTo>
                      <a:pt x="626" y="2614"/>
                    </a:lnTo>
                    <a:lnTo>
                      <a:pt x="626" y="2614"/>
                    </a:lnTo>
                    <a:lnTo>
                      <a:pt x="618" y="2620"/>
                    </a:lnTo>
                    <a:lnTo>
                      <a:pt x="616" y="2428"/>
                    </a:lnTo>
                    <a:lnTo>
                      <a:pt x="616" y="2428"/>
                    </a:lnTo>
                    <a:lnTo>
                      <a:pt x="628" y="2420"/>
                    </a:lnTo>
                    <a:lnTo>
                      <a:pt x="628" y="2420"/>
                    </a:lnTo>
                    <a:lnTo>
                      <a:pt x="658" y="2402"/>
                    </a:lnTo>
                    <a:lnTo>
                      <a:pt x="658" y="2402"/>
                    </a:lnTo>
                    <a:lnTo>
                      <a:pt x="698" y="2378"/>
                    </a:lnTo>
                    <a:lnTo>
                      <a:pt x="698" y="2378"/>
                    </a:lnTo>
                    <a:lnTo>
                      <a:pt x="900" y="2238"/>
                    </a:lnTo>
                    <a:lnTo>
                      <a:pt x="900" y="2238"/>
                    </a:lnTo>
                    <a:lnTo>
                      <a:pt x="1102" y="2100"/>
                    </a:lnTo>
                    <a:lnTo>
                      <a:pt x="1102" y="2100"/>
                    </a:lnTo>
                    <a:lnTo>
                      <a:pt x="1140" y="2074"/>
                    </a:lnTo>
                    <a:lnTo>
                      <a:pt x="1140" y="2074"/>
                    </a:lnTo>
                    <a:lnTo>
                      <a:pt x="1168" y="2052"/>
                    </a:lnTo>
                    <a:lnTo>
                      <a:pt x="1168" y="2052"/>
                    </a:lnTo>
                    <a:lnTo>
                      <a:pt x="1192" y="2034"/>
                    </a:lnTo>
                    <a:lnTo>
                      <a:pt x="1192" y="2034"/>
                    </a:lnTo>
                    <a:lnTo>
                      <a:pt x="1166" y="2050"/>
                    </a:lnTo>
                    <a:lnTo>
                      <a:pt x="1166" y="2050"/>
                    </a:lnTo>
                    <a:lnTo>
                      <a:pt x="1136" y="2068"/>
                    </a:lnTo>
                    <a:lnTo>
                      <a:pt x="1136" y="2068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4">
                      <a:alpha val="0"/>
                    </a:schemeClr>
                  </a:gs>
                  <a:gs pos="71000">
                    <a:schemeClr val="accent4">
                      <a:lumMod val="50000"/>
                    </a:schemeClr>
                  </a:gs>
                </a:gsLst>
                <a:lin ang="8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40" name="그룹 223"/>
            <p:cNvGrpSpPr/>
            <p:nvPr/>
          </p:nvGrpSpPr>
          <p:grpSpPr>
            <a:xfrm>
              <a:off x="261898" y="946116"/>
              <a:ext cx="1960576" cy="5048878"/>
              <a:chOff x="3403584" y="946116"/>
              <a:chExt cx="1960576" cy="5048878"/>
            </a:xfrm>
          </p:grpSpPr>
          <p:sp>
            <p:nvSpPr>
              <p:cNvPr id="119" name="Freeform 114"/>
              <p:cNvSpPr>
                <a:spLocks/>
              </p:cNvSpPr>
              <p:nvPr/>
            </p:nvSpPr>
            <p:spPr bwMode="auto">
              <a:xfrm>
                <a:off x="4335670" y="5547319"/>
                <a:ext cx="120650" cy="447675"/>
              </a:xfrm>
              <a:custGeom>
                <a:avLst/>
                <a:gdLst/>
                <a:ahLst/>
                <a:cxnLst>
                  <a:cxn ang="0">
                    <a:pos x="76" y="256"/>
                  </a:cxn>
                  <a:cxn ang="0">
                    <a:pos x="76" y="256"/>
                  </a:cxn>
                  <a:cxn ang="0">
                    <a:pos x="74" y="262"/>
                  </a:cxn>
                  <a:cxn ang="0">
                    <a:pos x="72" y="266"/>
                  </a:cxn>
                  <a:cxn ang="0">
                    <a:pos x="62" y="274"/>
                  </a:cxn>
                  <a:cxn ang="0">
                    <a:pos x="50" y="280"/>
                  </a:cxn>
                  <a:cxn ang="0">
                    <a:pos x="38" y="282"/>
                  </a:cxn>
                  <a:cxn ang="0">
                    <a:pos x="38" y="282"/>
                  </a:cxn>
                  <a:cxn ang="0">
                    <a:pos x="38" y="282"/>
                  </a:cxn>
                  <a:cxn ang="0">
                    <a:pos x="26" y="280"/>
                  </a:cxn>
                  <a:cxn ang="0">
                    <a:pos x="14" y="274"/>
                  </a:cxn>
                  <a:cxn ang="0">
                    <a:pos x="4" y="266"/>
                  </a:cxn>
                  <a:cxn ang="0">
                    <a:pos x="2" y="262"/>
                  </a:cxn>
                  <a:cxn ang="0">
                    <a:pos x="0" y="256"/>
                  </a:cxn>
                  <a:cxn ang="0">
                    <a:pos x="12" y="26"/>
                  </a:cxn>
                  <a:cxn ang="0">
                    <a:pos x="12" y="26"/>
                  </a:cxn>
                  <a:cxn ang="0">
                    <a:pos x="14" y="16"/>
                  </a:cxn>
                  <a:cxn ang="0">
                    <a:pos x="20" y="8"/>
                  </a:cxn>
                  <a:cxn ang="0">
                    <a:pos x="28" y="2"/>
                  </a:cxn>
                  <a:cxn ang="0">
                    <a:pos x="38" y="0"/>
                  </a:cxn>
                  <a:cxn ang="0">
                    <a:pos x="38" y="0"/>
                  </a:cxn>
                  <a:cxn ang="0">
                    <a:pos x="38" y="0"/>
                  </a:cxn>
                  <a:cxn ang="0">
                    <a:pos x="48" y="2"/>
                  </a:cxn>
                  <a:cxn ang="0">
                    <a:pos x="56" y="8"/>
                  </a:cxn>
                  <a:cxn ang="0">
                    <a:pos x="62" y="16"/>
                  </a:cxn>
                  <a:cxn ang="0">
                    <a:pos x="64" y="26"/>
                  </a:cxn>
                  <a:cxn ang="0">
                    <a:pos x="76" y="256"/>
                  </a:cxn>
                </a:cxnLst>
                <a:rect l="0" t="0" r="r" b="b"/>
                <a:pathLst>
                  <a:path w="76" h="282">
                    <a:moveTo>
                      <a:pt x="76" y="256"/>
                    </a:moveTo>
                    <a:lnTo>
                      <a:pt x="76" y="256"/>
                    </a:lnTo>
                    <a:lnTo>
                      <a:pt x="74" y="262"/>
                    </a:lnTo>
                    <a:lnTo>
                      <a:pt x="72" y="266"/>
                    </a:lnTo>
                    <a:lnTo>
                      <a:pt x="62" y="274"/>
                    </a:lnTo>
                    <a:lnTo>
                      <a:pt x="50" y="280"/>
                    </a:lnTo>
                    <a:lnTo>
                      <a:pt x="38" y="282"/>
                    </a:lnTo>
                    <a:lnTo>
                      <a:pt x="38" y="282"/>
                    </a:lnTo>
                    <a:lnTo>
                      <a:pt x="38" y="282"/>
                    </a:lnTo>
                    <a:lnTo>
                      <a:pt x="26" y="280"/>
                    </a:lnTo>
                    <a:lnTo>
                      <a:pt x="14" y="274"/>
                    </a:lnTo>
                    <a:lnTo>
                      <a:pt x="4" y="266"/>
                    </a:lnTo>
                    <a:lnTo>
                      <a:pt x="2" y="262"/>
                    </a:lnTo>
                    <a:lnTo>
                      <a:pt x="0" y="256"/>
                    </a:lnTo>
                    <a:lnTo>
                      <a:pt x="12" y="26"/>
                    </a:lnTo>
                    <a:lnTo>
                      <a:pt x="12" y="26"/>
                    </a:lnTo>
                    <a:lnTo>
                      <a:pt x="14" y="16"/>
                    </a:lnTo>
                    <a:lnTo>
                      <a:pt x="20" y="8"/>
                    </a:lnTo>
                    <a:lnTo>
                      <a:pt x="28" y="2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48" y="2"/>
                    </a:lnTo>
                    <a:lnTo>
                      <a:pt x="56" y="8"/>
                    </a:lnTo>
                    <a:lnTo>
                      <a:pt x="62" y="16"/>
                    </a:lnTo>
                    <a:lnTo>
                      <a:pt x="64" y="26"/>
                    </a:lnTo>
                    <a:lnTo>
                      <a:pt x="76" y="256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0" name="Freeform 5"/>
              <p:cNvSpPr>
                <a:spLocks/>
              </p:cNvSpPr>
              <p:nvPr/>
            </p:nvSpPr>
            <p:spPr bwMode="auto">
              <a:xfrm>
                <a:off x="3403584" y="946116"/>
                <a:ext cx="1952625" cy="4908550"/>
              </a:xfrm>
              <a:custGeom>
                <a:avLst/>
                <a:gdLst/>
                <a:ahLst/>
                <a:cxnLst>
                  <a:cxn ang="0">
                    <a:pos x="1210" y="1936"/>
                  </a:cxn>
                  <a:cxn ang="0">
                    <a:pos x="1216" y="2100"/>
                  </a:cxn>
                  <a:cxn ang="0">
                    <a:pos x="1184" y="2200"/>
                  </a:cxn>
                  <a:cxn ang="0">
                    <a:pos x="1180" y="2332"/>
                  </a:cxn>
                  <a:cxn ang="0">
                    <a:pos x="1132" y="2442"/>
                  </a:cxn>
                  <a:cxn ang="0">
                    <a:pos x="1108" y="2554"/>
                  </a:cxn>
                  <a:cxn ang="0">
                    <a:pos x="1058" y="2658"/>
                  </a:cxn>
                  <a:cxn ang="0">
                    <a:pos x="1018" y="2740"/>
                  </a:cxn>
                  <a:cxn ang="0">
                    <a:pos x="964" y="2844"/>
                  </a:cxn>
                  <a:cxn ang="0">
                    <a:pos x="910" y="2888"/>
                  </a:cxn>
                  <a:cxn ang="0">
                    <a:pos x="852" y="2994"/>
                  </a:cxn>
                  <a:cxn ang="0">
                    <a:pos x="790" y="2992"/>
                  </a:cxn>
                  <a:cxn ang="0">
                    <a:pos x="738" y="3066"/>
                  </a:cxn>
                  <a:cxn ang="0">
                    <a:pos x="674" y="3040"/>
                  </a:cxn>
                  <a:cxn ang="0">
                    <a:pos x="614" y="3092"/>
                  </a:cxn>
                  <a:cxn ang="0">
                    <a:pos x="546" y="3038"/>
                  </a:cxn>
                  <a:cxn ang="0">
                    <a:pos x="492" y="3066"/>
                  </a:cxn>
                  <a:cxn ang="0">
                    <a:pos x="424" y="2984"/>
                  </a:cxn>
                  <a:cxn ang="0">
                    <a:pos x="368" y="2962"/>
                  </a:cxn>
                  <a:cxn ang="0">
                    <a:pos x="304" y="2880"/>
                  </a:cxn>
                  <a:cxn ang="0">
                    <a:pos x="258" y="2816"/>
                  </a:cxn>
                  <a:cxn ang="0">
                    <a:pos x="198" y="2732"/>
                  </a:cxn>
                  <a:cxn ang="0">
                    <a:pos x="164" y="2630"/>
                  </a:cxn>
                  <a:cxn ang="0">
                    <a:pos x="106" y="2542"/>
                  </a:cxn>
                  <a:cxn ang="0">
                    <a:pos x="90" y="2414"/>
                  </a:cxn>
                  <a:cxn ang="0">
                    <a:pos x="48" y="2332"/>
                  </a:cxn>
                  <a:cxn ang="0">
                    <a:pos x="40" y="2172"/>
                  </a:cxn>
                  <a:cxn ang="0">
                    <a:pos x="18" y="2064"/>
                  </a:cxn>
                  <a:cxn ang="0">
                    <a:pos x="14" y="1908"/>
                  </a:cxn>
                  <a:cxn ang="0">
                    <a:pos x="16" y="1784"/>
                  </a:cxn>
                  <a:cxn ang="0">
                    <a:pos x="28" y="1614"/>
                  </a:cxn>
                  <a:cxn ang="0">
                    <a:pos x="64" y="1472"/>
                  </a:cxn>
                  <a:cxn ang="0">
                    <a:pos x="96" y="1278"/>
                  </a:cxn>
                  <a:cxn ang="0">
                    <a:pos x="156" y="1136"/>
                  </a:cxn>
                  <a:cxn ang="0">
                    <a:pos x="194" y="970"/>
                  </a:cxn>
                  <a:cxn ang="0">
                    <a:pos x="274" y="802"/>
                  </a:cxn>
                  <a:cxn ang="0">
                    <a:pos x="326" y="650"/>
                  </a:cxn>
                  <a:cxn ang="0">
                    <a:pos x="398" y="494"/>
                  </a:cxn>
                  <a:cxn ang="0">
                    <a:pos x="450" y="378"/>
                  </a:cxn>
                  <a:cxn ang="0">
                    <a:pos x="510" y="234"/>
                  </a:cxn>
                  <a:cxn ang="0">
                    <a:pos x="550" y="172"/>
                  </a:cxn>
                  <a:cxn ang="0">
                    <a:pos x="588" y="52"/>
                  </a:cxn>
                  <a:cxn ang="0">
                    <a:pos x="608" y="60"/>
                  </a:cxn>
                  <a:cxn ang="0">
                    <a:pos x="616" y="38"/>
                  </a:cxn>
                  <a:cxn ang="0">
                    <a:pos x="634" y="60"/>
                  </a:cxn>
                  <a:cxn ang="0">
                    <a:pos x="662" y="136"/>
                  </a:cxn>
                  <a:cxn ang="0">
                    <a:pos x="710" y="196"/>
                  </a:cxn>
                  <a:cxn ang="0">
                    <a:pos x="752" y="332"/>
                  </a:cxn>
                  <a:cxn ang="0">
                    <a:pos x="810" y="408"/>
                  </a:cxn>
                  <a:cxn ang="0">
                    <a:pos x="872" y="598"/>
                  </a:cxn>
                  <a:cxn ang="0">
                    <a:pos x="932" y="720"/>
                  </a:cxn>
                  <a:cxn ang="0">
                    <a:pos x="1000" y="910"/>
                  </a:cxn>
                  <a:cxn ang="0">
                    <a:pos x="1052" y="1056"/>
                  </a:cxn>
                  <a:cxn ang="0">
                    <a:pos x="1116" y="1246"/>
                  </a:cxn>
                  <a:cxn ang="0">
                    <a:pos x="1148" y="1396"/>
                  </a:cxn>
                  <a:cxn ang="0">
                    <a:pos x="1202" y="1580"/>
                  </a:cxn>
                  <a:cxn ang="0">
                    <a:pos x="1204" y="1716"/>
                  </a:cxn>
                </a:cxnLst>
                <a:rect l="0" t="0" r="r" b="b"/>
                <a:pathLst>
                  <a:path w="1230" h="3092">
                    <a:moveTo>
                      <a:pt x="1230" y="1854"/>
                    </a:moveTo>
                    <a:lnTo>
                      <a:pt x="1230" y="1854"/>
                    </a:lnTo>
                    <a:lnTo>
                      <a:pt x="1222" y="1880"/>
                    </a:lnTo>
                    <a:lnTo>
                      <a:pt x="1214" y="1908"/>
                    </a:lnTo>
                    <a:lnTo>
                      <a:pt x="1210" y="1936"/>
                    </a:lnTo>
                    <a:lnTo>
                      <a:pt x="1208" y="1966"/>
                    </a:lnTo>
                    <a:lnTo>
                      <a:pt x="1208" y="1998"/>
                    </a:lnTo>
                    <a:lnTo>
                      <a:pt x="1208" y="2030"/>
                    </a:lnTo>
                    <a:lnTo>
                      <a:pt x="1212" y="2064"/>
                    </a:lnTo>
                    <a:lnTo>
                      <a:pt x="1216" y="2100"/>
                    </a:lnTo>
                    <a:lnTo>
                      <a:pt x="1216" y="2100"/>
                    </a:lnTo>
                    <a:lnTo>
                      <a:pt x="1206" y="2122"/>
                    </a:lnTo>
                    <a:lnTo>
                      <a:pt x="1196" y="2146"/>
                    </a:lnTo>
                    <a:lnTo>
                      <a:pt x="1190" y="2172"/>
                    </a:lnTo>
                    <a:lnTo>
                      <a:pt x="1184" y="2200"/>
                    </a:lnTo>
                    <a:lnTo>
                      <a:pt x="1180" y="2228"/>
                    </a:lnTo>
                    <a:lnTo>
                      <a:pt x="1178" y="2262"/>
                    </a:lnTo>
                    <a:lnTo>
                      <a:pt x="1178" y="2296"/>
                    </a:lnTo>
                    <a:lnTo>
                      <a:pt x="1180" y="2332"/>
                    </a:lnTo>
                    <a:lnTo>
                      <a:pt x="1180" y="2332"/>
                    </a:lnTo>
                    <a:lnTo>
                      <a:pt x="1168" y="2348"/>
                    </a:lnTo>
                    <a:lnTo>
                      <a:pt x="1156" y="2368"/>
                    </a:lnTo>
                    <a:lnTo>
                      <a:pt x="1146" y="2390"/>
                    </a:lnTo>
                    <a:lnTo>
                      <a:pt x="1138" y="2414"/>
                    </a:lnTo>
                    <a:lnTo>
                      <a:pt x="1132" y="2442"/>
                    </a:lnTo>
                    <a:lnTo>
                      <a:pt x="1128" y="2472"/>
                    </a:lnTo>
                    <a:lnTo>
                      <a:pt x="1124" y="2506"/>
                    </a:lnTo>
                    <a:lnTo>
                      <a:pt x="1124" y="2542"/>
                    </a:lnTo>
                    <a:lnTo>
                      <a:pt x="1124" y="2542"/>
                    </a:lnTo>
                    <a:lnTo>
                      <a:pt x="1108" y="2554"/>
                    </a:lnTo>
                    <a:lnTo>
                      <a:pt x="1096" y="2568"/>
                    </a:lnTo>
                    <a:lnTo>
                      <a:pt x="1084" y="2584"/>
                    </a:lnTo>
                    <a:lnTo>
                      <a:pt x="1074" y="2606"/>
                    </a:lnTo>
                    <a:lnTo>
                      <a:pt x="1064" y="2630"/>
                    </a:lnTo>
                    <a:lnTo>
                      <a:pt x="1058" y="2658"/>
                    </a:lnTo>
                    <a:lnTo>
                      <a:pt x="1052" y="2690"/>
                    </a:lnTo>
                    <a:lnTo>
                      <a:pt x="1048" y="2726"/>
                    </a:lnTo>
                    <a:lnTo>
                      <a:pt x="1048" y="2726"/>
                    </a:lnTo>
                    <a:lnTo>
                      <a:pt x="1032" y="2732"/>
                    </a:lnTo>
                    <a:lnTo>
                      <a:pt x="1018" y="2740"/>
                    </a:lnTo>
                    <a:lnTo>
                      <a:pt x="1004" y="2752"/>
                    </a:lnTo>
                    <a:lnTo>
                      <a:pt x="992" y="2770"/>
                    </a:lnTo>
                    <a:lnTo>
                      <a:pt x="982" y="2790"/>
                    </a:lnTo>
                    <a:lnTo>
                      <a:pt x="972" y="2816"/>
                    </a:lnTo>
                    <a:lnTo>
                      <a:pt x="964" y="2844"/>
                    </a:lnTo>
                    <a:lnTo>
                      <a:pt x="956" y="2878"/>
                    </a:lnTo>
                    <a:lnTo>
                      <a:pt x="956" y="2878"/>
                    </a:lnTo>
                    <a:lnTo>
                      <a:pt x="940" y="2876"/>
                    </a:lnTo>
                    <a:lnTo>
                      <a:pt x="924" y="2880"/>
                    </a:lnTo>
                    <a:lnTo>
                      <a:pt x="910" y="2888"/>
                    </a:lnTo>
                    <a:lnTo>
                      <a:pt x="896" y="2900"/>
                    </a:lnTo>
                    <a:lnTo>
                      <a:pt x="884" y="2916"/>
                    </a:lnTo>
                    <a:lnTo>
                      <a:pt x="872" y="2938"/>
                    </a:lnTo>
                    <a:lnTo>
                      <a:pt x="862" y="2962"/>
                    </a:lnTo>
                    <a:lnTo>
                      <a:pt x="852" y="2994"/>
                    </a:lnTo>
                    <a:lnTo>
                      <a:pt x="852" y="2994"/>
                    </a:lnTo>
                    <a:lnTo>
                      <a:pt x="836" y="2986"/>
                    </a:lnTo>
                    <a:lnTo>
                      <a:pt x="820" y="2982"/>
                    </a:lnTo>
                    <a:lnTo>
                      <a:pt x="804" y="2984"/>
                    </a:lnTo>
                    <a:lnTo>
                      <a:pt x="790" y="2992"/>
                    </a:lnTo>
                    <a:lnTo>
                      <a:pt x="776" y="3002"/>
                    </a:lnTo>
                    <a:lnTo>
                      <a:pt x="762" y="3020"/>
                    </a:lnTo>
                    <a:lnTo>
                      <a:pt x="750" y="3040"/>
                    </a:lnTo>
                    <a:lnTo>
                      <a:pt x="738" y="3066"/>
                    </a:lnTo>
                    <a:lnTo>
                      <a:pt x="738" y="3066"/>
                    </a:lnTo>
                    <a:lnTo>
                      <a:pt x="722" y="3052"/>
                    </a:lnTo>
                    <a:lnTo>
                      <a:pt x="706" y="3044"/>
                    </a:lnTo>
                    <a:lnTo>
                      <a:pt x="690" y="3038"/>
                    </a:lnTo>
                    <a:lnTo>
                      <a:pt x="682" y="3038"/>
                    </a:lnTo>
                    <a:lnTo>
                      <a:pt x="674" y="3040"/>
                    </a:lnTo>
                    <a:lnTo>
                      <a:pt x="660" y="3046"/>
                    </a:lnTo>
                    <a:lnTo>
                      <a:pt x="644" y="3056"/>
                    </a:lnTo>
                    <a:lnTo>
                      <a:pt x="630" y="3072"/>
                    </a:lnTo>
                    <a:lnTo>
                      <a:pt x="614" y="3092"/>
                    </a:lnTo>
                    <a:lnTo>
                      <a:pt x="614" y="3092"/>
                    </a:lnTo>
                    <a:lnTo>
                      <a:pt x="600" y="3072"/>
                    </a:lnTo>
                    <a:lnTo>
                      <a:pt x="584" y="3056"/>
                    </a:lnTo>
                    <a:lnTo>
                      <a:pt x="570" y="3046"/>
                    </a:lnTo>
                    <a:lnTo>
                      <a:pt x="554" y="3040"/>
                    </a:lnTo>
                    <a:lnTo>
                      <a:pt x="546" y="3038"/>
                    </a:lnTo>
                    <a:lnTo>
                      <a:pt x="540" y="3038"/>
                    </a:lnTo>
                    <a:lnTo>
                      <a:pt x="524" y="3044"/>
                    </a:lnTo>
                    <a:lnTo>
                      <a:pt x="508" y="3052"/>
                    </a:lnTo>
                    <a:lnTo>
                      <a:pt x="492" y="3066"/>
                    </a:lnTo>
                    <a:lnTo>
                      <a:pt x="492" y="3066"/>
                    </a:lnTo>
                    <a:lnTo>
                      <a:pt x="480" y="3040"/>
                    </a:lnTo>
                    <a:lnTo>
                      <a:pt x="466" y="3020"/>
                    </a:lnTo>
                    <a:lnTo>
                      <a:pt x="452" y="3002"/>
                    </a:lnTo>
                    <a:lnTo>
                      <a:pt x="438" y="2992"/>
                    </a:lnTo>
                    <a:lnTo>
                      <a:pt x="424" y="2984"/>
                    </a:lnTo>
                    <a:lnTo>
                      <a:pt x="410" y="2982"/>
                    </a:lnTo>
                    <a:lnTo>
                      <a:pt x="394" y="2986"/>
                    </a:lnTo>
                    <a:lnTo>
                      <a:pt x="378" y="2994"/>
                    </a:lnTo>
                    <a:lnTo>
                      <a:pt x="378" y="2994"/>
                    </a:lnTo>
                    <a:lnTo>
                      <a:pt x="368" y="2962"/>
                    </a:lnTo>
                    <a:lnTo>
                      <a:pt x="356" y="2938"/>
                    </a:lnTo>
                    <a:lnTo>
                      <a:pt x="344" y="2916"/>
                    </a:lnTo>
                    <a:lnTo>
                      <a:pt x="332" y="2900"/>
                    </a:lnTo>
                    <a:lnTo>
                      <a:pt x="318" y="2888"/>
                    </a:lnTo>
                    <a:lnTo>
                      <a:pt x="304" y="2880"/>
                    </a:lnTo>
                    <a:lnTo>
                      <a:pt x="290" y="2876"/>
                    </a:lnTo>
                    <a:lnTo>
                      <a:pt x="274" y="2878"/>
                    </a:lnTo>
                    <a:lnTo>
                      <a:pt x="274" y="2878"/>
                    </a:lnTo>
                    <a:lnTo>
                      <a:pt x="266" y="2844"/>
                    </a:lnTo>
                    <a:lnTo>
                      <a:pt x="258" y="2816"/>
                    </a:lnTo>
                    <a:lnTo>
                      <a:pt x="248" y="2790"/>
                    </a:lnTo>
                    <a:lnTo>
                      <a:pt x="238" y="2770"/>
                    </a:lnTo>
                    <a:lnTo>
                      <a:pt x="226" y="2752"/>
                    </a:lnTo>
                    <a:lnTo>
                      <a:pt x="212" y="2740"/>
                    </a:lnTo>
                    <a:lnTo>
                      <a:pt x="198" y="2732"/>
                    </a:lnTo>
                    <a:lnTo>
                      <a:pt x="182" y="2726"/>
                    </a:lnTo>
                    <a:lnTo>
                      <a:pt x="182" y="2726"/>
                    </a:lnTo>
                    <a:lnTo>
                      <a:pt x="178" y="2690"/>
                    </a:lnTo>
                    <a:lnTo>
                      <a:pt x="172" y="2658"/>
                    </a:lnTo>
                    <a:lnTo>
                      <a:pt x="164" y="2630"/>
                    </a:lnTo>
                    <a:lnTo>
                      <a:pt x="156" y="2606"/>
                    </a:lnTo>
                    <a:lnTo>
                      <a:pt x="146" y="2584"/>
                    </a:lnTo>
                    <a:lnTo>
                      <a:pt x="134" y="2568"/>
                    </a:lnTo>
                    <a:lnTo>
                      <a:pt x="120" y="2554"/>
                    </a:lnTo>
                    <a:lnTo>
                      <a:pt x="106" y="2542"/>
                    </a:lnTo>
                    <a:lnTo>
                      <a:pt x="106" y="2542"/>
                    </a:lnTo>
                    <a:lnTo>
                      <a:pt x="104" y="2506"/>
                    </a:lnTo>
                    <a:lnTo>
                      <a:pt x="102" y="2472"/>
                    </a:lnTo>
                    <a:lnTo>
                      <a:pt x="98" y="2442"/>
                    </a:lnTo>
                    <a:lnTo>
                      <a:pt x="90" y="2414"/>
                    </a:lnTo>
                    <a:lnTo>
                      <a:pt x="84" y="2390"/>
                    </a:lnTo>
                    <a:lnTo>
                      <a:pt x="74" y="2368"/>
                    </a:lnTo>
                    <a:lnTo>
                      <a:pt x="62" y="2348"/>
                    </a:lnTo>
                    <a:lnTo>
                      <a:pt x="48" y="2332"/>
                    </a:lnTo>
                    <a:lnTo>
                      <a:pt x="48" y="2332"/>
                    </a:lnTo>
                    <a:lnTo>
                      <a:pt x="50" y="2296"/>
                    </a:lnTo>
                    <a:lnTo>
                      <a:pt x="50" y="2262"/>
                    </a:lnTo>
                    <a:lnTo>
                      <a:pt x="48" y="2228"/>
                    </a:lnTo>
                    <a:lnTo>
                      <a:pt x="46" y="2200"/>
                    </a:lnTo>
                    <a:lnTo>
                      <a:pt x="40" y="2172"/>
                    </a:lnTo>
                    <a:lnTo>
                      <a:pt x="32" y="2146"/>
                    </a:lnTo>
                    <a:lnTo>
                      <a:pt x="24" y="2122"/>
                    </a:lnTo>
                    <a:lnTo>
                      <a:pt x="12" y="2100"/>
                    </a:lnTo>
                    <a:lnTo>
                      <a:pt x="12" y="2100"/>
                    </a:lnTo>
                    <a:lnTo>
                      <a:pt x="18" y="2064"/>
                    </a:lnTo>
                    <a:lnTo>
                      <a:pt x="20" y="2030"/>
                    </a:lnTo>
                    <a:lnTo>
                      <a:pt x="22" y="1998"/>
                    </a:lnTo>
                    <a:lnTo>
                      <a:pt x="22" y="1966"/>
                    </a:lnTo>
                    <a:lnTo>
                      <a:pt x="18" y="1936"/>
                    </a:lnTo>
                    <a:lnTo>
                      <a:pt x="14" y="1908"/>
                    </a:lnTo>
                    <a:lnTo>
                      <a:pt x="8" y="1880"/>
                    </a:lnTo>
                    <a:lnTo>
                      <a:pt x="0" y="1854"/>
                    </a:lnTo>
                    <a:lnTo>
                      <a:pt x="0" y="1854"/>
                    </a:lnTo>
                    <a:lnTo>
                      <a:pt x="8" y="1818"/>
                    </a:lnTo>
                    <a:lnTo>
                      <a:pt x="16" y="1784"/>
                    </a:lnTo>
                    <a:lnTo>
                      <a:pt x="20" y="1750"/>
                    </a:lnTo>
                    <a:lnTo>
                      <a:pt x="24" y="1716"/>
                    </a:lnTo>
                    <a:lnTo>
                      <a:pt x="28" y="1682"/>
                    </a:lnTo>
                    <a:lnTo>
                      <a:pt x="28" y="1648"/>
                    </a:lnTo>
                    <a:lnTo>
                      <a:pt x="28" y="1614"/>
                    </a:lnTo>
                    <a:lnTo>
                      <a:pt x="26" y="1580"/>
                    </a:lnTo>
                    <a:lnTo>
                      <a:pt x="26" y="1580"/>
                    </a:lnTo>
                    <a:lnTo>
                      <a:pt x="40" y="1544"/>
                    </a:lnTo>
                    <a:lnTo>
                      <a:pt x="52" y="1508"/>
                    </a:lnTo>
                    <a:lnTo>
                      <a:pt x="64" y="1472"/>
                    </a:lnTo>
                    <a:lnTo>
                      <a:pt x="74" y="1434"/>
                    </a:lnTo>
                    <a:lnTo>
                      <a:pt x="82" y="1396"/>
                    </a:lnTo>
                    <a:lnTo>
                      <a:pt x="88" y="1358"/>
                    </a:lnTo>
                    <a:lnTo>
                      <a:pt x="92" y="1320"/>
                    </a:lnTo>
                    <a:lnTo>
                      <a:pt x="96" y="1278"/>
                    </a:lnTo>
                    <a:lnTo>
                      <a:pt x="96" y="1278"/>
                    </a:lnTo>
                    <a:lnTo>
                      <a:pt x="114" y="1246"/>
                    </a:lnTo>
                    <a:lnTo>
                      <a:pt x="130" y="1210"/>
                    </a:lnTo>
                    <a:lnTo>
                      <a:pt x="144" y="1174"/>
                    </a:lnTo>
                    <a:lnTo>
                      <a:pt x="156" y="1136"/>
                    </a:lnTo>
                    <a:lnTo>
                      <a:pt x="168" y="1098"/>
                    </a:lnTo>
                    <a:lnTo>
                      <a:pt x="178" y="1056"/>
                    </a:lnTo>
                    <a:lnTo>
                      <a:pt x="186" y="1014"/>
                    </a:lnTo>
                    <a:lnTo>
                      <a:pt x="194" y="970"/>
                    </a:lnTo>
                    <a:lnTo>
                      <a:pt x="194" y="970"/>
                    </a:lnTo>
                    <a:lnTo>
                      <a:pt x="212" y="940"/>
                    </a:lnTo>
                    <a:lnTo>
                      <a:pt x="230" y="910"/>
                    </a:lnTo>
                    <a:lnTo>
                      <a:pt x="246" y="876"/>
                    </a:lnTo>
                    <a:lnTo>
                      <a:pt x="260" y="840"/>
                    </a:lnTo>
                    <a:lnTo>
                      <a:pt x="274" y="802"/>
                    </a:lnTo>
                    <a:lnTo>
                      <a:pt x="286" y="762"/>
                    </a:lnTo>
                    <a:lnTo>
                      <a:pt x="298" y="720"/>
                    </a:lnTo>
                    <a:lnTo>
                      <a:pt x="308" y="674"/>
                    </a:lnTo>
                    <a:lnTo>
                      <a:pt x="308" y="674"/>
                    </a:lnTo>
                    <a:lnTo>
                      <a:pt x="326" y="650"/>
                    </a:lnTo>
                    <a:lnTo>
                      <a:pt x="342" y="626"/>
                    </a:lnTo>
                    <a:lnTo>
                      <a:pt x="358" y="598"/>
                    </a:lnTo>
                    <a:lnTo>
                      <a:pt x="372" y="566"/>
                    </a:lnTo>
                    <a:lnTo>
                      <a:pt x="386" y="532"/>
                    </a:lnTo>
                    <a:lnTo>
                      <a:pt x="398" y="494"/>
                    </a:lnTo>
                    <a:lnTo>
                      <a:pt x="410" y="452"/>
                    </a:lnTo>
                    <a:lnTo>
                      <a:pt x="420" y="408"/>
                    </a:lnTo>
                    <a:lnTo>
                      <a:pt x="420" y="408"/>
                    </a:lnTo>
                    <a:lnTo>
                      <a:pt x="436" y="394"/>
                    </a:lnTo>
                    <a:lnTo>
                      <a:pt x="450" y="378"/>
                    </a:lnTo>
                    <a:lnTo>
                      <a:pt x="464" y="356"/>
                    </a:lnTo>
                    <a:lnTo>
                      <a:pt x="476" y="332"/>
                    </a:lnTo>
                    <a:lnTo>
                      <a:pt x="488" y="302"/>
                    </a:lnTo>
                    <a:lnTo>
                      <a:pt x="500" y="270"/>
                    </a:lnTo>
                    <a:lnTo>
                      <a:pt x="510" y="234"/>
                    </a:lnTo>
                    <a:lnTo>
                      <a:pt x="518" y="196"/>
                    </a:lnTo>
                    <a:lnTo>
                      <a:pt x="518" y="196"/>
                    </a:lnTo>
                    <a:lnTo>
                      <a:pt x="530" y="192"/>
                    </a:lnTo>
                    <a:lnTo>
                      <a:pt x="540" y="184"/>
                    </a:lnTo>
                    <a:lnTo>
                      <a:pt x="550" y="172"/>
                    </a:lnTo>
                    <a:lnTo>
                      <a:pt x="560" y="156"/>
                    </a:lnTo>
                    <a:lnTo>
                      <a:pt x="568" y="136"/>
                    </a:lnTo>
                    <a:lnTo>
                      <a:pt x="576" y="112"/>
                    </a:lnTo>
                    <a:lnTo>
                      <a:pt x="582" y="84"/>
                    </a:lnTo>
                    <a:lnTo>
                      <a:pt x="588" y="52"/>
                    </a:lnTo>
                    <a:lnTo>
                      <a:pt x="588" y="52"/>
                    </a:lnTo>
                    <a:lnTo>
                      <a:pt x="594" y="60"/>
                    </a:lnTo>
                    <a:lnTo>
                      <a:pt x="600" y="64"/>
                    </a:lnTo>
                    <a:lnTo>
                      <a:pt x="604" y="64"/>
                    </a:lnTo>
                    <a:lnTo>
                      <a:pt x="608" y="60"/>
                    </a:lnTo>
                    <a:lnTo>
                      <a:pt x="610" y="50"/>
                    </a:lnTo>
                    <a:lnTo>
                      <a:pt x="612" y="38"/>
                    </a:lnTo>
                    <a:lnTo>
                      <a:pt x="614" y="0"/>
                    </a:lnTo>
                    <a:lnTo>
                      <a:pt x="614" y="0"/>
                    </a:lnTo>
                    <a:lnTo>
                      <a:pt x="616" y="38"/>
                    </a:lnTo>
                    <a:lnTo>
                      <a:pt x="618" y="50"/>
                    </a:lnTo>
                    <a:lnTo>
                      <a:pt x="622" y="60"/>
                    </a:lnTo>
                    <a:lnTo>
                      <a:pt x="626" y="64"/>
                    </a:lnTo>
                    <a:lnTo>
                      <a:pt x="630" y="64"/>
                    </a:lnTo>
                    <a:lnTo>
                      <a:pt x="634" y="60"/>
                    </a:lnTo>
                    <a:lnTo>
                      <a:pt x="640" y="52"/>
                    </a:lnTo>
                    <a:lnTo>
                      <a:pt x="640" y="52"/>
                    </a:lnTo>
                    <a:lnTo>
                      <a:pt x="648" y="84"/>
                    </a:lnTo>
                    <a:lnTo>
                      <a:pt x="654" y="112"/>
                    </a:lnTo>
                    <a:lnTo>
                      <a:pt x="662" y="136"/>
                    </a:lnTo>
                    <a:lnTo>
                      <a:pt x="670" y="156"/>
                    </a:lnTo>
                    <a:lnTo>
                      <a:pt x="678" y="172"/>
                    </a:lnTo>
                    <a:lnTo>
                      <a:pt x="688" y="184"/>
                    </a:lnTo>
                    <a:lnTo>
                      <a:pt x="700" y="192"/>
                    </a:lnTo>
                    <a:lnTo>
                      <a:pt x="710" y="196"/>
                    </a:lnTo>
                    <a:lnTo>
                      <a:pt x="710" y="196"/>
                    </a:lnTo>
                    <a:lnTo>
                      <a:pt x="720" y="234"/>
                    </a:lnTo>
                    <a:lnTo>
                      <a:pt x="730" y="270"/>
                    </a:lnTo>
                    <a:lnTo>
                      <a:pt x="742" y="302"/>
                    </a:lnTo>
                    <a:lnTo>
                      <a:pt x="752" y="332"/>
                    </a:lnTo>
                    <a:lnTo>
                      <a:pt x="766" y="356"/>
                    </a:lnTo>
                    <a:lnTo>
                      <a:pt x="780" y="378"/>
                    </a:lnTo>
                    <a:lnTo>
                      <a:pt x="794" y="394"/>
                    </a:lnTo>
                    <a:lnTo>
                      <a:pt x="810" y="408"/>
                    </a:lnTo>
                    <a:lnTo>
                      <a:pt x="810" y="408"/>
                    </a:lnTo>
                    <a:lnTo>
                      <a:pt x="820" y="452"/>
                    </a:lnTo>
                    <a:lnTo>
                      <a:pt x="832" y="494"/>
                    </a:lnTo>
                    <a:lnTo>
                      <a:pt x="844" y="532"/>
                    </a:lnTo>
                    <a:lnTo>
                      <a:pt x="858" y="566"/>
                    </a:lnTo>
                    <a:lnTo>
                      <a:pt x="872" y="598"/>
                    </a:lnTo>
                    <a:lnTo>
                      <a:pt x="888" y="626"/>
                    </a:lnTo>
                    <a:lnTo>
                      <a:pt x="904" y="650"/>
                    </a:lnTo>
                    <a:lnTo>
                      <a:pt x="922" y="674"/>
                    </a:lnTo>
                    <a:lnTo>
                      <a:pt x="922" y="674"/>
                    </a:lnTo>
                    <a:lnTo>
                      <a:pt x="932" y="720"/>
                    </a:lnTo>
                    <a:lnTo>
                      <a:pt x="942" y="762"/>
                    </a:lnTo>
                    <a:lnTo>
                      <a:pt x="956" y="802"/>
                    </a:lnTo>
                    <a:lnTo>
                      <a:pt x="968" y="840"/>
                    </a:lnTo>
                    <a:lnTo>
                      <a:pt x="984" y="876"/>
                    </a:lnTo>
                    <a:lnTo>
                      <a:pt x="1000" y="910"/>
                    </a:lnTo>
                    <a:lnTo>
                      <a:pt x="1016" y="940"/>
                    </a:lnTo>
                    <a:lnTo>
                      <a:pt x="1034" y="970"/>
                    </a:lnTo>
                    <a:lnTo>
                      <a:pt x="1034" y="970"/>
                    </a:lnTo>
                    <a:lnTo>
                      <a:pt x="1042" y="1014"/>
                    </a:lnTo>
                    <a:lnTo>
                      <a:pt x="1052" y="1056"/>
                    </a:lnTo>
                    <a:lnTo>
                      <a:pt x="1062" y="1098"/>
                    </a:lnTo>
                    <a:lnTo>
                      <a:pt x="1072" y="1136"/>
                    </a:lnTo>
                    <a:lnTo>
                      <a:pt x="1086" y="1174"/>
                    </a:lnTo>
                    <a:lnTo>
                      <a:pt x="1100" y="1210"/>
                    </a:lnTo>
                    <a:lnTo>
                      <a:pt x="1116" y="1246"/>
                    </a:lnTo>
                    <a:lnTo>
                      <a:pt x="1134" y="1278"/>
                    </a:lnTo>
                    <a:lnTo>
                      <a:pt x="1134" y="1278"/>
                    </a:lnTo>
                    <a:lnTo>
                      <a:pt x="1136" y="1320"/>
                    </a:lnTo>
                    <a:lnTo>
                      <a:pt x="1142" y="1358"/>
                    </a:lnTo>
                    <a:lnTo>
                      <a:pt x="1148" y="1396"/>
                    </a:lnTo>
                    <a:lnTo>
                      <a:pt x="1156" y="1434"/>
                    </a:lnTo>
                    <a:lnTo>
                      <a:pt x="1166" y="1472"/>
                    </a:lnTo>
                    <a:lnTo>
                      <a:pt x="1176" y="1508"/>
                    </a:lnTo>
                    <a:lnTo>
                      <a:pt x="1188" y="1544"/>
                    </a:lnTo>
                    <a:lnTo>
                      <a:pt x="1202" y="1580"/>
                    </a:lnTo>
                    <a:lnTo>
                      <a:pt x="1202" y="1580"/>
                    </a:lnTo>
                    <a:lnTo>
                      <a:pt x="1200" y="1614"/>
                    </a:lnTo>
                    <a:lnTo>
                      <a:pt x="1200" y="1648"/>
                    </a:lnTo>
                    <a:lnTo>
                      <a:pt x="1202" y="1682"/>
                    </a:lnTo>
                    <a:lnTo>
                      <a:pt x="1204" y="1716"/>
                    </a:lnTo>
                    <a:lnTo>
                      <a:pt x="1208" y="1750"/>
                    </a:lnTo>
                    <a:lnTo>
                      <a:pt x="1214" y="1784"/>
                    </a:lnTo>
                    <a:lnTo>
                      <a:pt x="1220" y="1818"/>
                    </a:lnTo>
                    <a:lnTo>
                      <a:pt x="1230" y="1854"/>
                    </a:lnTo>
                    <a:close/>
                  </a:path>
                </a:pathLst>
              </a:custGeom>
              <a:gradFill>
                <a:gsLst>
                  <a:gs pos="36000">
                    <a:schemeClr val="accent3"/>
                  </a:gs>
                  <a:gs pos="92000">
                    <a:schemeClr val="accent4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1" name="Freeform 34"/>
              <p:cNvSpPr>
                <a:spLocks/>
              </p:cNvSpPr>
              <p:nvPr/>
            </p:nvSpPr>
            <p:spPr bwMode="auto">
              <a:xfrm>
                <a:off x="4389435" y="961961"/>
                <a:ext cx="974725" cy="4908550"/>
              </a:xfrm>
              <a:custGeom>
                <a:avLst/>
                <a:gdLst/>
                <a:ahLst/>
                <a:cxnLst>
                  <a:cxn ang="0">
                    <a:pos x="606" y="1818"/>
                  </a:cxn>
                  <a:cxn ang="0">
                    <a:pos x="590" y="1716"/>
                  </a:cxn>
                  <a:cxn ang="0">
                    <a:pos x="586" y="1614"/>
                  </a:cxn>
                  <a:cxn ang="0">
                    <a:pos x="574" y="1544"/>
                  </a:cxn>
                  <a:cxn ang="0">
                    <a:pos x="542" y="1434"/>
                  </a:cxn>
                  <a:cxn ang="0">
                    <a:pos x="522" y="1320"/>
                  </a:cxn>
                  <a:cxn ang="0">
                    <a:pos x="502" y="1246"/>
                  </a:cxn>
                  <a:cxn ang="0">
                    <a:pos x="458" y="1136"/>
                  </a:cxn>
                  <a:cxn ang="0">
                    <a:pos x="428" y="1014"/>
                  </a:cxn>
                  <a:cxn ang="0">
                    <a:pos x="402" y="940"/>
                  </a:cxn>
                  <a:cxn ang="0">
                    <a:pos x="354" y="840"/>
                  </a:cxn>
                  <a:cxn ang="0">
                    <a:pos x="318" y="720"/>
                  </a:cxn>
                  <a:cxn ang="0">
                    <a:pos x="290" y="650"/>
                  </a:cxn>
                  <a:cxn ang="0">
                    <a:pos x="242" y="566"/>
                  </a:cxn>
                  <a:cxn ang="0">
                    <a:pos x="206" y="452"/>
                  </a:cxn>
                  <a:cxn ang="0">
                    <a:pos x="180" y="394"/>
                  </a:cxn>
                  <a:cxn ang="0">
                    <a:pos x="138" y="332"/>
                  </a:cxn>
                  <a:cxn ang="0">
                    <a:pos x="106" y="234"/>
                  </a:cxn>
                  <a:cxn ang="0">
                    <a:pos x="84" y="192"/>
                  </a:cxn>
                  <a:cxn ang="0">
                    <a:pos x="56" y="156"/>
                  </a:cxn>
                  <a:cxn ang="0">
                    <a:pos x="32" y="84"/>
                  </a:cxn>
                  <a:cxn ang="0">
                    <a:pos x="20" y="60"/>
                  </a:cxn>
                  <a:cxn ang="0">
                    <a:pos x="8" y="60"/>
                  </a:cxn>
                  <a:cxn ang="0">
                    <a:pos x="0" y="0"/>
                  </a:cxn>
                  <a:cxn ang="0">
                    <a:pos x="16" y="3072"/>
                  </a:cxn>
                  <a:cxn ang="0">
                    <a:pos x="60" y="3040"/>
                  </a:cxn>
                  <a:cxn ang="0">
                    <a:pos x="92" y="3044"/>
                  </a:cxn>
                  <a:cxn ang="0">
                    <a:pos x="122" y="3066"/>
                  </a:cxn>
                  <a:cxn ang="0">
                    <a:pos x="162" y="3002"/>
                  </a:cxn>
                  <a:cxn ang="0">
                    <a:pos x="206" y="2982"/>
                  </a:cxn>
                  <a:cxn ang="0">
                    <a:pos x="238" y="2994"/>
                  </a:cxn>
                  <a:cxn ang="0">
                    <a:pos x="270" y="2916"/>
                  </a:cxn>
                  <a:cxn ang="0">
                    <a:pos x="310" y="2880"/>
                  </a:cxn>
                  <a:cxn ang="0">
                    <a:pos x="342" y="2878"/>
                  </a:cxn>
                  <a:cxn ang="0">
                    <a:pos x="368" y="2790"/>
                  </a:cxn>
                  <a:cxn ang="0">
                    <a:pos x="402" y="2740"/>
                  </a:cxn>
                  <a:cxn ang="0">
                    <a:pos x="434" y="2726"/>
                  </a:cxn>
                  <a:cxn ang="0">
                    <a:pos x="450" y="2630"/>
                  </a:cxn>
                  <a:cxn ang="0">
                    <a:pos x="480" y="2568"/>
                  </a:cxn>
                  <a:cxn ang="0">
                    <a:pos x="508" y="2542"/>
                  </a:cxn>
                  <a:cxn ang="0">
                    <a:pos x="518" y="2442"/>
                  </a:cxn>
                  <a:cxn ang="0">
                    <a:pos x="542" y="2368"/>
                  </a:cxn>
                  <a:cxn ang="0">
                    <a:pos x="566" y="2332"/>
                  </a:cxn>
                  <a:cxn ang="0">
                    <a:pos x="566" y="2228"/>
                  </a:cxn>
                  <a:cxn ang="0">
                    <a:pos x="582" y="2146"/>
                  </a:cxn>
                  <a:cxn ang="0">
                    <a:pos x="602" y="2100"/>
                  </a:cxn>
                  <a:cxn ang="0">
                    <a:pos x="594" y="1998"/>
                  </a:cxn>
                  <a:cxn ang="0">
                    <a:pos x="600" y="1908"/>
                  </a:cxn>
                </a:cxnLst>
                <a:rect l="0" t="0" r="r" b="b"/>
                <a:pathLst>
                  <a:path w="614" h="3092">
                    <a:moveTo>
                      <a:pt x="614" y="1854"/>
                    </a:moveTo>
                    <a:lnTo>
                      <a:pt x="614" y="1854"/>
                    </a:lnTo>
                    <a:lnTo>
                      <a:pt x="606" y="1818"/>
                    </a:lnTo>
                    <a:lnTo>
                      <a:pt x="600" y="1784"/>
                    </a:lnTo>
                    <a:lnTo>
                      <a:pt x="594" y="1750"/>
                    </a:lnTo>
                    <a:lnTo>
                      <a:pt x="590" y="1716"/>
                    </a:lnTo>
                    <a:lnTo>
                      <a:pt x="588" y="1682"/>
                    </a:lnTo>
                    <a:lnTo>
                      <a:pt x="586" y="1648"/>
                    </a:lnTo>
                    <a:lnTo>
                      <a:pt x="586" y="1614"/>
                    </a:lnTo>
                    <a:lnTo>
                      <a:pt x="588" y="1580"/>
                    </a:lnTo>
                    <a:lnTo>
                      <a:pt x="588" y="1580"/>
                    </a:lnTo>
                    <a:lnTo>
                      <a:pt x="574" y="1544"/>
                    </a:lnTo>
                    <a:lnTo>
                      <a:pt x="562" y="1508"/>
                    </a:lnTo>
                    <a:lnTo>
                      <a:pt x="552" y="1472"/>
                    </a:lnTo>
                    <a:lnTo>
                      <a:pt x="542" y="1434"/>
                    </a:lnTo>
                    <a:lnTo>
                      <a:pt x="534" y="1396"/>
                    </a:lnTo>
                    <a:lnTo>
                      <a:pt x="528" y="1358"/>
                    </a:lnTo>
                    <a:lnTo>
                      <a:pt x="522" y="1320"/>
                    </a:lnTo>
                    <a:lnTo>
                      <a:pt x="518" y="1278"/>
                    </a:lnTo>
                    <a:lnTo>
                      <a:pt x="518" y="1278"/>
                    </a:lnTo>
                    <a:lnTo>
                      <a:pt x="502" y="1246"/>
                    </a:lnTo>
                    <a:lnTo>
                      <a:pt x="486" y="1210"/>
                    </a:lnTo>
                    <a:lnTo>
                      <a:pt x="472" y="1174"/>
                    </a:lnTo>
                    <a:lnTo>
                      <a:pt x="458" y="1136"/>
                    </a:lnTo>
                    <a:lnTo>
                      <a:pt x="446" y="1098"/>
                    </a:lnTo>
                    <a:lnTo>
                      <a:pt x="436" y="1056"/>
                    </a:lnTo>
                    <a:lnTo>
                      <a:pt x="428" y="1014"/>
                    </a:lnTo>
                    <a:lnTo>
                      <a:pt x="420" y="970"/>
                    </a:lnTo>
                    <a:lnTo>
                      <a:pt x="420" y="970"/>
                    </a:lnTo>
                    <a:lnTo>
                      <a:pt x="402" y="940"/>
                    </a:lnTo>
                    <a:lnTo>
                      <a:pt x="384" y="910"/>
                    </a:lnTo>
                    <a:lnTo>
                      <a:pt x="368" y="876"/>
                    </a:lnTo>
                    <a:lnTo>
                      <a:pt x="354" y="840"/>
                    </a:lnTo>
                    <a:lnTo>
                      <a:pt x="340" y="802"/>
                    </a:lnTo>
                    <a:lnTo>
                      <a:pt x="328" y="762"/>
                    </a:lnTo>
                    <a:lnTo>
                      <a:pt x="318" y="720"/>
                    </a:lnTo>
                    <a:lnTo>
                      <a:pt x="308" y="674"/>
                    </a:lnTo>
                    <a:lnTo>
                      <a:pt x="308" y="674"/>
                    </a:lnTo>
                    <a:lnTo>
                      <a:pt x="290" y="650"/>
                    </a:lnTo>
                    <a:lnTo>
                      <a:pt x="274" y="626"/>
                    </a:lnTo>
                    <a:lnTo>
                      <a:pt x="258" y="598"/>
                    </a:lnTo>
                    <a:lnTo>
                      <a:pt x="242" y="566"/>
                    </a:lnTo>
                    <a:lnTo>
                      <a:pt x="230" y="532"/>
                    </a:lnTo>
                    <a:lnTo>
                      <a:pt x="216" y="494"/>
                    </a:lnTo>
                    <a:lnTo>
                      <a:pt x="206" y="452"/>
                    </a:lnTo>
                    <a:lnTo>
                      <a:pt x="194" y="408"/>
                    </a:lnTo>
                    <a:lnTo>
                      <a:pt x="194" y="408"/>
                    </a:lnTo>
                    <a:lnTo>
                      <a:pt x="180" y="394"/>
                    </a:lnTo>
                    <a:lnTo>
                      <a:pt x="164" y="378"/>
                    </a:lnTo>
                    <a:lnTo>
                      <a:pt x="152" y="356"/>
                    </a:lnTo>
                    <a:lnTo>
                      <a:pt x="138" y="332"/>
                    </a:lnTo>
                    <a:lnTo>
                      <a:pt x="126" y="302"/>
                    </a:lnTo>
                    <a:lnTo>
                      <a:pt x="116" y="270"/>
                    </a:lnTo>
                    <a:lnTo>
                      <a:pt x="106" y="234"/>
                    </a:lnTo>
                    <a:lnTo>
                      <a:pt x="96" y="196"/>
                    </a:lnTo>
                    <a:lnTo>
                      <a:pt x="96" y="196"/>
                    </a:lnTo>
                    <a:lnTo>
                      <a:pt x="84" y="192"/>
                    </a:lnTo>
                    <a:lnTo>
                      <a:pt x="74" y="184"/>
                    </a:lnTo>
                    <a:lnTo>
                      <a:pt x="64" y="172"/>
                    </a:lnTo>
                    <a:lnTo>
                      <a:pt x="56" y="156"/>
                    </a:lnTo>
                    <a:lnTo>
                      <a:pt x="48" y="136"/>
                    </a:lnTo>
                    <a:lnTo>
                      <a:pt x="40" y="112"/>
                    </a:lnTo>
                    <a:lnTo>
                      <a:pt x="32" y="84"/>
                    </a:lnTo>
                    <a:lnTo>
                      <a:pt x="26" y="52"/>
                    </a:lnTo>
                    <a:lnTo>
                      <a:pt x="26" y="52"/>
                    </a:lnTo>
                    <a:lnTo>
                      <a:pt x="20" y="60"/>
                    </a:lnTo>
                    <a:lnTo>
                      <a:pt x="16" y="64"/>
                    </a:lnTo>
                    <a:lnTo>
                      <a:pt x="10" y="64"/>
                    </a:lnTo>
                    <a:lnTo>
                      <a:pt x="8" y="60"/>
                    </a:lnTo>
                    <a:lnTo>
                      <a:pt x="4" y="50"/>
                    </a:lnTo>
                    <a:lnTo>
                      <a:pt x="2" y="38"/>
                    </a:lnTo>
                    <a:lnTo>
                      <a:pt x="0" y="0"/>
                    </a:lnTo>
                    <a:lnTo>
                      <a:pt x="0" y="3092"/>
                    </a:lnTo>
                    <a:lnTo>
                      <a:pt x="0" y="3092"/>
                    </a:lnTo>
                    <a:lnTo>
                      <a:pt x="16" y="3072"/>
                    </a:lnTo>
                    <a:lnTo>
                      <a:pt x="30" y="3056"/>
                    </a:lnTo>
                    <a:lnTo>
                      <a:pt x="46" y="3046"/>
                    </a:lnTo>
                    <a:lnTo>
                      <a:pt x="60" y="3040"/>
                    </a:lnTo>
                    <a:lnTo>
                      <a:pt x="68" y="3038"/>
                    </a:lnTo>
                    <a:lnTo>
                      <a:pt x="76" y="3038"/>
                    </a:lnTo>
                    <a:lnTo>
                      <a:pt x="92" y="3044"/>
                    </a:lnTo>
                    <a:lnTo>
                      <a:pt x="106" y="3052"/>
                    </a:lnTo>
                    <a:lnTo>
                      <a:pt x="122" y="3066"/>
                    </a:lnTo>
                    <a:lnTo>
                      <a:pt x="122" y="3066"/>
                    </a:lnTo>
                    <a:lnTo>
                      <a:pt x="136" y="3040"/>
                    </a:lnTo>
                    <a:lnTo>
                      <a:pt x="148" y="3020"/>
                    </a:lnTo>
                    <a:lnTo>
                      <a:pt x="162" y="3002"/>
                    </a:lnTo>
                    <a:lnTo>
                      <a:pt x="176" y="2992"/>
                    </a:lnTo>
                    <a:lnTo>
                      <a:pt x="190" y="2984"/>
                    </a:lnTo>
                    <a:lnTo>
                      <a:pt x="206" y="2982"/>
                    </a:lnTo>
                    <a:lnTo>
                      <a:pt x="222" y="2986"/>
                    </a:lnTo>
                    <a:lnTo>
                      <a:pt x="238" y="2994"/>
                    </a:lnTo>
                    <a:lnTo>
                      <a:pt x="238" y="2994"/>
                    </a:lnTo>
                    <a:lnTo>
                      <a:pt x="248" y="2962"/>
                    </a:lnTo>
                    <a:lnTo>
                      <a:pt x="258" y="2938"/>
                    </a:lnTo>
                    <a:lnTo>
                      <a:pt x="270" y="2916"/>
                    </a:lnTo>
                    <a:lnTo>
                      <a:pt x="282" y="2900"/>
                    </a:lnTo>
                    <a:lnTo>
                      <a:pt x="296" y="2888"/>
                    </a:lnTo>
                    <a:lnTo>
                      <a:pt x="310" y="2880"/>
                    </a:lnTo>
                    <a:lnTo>
                      <a:pt x="326" y="2876"/>
                    </a:lnTo>
                    <a:lnTo>
                      <a:pt x="342" y="2878"/>
                    </a:lnTo>
                    <a:lnTo>
                      <a:pt x="342" y="2878"/>
                    </a:lnTo>
                    <a:lnTo>
                      <a:pt x="350" y="2844"/>
                    </a:lnTo>
                    <a:lnTo>
                      <a:pt x="358" y="2816"/>
                    </a:lnTo>
                    <a:lnTo>
                      <a:pt x="368" y="2790"/>
                    </a:lnTo>
                    <a:lnTo>
                      <a:pt x="378" y="2770"/>
                    </a:lnTo>
                    <a:lnTo>
                      <a:pt x="390" y="2752"/>
                    </a:lnTo>
                    <a:lnTo>
                      <a:pt x="402" y="2740"/>
                    </a:lnTo>
                    <a:lnTo>
                      <a:pt x="418" y="2732"/>
                    </a:lnTo>
                    <a:lnTo>
                      <a:pt x="434" y="2726"/>
                    </a:lnTo>
                    <a:lnTo>
                      <a:pt x="434" y="2726"/>
                    </a:lnTo>
                    <a:lnTo>
                      <a:pt x="438" y="2690"/>
                    </a:lnTo>
                    <a:lnTo>
                      <a:pt x="444" y="2658"/>
                    </a:lnTo>
                    <a:lnTo>
                      <a:pt x="450" y="2630"/>
                    </a:lnTo>
                    <a:lnTo>
                      <a:pt x="460" y="2606"/>
                    </a:lnTo>
                    <a:lnTo>
                      <a:pt x="470" y="2584"/>
                    </a:lnTo>
                    <a:lnTo>
                      <a:pt x="480" y="2568"/>
                    </a:lnTo>
                    <a:lnTo>
                      <a:pt x="494" y="2554"/>
                    </a:lnTo>
                    <a:lnTo>
                      <a:pt x="508" y="2542"/>
                    </a:lnTo>
                    <a:lnTo>
                      <a:pt x="508" y="2542"/>
                    </a:lnTo>
                    <a:lnTo>
                      <a:pt x="510" y="2506"/>
                    </a:lnTo>
                    <a:lnTo>
                      <a:pt x="514" y="2472"/>
                    </a:lnTo>
                    <a:lnTo>
                      <a:pt x="518" y="2442"/>
                    </a:lnTo>
                    <a:lnTo>
                      <a:pt x="524" y="2414"/>
                    </a:lnTo>
                    <a:lnTo>
                      <a:pt x="532" y="2390"/>
                    </a:lnTo>
                    <a:lnTo>
                      <a:pt x="542" y="2368"/>
                    </a:lnTo>
                    <a:lnTo>
                      <a:pt x="552" y="2348"/>
                    </a:lnTo>
                    <a:lnTo>
                      <a:pt x="566" y="2332"/>
                    </a:lnTo>
                    <a:lnTo>
                      <a:pt x="566" y="2332"/>
                    </a:lnTo>
                    <a:lnTo>
                      <a:pt x="564" y="2296"/>
                    </a:lnTo>
                    <a:lnTo>
                      <a:pt x="564" y="2262"/>
                    </a:lnTo>
                    <a:lnTo>
                      <a:pt x="566" y="2228"/>
                    </a:lnTo>
                    <a:lnTo>
                      <a:pt x="570" y="2200"/>
                    </a:lnTo>
                    <a:lnTo>
                      <a:pt x="576" y="2172"/>
                    </a:lnTo>
                    <a:lnTo>
                      <a:pt x="582" y="2146"/>
                    </a:lnTo>
                    <a:lnTo>
                      <a:pt x="592" y="2122"/>
                    </a:lnTo>
                    <a:lnTo>
                      <a:pt x="602" y="2100"/>
                    </a:lnTo>
                    <a:lnTo>
                      <a:pt x="602" y="2100"/>
                    </a:lnTo>
                    <a:lnTo>
                      <a:pt x="598" y="2064"/>
                    </a:lnTo>
                    <a:lnTo>
                      <a:pt x="594" y="2030"/>
                    </a:lnTo>
                    <a:lnTo>
                      <a:pt x="594" y="1998"/>
                    </a:lnTo>
                    <a:lnTo>
                      <a:pt x="594" y="1966"/>
                    </a:lnTo>
                    <a:lnTo>
                      <a:pt x="596" y="1936"/>
                    </a:lnTo>
                    <a:lnTo>
                      <a:pt x="600" y="1908"/>
                    </a:lnTo>
                    <a:lnTo>
                      <a:pt x="606" y="1880"/>
                    </a:lnTo>
                    <a:lnTo>
                      <a:pt x="614" y="1854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3"/>
                  </a:gs>
                  <a:gs pos="85000">
                    <a:schemeClr val="accent4"/>
                  </a:gs>
                </a:gsLst>
                <a:lin ang="8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2" name="Freeform 52"/>
              <p:cNvSpPr>
                <a:spLocks noEditPoints="1"/>
              </p:cNvSpPr>
              <p:nvPr/>
            </p:nvSpPr>
            <p:spPr bwMode="auto">
              <a:xfrm>
                <a:off x="3403584" y="1044511"/>
                <a:ext cx="962025" cy="4486275"/>
              </a:xfrm>
              <a:custGeom>
                <a:avLst/>
                <a:gdLst/>
                <a:ahLst/>
                <a:cxnLst>
                  <a:cxn ang="0">
                    <a:pos x="586" y="10"/>
                  </a:cxn>
                  <a:cxn ang="0">
                    <a:pos x="558" y="106"/>
                  </a:cxn>
                  <a:cxn ang="0">
                    <a:pos x="518" y="144"/>
                  </a:cxn>
                  <a:cxn ang="0">
                    <a:pos x="488" y="250"/>
                  </a:cxn>
                  <a:cxn ang="0">
                    <a:pos x="436" y="342"/>
                  </a:cxn>
                  <a:cxn ang="0">
                    <a:pos x="398" y="442"/>
                  </a:cxn>
                  <a:cxn ang="0">
                    <a:pos x="342" y="574"/>
                  </a:cxn>
                  <a:cxn ang="0">
                    <a:pos x="298" y="668"/>
                  </a:cxn>
                  <a:cxn ang="0">
                    <a:pos x="246" y="824"/>
                  </a:cxn>
                  <a:cxn ang="0">
                    <a:pos x="194" y="918"/>
                  </a:cxn>
                  <a:cxn ang="0">
                    <a:pos x="178" y="1006"/>
                  </a:cxn>
                  <a:cxn ang="0">
                    <a:pos x="128" y="1158"/>
                  </a:cxn>
                  <a:cxn ang="0">
                    <a:pos x="96" y="1226"/>
                  </a:cxn>
                  <a:cxn ang="0">
                    <a:pos x="74" y="1382"/>
                  </a:cxn>
                  <a:cxn ang="0">
                    <a:pos x="26" y="1528"/>
                  </a:cxn>
                  <a:cxn ang="0">
                    <a:pos x="26" y="1640"/>
                  </a:cxn>
                  <a:cxn ang="0">
                    <a:pos x="0" y="1802"/>
                  </a:cxn>
                  <a:cxn ang="0">
                    <a:pos x="22" y="1942"/>
                  </a:cxn>
                  <a:cxn ang="0">
                    <a:pos x="12" y="2048"/>
                  </a:cxn>
                  <a:cxn ang="0">
                    <a:pos x="42" y="2126"/>
                  </a:cxn>
                  <a:cxn ang="0">
                    <a:pos x="50" y="2226"/>
                  </a:cxn>
                  <a:cxn ang="0">
                    <a:pos x="62" y="2296"/>
                  </a:cxn>
                  <a:cxn ang="0">
                    <a:pos x="98" y="2390"/>
                  </a:cxn>
                  <a:cxn ang="0">
                    <a:pos x="106" y="2490"/>
                  </a:cxn>
                  <a:cxn ang="0">
                    <a:pos x="156" y="2554"/>
                  </a:cxn>
                  <a:cxn ang="0">
                    <a:pos x="182" y="2674"/>
                  </a:cxn>
                  <a:cxn ang="0">
                    <a:pos x="226" y="2700"/>
                  </a:cxn>
                  <a:cxn ang="0">
                    <a:pos x="266" y="2792"/>
                  </a:cxn>
                  <a:cxn ang="0">
                    <a:pos x="276" y="2826"/>
                  </a:cxn>
                  <a:cxn ang="0">
                    <a:pos x="286" y="2824"/>
                  </a:cxn>
                  <a:cxn ang="0">
                    <a:pos x="276" y="2762"/>
                  </a:cxn>
                  <a:cxn ang="0">
                    <a:pos x="230" y="2688"/>
                  </a:cxn>
                  <a:cxn ang="0">
                    <a:pos x="196" y="2638"/>
                  </a:cxn>
                  <a:cxn ang="0">
                    <a:pos x="164" y="2532"/>
                  </a:cxn>
                  <a:cxn ang="0">
                    <a:pos x="126" y="2490"/>
                  </a:cxn>
                  <a:cxn ang="0">
                    <a:pos x="110" y="2362"/>
                  </a:cxn>
                  <a:cxn ang="0">
                    <a:pos x="68" y="2280"/>
                  </a:cxn>
                  <a:cxn ang="0">
                    <a:pos x="68" y="2176"/>
                  </a:cxn>
                  <a:cxn ang="0">
                    <a:pos x="42" y="2070"/>
                  </a:cxn>
                  <a:cxn ang="0">
                    <a:pos x="40" y="1978"/>
                  </a:cxn>
                  <a:cxn ang="0">
                    <a:pos x="34" y="1856"/>
                  </a:cxn>
                  <a:cxn ang="0">
                    <a:pos x="28" y="1766"/>
                  </a:cxn>
                  <a:cxn ang="0">
                    <a:pos x="46" y="1630"/>
                  </a:cxn>
                  <a:cxn ang="0">
                    <a:pos x="46" y="1528"/>
                  </a:cxn>
                  <a:cxn ang="0">
                    <a:pos x="92" y="1382"/>
                  </a:cxn>
                  <a:cxn ang="0">
                    <a:pos x="116" y="1226"/>
                  </a:cxn>
                  <a:cxn ang="0">
                    <a:pos x="162" y="1122"/>
                  </a:cxn>
                  <a:cxn ang="0">
                    <a:pos x="206" y="962"/>
                  </a:cxn>
                  <a:cxn ang="0">
                    <a:pos x="250" y="858"/>
                  </a:cxn>
                  <a:cxn ang="0">
                    <a:pos x="306" y="710"/>
                  </a:cxn>
                  <a:cxn ang="0">
                    <a:pos x="344" y="598"/>
                  </a:cxn>
                  <a:cxn ang="0">
                    <a:pos x="404" y="480"/>
                  </a:cxn>
                  <a:cxn ang="0">
                    <a:pos x="440" y="356"/>
                  </a:cxn>
                  <a:cxn ang="0">
                    <a:pos x="496" y="280"/>
                  </a:cxn>
                  <a:cxn ang="0">
                    <a:pos x="538" y="144"/>
                  </a:cxn>
                  <a:cxn ang="0">
                    <a:pos x="568" y="122"/>
                  </a:cxn>
                  <a:cxn ang="0">
                    <a:pos x="600" y="40"/>
                  </a:cxn>
                  <a:cxn ang="0">
                    <a:pos x="606" y="12"/>
                  </a:cxn>
                  <a:cxn ang="0">
                    <a:pos x="594" y="8"/>
                  </a:cxn>
                  <a:cxn ang="0">
                    <a:pos x="588" y="0"/>
                  </a:cxn>
                </a:cxnLst>
                <a:rect l="0" t="0" r="r" b="b"/>
                <a:pathLst>
                  <a:path w="606" h="2826">
                    <a:moveTo>
                      <a:pt x="590" y="4"/>
                    </a:moveTo>
                    <a:lnTo>
                      <a:pt x="590" y="4"/>
                    </a:lnTo>
                    <a:lnTo>
                      <a:pt x="586" y="10"/>
                    </a:lnTo>
                    <a:lnTo>
                      <a:pt x="586" y="10"/>
                    </a:lnTo>
                    <a:lnTo>
                      <a:pt x="580" y="40"/>
                    </a:lnTo>
                    <a:lnTo>
                      <a:pt x="574" y="66"/>
                    </a:lnTo>
                    <a:lnTo>
                      <a:pt x="566" y="88"/>
                    </a:lnTo>
                    <a:lnTo>
                      <a:pt x="558" y="106"/>
                    </a:lnTo>
                    <a:lnTo>
                      <a:pt x="550" y="122"/>
                    </a:lnTo>
                    <a:lnTo>
                      <a:pt x="540" y="132"/>
                    </a:lnTo>
                    <a:lnTo>
                      <a:pt x="530" y="140"/>
                    </a:lnTo>
                    <a:lnTo>
                      <a:pt x="518" y="144"/>
                    </a:lnTo>
                    <a:lnTo>
                      <a:pt x="518" y="144"/>
                    </a:lnTo>
                    <a:lnTo>
                      <a:pt x="510" y="182"/>
                    </a:lnTo>
                    <a:lnTo>
                      <a:pt x="500" y="218"/>
                    </a:lnTo>
                    <a:lnTo>
                      <a:pt x="488" y="250"/>
                    </a:lnTo>
                    <a:lnTo>
                      <a:pt x="476" y="280"/>
                    </a:lnTo>
                    <a:lnTo>
                      <a:pt x="464" y="304"/>
                    </a:lnTo>
                    <a:lnTo>
                      <a:pt x="450" y="326"/>
                    </a:lnTo>
                    <a:lnTo>
                      <a:pt x="436" y="342"/>
                    </a:lnTo>
                    <a:lnTo>
                      <a:pt x="420" y="356"/>
                    </a:lnTo>
                    <a:lnTo>
                      <a:pt x="420" y="356"/>
                    </a:lnTo>
                    <a:lnTo>
                      <a:pt x="410" y="400"/>
                    </a:lnTo>
                    <a:lnTo>
                      <a:pt x="398" y="442"/>
                    </a:lnTo>
                    <a:lnTo>
                      <a:pt x="386" y="480"/>
                    </a:lnTo>
                    <a:lnTo>
                      <a:pt x="372" y="514"/>
                    </a:lnTo>
                    <a:lnTo>
                      <a:pt x="358" y="546"/>
                    </a:lnTo>
                    <a:lnTo>
                      <a:pt x="342" y="574"/>
                    </a:lnTo>
                    <a:lnTo>
                      <a:pt x="326" y="598"/>
                    </a:lnTo>
                    <a:lnTo>
                      <a:pt x="308" y="622"/>
                    </a:lnTo>
                    <a:lnTo>
                      <a:pt x="308" y="622"/>
                    </a:lnTo>
                    <a:lnTo>
                      <a:pt x="298" y="668"/>
                    </a:lnTo>
                    <a:lnTo>
                      <a:pt x="286" y="710"/>
                    </a:lnTo>
                    <a:lnTo>
                      <a:pt x="274" y="750"/>
                    </a:lnTo>
                    <a:lnTo>
                      <a:pt x="260" y="788"/>
                    </a:lnTo>
                    <a:lnTo>
                      <a:pt x="246" y="824"/>
                    </a:lnTo>
                    <a:lnTo>
                      <a:pt x="230" y="858"/>
                    </a:lnTo>
                    <a:lnTo>
                      <a:pt x="212" y="888"/>
                    </a:lnTo>
                    <a:lnTo>
                      <a:pt x="194" y="918"/>
                    </a:lnTo>
                    <a:lnTo>
                      <a:pt x="194" y="918"/>
                    </a:lnTo>
                    <a:lnTo>
                      <a:pt x="194" y="918"/>
                    </a:lnTo>
                    <a:lnTo>
                      <a:pt x="194" y="918"/>
                    </a:lnTo>
                    <a:lnTo>
                      <a:pt x="186" y="962"/>
                    </a:lnTo>
                    <a:lnTo>
                      <a:pt x="178" y="1006"/>
                    </a:lnTo>
                    <a:lnTo>
                      <a:pt x="168" y="1046"/>
                    </a:lnTo>
                    <a:lnTo>
                      <a:pt x="156" y="1084"/>
                    </a:lnTo>
                    <a:lnTo>
                      <a:pt x="144" y="1122"/>
                    </a:lnTo>
                    <a:lnTo>
                      <a:pt x="128" y="1158"/>
                    </a:lnTo>
                    <a:lnTo>
                      <a:pt x="114" y="1194"/>
                    </a:lnTo>
                    <a:lnTo>
                      <a:pt x="96" y="1226"/>
                    </a:lnTo>
                    <a:lnTo>
                      <a:pt x="96" y="1226"/>
                    </a:lnTo>
                    <a:lnTo>
                      <a:pt x="96" y="1226"/>
                    </a:lnTo>
                    <a:lnTo>
                      <a:pt x="92" y="1268"/>
                    </a:lnTo>
                    <a:lnTo>
                      <a:pt x="88" y="1306"/>
                    </a:lnTo>
                    <a:lnTo>
                      <a:pt x="82" y="1344"/>
                    </a:lnTo>
                    <a:lnTo>
                      <a:pt x="74" y="1382"/>
                    </a:lnTo>
                    <a:lnTo>
                      <a:pt x="64" y="1420"/>
                    </a:lnTo>
                    <a:lnTo>
                      <a:pt x="52" y="1456"/>
                    </a:lnTo>
                    <a:lnTo>
                      <a:pt x="40" y="1492"/>
                    </a:lnTo>
                    <a:lnTo>
                      <a:pt x="26" y="1528"/>
                    </a:lnTo>
                    <a:lnTo>
                      <a:pt x="26" y="1528"/>
                    </a:lnTo>
                    <a:lnTo>
                      <a:pt x="28" y="1588"/>
                    </a:lnTo>
                    <a:lnTo>
                      <a:pt x="28" y="1588"/>
                    </a:lnTo>
                    <a:lnTo>
                      <a:pt x="26" y="1640"/>
                    </a:lnTo>
                    <a:lnTo>
                      <a:pt x="22" y="1694"/>
                    </a:lnTo>
                    <a:lnTo>
                      <a:pt x="12" y="1748"/>
                    </a:lnTo>
                    <a:lnTo>
                      <a:pt x="0" y="1802"/>
                    </a:lnTo>
                    <a:lnTo>
                      <a:pt x="0" y="1802"/>
                    </a:lnTo>
                    <a:lnTo>
                      <a:pt x="10" y="1834"/>
                    </a:lnTo>
                    <a:lnTo>
                      <a:pt x="16" y="1868"/>
                    </a:lnTo>
                    <a:lnTo>
                      <a:pt x="20" y="1904"/>
                    </a:lnTo>
                    <a:lnTo>
                      <a:pt x="22" y="1942"/>
                    </a:lnTo>
                    <a:lnTo>
                      <a:pt x="22" y="1942"/>
                    </a:lnTo>
                    <a:lnTo>
                      <a:pt x="20" y="1994"/>
                    </a:lnTo>
                    <a:lnTo>
                      <a:pt x="12" y="2048"/>
                    </a:lnTo>
                    <a:lnTo>
                      <a:pt x="12" y="2048"/>
                    </a:lnTo>
                    <a:lnTo>
                      <a:pt x="22" y="2066"/>
                    </a:lnTo>
                    <a:lnTo>
                      <a:pt x="30" y="2086"/>
                    </a:lnTo>
                    <a:lnTo>
                      <a:pt x="36" y="2106"/>
                    </a:lnTo>
                    <a:lnTo>
                      <a:pt x="42" y="2126"/>
                    </a:lnTo>
                    <a:lnTo>
                      <a:pt x="46" y="2150"/>
                    </a:lnTo>
                    <a:lnTo>
                      <a:pt x="48" y="2174"/>
                    </a:lnTo>
                    <a:lnTo>
                      <a:pt x="50" y="2198"/>
                    </a:lnTo>
                    <a:lnTo>
                      <a:pt x="50" y="2226"/>
                    </a:lnTo>
                    <a:lnTo>
                      <a:pt x="50" y="2226"/>
                    </a:lnTo>
                    <a:lnTo>
                      <a:pt x="48" y="2280"/>
                    </a:lnTo>
                    <a:lnTo>
                      <a:pt x="48" y="2280"/>
                    </a:lnTo>
                    <a:lnTo>
                      <a:pt x="62" y="2296"/>
                    </a:lnTo>
                    <a:lnTo>
                      <a:pt x="74" y="2316"/>
                    </a:lnTo>
                    <a:lnTo>
                      <a:pt x="84" y="2338"/>
                    </a:lnTo>
                    <a:lnTo>
                      <a:pt x="90" y="2362"/>
                    </a:lnTo>
                    <a:lnTo>
                      <a:pt x="98" y="2390"/>
                    </a:lnTo>
                    <a:lnTo>
                      <a:pt x="102" y="2420"/>
                    </a:lnTo>
                    <a:lnTo>
                      <a:pt x="104" y="2454"/>
                    </a:lnTo>
                    <a:lnTo>
                      <a:pt x="106" y="2490"/>
                    </a:lnTo>
                    <a:lnTo>
                      <a:pt x="106" y="2490"/>
                    </a:lnTo>
                    <a:lnTo>
                      <a:pt x="120" y="2502"/>
                    </a:lnTo>
                    <a:lnTo>
                      <a:pt x="134" y="2516"/>
                    </a:lnTo>
                    <a:lnTo>
                      <a:pt x="146" y="2532"/>
                    </a:lnTo>
                    <a:lnTo>
                      <a:pt x="156" y="2554"/>
                    </a:lnTo>
                    <a:lnTo>
                      <a:pt x="164" y="2578"/>
                    </a:lnTo>
                    <a:lnTo>
                      <a:pt x="172" y="2606"/>
                    </a:lnTo>
                    <a:lnTo>
                      <a:pt x="178" y="2638"/>
                    </a:lnTo>
                    <a:lnTo>
                      <a:pt x="182" y="2674"/>
                    </a:lnTo>
                    <a:lnTo>
                      <a:pt x="182" y="2674"/>
                    </a:lnTo>
                    <a:lnTo>
                      <a:pt x="198" y="2680"/>
                    </a:lnTo>
                    <a:lnTo>
                      <a:pt x="212" y="2688"/>
                    </a:lnTo>
                    <a:lnTo>
                      <a:pt x="226" y="2700"/>
                    </a:lnTo>
                    <a:lnTo>
                      <a:pt x="236" y="2718"/>
                    </a:lnTo>
                    <a:lnTo>
                      <a:pt x="248" y="2738"/>
                    </a:lnTo>
                    <a:lnTo>
                      <a:pt x="258" y="2762"/>
                    </a:lnTo>
                    <a:lnTo>
                      <a:pt x="266" y="2792"/>
                    </a:lnTo>
                    <a:lnTo>
                      <a:pt x="272" y="2826"/>
                    </a:lnTo>
                    <a:lnTo>
                      <a:pt x="272" y="2826"/>
                    </a:lnTo>
                    <a:lnTo>
                      <a:pt x="276" y="2826"/>
                    </a:lnTo>
                    <a:lnTo>
                      <a:pt x="276" y="2826"/>
                    </a:lnTo>
                    <a:lnTo>
                      <a:pt x="278" y="2826"/>
                    </a:lnTo>
                    <a:lnTo>
                      <a:pt x="278" y="2826"/>
                    </a:lnTo>
                    <a:lnTo>
                      <a:pt x="286" y="2824"/>
                    </a:lnTo>
                    <a:lnTo>
                      <a:pt x="286" y="2824"/>
                    </a:lnTo>
                    <a:lnTo>
                      <a:pt x="292" y="2826"/>
                    </a:lnTo>
                    <a:lnTo>
                      <a:pt x="292" y="2826"/>
                    </a:lnTo>
                    <a:lnTo>
                      <a:pt x="284" y="2792"/>
                    </a:lnTo>
                    <a:lnTo>
                      <a:pt x="276" y="2762"/>
                    </a:lnTo>
                    <a:lnTo>
                      <a:pt x="266" y="2738"/>
                    </a:lnTo>
                    <a:lnTo>
                      <a:pt x="256" y="2718"/>
                    </a:lnTo>
                    <a:lnTo>
                      <a:pt x="244" y="2700"/>
                    </a:lnTo>
                    <a:lnTo>
                      <a:pt x="230" y="2688"/>
                    </a:lnTo>
                    <a:lnTo>
                      <a:pt x="216" y="2680"/>
                    </a:lnTo>
                    <a:lnTo>
                      <a:pt x="200" y="2674"/>
                    </a:lnTo>
                    <a:lnTo>
                      <a:pt x="200" y="2674"/>
                    </a:lnTo>
                    <a:lnTo>
                      <a:pt x="196" y="2638"/>
                    </a:lnTo>
                    <a:lnTo>
                      <a:pt x="190" y="2606"/>
                    </a:lnTo>
                    <a:lnTo>
                      <a:pt x="184" y="2578"/>
                    </a:lnTo>
                    <a:lnTo>
                      <a:pt x="174" y="2554"/>
                    </a:lnTo>
                    <a:lnTo>
                      <a:pt x="164" y="2532"/>
                    </a:lnTo>
                    <a:lnTo>
                      <a:pt x="154" y="2516"/>
                    </a:lnTo>
                    <a:lnTo>
                      <a:pt x="140" y="2502"/>
                    </a:lnTo>
                    <a:lnTo>
                      <a:pt x="126" y="2490"/>
                    </a:lnTo>
                    <a:lnTo>
                      <a:pt x="126" y="2490"/>
                    </a:lnTo>
                    <a:lnTo>
                      <a:pt x="124" y="2454"/>
                    </a:lnTo>
                    <a:lnTo>
                      <a:pt x="120" y="2420"/>
                    </a:lnTo>
                    <a:lnTo>
                      <a:pt x="116" y="2390"/>
                    </a:lnTo>
                    <a:lnTo>
                      <a:pt x="110" y="2362"/>
                    </a:lnTo>
                    <a:lnTo>
                      <a:pt x="102" y="2338"/>
                    </a:lnTo>
                    <a:lnTo>
                      <a:pt x="92" y="2316"/>
                    </a:lnTo>
                    <a:lnTo>
                      <a:pt x="82" y="2296"/>
                    </a:lnTo>
                    <a:lnTo>
                      <a:pt x="68" y="2280"/>
                    </a:lnTo>
                    <a:lnTo>
                      <a:pt x="68" y="2280"/>
                    </a:lnTo>
                    <a:lnTo>
                      <a:pt x="70" y="2244"/>
                    </a:lnTo>
                    <a:lnTo>
                      <a:pt x="70" y="2210"/>
                    </a:lnTo>
                    <a:lnTo>
                      <a:pt x="68" y="2176"/>
                    </a:lnTo>
                    <a:lnTo>
                      <a:pt x="64" y="2148"/>
                    </a:lnTo>
                    <a:lnTo>
                      <a:pt x="58" y="2120"/>
                    </a:lnTo>
                    <a:lnTo>
                      <a:pt x="52" y="2094"/>
                    </a:lnTo>
                    <a:lnTo>
                      <a:pt x="42" y="2070"/>
                    </a:lnTo>
                    <a:lnTo>
                      <a:pt x="32" y="2048"/>
                    </a:lnTo>
                    <a:lnTo>
                      <a:pt x="32" y="2048"/>
                    </a:lnTo>
                    <a:lnTo>
                      <a:pt x="36" y="2012"/>
                    </a:lnTo>
                    <a:lnTo>
                      <a:pt x="40" y="1978"/>
                    </a:lnTo>
                    <a:lnTo>
                      <a:pt x="40" y="1946"/>
                    </a:lnTo>
                    <a:lnTo>
                      <a:pt x="40" y="1914"/>
                    </a:lnTo>
                    <a:lnTo>
                      <a:pt x="38" y="1884"/>
                    </a:lnTo>
                    <a:lnTo>
                      <a:pt x="34" y="1856"/>
                    </a:lnTo>
                    <a:lnTo>
                      <a:pt x="28" y="1828"/>
                    </a:lnTo>
                    <a:lnTo>
                      <a:pt x="18" y="1802"/>
                    </a:lnTo>
                    <a:lnTo>
                      <a:pt x="18" y="1802"/>
                    </a:lnTo>
                    <a:lnTo>
                      <a:pt x="28" y="1766"/>
                    </a:lnTo>
                    <a:lnTo>
                      <a:pt x="34" y="1732"/>
                    </a:lnTo>
                    <a:lnTo>
                      <a:pt x="40" y="1698"/>
                    </a:lnTo>
                    <a:lnTo>
                      <a:pt x="44" y="1664"/>
                    </a:lnTo>
                    <a:lnTo>
                      <a:pt x="46" y="1630"/>
                    </a:lnTo>
                    <a:lnTo>
                      <a:pt x="48" y="1596"/>
                    </a:lnTo>
                    <a:lnTo>
                      <a:pt x="48" y="1562"/>
                    </a:lnTo>
                    <a:lnTo>
                      <a:pt x="46" y="1528"/>
                    </a:lnTo>
                    <a:lnTo>
                      <a:pt x="46" y="1528"/>
                    </a:lnTo>
                    <a:lnTo>
                      <a:pt x="60" y="1492"/>
                    </a:lnTo>
                    <a:lnTo>
                      <a:pt x="72" y="1456"/>
                    </a:lnTo>
                    <a:lnTo>
                      <a:pt x="82" y="1420"/>
                    </a:lnTo>
                    <a:lnTo>
                      <a:pt x="92" y="1382"/>
                    </a:lnTo>
                    <a:lnTo>
                      <a:pt x="100" y="1344"/>
                    </a:lnTo>
                    <a:lnTo>
                      <a:pt x="106" y="1306"/>
                    </a:lnTo>
                    <a:lnTo>
                      <a:pt x="112" y="1268"/>
                    </a:lnTo>
                    <a:lnTo>
                      <a:pt x="116" y="1226"/>
                    </a:lnTo>
                    <a:lnTo>
                      <a:pt x="116" y="1226"/>
                    </a:lnTo>
                    <a:lnTo>
                      <a:pt x="132" y="1194"/>
                    </a:lnTo>
                    <a:lnTo>
                      <a:pt x="148" y="1158"/>
                    </a:lnTo>
                    <a:lnTo>
                      <a:pt x="162" y="1122"/>
                    </a:lnTo>
                    <a:lnTo>
                      <a:pt x="176" y="1084"/>
                    </a:lnTo>
                    <a:lnTo>
                      <a:pt x="188" y="1046"/>
                    </a:lnTo>
                    <a:lnTo>
                      <a:pt x="198" y="1004"/>
                    </a:lnTo>
                    <a:lnTo>
                      <a:pt x="206" y="962"/>
                    </a:lnTo>
                    <a:lnTo>
                      <a:pt x="214" y="918"/>
                    </a:lnTo>
                    <a:lnTo>
                      <a:pt x="214" y="918"/>
                    </a:lnTo>
                    <a:lnTo>
                      <a:pt x="232" y="888"/>
                    </a:lnTo>
                    <a:lnTo>
                      <a:pt x="250" y="858"/>
                    </a:lnTo>
                    <a:lnTo>
                      <a:pt x="266" y="824"/>
                    </a:lnTo>
                    <a:lnTo>
                      <a:pt x="280" y="788"/>
                    </a:lnTo>
                    <a:lnTo>
                      <a:pt x="294" y="750"/>
                    </a:lnTo>
                    <a:lnTo>
                      <a:pt x="306" y="710"/>
                    </a:lnTo>
                    <a:lnTo>
                      <a:pt x="316" y="668"/>
                    </a:lnTo>
                    <a:lnTo>
                      <a:pt x="326" y="622"/>
                    </a:lnTo>
                    <a:lnTo>
                      <a:pt x="326" y="622"/>
                    </a:lnTo>
                    <a:lnTo>
                      <a:pt x="344" y="598"/>
                    </a:lnTo>
                    <a:lnTo>
                      <a:pt x="360" y="574"/>
                    </a:lnTo>
                    <a:lnTo>
                      <a:pt x="376" y="546"/>
                    </a:lnTo>
                    <a:lnTo>
                      <a:pt x="390" y="514"/>
                    </a:lnTo>
                    <a:lnTo>
                      <a:pt x="404" y="480"/>
                    </a:lnTo>
                    <a:lnTo>
                      <a:pt x="418" y="442"/>
                    </a:lnTo>
                    <a:lnTo>
                      <a:pt x="428" y="400"/>
                    </a:lnTo>
                    <a:lnTo>
                      <a:pt x="440" y="356"/>
                    </a:lnTo>
                    <a:lnTo>
                      <a:pt x="440" y="356"/>
                    </a:lnTo>
                    <a:lnTo>
                      <a:pt x="454" y="342"/>
                    </a:lnTo>
                    <a:lnTo>
                      <a:pt x="470" y="326"/>
                    </a:lnTo>
                    <a:lnTo>
                      <a:pt x="482" y="304"/>
                    </a:lnTo>
                    <a:lnTo>
                      <a:pt x="496" y="280"/>
                    </a:lnTo>
                    <a:lnTo>
                      <a:pt x="508" y="250"/>
                    </a:lnTo>
                    <a:lnTo>
                      <a:pt x="518" y="218"/>
                    </a:lnTo>
                    <a:lnTo>
                      <a:pt x="528" y="182"/>
                    </a:lnTo>
                    <a:lnTo>
                      <a:pt x="538" y="144"/>
                    </a:lnTo>
                    <a:lnTo>
                      <a:pt x="538" y="144"/>
                    </a:lnTo>
                    <a:lnTo>
                      <a:pt x="548" y="140"/>
                    </a:lnTo>
                    <a:lnTo>
                      <a:pt x="558" y="132"/>
                    </a:lnTo>
                    <a:lnTo>
                      <a:pt x="568" y="122"/>
                    </a:lnTo>
                    <a:lnTo>
                      <a:pt x="578" y="106"/>
                    </a:lnTo>
                    <a:lnTo>
                      <a:pt x="586" y="88"/>
                    </a:lnTo>
                    <a:lnTo>
                      <a:pt x="592" y="66"/>
                    </a:lnTo>
                    <a:lnTo>
                      <a:pt x="600" y="40"/>
                    </a:lnTo>
                    <a:lnTo>
                      <a:pt x="606" y="12"/>
                    </a:lnTo>
                    <a:lnTo>
                      <a:pt x="606" y="12"/>
                    </a:lnTo>
                    <a:lnTo>
                      <a:pt x="606" y="12"/>
                    </a:lnTo>
                    <a:lnTo>
                      <a:pt x="606" y="12"/>
                    </a:lnTo>
                    <a:lnTo>
                      <a:pt x="602" y="12"/>
                    </a:lnTo>
                    <a:lnTo>
                      <a:pt x="602" y="12"/>
                    </a:lnTo>
                    <a:lnTo>
                      <a:pt x="598" y="12"/>
                    </a:lnTo>
                    <a:lnTo>
                      <a:pt x="594" y="8"/>
                    </a:lnTo>
                    <a:lnTo>
                      <a:pt x="594" y="8"/>
                    </a:lnTo>
                    <a:lnTo>
                      <a:pt x="590" y="4"/>
                    </a:lnTo>
                    <a:close/>
                    <a:moveTo>
                      <a:pt x="588" y="0"/>
                    </a:moveTo>
                    <a:lnTo>
                      <a:pt x="588" y="0"/>
                    </a:lnTo>
                    <a:lnTo>
                      <a:pt x="586" y="8"/>
                    </a:lnTo>
                    <a:lnTo>
                      <a:pt x="586" y="8"/>
                    </a:lnTo>
                    <a:lnTo>
                      <a:pt x="588" y="0"/>
                    </a:lnTo>
                    <a:close/>
                  </a:path>
                </a:pathLst>
              </a:custGeom>
              <a:solidFill>
                <a:schemeClr val="bg1">
                  <a:alpha val="53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grpSp>
            <p:nvGrpSpPr>
              <p:cNvPr id="123" name="그룹 228"/>
              <p:cNvGrpSpPr/>
              <p:nvPr/>
            </p:nvGrpSpPr>
            <p:grpSpPr>
              <a:xfrm>
                <a:off x="3440097" y="1034116"/>
                <a:ext cx="1914525" cy="4756150"/>
                <a:chOff x="5165725" y="881063"/>
                <a:chExt cx="1914525" cy="4756150"/>
              </a:xfrm>
              <a:solidFill>
                <a:schemeClr val="bg1">
                  <a:alpha val="22000"/>
                </a:schemeClr>
              </a:solidFill>
            </p:grpSpPr>
            <p:grpSp>
              <p:nvGrpSpPr>
                <p:cNvPr id="126" name="그룹 231"/>
                <p:cNvGrpSpPr/>
                <p:nvPr/>
              </p:nvGrpSpPr>
              <p:grpSpPr>
                <a:xfrm>
                  <a:off x="6096000" y="881063"/>
                  <a:ext cx="984250" cy="4756150"/>
                  <a:chOff x="6096000" y="881063"/>
                  <a:chExt cx="984250" cy="4756150"/>
                </a:xfrm>
                <a:grpFill/>
              </p:grpSpPr>
              <p:sp>
                <p:nvSpPr>
                  <p:cNvPr id="138" name="Freeform 86"/>
                  <p:cNvSpPr>
                    <a:spLocks/>
                  </p:cNvSpPr>
                  <p:nvPr/>
                </p:nvSpPr>
                <p:spPr bwMode="auto">
                  <a:xfrm>
                    <a:off x="6096000" y="881063"/>
                    <a:ext cx="53975" cy="4756150"/>
                  </a:xfrm>
                  <a:custGeom>
                    <a:avLst/>
                    <a:gdLst/>
                    <a:ahLst/>
                    <a:cxnLst>
                      <a:cxn ang="0">
                        <a:pos x="0" y="2996"/>
                      </a:cxn>
                      <a:cxn ang="0">
                        <a:pos x="18" y="0"/>
                      </a:cxn>
                      <a:cxn ang="0">
                        <a:pos x="34" y="2996"/>
                      </a:cxn>
                      <a:cxn ang="0">
                        <a:pos x="0" y="2996"/>
                      </a:cxn>
                    </a:cxnLst>
                    <a:rect l="0" t="0" r="r" b="b"/>
                    <a:pathLst>
                      <a:path w="34" h="2996">
                        <a:moveTo>
                          <a:pt x="0" y="2996"/>
                        </a:moveTo>
                        <a:lnTo>
                          <a:pt x="18" y="0"/>
                        </a:lnTo>
                        <a:lnTo>
                          <a:pt x="34" y="2996"/>
                        </a:lnTo>
                        <a:lnTo>
                          <a:pt x="0" y="2996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39" name="Freeform 87"/>
                  <p:cNvSpPr>
                    <a:spLocks/>
                  </p:cNvSpPr>
                  <p:nvPr/>
                </p:nvSpPr>
                <p:spPr bwMode="auto">
                  <a:xfrm>
                    <a:off x="6124575" y="1414463"/>
                    <a:ext cx="301625" cy="349250"/>
                  </a:xfrm>
                  <a:custGeom>
                    <a:avLst/>
                    <a:gdLst/>
                    <a:ahLst/>
                    <a:cxnLst>
                      <a:cxn ang="0">
                        <a:pos x="190" y="0"/>
                      </a:cxn>
                      <a:cxn ang="0">
                        <a:pos x="190" y="0"/>
                      </a:cxn>
                      <a:cxn ang="0">
                        <a:pos x="184" y="10"/>
                      </a:cxn>
                      <a:cxn ang="0">
                        <a:pos x="184" y="10"/>
                      </a:cxn>
                      <a:cxn ang="0">
                        <a:pos x="174" y="22"/>
                      </a:cxn>
                      <a:cxn ang="0">
                        <a:pos x="174" y="22"/>
                      </a:cxn>
                      <a:cxn ang="0">
                        <a:pos x="164" y="38"/>
                      </a:cxn>
                      <a:cxn ang="0">
                        <a:pos x="164" y="38"/>
                      </a:cxn>
                      <a:cxn ang="0">
                        <a:pos x="98" y="112"/>
                      </a:cxn>
                      <a:cxn ang="0">
                        <a:pos x="98" y="112"/>
                      </a:cxn>
                      <a:cxn ang="0">
                        <a:pos x="32" y="188"/>
                      </a:cxn>
                      <a:cxn ang="0">
                        <a:pos x="32" y="188"/>
                      </a:cxn>
                      <a:cxn ang="0">
                        <a:pos x="20" y="202"/>
                      </a:cxn>
                      <a:cxn ang="0">
                        <a:pos x="20" y="202"/>
                      </a:cxn>
                      <a:cxn ang="0">
                        <a:pos x="8" y="212"/>
                      </a:cxn>
                      <a:cxn ang="0">
                        <a:pos x="8" y="212"/>
                      </a:cxn>
                      <a:cxn ang="0">
                        <a:pos x="0" y="220"/>
                      </a:cxn>
                      <a:cxn ang="0">
                        <a:pos x="0" y="220"/>
                      </a:cxn>
                      <a:cxn ang="0">
                        <a:pos x="6" y="210"/>
                      </a:cxn>
                      <a:cxn ang="0">
                        <a:pos x="6" y="210"/>
                      </a:cxn>
                      <a:cxn ang="0">
                        <a:pos x="14" y="198"/>
                      </a:cxn>
                      <a:cxn ang="0">
                        <a:pos x="14" y="198"/>
                      </a:cxn>
                      <a:cxn ang="0">
                        <a:pos x="26" y="182"/>
                      </a:cxn>
                      <a:cxn ang="0">
                        <a:pos x="26" y="182"/>
                      </a:cxn>
                      <a:cxn ang="0">
                        <a:pos x="92" y="108"/>
                      </a:cxn>
                      <a:cxn ang="0">
                        <a:pos x="92" y="108"/>
                      </a:cxn>
                      <a:cxn ang="0">
                        <a:pos x="158" y="32"/>
                      </a:cxn>
                      <a:cxn ang="0">
                        <a:pos x="158" y="32"/>
                      </a:cxn>
                      <a:cxn ang="0">
                        <a:pos x="170" y="18"/>
                      </a:cxn>
                      <a:cxn ang="0">
                        <a:pos x="170" y="18"/>
                      </a:cxn>
                      <a:cxn ang="0">
                        <a:pos x="180" y="8"/>
                      </a:cxn>
                      <a:cxn ang="0">
                        <a:pos x="180" y="8"/>
                      </a:cxn>
                      <a:cxn ang="0">
                        <a:pos x="190" y="0"/>
                      </a:cxn>
                      <a:cxn ang="0">
                        <a:pos x="190" y="0"/>
                      </a:cxn>
                    </a:cxnLst>
                    <a:rect l="0" t="0" r="r" b="b"/>
                    <a:pathLst>
                      <a:path w="190" h="220">
                        <a:moveTo>
                          <a:pt x="190" y="0"/>
                        </a:moveTo>
                        <a:lnTo>
                          <a:pt x="190" y="0"/>
                        </a:lnTo>
                        <a:lnTo>
                          <a:pt x="184" y="10"/>
                        </a:lnTo>
                        <a:lnTo>
                          <a:pt x="184" y="10"/>
                        </a:lnTo>
                        <a:lnTo>
                          <a:pt x="174" y="22"/>
                        </a:lnTo>
                        <a:lnTo>
                          <a:pt x="174" y="22"/>
                        </a:lnTo>
                        <a:lnTo>
                          <a:pt x="164" y="38"/>
                        </a:lnTo>
                        <a:lnTo>
                          <a:pt x="164" y="38"/>
                        </a:lnTo>
                        <a:lnTo>
                          <a:pt x="98" y="112"/>
                        </a:lnTo>
                        <a:lnTo>
                          <a:pt x="98" y="112"/>
                        </a:lnTo>
                        <a:lnTo>
                          <a:pt x="32" y="188"/>
                        </a:lnTo>
                        <a:lnTo>
                          <a:pt x="32" y="188"/>
                        </a:lnTo>
                        <a:lnTo>
                          <a:pt x="20" y="202"/>
                        </a:lnTo>
                        <a:lnTo>
                          <a:pt x="20" y="202"/>
                        </a:lnTo>
                        <a:lnTo>
                          <a:pt x="8" y="212"/>
                        </a:lnTo>
                        <a:lnTo>
                          <a:pt x="8" y="212"/>
                        </a:lnTo>
                        <a:lnTo>
                          <a:pt x="0" y="220"/>
                        </a:lnTo>
                        <a:lnTo>
                          <a:pt x="0" y="220"/>
                        </a:lnTo>
                        <a:lnTo>
                          <a:pt x="6" y="210"/>
                        </a:lnTo>
                        <a:lnTo>
                          <a:pt x="6" y="210"/>
                        </a:lnTo>
                        <a:lnTo>
                          <a:pt x="14" y="198"/>
                        </a:lnTo>
                        <a:lnTo>
                          <a:pt x="14" y="198"/>
                        </a:lnTo>
                        <a:lnTo>
                          <a:pt x="26" y="182"/>
                        </a:lnTo>
                        <a:lnTo>
                          <a:pt x="26" y="182"/>
                        </a:lnTo>
                        <a:lnTo>
                          <a:pt x="92" y="108"/>
                        </a:lnTo>
                        <a:lnTo>
                          <a:pt x="92" y="108"/>
                        </a:lnTo>
                        <a:lnTo>
                          <a:pt x="158" y="32"/>
                        </a:lnTo>
                        <a:lnTo>
                          <a:pt x="158" y="32"/>
                        </a:lnTo>
                        <a:lnTo>
                          <a:pt x="170" y="18"/>
                        </a:lnTo>
                        <a:lnTo>
                          <a:pt x="170" y="18"/>
                        </a:lnTo>
                        <a:lnTo>
                          <a:pt x="180" y="8"/>
                        </a:lnTo>
                        <a:lnTo>
                          <a:pt x="180" y="8"/>
                        </a:lnTo>
                        <a:lnTo>
                          <a:pt x="190" y="0"/>
                        </a:lnTo>
                        <a:lnTo>
                          <a:pt x="19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40" name="Freeform 88"/>
                  <p:cNvSpPr>
                    <a:spLocks/>
                  </p:cNvSpPr>
                  <p:nvPr/>
                </p:nvSpPr>
                <p:spPr bwMode="auto">
                  <a:xfrm>
                    <a:off x="6124575" y="1827213"/>
                    <a:ext cx="476250" cy="501650"/>
                  </a:xfrm>
                  <a:custGeom>
                    <a:avLst/>
                    <a:gdLst/>
                    <a:ahLst/>
                    <a:cxnLst>
                      <a:cxn ang="0">
                        <a:pos x="300" y="0"/>
                      </a:cxn>
                      <a:cxn ang="0">
                        <a:pos x="300" y="0"/>
                      </a:cxn>
                      <a:cxn ang="0">
                        <a:pos x="288" y="14"/>
                      </a:cxn>
                      <a:cxn ang="0">
                        <a:pos x="288" y="14"/>
                      </a:cxn>
                      <a:cxn ang="0">
                        <a:pos x="276" y="32"/>
                      </a:cxn>
                      <a:cxn ang="0">
                        <a:pos x="276" y="32"/>
                      </a:cxn>
                      <a:cxn ang="0">
                        <a:pos x="256" y="52"/>
                      </a:cxn>
                      <a:cxn ang="0">
                        <a:pos x="256" y="52"/>
                      </a:cxn>
                      <a:cxn ang="0">
                        <a:pos x="154" y="162"/>
                      </a:cxn>
                      <a:cxn ang="0">
                        <a:pos x="154" y="162"/>
                      </a:cxn>
                      <a:cxn ang="0">
                        <a:pos x="50" y="270"/>
                      </a:cxn>
                      <a:cxn ang="0">
                        <a:pos x="50" y="270"/>
                      </a:cxn>
                      <a:cxn ang="0">
                        <a:pos x="30" y="290"/>
                      </a:cxn>
                      <a:cxn ang="0">
                        <a:pos x="30" y="290"/>
                      </a:cxn>
                      <a:cxn ang="0">
                        <a:pos x="14" y="304"/>
                      </a:cxn>
                      <a:cxn ang="0">
                        <a:pos x="14" y="304"/>
                      </a:cxn>
                      <a:cxn ang="0">
                        <a:pos x="0" y="316"/>
                      </a:cxn>
                      <a:cxn ang="0">
                        <a:pos x="0" y="316"/>
                      </a:cxn>
                      <a:cxn ang="0">
                        <a:pos x="12" y="302"/>
                      </a:cxn>
                      <a:cxn ang="0">
                        <a:pos x="12" y="302"/>
                      </a:cxn>
                      <a:cxn ang="0">
                        <a:pos x="24" y="286"/>
                      </a:cxn>
                      <a:cxn ang="0">
                        <a:pos x="24" y="286"/>
                      </a:cxn>
                      <a:cxn ang="0">
                        <a:pos x="44" y="264"/>
                      </a:cxn>
                      <a:cxn ang="0">
                        <a:pos x="44" y="264"/>
                      </a:cxn>
                      <a:cxn ang="0">
                        <a:pos x="146" y="156"/>
                      </a:cxn>
                      <a:cxn ang="0">
                        <a:pos x="146" y="156"/>
                      </a:cxn>
                      <a:cxn ang="0">
                        <a:pos x="250" y="46"/>
                      </a:cxn>
                      <a:cxn ang="0">
                        <a:pos x="250" y="46"/>
                      </a:cxn>
                      <a:cxn ang="0">
                        <a:pos x="270" y="26"/>
                      </a:cxn>
                      <a:cxn ang="0">
                        <a:pos x="270" y="26"/>
                      </a:cxn>
                      <a:cxn ang="0">
                        <a:pos x="286" y="12"/>
                      </a:cxn>
                      <a:cxn ang="0">
                        <a:pos x="286" y="12"/>
                      </a:cxn>
                      <a:cxn ang="0">
                        <a:pos x="300" y="0"/>
                      </a:cxn>
                      <a:cxn ang="0">
                        <a:pos x="300" y="0"/>
                      </a:cxn>
                    </a:cxnLst>
                    <a:rect l="0" t="0" r="r" b="b"/>
                    <a:pathLst>
                      <a:path w="300" h="316">
                        <a:moveTo>
                          <a:pt x="300" y="0"/>
                        </a:moveTo>
                        <a:lnTo>
                          <a:pt x="300" y="0"/>
                        </a:lnTo>
                        <a:lnTo>
                          <a:pt x="288" y="14"/>
                        </a:lnTo>
                        <a:lnTo>
                          <a:pt x="288" y="14"/>
                        </a:lnTo>
                        <a:lnTo>
                          <a:pt x="276" y="32"/>
                        </a:lnTo>
                        <a:lnTo>
                          <a:pt x="276" y="32"/>
                        </a:lnTo>
                        <a:lnTo>
                          <a:pt x="256" y="52"/>
                        </a:lnTo>
                        <a:lnTo>
                          <a:pt x="256" y="52"/>
                        </a:lnTo>
                        <a:lnTo>
                          <a:pt x="154" y="162"/>
                        </a:lnTo>
                        <a:lnTo>
                          <a:pt x="154" y="162"/>
                        </a:lnTo>
                        <a:lnTo>
                          <a:pt x="50" y="270"/>
                        </a:lnTo>
                        <a:lnTo>
                          <a:pt x="50" y="270"/>
                        </a:lnTo>
                        <a:lnTo>
                          <a:pt x="30" y="290"/>
                        </a:lnTo>
                        <a:lnTo>
                          <a:pt x="30" y="290"/>
                        </a:lnTo>
                        <a:lnTo>
                          <a:pt x="14" y="304"/>
                        </a:lnTo>
                        <a:lnTo>
                          <a:pt x="14" y="304"/>
                        </a:lnTo>
                        <a:lnTo>
                          <a:pt x="0" y="316"/>
                        </a:lnTo>
                        <a:lnTo>
                          <a:pt x="0" y="316"/>
                        </a:lnTo>
                        <a:lnTo>
                          <a:pt x="12" y="302"/>
                        </a:lnTo>
                        <a:lnTo>
                          <a:pt x="12" y="302"/>
                        </a:lnTo>
                        <a:lnTo>
                          <a:pt x="24" y="286"/>
                        </a:lnTo>
                        <a:lnTo>
                          <a:pt x="24" y="286"/>
                        </a:lnTo>
                        <a:lnTo>
                          <a:pt x="44" y="264"/>
                        </a:lnTo>
                        <a:lnTo>
                          <a:pt x="44" y="264"/>
                        </a:lnTo>
                        <a:lnTo>
                          <a:pt x="146" y="156"/>
                        </a:lnTo>
                        <a:lnTo>
                          <a:pt x="146" y="156"/>
                        </a:lnTo>
                        <a:lnTo>
                          <a:pt x="250" y="46"/>
                        </a:lnTo>
                        <a:lnTo>
                          <a:pt x="250" y="46"/>
                        </a:lnTo>
                        <a:lnTo>
                          <a:pt x="270" y="26"/>
                        </a:lnTo>
                        <a:lnTo>
                          <a:pt x="270" y="26"/>
                        </a:lnTo>
                        <a:lnTo>
                          <a:pt x="286" y="12"/>
                        </a:lnTo>
                        <a:lnTo>
                          <a:pt x="286" y="12"/>
                        </a:lnTo>
                        <a:lnTo>
                          <a:pt x="300" y="0"/>
                        </a:lnTo>
                        <a:lnTo>
                          <a:pt x="30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41" name="Freeform 89"/>
                  <p:cNvSpPr>
                    <a:spLocks/>
                  </p:cNvSpPr>
                  <p:nvPr/>
                </p:nvSpPr>
                <p:spPr bwMode="auto">
                  <a:xfrm>
                    <a:off x="6124575" y="2287588"/>
                    <a:ext cx="654050" cy="606425"/>
                  </a:xfrm>
                  <a:custGeom>
                    <a:avLst/>
                    <a:gdLst/>
                    <a:ahLst/>
                    <a:cxnLst>
                      <a:cxn ang="0">
                        <a:pos x="412" y="0"/>
                      </a:cxn>
                      <a:cxn ang="0">
                        <a:pos x="412" y="0"/>
                      </a:cxn>
                      <a:cxn ang="0">
                        <a:pos x="394" y="18"/>
                      </a:cxn>
                      <a:cxn ang="0">
                        <a:pos x="394" y="18"/>
                      </a:cxn>
                      <a:cxn ang="0">
                        <a:pos x="376" y="38"/>
                      </a:cxn>
                      <a:cxn ang="0">
                        <a:pos x="376" y="38"/>
                      </a:cxn>
                      <a:cxn ang="0">
                        <a:pos x="350" y="64"/>
                      </a:cxn>
                      <a:cxn ang="0">
                        <a:pos x="350" y="64"/>
                      </a:cxn>
                      <a:cxn ang="0">
                        <a:pos x="208" y="194"/>
                      </a:cxn>
                      <a:cxn ang="0">
                        <a:pos x="208" y="194"/>
                      </a:cxn>
                      <a:cxn ang="0">
                        <a:pos x="66" y="326"/>
                      </a:cxn>
                      <a:cxn ang="0">
                        <a:pos x="66" y="326"/>
                      </a:cxn>
                      <a:cxn ang="0">
                        <a:pos x="40" y="350"/>
                      </a:cxn>
                      <a:cxn ang="0">
                        <a:pos x="40" y="350"/>
                      </a:cxn>
                      <a:cxn ang="0">
                        <a:pos x="18" y="368"/>
                      </a:cxn>
                      <a:cxn ang="0">
                        <a:pos x="18" y="368"/>
                      </a:cxn>
                      <a:cxn ang="0">
                        <a:pos x="0" y="382"/>
                      </a:cxn>
                      <a:cxn ang="0">
                        <a:pos x="0" y="382"/>
                      </a:cxn>
                      <a:cxn ang="0">
                        <a:pos x="16" y="366"/>
                      </a:cxn>
                      <a:cxn ang="0">
                        <a:pos x="16" y="366"/>
                      </a:cxn>
                      <a:cxn ang="0">
                        <a:pos x="36" y="346"/>
                      </a:cxn>
                      <a:cxn ang="0">
                        <a:pos x="36" y="346"/>
                      </a:cxn>
                      <a:cxn ang="0">
                        <a:pos x="60" y="320"/>
                      </a:cxn>
                      <a:cxn ang="0">
                        <a:pos x="60" y="320"/>
                      </a:cxn>
                      <a:cxn ang="0">
                        <a:pos x="202" y="188"/>
                      </a:cxn>
                      <a:cxn ang="0">
                        <a:pos x="202" y="188"/>
                      </a:cxn>
                      <a:cxn ang="0">
                        <a:pos x="344" y="58"/>
                      </a:cxn>
                      <a:cxn ang="0">
                        <a:pos x="344" y="58"/>
                      </a:cxn>
                      <a:cxn ang="0">
                        <a:pos x="372" y="34"/>
                      </a:cxn>
                      <a:cxn ang="0">
                        <a:pos x="372" y="34"/>
                      </a:cxn>
                      <a:cxn ang="0">
                        <a:pos x="392" y="16"/>
                      </a:cxn>
                      <a:cxn ang="0">
                        <a:pos x="392" y="16"/>
                      </a:cxn>
                      <a:cxn ang="0">
                        <a:pos x="412" y="0"/>
                      </a:cxn>
                      <a:cxn ang="0">
                        <a:pos x="412" y="0"/>
                      </a:cxn>
                    </a:cxnLst>
                    <a:rect l="0" t="0" r="r" b="b"/>
                    <a:pathLst>
                      <a:path w="412" h="382">
                        <a:moveTo>
                          <a:pt x="412" y="0"/>
                        </a:moveTo>
                        <a:lnTo>
                          <a:pt x="412" y="0"/>
                        </a:lnTo>
                        <a:lnTo>
                          <a:pt x="394" y="18"/>
                        </a:lnTo>
                        <a:lnTo>
                          <a:pt x="394" y="18"/>
                        </a:lnTo>
                        <a:lnTo>
                          <a:pt x="376" y="38"/>
                        </a:lnTo>
                        <a:lnTo>
                          <a:pt x="376" y="38"/>
                        </a:lnTo>
                        <a:lnTo>
                          <a:pt x="350" y="64"/>
                        </a:lnTo>
                        <a:lnTo>
                          <a:pt x="350" y="64"/>
                        </a:lnTo>
                        <a:lnTo>
                          <a:pt x="208" y="194"/>
                        </a:lnTo>
                        <a:lnTo>
                          <a:pt x="208" y="194"/>
                        </a:lnTo>
                        <a:lnTo>
                          <a:pt x="66" y="326"/>
                        </a:lnTo>
                        <a:lnTo>
                          <a:pt x="66" y="326"/>
                        </a:lnTo>
                        <a:lnTo>
                          <a:pt x="40" y="350"/>
                        </a:lnTo>
                        <a:lnTo>
                          <a:pt x="40" y="350"/>
                        </a:lnTo>
                        <a:lnTo>
                          <a:pt x="18" y="368"/>
                        </a:lnTo>
                        <a:lnTo>
                          <a:pt x="18" y="368"/>
                        </a:lnTo>
                        <a:lnTo>
                          <a:pt x="0" y="382"/>
                        </a:lnTo>
                        <a:lnTo>
                          <a:pt x="0" y="382"/>
                        </a:lnTo>
                        <a:lnTo>
                          <a:pt x="16" y="366"/>
                        </a:lnTo>
                        <a:lnTo>
                          <a:pt x="16" y="366"/>
                        </a:lnTo>
                        <a:lnTo>
                          <a:pt x="36" y="346"/>
                        </a:lnTo>
                        <a:lnTo>
                          <a:pt x="36" y="346"/>
                        </a:lnTo>
                        <a:lnTo>
                          <a:pt x="60" y="320"/>
                        </a:lnTo>
                        <a:lnTo>
                          <a:pt x="60" y="320"/>
                        </a:lnTo>
                        <a:lnTo>
                          <a:pt x="202" y="188"/>
                        </a:lnTo>
                        <a:lnTo>
                          <a:pt x="202" y="188"/>
                        </a:lnTo>
                        <a:lnTo>
                          <a:pt x="344" y="58"/>
                        </a:lnTo>
                        <a:lnTo>
                          <a:pt x="344" y="58"/>
                        </a:lnTo>
                        <a:lnTo>
                          <a:pt x="372" y="34"/>
                        </a:lnTo>
                        <a:lnTo>
                          <a:pt x="372" y="34"/>
                        </a:lnTo>
                        <a:lnTo>
                          <a:pt x="392" y="16"/>
                        </a:lnTo>
                        <a:lnTo>
                          <a:pt x="392" y="16"/>
                        </a:lnTo>
                        <a:lnTo>
                          <a:pt x="412" y="0"/>
                        </a:lnTo>
                        <a:lnTo>
                          <a:pt x="412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42" name="Freeform 90"/>
                  <p:cNvSpPr>
                    <a:spLocks/>
                  </p:cNvSpPr>
                  <p:nvPr/>
                </p:nvSpPr>
                <p:spPr bwMode="auto">
                  <a:xfrm>
                    <a:off x="6124575" y="2770188"/>
                    <a:ext cx="806450" cy="692150"/>
                  </a:xfrm>
                  <a:custGeom>
                    <a:avLst/>
                    <a:gdLst/>
                    <a:ahLst/>
                    <a:cxnLst>
                      <a:cxn ang="0">
                        <a:pos x="508" y="0"/>
                      </a:cxn>
                      <a:cxn ang="0">
                        <a:pos x="508" y="0"/>
                      </a:cxn>
                      <a:cxn ang="0">
                        <a:pos x="488" y="20"/>
                      </a:cxn>
                      <a:cxn ang="0">
                        <a:pos x="488" y="20"/>
                      </a:cxn>
                      <a:cxn ang="0">
                        <a:pos x="464" y="42"/>
                      </a:cxn>
                      <a:cxn ang="0">
                        <a:pos x="464" y="42"/>
                      </a:cxn>
                      <a:cxn ang="0">
                        <a:pos x="432" y="70"/>
                      </a:cxn>
                      <a:cxn ang="0">
                        <a:pos x="432" y="70"/>
                      </a:cxn>
                      <a:cxn ang="0">
                        <a:pos x="256" y="220"/>
                      </a:cxn>
                      <a:cxn ang="0">
                        <a:pos x="256" y="220"/>
                      </a:cxn>
                      <a:cxn ang="0">
                        <a:pos x="82" y="370"/>
                      </a:cxn>
                      <a:cxn ang="0">
                        <a:pos x="82" y="370"/>
                      </a:cxn>
                      <a:cxn ang="0">
                        <a:pos x="48" y="398"/>
                      </a:cxn>
                      <a:cxn ang="0">
                        <a:pos x="48" y="398"/>
                      </a:cxn>
                      <a:cxn ang="0">
                        <a:pos x="22" y="418"/>
                      </a:cxn>
                      <a:cxn ang="0">
                        <a:pos x="22" y="418"/>
                      </a:cxn>
                      <a:cxn ang="0">
                        <a:pos x="0" y="436"/>
                      </a:cxn>
                      <a:cxn ang="0">
                        <a:pos x="0" y="436"/>
                      </a:cxn>
                      <a:cxn ang="0">
                        <a:pos x="20" y="416"/>
                      </a:cxn>
                      <a:cxn ang="0">
                        <a:pos x="20" y="416"/>
                      </a:cxn>
                      <a:cxn ang="0">
                        <a:pos x="44" y="392"/>
                      </a:cxn>
                      <a:cxn ang="0">
                        <a:pos x="44" y="392"/>
                      </a:cxn>
                      <a:cxn ang="0">
                        <a:pos x="76" y="364"/>
                      </a:cxn>
                      <a:cxn ang="0">
                        <a:pos x="76" y="364"/>
                      </a:cxn>
                      <a:cxn ang="0">
                        <a:pos x="250" y="214"/>
                      </a:cxn>
                      <a:cxn ang="0">
                        <a:pos x="250" y="214"/>
                      </a:cxn>
                      <a:cxn ang="0">
                        <a:pos x="426" y="64"/>
                      </a:cxn>
                      <a:cxn ang="0">
                        <a:pos x="426" y="64"/>
                      </a:cxn>
                      <a:cxn ang="0">
                        <a:pos x="458" y="38"/>
                      </a:cxn>
                      <a:cxn ang="0">
                        <a:pos x="458" y="38"/>
                      </a:cxn>
                      <a:cxn ang="0">
                        <a:pos x="484" y="16"/>
                      </a:cxn>
                      <a:cxn ang="0">
                        <a:pos x="484" y="16"/>
                      </a:cxn>
                      <a:cxn ang="0">
                        <a:pos x="508" y="0"/>
                      </a:cxn>
                      <a:cxn ang="0">
                        <a:pos x="508" y="0"/>
                      </a:cxn>
                    </a:cxnLst>
                    <a:rect l="0" t="0" r="r" b="b"/>
                    <a:pathLst>
                      <a:path w="508" h="436">
                        <a:moveTo>
                          <a:pt x="508" y="0"/>
                        </a:moveTo>
                        <a:lnTo>
                          <a:pt x="508" y="0"/>
                        </a:lnTo>
                        <a:lnTo>
                          <a:pt x="488" y="20"/>
                        </a:lnTo>
                        <a:lnTo>
                          <a:pt x="488" y="20"/>
                        </a:lnTo>
                        <a:lnTo>
                          <a:pt x="464" y="42"/>
                        </a:lnTo>
                        <a:lnTo>
                          <a:pt x="464" y="42"/>
                        </a:lnTo>
                        <a:lnTo>
                          <a:pt x="432" y="70"/>
                        </a:lnTo>
                        <a:lnTo>
                          <a:pt x="432" y="70"/>
                        </a:lnTo>
                        <a:lnTo>
                          <a:pt x="256" y="220"/>
                        </a:lnTo>
                        <a:lnTo>
                          <a:pt x="256" y="220"/>
                        </a:lnTo>
                        <a:lnTo>
                          <a:pt x="82" y="370"/>
                        </a:lnTo>
                        <a:lnTo>
                          <a:pt x="82" y="370"/>
                        </a:lnTo>
                        <a:lnTo>
                          <a:pt x="48" y="398"/>
                        </a:lnTo>
                        <a:lnTo>
                          <a:pt x="48" y="398"/>
                        </a:lnTo>
                        <a:lnTo>
                          <a:pt x="22" y="418"/>
                        </a:lnTo>
                        <a:lnTo>
                          <a:pt x="22" y="418"/>
                        </a:lnTo>
                        <a:lnTo>
                          <a:pt x="0" y="436"/>
                        </a:lnTo>
                        <a:lnTo>
                          <a:pt x="0" y="436"/>
                        </a:lnTo>
                        <a:lnTo>
                          <a:pt x="20" y="416"/>
                        </a:lnTo>
                        <a:lnTo>
                          <a:pt x="20" y="416"/>
                        </a:lnTo>
                        <a:lnTo>
                          <a:pt x="44" y="392"/>
                        </a:lnTo>
                        <a:lnTo>
                          <a:pt x="44" y="392"/>
                        </a:lnTo>
                        <a:lnTo>
                          <a:pt x="76" y="364"/>
                        </a:lnTo>
                        <a:lnTo>
                          <a:pt x="76" y="364"/>
                        </a:lnTo>
                        <a:lnTo>
                          <a:pt x="250" y="214"/>
                        </a:lnTo>
                        <a:lnTo>
                          <a:pt x="250" y="214"/>
                        </a:lnTo>
                        <a:lnTo>
                          <a:pt x="426" y="64"/>
                        </a:lnTo>
                        <a:lnTo>
                          <a:pt x="426" y="64"/>
                        </a:lnTo>
                        <a:lnTo>
                          <a:pt x="458" y="38"/>
                        </a:lnTo>
                        <a:lnTo>
                          <a:pt x="458" y="38"/>
                        </a:lnTo>
                        <a:lnTo>
                          <a:pt x="484" y="16"/>
                        </a:lnTo>
                        <a:lnTo>
                          <a:pt x="484" y="16"/>
                        </a:lnTo>
                        <a:lnTo>
                          <a:pt x="508" y="0"/>
                        </a:lnTo>
                        <a:lnTo>
                          <a:pt x="508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43" name="Freeform 91"/>
                  <p:cNvSpPr>
                    <a:spLocks/>
                  </p:cNvSpPr>
                  <p:nvPr/>
                </p:nvSpPr>
                <p:spPr bwMode="auto">
                  <a:xfrm>
                    <a:off x="6124575" y="3236913"/>
                    <a:ext cx="914400" cy="695325"/>
                  </a:xfrm>
                  <a:custGeom>
                    <a:avLst/>
                    <a:gdLst/>
                    <a:ahLst/>
                    <a:cxnLst>
                      <a:cxn ang="0">
                        <a:pos x="576" y="0"/>
                      </a:cxn>
                      <a:cxn ang="0">
                        <a:pos x="576" y="0"/>
                      </a:cxn>
                      <a:cxn ang="0">
                        <a:pos x="552" y="20"/>
                      </a:cxn>
                      <a:cxn ang="0">
                        <a:pos x="552" y="20"/>
                      </a:cxn>
                      <a:cxn ang="0">
                        <a:pos x="524" y="44"/>
                      </a:cxn>
                      <a:cxn ang="0">
                        <a:pos x="524" y="44"/>
                      </a:cxn>
                      <a:cxn ang="0">
                        <a:pos x="488" y="72"/>
                      </a:cxn>
                      <a:cxn ang="0">
                        <a:pos x="488" y="72"/>
                      </a:cxn>
                      <a:cxn ang="0">
                        <a:pos x="290" y="222"/>
                      </a:cxn>
                      <a:cxn ang="0">
                        <a:pos x="290" y="222"/>
                      </a:cxn>
                      <a:cxn ang="0">
                        <a:pos x="92" y="374"/>
                      </a:cxn>
                      <a:cxn ang="0">
                        <a:pos x="92" y="374"/>
                      </a:cxn>
                      <a:cxn ang="0">
                        <a:pos x="54" y="400"/>
                      </a:cxn>
                      <a:cxn ang="0">
                        <a:pos x="54" y="400"/>
                      </a:cxn>
                      <a:cxn ang="0">
                        <a:pos x="26" y="420"/>
                      </a:cxn>
                      <a:cxn ang="0">
                        <a:pos x="26" y="420"/>
                      </a:cxn>
                      <a:cxn ang="0">
                        <a:pos x="0" y="438"/>
                      </a:cxn>
                      <a:cxn ang="0">
                        <a:pos x="0" y="438"/>
                      </a:cxn>
                      <a:cxn ang="0">
                        <a:pos x="24" y="418"/>
                      </a:cxn>
                      <a:cxn ang="0">
                        <a:pos x="24" y="418"/>
                      </a:cxn>
                      <a:cxn ang="0">
                        <a:pos x="50" y="396"/>
                      </a:cxn>
                      <a:cxn ang="0">
                        <a:pos x="50" y="396"/>
                      </a:cxn>
                      <a:cxn ang="0">
                        <a:pos x="86" y="366"/>
                      </a:cxn>
                      <a:cxn ang="0">
                        <a:pos x="86" y="366"/>
                      </a:cxn>
                      <a:cxn ang="0">
                        <a:pos x="286" y="216"/>
                      </a:cxn>
                      <a:cxn ang="0">
                        <a:pos x="286" y="216"/>
                      </a:cxn>
                      <a:cxn ang="0">
                        <a:pos x="484" y="66"/>
                      </a:cxn>
                      <a:cxn ang="0">
                        <a:pos x="484" y="66"/>
                      </a:cxn>
                      <a:cxn ang="0">
                        <a:pos x="520" y="38"/>
                      </a:cxn>
                      <a:cxn ang="0">
                        <a:pos x="520" y="38"/>
                      </a:cxn>
                      <a:cxn ang="0">
                        <a:pos x="550" y="18"/>
                      </a:cxn>
                      <a:cxn ang="0">
                        <a:pos x="550" y="18"/>
                      </a:cxn>
                      <a:cxn ang="0">
                        <a:pos x="576" y="0"/>
                      </a:cxn>
                      <a:cxn ang="0">
                        <a:pos x="576" y="0"/>
                      </a:cxn>
                    </a:cxnLst>
                    <a:rect l="0" t="0" r="r" b="b"/>
                    <a:pathLst>
                      <a:path w="576" h="438">
                        <a:moveTo>
                          <a:pt x="576" y="0"/>
                        </a:moveTo>
                        <a:lnTo>
                          <a:pt x="576" y="0"/>
                        </a:lnTo>
                        <a:lnTo>
                          <a:pt x="552" y="20"/>
                        </a:lnTo>
                        <a:lnTo>
                          <a:pt x="552" y="20"/>
                        </a:lnTo>
                        <a:lnTo>
                          <a:pt x="524" y="44"/>
                        </a:lnTo>
                        <a:lnTo>
                          <a:pt x="524" y="44"/>
                        </a:lnTo>
                        <a:lnTo>
                          <a:pt x="488" y="72"/>
                        </a:lnTo>
                        <a:lnTo>
                          <a:pt x="488" y="72"/>
                        </a:lnTo>
                        <a:lnTo>
                          <a:pt x="290" y="222"/>
                        </a:lnTo>
                        <a:lnTo>
                          <a:pt x="290" y="222"/>
                        </a:lnTo>
                        <a:lnTo>
                          <a:pt x="92" y="374"/>
                        </a:lnTo>
                        <a:lnTo>
                          <a:pt x="92" y="374"/>
                        </a:lnTo>
                        <a:lnTo>
                          <a:pt x="54" y="400"/>
                        </a:lnTo>
                        <a:lnTo>
                          <a:pt x="54" y="400"/>
                        </a:lnTo>
                        <a:lnTo>
                          <a:pt x="26" y="420"/>
                        </a:lnTo>
                        <a:lnTo>
                          <a:pt x="26" y="420"/>
                        </a:lnTo>
                        <a:lnTo>
                          <a:pt x="0" y="438"/>
                        </a:lnTo>
                        <a:lnTo>
                          <a:pt x="0" y="438"/>
                        </a:lnTo>
                        <a:lnTo>
                          <a:pt x="24" y="418"/>
                        </a:lnTo>
                        <a:lnTo>
                          <a:pt x="24" y="418"/>
                        </a:lnTo>
                        <a:lnTo>
                          <a:pt x="50" y="396"/>
                        </a:lnTo>
                        <a:lnTo>
                          <a:pt x="50" y="396"/>
                        </a:lnTo>
                        <a:lnTo>
                          <a:pt x="86" y="366"/>
                        </a:lnTo>
                        <a:lnTo>
                          <a:pt x="86" y="366"/>
                        </a:lnTo>
                        <a:lnTo>
                          <a:pt x="286" y="216"/>
                        </a:lnTo>
                        <a:lnTo>
                          <a:pt x="286" y="216"/>
                        </a:lnTo>
                        <a:lnTo>
                          <a:pt x="484" y="66"/>
                        </a:lnTo>
                        <a:lnTo>
                          <a:pt x="484" y="66"/>
                        </a:lnTo>
                        <a:lnTo>
                          <a:pt x="520" y="38"/>
                        </a:lnTo>
                        <a:lnTo>
                          <a:pt x="520" y="38"/>
                        </a:lnTo>
                        <a:lnTo>
                          <a:pt x="550" y="18"/>
                        </a:lnTo>
                        <a:lnTo>
                          <a:pt x="550" y="18"/>
                        </a:lnTo>
                        <a:lnTo>
                          <a:pt x="576" y="0"/>
                        </a:lnTo>
                        <a:lnTo>
                          <a:pt x="576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44" name="Freeform 92"/>
                  <p:cNvSpPr>
                    <a:spLocks/>
                  </p:cNvSpPr>
                  <p:nvPr/>
                </p:nvSpPr>
                <p:spPr bwMode="auto">
                  <a:xfrm>
                    <a:off x="6124575" y="3662363"/>
                    <a:ext cx="955675" cy="688975"/>
                  </a:xfrm>
                  <a:custGeom>
                    <a:avLst/>
                    <a:gdLst/>
                    <a:ahLst/>
                    <a:cxnLst>
                      <a:cxn ang="0">
                        <a:pos x="602" y="0"/>
                      </a:cxn>
                      <a:cxn ang="0">
                        <a:pos x="602" y="0"/>
                      </a:cxn>
                      <a:cxn ang="0">
                        <a:pos x="578" y="20"/>
                      </a:cxn>
                      <a:cxn ang="0">
                        <a:pos x="578" y="20"/>
                      </a:cxn>
                      <a:cxn ang="0">
                        <a:pos x="548" y="44"/>
                      </a:cxn>
                      <a:cxn ang="0">
                        <a:pos x="548" y="44"/>
                      </a:cxn>
                      <a:cxn ang="0">
                        <a:pos x="510" y="72"/>
                      </a:cxn>
                      <a:cxn ang="0">
                        <a:pos x="510" y="72"/>
                      </a:cxn>
                      <a:cxn ang="0">
                        <a:pos x="304" y="220"/>
                      </a:cxn>
                      <a:cxn ang="0">
                        <a:pos x="304" y="220"/>
                      </a:cxn>
                      <a:cxn ang="0">
                        <a:pos x="96" y="370"/>
                      </a:cxn>
                      <a:cxn ang="0">
                        <a:pos x="96" y="370"/>
                      </a:cxn>
                      <a:cxn ang="0">
                        <a:pos x="56" y="396"/>
                      </a:cxn>
                      <a:cxn ang="0">
                        <a:pos x="56" y="396"/>
                      </a:cxn>
                      <a:cxn ang="0">
                        <a:pos x="26" y="416"/>
                      </a:cxn>
                      <a:cxn ang="0">
                        <a:pos x="26" y="416"/>
                      </a:cxn>
                      <a:cxn ang="0">
                        <a:pos x="0" y="434"/>
                      </a:cxn>
                      <a:cxn ang="0">
                        <a:pos x="0" y="434"/>
                      </a:cxn>
                      <a:cxn ang="0">
                        <a:pos x="24" y="414"/>
                      </a:cxn>
                      <a:cxn ang="0">
                        <a:pos x="24" y="414"/>
                      </a:cxn>
                      <a:cxn ang="0">
                        <a:pos x="54" y="392"/>
                      </a:cxn>
                      <a:cxn ang="0">
                        <a:pos x="54" y="392"/>
                      </a:cxn>
                      <a:cxn ang="0">
                        <a:pos x="92" y="362"/>
                      </a:cxn>
                      <a:cxn ang="0">
                        <a:pos x="92" y="362"/>
                      </a:cxn>
                      <a:cxn ang="0">
                        <a:pos x="298" y="214"/>
                      </a:cxn>
                      <a:cxn ang="0">
                        <a:pos x="298" y="214"/>
                      </a:cxn>
                      <a:cxn ang="0">
                        <a:pos x="506" y="64"/>
                      </a:cxn>
                      <a:cxn ang="0">
                        <a:pos x="506" y="64"/>
                      </a:cxn>
                      <a:cxn ang="0">
                        <a:pos x="544" y="38"/>
                      </a:cxn>
                      <a:cxn ang="0">
                        <a:pos x="544" y="38"/>
                      </a:cxn>
                      <a:cxn ang="0">
                        <a:pos x="576" y="18"/>
                      </a:cxn>
                      <a:cxn ang="0">
                        <a:pos x="576" y="18"/>
                      </a:cxn>
                      <a:cxn ang="0">
                        <a:pos x="602" y="0"/>
                      </a:cxn>
                      <a:cxn ang="0">
                        <a:pos x="602" y="0"/>
                      </a:cxn>
                    </a:cxnLst>
                    <a:rect l="0" t="0" r="r" b="b"/>
                    <a:pathLst>
                      <a:path w="602" h="434">
                        <a:moveTo>
                          <a:pt x="602" y="0"/>
                        </a:moveTo>
                        <a:lnTo>
                          <a:pt x="602" y="0"/>
                        </a:lnTo>
                        <a:lnTo>
                          <a:pt x="578" y="20"/>
                        </a:lnTo>
                        <a:lnTo>
                          <a:pt x="578" y="20"/>
                        </a:lnTo>
                        <a:lnTo>
                          <a:pt x="548" y="44"/>
                        </a:lnTo>
                        <a:lnTo>
                          <a:pt x="548" y="44"/>
                        </a:lnTo>
                        <a:lnTo>
                          <a:pt x="510" y="72"/>
                        </a:lnTo>
                        <a:lnTo>
                          <a:pt x="510" y="72"/>
                        </a:lnTo>
                        <a:lnTo>
                          <a:pt x="304" y="220"/>
                        </a:lnTo>
                        <a:lnTo>
                          <a:pt x="304" y="220"/>
                        </a:lnTo>
                        <a:lnTo>
                          <a:pt x="96" y="370"/>
                        </a:lnTo>
                        <a:lnTo>
                          <a:pt x="96" y="370"/>
                        </a:lnTo>
                        <a:lnTo>
                          <a:pt x="56" y="396"/>
                        </a:lnTo>
                        <a:lnTo>
                          <a:pt x="56" y="396"/>
                        </a:lnTo>
                        <a:lnTo>
                          <a:pt x="26" y="416"/>
                        </a:lnTo>
                        <a:lnTo>
                          <a:pt x="26" y="416"/>
                        </a:lnTo>
                        <a:lnTo>
                          <a:pt x="0" y="434"/>
                        </a:lnTo>
                        <a:lnTo>
                          <a:pt x="0" y="434"/>
                        </a:lnTo>
                        <a:lnTo>
                          <a:pt x="24" y="414"/>
                        </a:lnTo>
                        <a:lnTo>
                          <a:pt x="24" y="414"/>
                        </a:lnTo>
                        <a:lnTo>
                          <a:pt x="54" y="392"/>
                        </a:lnTo>
                        <a:lnTo>
                          <a:pt x="54" y="392"/>
                        </a:lnTo>
                        <a:lnTo>
                          <a:pt x="92" y="362"/>
                        </a:lnTo>
                        <a:lnTo>
                          <a:pt x="92" y="362"/>
                        </a:lnTo>
                        <a:lnTo>
                          <a:pt x="298" y="214"/>
                        </a:lnTo>
                        <a:lnTo>
                          <a:pt x="298" y="214"/>
                        </a:lnTo>
                        <a:lnTo>
                          <a:pt x="506" y="64"/>
                        </a:lnTo>
                        <a:lnTo>
                          <a:pt x="506" y="64"/>
                        </a:lnTo>
                        <a:lnTo>
                          <a:pt x="544" y="38"/>
                        </a:lnTo>
                        <a:lnTo>
                          <a:pt x="544" y="38"/>
                        </a:lnTo>
                        <a:lnTo>
                          <a:pt x="576" y="18"/>
                        </a:lnTo>
                        <a:lnTo>
                          <a:pt x="576" y="18"/>
                        </a:lnTo>
                        <a:lnTo>
                          <a:pt x="602" y="0"/>
                        </a:lnTo>
                        <a:lnTo>
                          <a:pt x="602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45" name="Freeform 93"/>
                  <p:cNvSpPr>
                    <a:spLocks/>
                  </p:cNvSpPr>
                  <p:nvPr/>
                </p:nvSpPr>
                <p:spPr bwMode="auto">
                  <a:xfrm>
                    <a:off x="6124575" y="4049713"/>
                    <a:ext cx="936625" cy="638175"/>
                  </a:xfrm>
                  <a:custGeom>
                    <a:avLst/>
                    <a:gdLst/>
                    <a:ahLst/>
                    <a:cxnLst>
                      <a:cxn ang="0">
                        <a:pos x="590" y="0"/>
                      </a:cxn>
                      <a:cxn ang="0">
                        <a:pos x="590" y="0"/>
                      </a:cxn>
                      <a:cxn ang="0">
                        <a:pos x="566" y="18"/>
                      </a:cxn>
                      <a:cxn ang="0">
                        <a:pos x="566" y="18"/>
                      </a:cxn>
                      <a:cxn ang="0">
                        <a:pos x="536" y="40"/>
                      </a:cxn>
                      <a:cxn ang="0">
                        <a:pos x="536" y="40"/>
                      </a:cxn>
                      <a:cxn ang="0">
                        <a:pos x="500" y="66"/>
                      </a:cxn>
                      <a:cxn ang="0">
                        <a:pos x="500" y="66"/>
                      </a:cxn>
                      <a:cxn ang="0">
                        <a:pos x="296" y="204"/>
                      </a:cxn>
                      <a:cxn ang="0">
                        <a:pos x="296" y="204"/>
                      </a:cxn>
                      <a:cxn ang="0">
                        <a:pos x="94" y="342"/>
                      </a:cxn>
                      <a:cxn ang="0">
                        <a:pos x="94" y="342"/>
                      </a:cxn>
                      <a:cxn ang="0">
                        <a:pos x="56" y="368"/>
                      </a:cxn>
                      <a:cxn ang="0">
                        <a:pos x="56" y="368"/>
                      </a:cxn>
                      <a:cxn ang="0">
                        <a:pos x="26" y="386"/>
                      </a:cxn>
                      <a:cxn ang="0">
                        <a:pos x="26" y="386"/>
                      </a:cxn>
                      <a:cxn ang="0">
                        <a:pos x="0" y="402"/>
                      </a:cxn>
                      <a:cxn ang="0">
                        <a:pos x="0" y="402"/>
                      </a:cxn>
                      <a:cxn ang="0">
                        <a:pos x="24" y="384"/>
                      </a:cxn>
                      <a:cxn ang="0">
                        <a:pos x="24" y="384"/>
                      </a:cxn>
                      <a:cxn ang="0">
                        <a:pos x="52" y="362"/>
                      </a:cxn>
                      <a:cxn ang="0">
                        <a:pos x="52" y="362"/>
                      </a:cxn>
                      <a:cxn ang="0">
                        <a:pos x="90" y="336"/>
                      </a:cxn>
                      <a:cxn ang="0">
                        <a:pos x="90" y="336"/>
                      </a:cxn>
                      <a:cxn ang="0">
                        <a:pos x="292" y="198"/>
                      </a:cxn>
                      <a:cxn ang="0">
                        <a:pos x="292" y="198"/>
                      </a:cxn>
                      <a:cxn ang="0">
                        <a:pos x="494" y="58"/>
                      </a:cxn>
                      <a:cxn ang="0">
                        <a:pos x="494" y="58"/>
                      </a:cxn>
                      <a:cxn ang="0">
                        <a:pos x="534" y="34"/>
                      </a:cxn>
                      <a:cxn ang="0">
                        <a:pos x="534" y="34"/>
                      </a:cxn>
                      <a:cxn ang="0">
                        <a:pos x="564" y="16"/>
                      </a:cxn>
                      <a:cxn ang="0">
                        <a:pos x="564" y="16"/>
                      </a:cxn>
                      <a:cxn ang="0">
                        <a:pos x="590" y="0"/>
                      </a:cxn>
                      <a:cxn ang="0">
                        <a:pos x="590" y="0"/>
                      </a:cxn>
                    </a:cxnLst>
                    <a:rect l="0" t="0" r="r" b="b"/>
                    <a:pathLst>
                      <a:path w="590" h="402">
                        <a:moveTo>
                          <a:pt x="590" y="0"/>
                        </a:moveTo>
                        <a:lnTo>
                          <a:pt x="590" y="0"/>
                        </a:lnTo>
                        <a:lnTo>
                          <a:pt x="566" y="18"/>
                        </a:lnTo>
                        <a:lnTo>
                          <a:pt x="566" y="18"/>
                        </a:lnTo>
                        <a:lnTo>
                          <a:pt x="536" y="40"/>
                        </a:lnTo>
                        <a:lnTo>
                          <a:pt x="536" y="40"/>
                        </a:lnTo>
                        <a:lnTo>
                          <a:pt x="500" y="66"/>
                        </a:lnTo>
                        <a:lnTo>
                          <a:pt x="500" y="66"/>
                        </a:lnTo>
                        <a:lnTo>
                          <a:pt x="296" y="204"/>
                        </a:lnTo>
                        <a:lnTo>
                          <a:pt x="296" y="204"/>
                        </a:lnTo>
                        <a:lnTo>
                          <a:pt x="94" y="342"/>
                        </a:lnTo>
                        <a:lnTo>
                          <a:pt x="94" y="342"/>
                        </a:lnTo>
                        <a:lnTo>
                          <a:pt x="56" y="368"/>
                        </a:lnTo>
                        <a:lnTo>
                          <a:pt x="56" y="368"/>
                        </a:lnTo>
                        <a:lnTo>
                          <a:pt x="26" y="386"/>
                        </a:lnTo>
                        <a:lnTo>
                          <a:pt x="26" y="386"/>
                        </a:lnTo>
                        <a:lnTo>
                          <a:pt x="0" y="402"/>
                        </a:lnTo>
                        <a:lnTo>
                          <a:pt x="0" y="402"/>
                        </a:lnTo>
                        <a:lnTo>
                          <a:pt x="24" y="384"/>
                        </a:lnTo>
                        <a:lnTo>
                          <a:pt x="24" y="384"/>
                        </a:lnTo>
                        <a:lnTo>
                          <a:pt x="52" y="362"/>
                        </a:lnTo>
                        <a:lnTo>
                          <a:pt x="52" y="362"/>
                        </a:lnTo>
                        <a:lnTo>
                          <a:pt x="90" y="336"/>
                        </a:lnTo>
                        <a:lnTo>
                          <a:pt x="90" y="336"/>
                        </a:lnTo>
                        <a:lnTo>
                          <a:pt x="292" y="198"/>
                        </a:lnTo>
                        <a:lnTo>
                          <a:pt x="292" y="198"/>
                        </a:lnTo>
                        <a:lnTo>
                          <a:pt x="494" y="58"/>
                        </a:lnTo>
                        <a:lnTo>
                          <a:pt x="494" y="58"/>
                        </a:lnTo>
                        <a:lnTo>
                          <a:pt x="534" y="34"/>
                        </a:lnTo>
                        <a:lnTo>
                          <a:pt x="534" y="34"/>
                        </a:lnTo>
                        <a:lnTo>
                          <a:pt x="564" y="16"/>
                        </a:lnTo>
                        <a:lnTo>
                          <a:pt x="564" y="16"/>
                        </a:lnTo>
                        <a:lnTo>
                          <a:pt x="590" y="0"/>
                        </a:lnTo>
                        <a:lnTo>
                          <a:pt x="59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46" name="Freeform 94"/>
                  <p:cNvSpPr>
                    <a:spLocks/>
                  </p:cNvSpPr>
                  <p:nvPr/>
                </p:nvSpPr>
                <p:spPr bwMode="auto">
                  <a:xfrm>
                    <a:off x="6124575" y="4408488"/>
                    <a:ext cx="879475" cy="590550"/>
                  </a:xfrm>
                  <a:custGeom>
                    <a:avLst/>
                    <a:gdLst/>
                    <a:ahLst/>
                    <a:cxnLst>
                      <a:cxn ang="0">
                        <a:pos x="554" y="0"/>
                      </a:cxn>
                      <a:cxn ang="0">
                        <a:pos x="554" y="0"/>
                      </a:cxn>
                      <a:cxn ang="0">
                        <a:pos x="532" y="18"/>
                      </a:cxn>
                      <a:cxn ang="0">
                        <a:pos x="532" y="18"/>
                      </a:cxn>
                      <a:cxn ang="0">
                        <a:pos x="504" y="38"/>
                      </a:cxn>
                      <a:cxn ang="0">
                        <a:pos x="504" y="38"/>
                      </a:cxn>
                      <a:cxn ang="0">
                        <a:pos x="470" y="62"/>
                      </a:cxn>
                      <a:cxn ang="0">
                        <a:pos x="470" y="62"/>
                      </a:cxn>
                      <a:cxn ang="0">
                        <a:pos x="280" y="190"/>
                      </a:cxn>
                      <a:cxn ang="0">
                        <a:pos x="280" y="190"/>
                      </a:cxn>
                      <a:cxn ang="0">
                        <a:pos x="88" y="316"/>
                      </a:cxn>
                      <a:cxn ang="0">
                        <a:pos x="88" y="316"/>
                      </a:cxn>
                      <a:cxn ang="0">
                        <a:pos x="52" y="340"/>
                      </a:cxn>
                      <a:cxn ang="0">
                        <a:pos x="52" y="340"/>
                      </a:cxn>
                      <a:cxn ang="0">
                        <a:pos x="24" y="356"/>
                      </a:cxn>
                      <a:cxn ang="0">
                        <a:pos x="24" y="356"/>
                      </a:cxn>
                      <a:cxn ang="0">
                        <a:pos x="0" y="372"/>
                      </a:cxn>
                      <a:cxn ang="0">
                        <a:pos x="0" y="372"/>
                      </a:cxn>
                      <a:cxn ang="0">
                        <a:pos x="22" y="354"/>
                      </a:cxn>
                      <a:cxn ang="0">
                        <a:pos x="22" y="354"/>
                      </a:cxn>
                      <a:cxn ang="0">
                        <a:pos x="48" y="334"/>
                      </a:cxn>
                      <a:cxn ang="0">
                        <a:pos x="48" y="334"/>
                      </a:cxn>
                      <a:cxn ang="0">
                        <a:pos x="84" y="310"/>
                      </a:cxn>
                      <a:cxn ang="0">
                        <a:pos x="84" y="310"/>
                      </a:cxn>
                      <a:cxn ang="0">
                        <a:pos x="274" y="182"/>
                      </a:cxn>
                      <a:cxn ang="0">
                        <a:pos x="274" y="182"/>
                      </a:cxn>
                      <a:cxn ang="0">
                        <a:pos x="464" y="54"/>
                      </a:cxn>
                      <a:cxn ang="0">
                        <a:pos x="464" y="54"/>
                      </a:cxn>
                      <a:cxn ang="0">
                        <a:pos x="502" y="32"/>
                      </a:cxn>
                      <a:cxn ang="0">
                        <a:pos x="502" y="32"/>
                      </a:cxn>
                      <a:cxn ang="0">
                        <a:pos x="530" y="14"/>
                      </a:cxn>
                      <a:cxn ang="0">
                        <a:pos x="530" y="14"/>
                      </a:cxn>
                      <a:cxn ang="0">
                        <a:pos x="554" y="0"/>
                      </a:cxn>
                      <a:cxn ang="0">
                        <a:pos x="554" y="0"/>
                      </a:cxn>
                    </a:cxnLst>
                    <a:rect l="0" t="0" r="r" b="b"/>
                    <a:pathLst>
                      <a:path w="554" h="372">
                        <a:moveTo>
                          <a:pt x="554" y="0"/>
                        </a:moveTo>
                        <a:lnTo>
                          <a:pt x="554" y="0"/>
                        </a:lnTo>
                        <a:lnTo>
                          <a:pt x="532" y="18"/>
                        </a:lnTo>
                        <a:lnTo>
                          <a:pt x="532" y="18"/>
                        </a:lnTo>
                        <a:lnTo>
                          <a:pt x="504" y="38"/>
                        </a:lnTo>
                        <a:lnTo>
                          <a:pt x="504" y="38"/>
                        </a:lnTo>
                        <a:lnTo>
                          <a:pt x="470" y="62"/>
                        </a:lnTo>
                        <a:lnTo>
                          <a:pt x="470" y="62"/>
                        </a:lnTo>
                        <a:lnTo>
                          <a:pt x="280" y="190"/>
                        </a:lnTo>
                        <a:lnTo>
                          <a:pt x="280" y="190"/>
                        </a:lnTo>
                        <a:lnTo>
                          <a:pt x="88" y="316"/>
                        </a:lnTo>
                        <a:lnTo>
                          <a:pt x="88" y="316"/>
                        </a:lnTo>
                        <a:lnTo>
                          <a:pt x="52" y="340"/>
                        </a:lnTo>
                        <a:lnTo>
                          <a:pt x="52" y="340"/>
                        </a:lnTo>
                        <a:lnTo>
                          <a:pt x="24" y="356"/>
                        </a:lnTo>
                        <a:lnTo>
                          <a:pt x="24" y="356"/>
                        </a:lnTo>
                        <a:lnTo>
                          <a:pt x="0" y="372"/>
                        </a:lnTo>
                        <a:lnTo>
                          <a:pt x="0" y="372"/>
                        </a:lnTo>
                        <a:lnTo>
                          <a:pt x="22" y="354"/>
                        </a:lnTo>
                        <a:lnTo>
                          <a:pt x="22" y="354"/>
                        </a:lnTo>
                        <a:lnTo>
                          <a:pt x="48" y="334"/>
                        </a:lnTo>
                        <a:lnTo>
                          <a:pt x="48" y="334"/>
                        </a:lnTo>
                        <a:lnTo>
                          <a:pt x="84" y="310"/>
                        </a:lnTo>
                        <a:lnTo>
                          <a:pt x="84" y="310"/>
                        </a:lnTo>
                        <a:lnTo>
                          <a:pt x="274" y="182"/>
                        </a:lnTo>
                        <a:lnTo>
                          <a:pt x="274" y="182"/>
                        </a:lnTo>
                        <a:lnTo>
                          <a:pt x="464" y="54"/>
                        </a:lnTo>
                        <a:lnTo>
                          <a:pt x="464" y="54"/>
                        </a:lnTo>
                        <a:lnTo>
                          <a:pt x="502" y="32"/>
                        </a:lnTo>
                        <a:lnTo>
                          <a:pt x="502" y="32"/>
                        </a:lnTo>
                        <a:lnTo>
                          <a:pt x="530" y="14"/>
                        </a:lnTo>
                        <a:lnTo>
                          <a:pt x="530" y="14"/>
                        </a:lnTo>
                        <a:lnTo>
                          <a:pt x="554" y="0"/>
                        </a:lnTo>
                        <a:lnTo>
                          <a:pt x="554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47" name="Freeform 95"/>
                  <p:cNvSpPr>
                    <a:spLocks/>
                  </p:cNvSpPr>
                  <p:nvPr/>
                </p:nvSpPr>
                <p:spPr bwMode="auto">
                  <a:xfrm>
                    <a:off x="6124575" y="4767263"/>
                    <a:ext cx="806450" cy="539750"/>
                  </a:xfrm>
                  <a:custGeom>
                    <a:avLst/>
                    <a:gdLst/>
                    <a:ahLst/>
                    <a:cxnLst>
                      <a:cxn ang="0">
                        <a:pos x="508" y="0"/>
                      </a:cxn>
                      <a:cxn ang="0">
                        <a:pos x="508" y="0"/>
                      </a:cxn>
                      <a:cxn ang="0">
                        <a:pos x="486" y="16"/>
                      </a:cxn>
                      <a:cxn ang="0">
                        <a:pos x="486" y="16"/>
                      </a:cxn>
                      <a:cxn ang="0">
                        <a:pos x="462" y="34"/>
                      </a:cxn>
                      <a:cxn ang="0">
                        <a:pos x="462" y="34"/>
                      </a:cxn>
                      <a:cxn ang="0">
                        <a:pos x="430" y="56"/>
                      </a:cxn>
                      <a:cxn ang="0">
                        <a:pos x="430" y="56"/>
                      </a:cxn>
                      <a:cxn ang="0">
                        <a:pos x="256" y="174"/>
                      </a:cxn>
                      <a:cxn ang="0">
                        <a:pos x="256" y="174"/>
                      </a:cxn>
                      <a:cxn ang="0">
                        <a:pos x="82" y="290"/>
                      </a:cxn>
                      <a:cxn ang="0">
                        <a:pos x="82" y="290"/>
                      </a:cxn>
                      <a:cxn ang="0">
                        <a:pos x="48" y="312"/>
                      </a:cxn>
                      <a:cxn ang="0">
                        <a:pos x="48" y="312"/>
                      </a:cxn>
                      <a:cxn ang="0">
                        <a:pos x="22" y="326"/>
                      </a:cxn>
                      <a:cxn ang="0">
                        <a:pos x="22" y="326"/>
                      </a:cxn>
                      <a:cxn ang="0">
                        <a:pos x="0" y="340"/>
                      </a:cxn>
                      <a:cxn ang="0">
                        <a:pos x="0" y="340"/>
                      </a:cxn>
                      <a:cxn ang="0">
                        <a:pos x="20" y="324"/>
                      </a:cxn>
                      <a:cxn ang="0">
                        <a:pos x="20" y="324"/>
                      </a:cxn>
                      <a:cxn ang="0">
                        <a:pos x="44" y="306"/>
                      </a:cxn>
                      <a:cxn ang="0">
                        <a:pos x="44" y="306"/>
                      </a:cxn>
                      <a:cxn ang="0">
                        <a:pos x="76" y="284"/>
                      </a:cxn>
                      <a:cxn ang="0">
                        <a:pos x="76" y="284"/>
                      </a:cxn>
                      <a:cxn ang="0">
                        <a:pos x="252" y="166"/>
                      </a:cxn>
                      <a:cxn ang="0">
                        <a:pos x="252" y="166"/>
                      </a:cxn>
                      <a:cxn ang="0">
                        <a:pos x="426" y="50"/>
                      </a:cxn>
                      <a:cxn ang="0">
                        <a:pos x="426" y="50"/>
                      </a:cxn>
                      <a:cxn ang="0">
                        <a:pos x="460" y="28"/>
                      </a:cxn>
                      <a:cxn ang="0">
                        <a:pos x="460" y="28"/>
                      </a:cxn>
                      <a:cxn ang="0">
                        <a:pos x="486" y="14"/>
                      </a:cxn>
                      <a:cxn ang="0">
                        <a:pos x="486" y="14"/>
                      </a:cxn>
                      <a:cxn ang="0">
                        <a:pos x="508" y="0"/>
                      </a:cxn>
                      <a:cxn ang="0">
                        <a:pos x="508" y="0"/>
                      </a:cxn>
                    </a:cxnLst>
                    <a:rect l="0" t="0" r="r" b="b"/>
                    <a:pathLst>
                      <a:path w="508" h="340">
                        <a:moveTo>
                          <a:pt x="508" y="0"/>
                        </a:moveTo>
                        <a:lnTo>
                          <a:pt x="508" y="0"/>
                        </a:lnTo>
                        <a:lnTo>
                          <a:pt x="486" y="16"/>
                        </a:lnTo>
                        <a:lnTo>
                          <a:pt x="486" y="16"/>
                        </a:lnTo>
                        <a:lnTo>
                          <a:pt x="462" y="34"/>
                        </a:lnTo>
                        <a:lnTo>
                          <a:pt x="462" y="34"/>
                        </a:lnTo>
                        <a:lnTo>
                          <a:pt x="430" y="56"/>
                        </a:lnTo>
                        <a:lnTo>
                          <a:pt x="430" y="56"/>
                        </a:lnTo>
                        <a:lnTo>
                          <a:pt x="256" y="174"/>
                        </a:lnTo>
                        <a:lnTo>
                          <a:pt x="256" y="174"/>
                        </a:lnTo>
                        <a:lnTo>
                          <a:pt x="82" y="290"/>
                        </a:lnTo>
                        <a:lnTo>
                          <a:pt x="82" y="290"/>
                        </a:lnTo>
                        <a:lnTo>
                          <a:pt x="48" y="312"/>
                        </a:lnTo>
                        <a:lnTo>
                          <a:pt x="48" y="312"/>
                        </a:lnTo>
                        <a:lnTo>
                          <a:pt x="22" y="326"/>
                        </a:lnTo>
                        <a:lnTo>
                          <a:pt x="22" y="326"/>
                        </a:lnTo>
                        <a:lnTo>
                          <a:pt x="0" y="340"/>
                        </a:lnTo>
                        <a:lnTo>
                          <a:pt x="0" y="340"/>
                        </a:lnTo>
                        <a:lnTo>
                          <a:pt x="20" y="324"/>
                        </a:lnTo>
                        <a:lnTo>
                          <a:pt x="20" y="324"/>
                        </a:lnTo>
                        <a:lnTo>
                          <a:pt x="44" y="306"/>
                        </a:lnTo>
                        <a:lnTo>
                          <a:pt x="44" y="306"/>
                        </a:lnTo>
                        <a:lnTo>
                          <a:pt x="76" y="284"/>
                        </a:lnTo>
                        <a:lnTo>
                          <a:pt x="76" y="284"/>
                        </a:lnTo>
                        <a:lnTo>
                          <a:pt x="252" y="166"/>
                        </a:lnTo>
                        <a:lnTo>
                          <a:pt x="252" y="166"/>
                        </a:lnTo>
                        <a:lnTo>
                          <a:pt x="426" y="50"/>
                        </a:lnTo>
                        <a:lnTo>
                          <a:pt x="426" y="50"/>
                        </a:lnTo>
                        <a:lnTo>
                          <a:pt x="460" y="28"/>
                        </a:lnTo>
                        <a:lnTo>
                          <a:pt x="460" y="28"/>
                        </a:lnTo>
                        <a:lnTo>
                          <a:pt x="486" y="14"/>
                        </a:lnTo>
                        <a:lnTo>
                          <a:pt x="486" y="14"/>
                        </a:lnTo>
                        <a:lnTo>
                          <a:pt x="508" y="0"/>
                        </a:lnTo>
                        <a:lnTo>
                          <a:pt x="508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48" name="Freeform 96"/>
                  <p:cNvSpPr>
                    <a:spLocks/>
                  </p:cNvSpPr>
                  <p:nvPr/>
                </p:nvSpPr>
                <p:spPr bwMode="auto">
                  <a:xfrm>
                    <a:off x="6124575" y="5059363"/>
                    <a:ext cx="685800" cy="450850"/>
                  </a:xfrm>
                  <a:custGeom>
                    <a:avLst/>
                    <a:gdLst/>
                    <a:ahLst/>
                    <a:cxnLst>
                      <a:cxn ang="0">
                        <a:pos x="432" y="0"/>
                      </a:cxn>
                      <a:cxn ang="0">
                        <a:pos x="432" y="0"/>
                      </a:cxn>
                      <a:cxn ang="0">
                        <a:pos x="414" y="12"/>
                      </a:cxn>
                      <a:cxn ang="0">
                        <a:pos x="414" y="12"/>
                      </a:cxn>
                      <a:cxn ang="0">
                        <a:pos x="394" y="28"/>
                      </a:cxn>
                      <a:cxn ang="0">
                        <a:pos x="394" y="28"/>
                      </a:cxn>
                      <a:cxn ang="0">
                        <a:pos x="366" y="48"/>
                      </a:cxn>
                      <a:cxn ang="0">
                        <a:pos x="366" y="48"/>
                      </a:cxn>
                      <a:cxn ang="0">
                        <a:pos x="218" y="146"/>
                      </a:cxn>
                      <a:cxn ang="0">
                        <a:pos x="218" y="146"/>
                      </a:cxn>
                      <a:cxn ang="0">
                        <a:pos x="70" y="242"/>
                      </a:cxn>
                      <a:cxn ang="0">
                        <a:pos x="70" y="242"/>
                      </a:cxn>
                      <a:cxn ang="0">
                        <a:pos x="42" y="260"/>
                      </a:cxn>
                      <a:cxn ang="0">
                        <a:pos x="42" y="260"/>
                      </a:cxn>
                      <a:cxn ang="0">
                        <a:pos x="18" y="272"/>
                      </a:cxn>
                      <a:cxn ang="0">
                        <a:pos x="18" y="272"/>
                      </a:cxn>
                      <a:cxn ang="0">
                        <a:pos x="0" y="284"/>
                      </a:cxn>
                      <a:cxn ang="0">
                        <a:pos x="0" y="284"/>
                      </a:cxn>
                      <a:cxn ang="0">
                        <a:pos x="18" y="270"/>
                      </a:cxn>
                      <a:cxn ang="0">
                        <a:pos x="18" y="270"/>
                      </a:cxn>
                      <a:cxn ang="0">
                        <a:pos x="38" y="254"/>
                      </a:cxn>
                      <a:cxn ang="0">
                        <a:pos x="38" y="254"/>
                      </a:cxn>
                      <a:cxn ang="0">
                        <a:pos x="64" y="236"/>
                      </a:cxn>
                      <a:cxn ang="0">
                        <a:pos x="64" y="236"/>
                      </a:cxn>
                      <a:cxn ang="0">
                        <a:pos x="214" y="138"/>
                      </a:cxn>
                      <a:cxn ang="0">
                        <a:pos x="214" y="138"/>
                      </a:cxn>
                      <a:cxn ang="0">
                        <a:pos x="362" y="40"/>
                      </a:cxn>
                      <a:cxn ang="0">
                        <a:pos x="362" y="40"/>
                      </a:cxn>
                      <a:cxn ang="0">
                        <a:pos x="390" y="22"/>
                      </a:cxn>
                      <a:cxn ang="0">
                        <a:pos x="390" y="22"/>
                      </a:cxn>
                      <a:cxn ang="0">
                        <a:pos x="412" y="10"/>
                      </a:cxn>
                      <a:cxn ang="0">
                        <a:pos x="412" y="10"/>
                      </a:cxn>
                      <a:cxn ang="0">
                        <a:pos x="432" y="0"/>
                      </a:cxn>
                      <a:cxn ang="0">
                        <a:pos x="432" y="0"/>
                      </a:cxn>
                    </a:cxnLst>
                    <a:rect l="0" t="0" r="r" b="b"/>
                    <a:pathLst>
                      <a:path w="432" h="284">
                        <a:moveTo>
                          <a:pt x="432" y="0"/>
                        </a:moveTo>
                        <a:lnTo>
                          <a:pt x="432" y="0"/>
                        </a:lnTo>
                        <a:lnTo>
                          <a:pt x="414" y="12"/>
                        </a:lnTo>
                        <a:lnTo>
                          <a:pt x="414" y="12"/>
                        </a:lnTo>
                        <a:lnTo>
                          <a:pt x="394" y="28"/>
                        </a:lnTo>
                        <a:lnTo>
                          <a:pt x="394" y="28"/>
                        </a:lnTo>
                        <a:lnTo>
                          <a:pt x="366" y="48"/>
                        </a:lnTo>
                        <a:lnTo>
                          <a:pt x="366" y="48"/>
                        </a:lnTo>
                        <a:lnTo>
                          <a:pt x="218" y="146"/>
                        </a:lnTo>
                        <a:lnTo>
                          <a:pt x="218" y="146"/>
                        </a:lnTo>
                        <a:lnTo>
                          <a:pt x="70" y="242"/>
                        </a:lnTo>
                        <a:lnTo>
                          <a:pt x="70" y="242"/>
                        </a:lnTo>
                        <a:lnTo>
                          <a:pt x="42" y="260"/>
                        </a:lnTo>
                        <a:lnTo>
                          <a:pt x="42" y="260"/>
                        </a:lnTo>
                        <a:lnTo>
                          <a:pt x="18" y="272"/>
                        </a:lnTo>
                        <a:lnTo>
                          <a:pt x="18" y="272"/>
                        </a:lnTo>
                        <a:lnTo>
                          <a:pt x="0" y="284"/>
                        </a:lnTo>
                        <a:lnTo>
                          <a:pt x="0" y="284"/>
                        </a:lnTo>
                        <a:lnTo>
                          <a:pt x="18" y="270"/>
                        </a:lnTo>
                        <a:lnTo>
                          <a:pt x="18" y="270"/>
                        </a:lnTo>
                        <a:lnTo>
                          <a:pt x="38" y="254"/>
                        </a:lnTo>
                        <a:lnTo>
                          <a:pt x="38" y="254"/>
                        </a:lnTo>
                        <a:lnTo>
                          <a:pt x="64" y="236"/>
                        </a:lnTo>
                        <a:lnTo>
                          <a:pt x="64" y="236"/>
                        </a:lnTo>
                        <a:lnTo>
                          <a:pt x="214" y="138"/>
                        </a:lnTo>
                        <a:lnTo>
                          <a:pt x="214" y="138"/>
                        </a:lnTo>
                        <a:lnTo>
                          <a:pt x="362" y="40"/>
                        </a:lnTo>
                        <a:lnTo>
                          <a:pt x="362" y="40"/>
                        </a:lnTo>
                        <a:lnTo>
                          <a:pt x="390" y="22"/>
                        </a:lnTo>
                        <a:lnTo>
                          <a:pt x="390" y="22"/>
                        </a:lnTo>
                        <a:lnTo>
                          <a:pt x="412" y="10"/>
                        </a:lnTo>
                        <a:lnTo>
                          <a:pt x="412" y="10"/>
                        </a:lnTo>
                        <a:lnTo>
                          <a:pt x="432" y="0"/>
                        </a:lnTo>
                        <a:lnTo>
                          <a:pt x="432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</p:grpSp>
            <p:grpSp>
              <p:nvGrpSpPr>
                <p:cNvPr id="127" name="그룹 232"/>
                <p:cNvGrpSpPr/>
                <p:nvPr/>
              </p:nvGrpSpPr>
              <p:grpSpPr>
                <a:xfrm>
                  <a:off x="5165725" y="1414463"/>
                  <a:ext cx="958850" cy="4095750"/>
                  <a:chOff x="5165725" y="1414463"/>
                  <a:chExt cx="958850" cy="4095750"/>
                </a:xfrm>
                <a:grpFill/>
              </p:grpSpPr>
              <p:sp>
                <p:nvSpPr>
                  <p:cNvPr id="128" name="Freeform 97"/>
                  <p:cNvSpPr>
                    <a:spLocks/>
                  </p:cNvSpPr>
                  <p:nvPr/>
                </p:nvSpPr>
                <p:spPr bwMode="auto">
                  <a:xfrm>
                    <a:off x="5819775" y="1414463"/>
                    <a:ext cx="304800" cy="34925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10" y="8"/>
                      </a:cxn>
                      <a:cxn ang="0">
                        <a:pos x="10" y="8"/>
                      </a:cxn>
                      <a:cxn ang="0">
                        <a:pos x="20" y="18"/>
                      </a:cxn>
                      <a:cxn ang="0">
                        <a:pos x="20" y="18"/>
                      </a:cxn>
                      <a:cxn ang="0">
                        <a:pos x="34" y="32"/>
                      </a:cxn>
                      <a:cxn ang="0">
                        <a:pos x="34" y="32"/>
                      </a:cxn>
                      <a:cxn ang="0">
                        <a:pos x="100" y="108"/>
                      </a:cxn>
                      <a:cxn ang="0">
                        <a:pos x="100" y="108"/>
                      </a:cxn>
                      <a:cxn ang="0">
                        <a:pos x="164" y="182"/>
                      </a:cxn>
                      <a:cxn ang="0">
                        <a:pos x="164" y="182"/>
                      </a:cxn>
                      <a:cxn ang="0">
                        <a:pos x="176" y="198"/>
                      </a:cxn>
                      <a:cxn ang="0">
                        <a:pos x="176" y="198"/>
                      </a:cxn>
                      <a:cxn ang="0">
                        <a:pos x="184" y="210"/>
                      </a:cxn>
                      <a:cxn ang="0">
                        <a:pos x="184" y="210"/>
                      </a:cxn>
                      <a:cxn ang="0">
                        <a:pos x="192" y="220"/>
                      </a:cxn>
                      <a:cxn ang="0">
                        <a:pos x="192" y="220"/>
                      </a:cxn>
                      <a:cxn ang="0">
                        <a:pos x="182" y="212"/>
                      </a:cxn>
                      <a:cxn ang="0">
                        <a:pos x="182" y="212"/>
                      </a:cxn>
                      <a:cxn ang="0">
                        <a:pos x="172" y="202"/>
                      </a:cxn>
                      <a:cxn ang="0">
                        <a:pos x="172" y="202"/>
                      </a:cxn>
                      <a:cxn ang="0">
                        <a:pos x="158" y="188"/>
                      </a:cxn>
                      <a:cxn ang="0">
                        <a:pos x="158" y="188"/>
                      </a:cxn>
                      <a:cxn ang="0">
                        <a:pos x="92" y="112"/>
                      </a:cxn>
                      <a:cxn ang="0">
                        <a:pos x="92" y="112"/>
                      </a:cxn>
                      <a:cxn ang="0">
                        <a:pos x="28" y="38"/>
                      </a:cxn>
                      <a:cxn ang="0">
                        <a:pos x="28" y="38"/>
                      </a:cxn>
                      <a:cxn ang="0">
                        <a:pos x="16" y="22"/>
                      </a:cxn>
                      <a:cxn ang="0">
                        <a:pos x="16" y="22"/>
                      </a:cxn>
                      <a:cxn ang="0">
                        <a:pos x="8" y="10"/>
                      </a:cxn>
                      <a:cxn ang="0">
                        <a:pos x="8" y="1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192" h="220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10" y="8"/>
                        </a:lnTo>
                        <a:lnTo>
                          <a:pt x="10" y="8"/>
                        </a:lnTo>
                        <a:lnTo>
                          <a:pt x="20" y="18"/>
                        </a:lnTo>
                        <a:lnTo>
                          <a:pt x="20" y="18"/>
                        </a:lnTo>
                        <a:lnTo>
                          <a:pt x="34" y="32"/>
                        </a:lnTo>
                        <a:lnTo>
                          <a:pt x="34" y="32"/>
                        </a:lnTo>
                        <a:lnTo>
                          <a:pt x="100" y="108"/>
                        </a:lnTo>
                        <a:lnTo>
                          <a:pt x="100" y="108"/>
                        </a:lnTo>
                        <a:lnTo>
                          <a:pt x="164" y="182"/>
                        </a:lnTo>
                        <a:lnTo>
                          <a:pt x="164" y="182"/>
                        </a:lnTo>
                        <a:lnTo>
                          <a:pt x="176" y="198"/>
                        </a:lnTo>
                        <a:lnTo>
                          <a:pt x="176" y="198"/>
                        </a:lnTo>
                        <a:lnTo>
                          <a:pt x="184" y="210"/>
                        </a:lnTo>
                        <a:lnTo>
                          <a:pt x="184" y="210"/>
                        </a:lnTo>
                        <a:lnTo>
                          <a:pt x="192" y="220"/>
                        </a:lnTo>
                        <a:lnTo>
                          <a:pt x="192" y="220"/>
                        </a:lnTo>
                        <a:lnTo>
                          <a:pt x="182" y="212"/>
                        </a:lnTo>
                        <a:lnTo>
                          <a:pt x="182" y="212"/>
                        </a:lnTo>
                        <a:lnTo>
                          <a:pt x="172" y="202"/>
                        </a:lnTo>
                        <a:lnTo>
                          <a:pt x="172" y="202"/>
                        </a:lnTo>
                        <a:lnTo>
                          <a:pt x="158" y="188"/>
                        </a:lnTo>
                        <a:lnTo>
                          <a:pt x="158" y="188"/>
                        </a:lnTo>
                        <a:lnTo>
                          <a:pt x="92" y="112"/>
                        </a:lnTo>
                        <a:lnTo>
                          <a:pt x="92" y="112"/>
                        </a:lnTo>
                        <a:lnTo>
                          <a:pt x="28" y="38"/>
                        </a:lnTo>
                        <a:lnTo>
                          <a:pt x="28" y="38"/>
                        </a:lnTo>
                        <a:lnTo>
                          <a:pt x="16" y="22"/>
                        </a:lnTo>
                        <a:lnTo>
                          <a:pt x="16" y="22"/>
                        </a:lnTo>
                        <a:lnTo>
                          <a:pt x="8" y="10"/>
                        </a:lnTo>
                        <a:lnTo>
                          <a:pt x="8" y="10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29" name="Freeform 98"/>
                  <p:cNvSpPr>
                    <a:spLocks/>
                  </p:cNvSpPr>
                  <p:nvPr/>
                </p:nvSpPr>
                <p:spPr bwMode="auto">
                  <a:xfrm>
                    <a:off x="5645150" y="1827213"/>
                    <a:ext cx="479425" cy="50165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14" y="12"/>
                      </a:cxn>
                      <a:cxn ang="0">
                        <a:pos x="14" y="12"/>
                      </a:cxn>
                      <a:cxn ang="0">
                        <a:pos x="30" y="26"/>
                      </a:cxn>
                      <a:cxn ang="0">
                        <a:pos x="30" y="26"/>
                      </a:cxn>
                      <a:cxn ang="0">
                        <a:pos x="50" y="46"/>
                      </a:cxn>
                      <a:cxn ang="0">
                        <a:pos x="50" y="46"/>
                      </a:cxn>
                      <a:cxn ang="0">
                        <a:pos x="154" y="156"/>
                      </a:cxn>
                      <a:cxn ang="0">
                        <a:pos x="154" y="156"/>
                      </a:cxn>
                      <a:cxn ang="0">
                        <a:pos x="258" y="264"/>
                      </a:cxn>
                      <a:cxn ang="0">
                        <a:pos x="258" y="264"/>
                      </a:cxn>
                      <a:cxn ang="0">
                        <a:pos x="276" y="286"/>
                      </a:cxn>
                      <a:cxn ang="0">
                        <a:pos x="276" y="286"/>
                      </a:cxn>
                      <a:cxn ang="0">
                        <a:pos x="290" y="302"/>
                      </a:cxn>
                      <a:cxn ang="0">
                        <a:pos x="290" y="302"/>
                      </a:cxn>
                      <a:cxn ang="0">
                        <a:pos x="302" y="316"/>
                      </a:cxn>
                      <a:cxn ang="0">
                        <a:pos x="302" y="316"/>
                      </a:cxn>
                      <a:cxn ang="0">
                        <a:pos x="288" y="304"/>
                      </a:cxn>
                      <a:cxn ang="0">
                        <a:pos x="288" y="304"/>
                      </a:cxn>
                      <a:cxn ang="0">
                        <a:pos x="272" y="290"/>
                      </a:cxn>
                      <a:cxn ang="0">
                        <a:pos x="272" y="290"/>
                      </a:cxn>
                      <a:cxn ang="0">
                        <a:pos x="252" y="270"/>
                      </a:cxn>
                      <a:cxn ang="0">
                        <a:pos x="252" y="270"/>
                      </a:cxn>
                      <a:cxn ang="0">
                        <a:pos x="148" y="162"/>
                      </a:cxn>
                      <a:cxn ang="0">
                        <a:pos x="148" y="162"/>
                      </a:cxn>
                      <a:cxn ang="0">
                        <a:pos x="44" y="52"/>
                      </a:cxn>
                      <a:cxn ang="0">
                        <a:pos x="44" y="52"/>
                      </a:cxn>
                      <a:cxn ang="0">
                        <a:pos x="26" y="32"/>
                      </a:cxn>
                      <a:cxn ang="0">
                        <a:pos x="26" y="32"/>
                      </a:cxn>
                      <a:cxn ang="0">
                        <a:pos x="12" y="14"/>
                      </a:cxn>
                      <a:cxn ang="0">
                        <a:pos x="12" y="14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302" h="316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14" y="12"/>
                        </a:lnTo>
                        <a:lnTo>
                          <a:pt x="14" y="12"/>
                        </a:lnTo>
                        <a:lnTo>
                          <a:pt x="30" y="26"/>
                        </a:lnTo>
                        <a:lnTo>
                          <a:pt x="30" y="26"/>
                        </a:lnTo>
                        <a:lnTo>
                          <a:pt x="50" y="46"/>
                        </a:lnTo>
                        <a:lnTo>
                          <a:pt x="50" y="46"/>
                        </a:lnTo>
                        <a:lnTo>
                          <a:pt x="154" y="156"/>
                        </a:lnTo>
                        <a:lnTo>
                          <a:pt x="154" y="156"/>
                        </a:lnTo>
                        <a:lnTo>
                          <a:pt x="258" y="264"/>
                        </a:lnTo>
                        <a:lnTo>
                          <a:pt x="258" y="264"/>
                        </a:lnTo>
                        <a:lnTo>
                          <a:pt x="276" y="286"/>
                        </a:lnTo>
                        <a:lnTo>
                          <a:pt x="276" y="286"/>
                        </a:lnTo>
                        <a:lnTo>
                          <a:pt x="290" y="302"/>
                        </a:lnTo>
                        <a:lnTo>
                          <a:pt x="290" y="302"/>
                        </a:lnTo>
                        <a:lnTo>
                          <a:pt x="302" y="316"/>
                        </a:lnTo>
                        <a:lnTo>
                          <a:pt x="302" y="316"/>
                        </a:lnTo>
                        <a:lnTo>
                          <a:pt x="288" y="304"/>
                        </a:lnTo>
                        <a:lnTo>
                          <a:pt x="288" y="304"/>
                        </a:lnTo>
                        <a:lnTo>
                          <a:pt x="272" y="290"/>
                        </a:lnTo>
                        <a:lnTo>
                          <a:pt x="272" y="290"/>
                        </a:lnTo>
                        <a:lnTo>
                          <a:pt x="252" y="270"/>
                        </a:lnTo>
                        <a:lnTo>
                          <a:pt x="252" y="270"/>
                        </a:lnTo>
                        <a:lnTo>
                          <a:pt x="148" y="162"/>
                        </a:lnTo>
                        <a:lnTo>
                          <a:pt x="148" y="162"/>
                        </a:lnTo>
                        <a:lnTo>
                          <a:pt x="44" y="52"/>
                        </a:lnTo>
                        <a:lnTo>
                          <a:pt x="44" y="52"/>
                        </a:lnTo>
                        <a:lnTo>
                          <a:pt x="26" y="32"/>
                        </a:lnTo>
                        <a:lnTo>
                          <a:pt x="26" y="32"/>
                        </a:lnTo>
                        <a:lnTo>
                          <a:pt x="12" y="14"/>
                        </a:lnTo>
                        <a:lnTo>
                          <a:pt x="12" y="14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30" name="Freeform 99"/>
                  <p:cNvSpPr>
                    <a:spLocks/>
                  </p:cNvSpPr>
                  <p:nvPr/>
                </p:nvSpPr>
                <p:spPr bwMode="auto">
                  <a:xfrm>
                    <a:off x="5470525" y="2287588"/>
                    <a:ext cx="654050" cy="60642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18" y="16"/>
                      </a:cxn>
                      <a:cxn ang="0">
                        <a:pos x="18" y="16"/>
                      </a:cxn>
                      <a:cxn ang="0">
                        <a:pos x="40" y="34"/>
                      </a:cxn>
                      <a:cxn ang="0">
                        <a:pos x="40" y="34"/>
                      </a:cxn>
                      <a:cxn ang="0">
                        <a:pos x="66" y="58"/>
                      </a:cxn>
                      <a:cxn ang="0">
                        <a:pos x="66" y="58"/>
                      </a:cxn>
                      <a:cxn ang="0">
                        <a:pos x="208" y="188"/>
                      </a:cxn>
                      <a:cxn ang="0">
                        <a:pos x="208" y="188"/>
                      </a:cxn>
                      <a:cxn ang="0">
                        <a:pos x="350" y="320"/>
                      </a:cxn>
                      <a:cxn ang="0">
                        <a:pos x="350" y="320"/>
                      </a:cxn>
                      <a:cxn ang="0">
                        <a:pos x="376" y="346"/>
                      </a:cxn>
                      <a:cxn ang="0">
                        <a:pos x="376" y="346"/>
                      </a:cxn>
                      <a:cxn ang="0">
                        <a:pos x="394" y="366"/>
                      </a:cxn>
                      <a:cxn ang="0">
                        <a:pos x="394" y="366"/>
                      </a:cxn>
                      <a:cxn ang="0">
                        <a:pos x="412" y="382"/>
                      </a:cxn>
                      <a:cxn ang="0">
                        <a:pos x="412" y="382"/>
                      </a:cxn>
                      <a:cxn ang="0">
                        <a:pos x="392" y="368"/>
                      </a:cxn>
                      <a:cxn ang="0">
                        <a:pos x="392" y="368"/>
                      </a:cxn>
                      <a:cxn ang="0">
                        <a:pos x="372" y="350"/>
                      </a:cxn>
                      <a:cxn ang="0">
                        <a:pos x="372" y="350"/>
                      </a:cxn>
                      <a:cxn ang="0">
                        <a:pos x="344" y="326"/>
                      </a:cxn>
                      <a:cxn ang="0">
                        <a:pos x="344" y="326"/>
                      </a:cxn>
                      <a:cxn ang="0">
                        <a:pos x="202" y="194"/>
                      </a:cxn>
                      <a:cxn ang="0">
                        <a:pos x="202" y="194"/>
                      </a:cxn>
                      <a:cxn ang="0">
                        <a:pos x="60" y="64"/>
                      </a:cxn>
                      <a:cxn ang="0">
                        <a:pos x="60" y="64"/>
                      </a:cxn>
                      <a:cxn ang="0">
                        <a:pos x="36" y="38"/>
                      </a:cxn>
                      <a:cxn ang="0">
                        <a:pos x="36" y="38"/>
                      </a:cxn>
                      <a:cxn ang="0">
                        <a:pos x="16" y="18"/>
                      </a:cxn>
                      <a:cxn ang="0">
                        <a:pos x="16" y="18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412" h="382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18" y="16"/>
                        </a:lnTo>
                        <a:lnTo>
                          <a:pt x="18" y="16"/>
                        </a:lnTo>
                        <a:lnTo>
                          <a:pt x="40" y="34"/>
                        </a:lnTo>
                        <a:lnTo>
                          <a:pt x="40" y="34"/>
                        </a:lnTo>
                        <a:lnTo>
                          <a:pt x="66" y="58"/>
                        </a:lnTo>
                        <a:lnTo>
                          <a:pt x="66" y="58"/>
                        </a:lnTo>
                        <a:lnTo>
                          <a:pt x="208" y="188"/>
                        </a:lnTo>
                        <a:lnTo>
                          <a:pt x="208" y="188"/>
                        </a:lnTo>
                        <a:lnTo>
                          <a:pt x="350" y="320"/>
                        </a:lnTo>
                        <a:lnTo>
                          <a:pt x="350" y="320"/>
                        </a:lnTo>
                        <a:lnTo>
                          <a:pt x="376" y="346"/>
                        </a:lnTo>
                        <a:lnTo>
                          <a:pt x="376" y="346"/>
                        </a:lnTo>
                        <a:lnTo>
                          <a:pt x="394" y="366"/>
                        </a:lnTo>
                        <a:lnTo>
                          <a:pt x="394" y="366"/>
                        </a:lnTo>
                        <a:lnTo>
                          <a:pt x="412" y="382"/>
                        </a:lnTo>
                        <a:lnTo>
                          <a:pt x="412" y="382"/>
                        </a:lnTo>
                        <a:lnTo>
                          <a:pt x="392" y="368"/>
                        </a:lnTo>
                        <a:lnTo>
                          <a:pt x="392" y="368"/>
                        </a:lnTo>
                        <a:lnTo>
                          <a:pt x="372" y="350"/>
                        </a:lnTo>
                        <a:lnTo>
                          <a:pt x="372" y="350"/>
                        </a:lnTo>
                        <a:lnTo>
                          <a:pt x="344" y="326"/>
                        </a:lnTo>
                        <a:lnTo>
                          <a:pt x="344" y="326"/>
                        </a:lnTo>
                        <a:lnTo>
                          <a:pt x="202" y="194"/>
                        </a:lnTo>
                        <a:lnTo>
                          <a:pt x="202" y="194"/>
                        </a:lnTo>
                        <a:lnTo>
                          <a:pt x="60" y="64"/>
                        </a:lnTo>
                        <a:lnTo>
                          <a:pt x="60" y="64"/>
                        </a:lnTo>
                        <a:lnTo>
                          <a:pt x="36" y="38"/>
                        </a:lnTo>
                        <a:lnTo>
                          <a:pt x="36" y="38"/>
                        </a:lnTo>
                        <a:lnTo>
                          <a:pt x="16" y="18"/>
                        </a:lnTo>
                        <a:lnTo>
                          <a:pt x="16" y="18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31" name="Freeform 100"/>
                  <p:cNvSpPr>
                    <a:spLocks/>
                  </p:cNvSpPr>
                  <p:nvPr/>
                </p:nvSpPr>
                <p:spPr bwMode="auto">
                  <a:xfrm>
                    <a:off x="5314950" y="2770188"/>
                    <a:ext cx="809625" cy="69215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4" y="16"/>
                      </a:cxn>
                      <a:cxn ang="0">
                        <a:pos x="24" y="16"/>
                      </a:cxn>
                      <a:cxn ang="0">
                        <a:pos x="50" y="38"/>
                      </a:cxn>
                      <a:cxn ang="0">
                        <a:pos x="50" y="38"/>
                      </a:cxn>
                      <a:cxn ang="0">
                        <a:pos x="84" y="64"/>
                      </a:cxn>
                      <a:cxn ang="0">
                        <a:pos x="84" y="64"/>
                      </a:cxn>
                      <a:cxn ang="0">
                        <a:pos x="258" y="214"/>
                      </a:cxn>
                      <a:cxn ang="0">
                        <a:pos x="258" y="214"/>
                      </a:cxn>
                      <a:cxn ang="0">
                        <a:pos x="432" y="364"/>
                      </a:cxn>
                      <a:cxn ang="0">
                        <a:pos x="432" y="364"/>
                      </a:cxn>
                      <a:cxn ang="0">
                        <a:pos x="464" y="392"/>
                      </a:cxn>
                      <a:cxn ang="0">
                        <a:pos x="464" y="392"/>
                      </a:cxn>
                      <a:cxn ang="0">
                        <a:pos x="488" y="416"/>
                      </a:cxn>
                      <a:cxn ang="0">
                        <a:pos x="488" y="416"/>
                      </a:cxn>
                      <a:cxn ang="0">
                        <a:pos x="510" y="436"/>
                      </a:cxn>
                      <a:cxn ang="0">
                        <a:pos x="510" y="436"/>
                      </a:cxn>
                      <a:cxn ang="0">
                        <a:pos x="486" y="418"/>
                      </a:cxn>
                      <a:cxn ang="0">
                        <a:pos x="486" y="418"/>
                      </a:cxn>
                      <a:cxn ang="0">
                        <a:pos x="460" y="398"/>
                      </a:cxn>
                      <a:cxn ang="0">
                        <a:pos x="460" y="398"/>
                      </a:cxn>
                      <a:cxn ang="0">
                        <a:pos x="428" y="370"/>
                      </a:cxn>
                      <a:cxn ang="0">
                        <a:pos x="428" y="370"/>
                      </a:cxn>
                      <a:cxn ang="0">
                        <a:pos x="252" y="220"/>
                      </a:cxn>
                      <a:cxn ang="0">
                        <a:pos x="252" y="220"/>
                      </a:cxn>
                      <a:cxn ang="0">
                        <a:pos x="78" y="70"/>
                      </a:cxn>
                      <a:cxn ang="0">
                        <a:pos x="78" y="70"/>
                      </a:cxn>
                      <a:cxn ang="0">
                        <a:pos x="46" y="42"/>
                      </a:cxn>
                      <a:cxn ang="0">
                        <a:pos x="46" y="42"/>
                      </a:cxn>
                      <a:cxn ang="0">
                        <a:pos x="22" y="20"/>
                      </a:cxn>
                      <a:cxn ang="0">
                        <a:pos x="22" y="2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510" h="436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4" y="16"/>
                        </a:lnTo>
                        <a:lnTo>
                          <a:pt x="24" y="16"/>
                        </a:lnTo>
                        <a:lnTo>
                          <a:pt x="50" y="38"/>
                        </a:lnTo>
                        <a:lnTo>
                          <a:pt x="50" y="38"/>
                        </a:lnTo>
                        <a:lnTo>
                          <a:pt x="84" y="64"/>
                        </a:lnTo>
                        <a:lnTo>
                          <a:pt x="84" y="64"/>
                        </a:lnTo>
                        <a:lnTo>
                          <a:pt x="258" y="214"/>
                        </a:lnTo>
                        <a:lnTo>
                          <a:pt x="258" y="214"/>
                        </a:lnTo>
                        <a:lnTo>
                          <a:pt x="432" y="364"/>
                        </a:lnTo>
                        <a:lnTo>
                          <a:pt x="432" y="364"/>
                        </a:lnTo>
                        <a:lnTo>
                          <a:pt x="464" y="392"/>
                        </a:lnTo>
                        <a:lnTo>
                          <a:pt x="464" y="392"/>
                        </a:lnTo>
                        <a:lnTo>
                          <a:pt x="488" y="416"/>
                        </a:lnTo>
                        <a:lnTo>
                          <a:pt x="488" y="416"/>
                        </a:lnTo>
                        <a:lnTo>
                          <a:pt x="510" y="436"/>
                        </a:lnTo>
                        <a:lnTo>
                          <a:pt x="510" y="436"/>
                        </a:lnTo>
                        <a:lnTo>
                          <a:pt x="486" y="418"/>
                        </a:lnTo>
                        <a:lnTo>
                          <a:pt x="486" y="418"/>
                        </a:lnTo>
                        <a:lnTo>
                          <a:pt x="460" y="398"/>
                        </a:lnTo>
                        <a:lnTo>
                          <a:pt x="460" y="398"/>
                        </a:lnTo>
                        <a:lnTo>
                          <a:pt x="428" y="370"/>
                        </a:lnTo>
                        <a:lnTo>
                          <a:pt x="428" y="370"/>
                        </a:lnTo>
                        <a:lnTo>
                          <a:pt x="252" y="220"/>
                        </a:lnTo>
                        <a:lnTo>
                          <a:pt x="252" y="220"/>
                        </a:lnTo>
                        <a:lnTo>
                          <a:pt x="78" y="70"/>
                        </a:lnTo>
                        <a:lnTo>
                          <a:pt x="78" y="70"/>
                        </a:lnTo>
                        <a:lnTo>
                          <a:pt x="46" y="42"/>
                        </a:lnTo>
                        <a:lnTo>
                          <a:pt x="46" y="42"/>
                        </a:lnTo>
                        <a:lnTo>
                          <a:pt x="22" y="20"/>
                        </a:lnTo>
                        <a:lnTo>
                          <a:pt x="22" y="20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32" name="Freeform 101"/>
                  <p:cNvSpPr>
                    <a:spLocks/>
                  </p:cNvSpPr>
                  <p:nvPr/>
                </p:nvSpPr>
                <p:spPr bwMode="auto">
                  <a:xfrm>
                    <a:off x="5207000" y="3236913"/>
                    <a:ext cx="917575" cy="69532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6" y="18"/>
                      </a:cxn>
                      <a:cxn ang="0">
                        <a:pos x="26" y="18"/>
                      </a:cxn>
                      <a:cxn ang="0">
                        <a:pos x="56" y="38"/>
                      </a:cxn>
                      <a:cxn ang="0">
                        <a:pos x="56" y="38"/>
                      </a:cxn>
                      <a:cxn ang="0">
                        <a:pos x="94" y="66"/>
                      </a:cxn>
                      <a:cxn ang="0">
                        <a:pos x="94" y="66"/>
                      </a:cxn>
                      <a:cxn ang="0">
                        <a:pos x="292" y="216"/>
                      </a:cxn>
                      <a:cxn ang="0">
                        <a:pos x="292" y="216"/>
                      </a:cxn>
                      <a:cxn ang="0">
                        <a:pos x="490" y="366"/>
                      </a:cxn>
                      <a:cxn ang="0">
                        <a:pos x="490" y="366"/>
                      </a:cxn>
                      <a:cxn ang="0">
                        <a:pos x="526" y="396"/>
                      </a:cxn>
                      <a:cxn ang="0">
                        <a:pos x="526" y="396"/>
                      </a:cxn>
                      <a:cxn ang="0">
                        <a:pos x="554" y="418"/>
                      </a:cxn>
                      <a:cxn ang="0">
                        <a:pos x="554" y="418"/>
                      </a:cxn>
                      <a:cxn ang="0">
                        <a:pos x="578" y="438"/>
                      </a:cxn>
                      <a:cxn ang="0">
                        <a:pos x="578" y="438"/>
                      </a:cxn>
                      <a:cxn ang="0">
                        <a:pos x="552" y="420"/>
                      </a:cxn>
                      <a:cxn ang="0">
                        <a:pos x="552" y="420"/>
                      </a:cxn>
                      <a:cxn ang="0">
                        <a:pos x="522" y="400"/>
                      </a:cxn>
                      <a:cxn ang="0">
                        <a:pos x="522" y="400"/>
                      </a:cxn>
                      <a:cxn ang="0">
                        <a:pos x="484" y="374"/>
                      </a:cxn>
                      <a:cxn ang="0">
                        <a:pos x="484" y="374"/>
                      </a:cxn>
                      <a:cxn ang="0">
                        <a:pos x="286" y="222"/>
                      </a:cxn>
                      <a:cxn ang="0">
                        <a:pos x="286" y="222"/>
                      </a:cxn>
                      <a:cxn ang="0">
                        <a:pos x="88" y="72"/>
                      </a:cxn>
                      <a:cxn ang="0">
                        <a:pos x="88" y="72"/>
                      </a:cxn>
                      <a:cxn ang="0">
                        <a:pos x="52" y="44"/>
                      </a:cxn>
                      <a:cxn ang="0">
                        <a:pos x="52" y="44"/>
                      </a:cxn>
                      <a:cxn ang="0">
                        <a:pos x="24" y="20"/>
                      </a:cxn>
                      <a:cxn ang="0">
                        <a:pos x="24" y="2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578" h="438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6" y="18"/>
                        </a:lnTo>
                        <a:lnTo>
                          <a:pt x="26" y="18"/>
                        </a:lnTo>
                        <a:lnTo>
                          <a:pt x="56" y="38"/>
                        </a:lnTo>
                        <a:lnTo>
                          <a:pt x="56" y="38"/>
                        </a:lnTo>
                        <a:lnTo>
                          <a:pt x="94" y="66"/>
                        </a:lnTo>
                        <a:lnTo>
                          <a:pt x="94" y="66"/>
                        </a:lnTo>
                        <a:lnTo>
                          <a:pt x="292" y="216"/>
                        </a:lnTo>
                        <a:lnTo>
                          <a:pt x="292" y="216"/>
                        </a:lnTo>
                        <a:lnTo>
                          <a:pt x="490" y="366"/>
                        </a:lnTo>
                        <a:lnTo>
                          <a:pt x="490" y="366"/>
                        </a:lnTo>
                        <a:lnTo>
                          <a:pt x="526" y="396"/>
                        </a:lnTo>
                        <a:lnTo>
                          <a:pt x="526" y="396"/>
                        </a:lnTo>
                        <a:lnTo>
                          <a:pt x="554" y="418"/>
                        </a:lnTo>
                        <a:lnTo>
                          <a:pt x="554" y="418"/>
                        </a:lnTo>
                        <a:lnTo>
                          <a:pt x="578" y="438"/>
                        </a:lnTo>
                        <a:lnTo>
                          <a:pt x="578" y="438"/>
                        </a:lnTo>
                        <a:lnTo>
                          <a:pt x="552" y="420"/>
                        </a:lnTo>
                        <a:lnTo>
                          <a:pt x="552" y="420"/>
                        </a:lnTo>
                        <a:lnTo>
                          <a:pt x="522" y="400"/>
                        </a:lnTo>
                        <a:lnTo>
                          <a:pt x="522" y="400"/>
                        </a:lnTo>
                        <a:lnTo>
                          <a:pt x="484" y="374"/>
                        </a:lnTo>
                        <a:lnTo>
                          <a:pt x="484" y="374"/>
                        </a:lnTo>
                        <a:lnTo>
                          <a:pt x="286" y="222"/>
                        </a:lnTo>
                        <a:lnTo>
                          <a:pt x="286" y="222"/>
                        </a:lnTo>
                        <a:lnTo>
                          <a:pt x="88" y="72"/>
                        </a:lnTo>
                        <a:lnTo>
                          <a:pt x="88" y="72"/>
                        </a:lnTo>
                        <a:lnTo>
                          <a:pt x="52" y="44"/>
                        </a:lnTo>
                        <a:lnTo>
                          <a:pt x="52" y="44"/>
                        </a:lnTo>
                        <a:lnTo>
                          <a:pt x="24" y="20"/>
                        </a:lnTo>
                        <a:lnTo>
                          <a:pt x="24" y="20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33" name="Freeform 102"/>
                  <p:cNvSpPr>
                    <a:spLocks/>
                  </p:cNvSpPr>
                  <p:nvPr/>
                </p:nvSpPr>
                <p:spPr bwMode="auto">
                  <a:xfrm>
                    <a:off x="5165725" y="3662363"/>
                    <a:ext cx="958850" cy="68897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8" y="18"/>
                      </a:cxn>
                      <a:cxn ang="0">
                        <a:pos x="28" y="18"/>
                      </a:cxn>
                      <a:cxn ang="0">
                        <a:pos x="58" y="38"/>
                      </a:cxn>
                      <a:cxn ang="0">
                        <a:pos x="58" y="38"/>
                      </a:cxn>
                      <a:cxn ang="0">
                        <a:pos x="98" y="64"/>
                      </a:cxn>
                      <a:cxn ang="0">
                        <a:pos x="98" y="64"/>
                      </a:cxn>
                      <a:cxn ang="0">
                        <a:pos x="304" y="214"/>
                      </a:cxn>
                      <a:cxn ang="0">
                        <a:pos x="304" y="214"/>
                      </a:cxn>
                      <a:cxn ang="0">
                        <a:pos x="512" y="362"/>
                      </a:cxn>
                      <a:cxn ang="0">
                        <a:pos x="512" y="362"/>
                      </a:cxn>
                      <a:cxn ang="0">
                        <a:pos x="550" y="392"/>
                      </a:cxn>
                      <a:cxn ang="0">
                        <a:pos x="550" y="392"/>
                      </a:cxn>
                      <a:cxn ang="0">
                        <a:pos x="578" y="414"/>
                      </a:cxn>
                      <a:cxn ang="0">
                        <a:pos x="578" y="414"/>
                      </a:cxn>
                      <a:cxn ang="0">
                        <a:pos x="604" y="434"/>
                      </a:cxn>
                      <a:cxn ang="0">
                        <a:pos x="604" y="434"/>
                      </a:cxn>
                      <a:cxn ang="0">
                        <a:pos x="576" y="416"/>
                      </a:cxn>
                      <a:cxn ang="0">
                        <a:pos x="576" y="416"/>
                      </a:cxn>
                      <a:cxn ang="0">
                        <a:pos x="546" y="396"/>
                      </a:cxn>
                      <a:cxn ang="0">
                        <a:pos x="546" y="396"/>
                      </a:cxn>
                      <a:cxn ang="0">
                        <a:pos x="506" y="370"/>
                      </a:cxn>
                      <a:cxn ang="0">
                        <a:pos x="506" y="370"/>
                      </a:cxn>
                      <a:cxn ang="0">
                        <a:pos x="300" y="220"/>
                      </a:cxn>
                      <a:cxn ang="0">
                        <a:pos x="300" y="220"/>
                      </a:cxn>
                      <a:cxn ang="0">
                        <a:pos x="92" y="72"/>
                      </a:cxn>
                      <a:cxn ang="0">
                        <a:pos x="92" y="72"/>
                      </a:cxn>
                      <a:cxn ang="0">
                        <a:pos x="54" y="44"/>
                      </a:cxn>
                      <a:cxn ang="0">
                        <a:pos x="54" y="44"/>
                      </a:cxn>
                      <a:cxn ang="0">
                        <a:pos x="26" y="20"/>
                      </a:cxn>
                      <a:cxn ang="0">
                        <a:pos x="26" y="2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604" h="434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8" y="18"/>
                        </a:lnTo>
                        <a:lnTo>
                          <a:pt x="28" y="18"/>
                        </a:lnTo>
                        <a:lnTo>
                          <a:pt x="58" y="38"/>
                        </a:lnTo>
                        <a:lnTo>
                          <a:pt x="58" y="38"/>
                        </a:lnTo>
                        <a:lnTo>
                          <a:pt x="98" y="64"/>
                        </a:lnTo>
                        <a:lnTo>
                          <a:pt x="98" y="64"/>
                        </a:lnTo>
                        <a:lnTo>
                          <a:pt x="304" y="214"/>
                        </a:lnTo>
                        <a:lnTo>
                          <a:pt x="304" y="214"/>
                        </a:lnTo>
                        <a:lnTo>
                          <a:pt x="512" y="362"/>
                        </a:lnTo>
                        <a:lnTo>
                          <a:pt x="512" y="362"/>
                        </a:lnTo>
                        <a:lnTo>
                          <a:pt x="550" y="392"/>
                        </a:lnTo>
                        <a:lnTo>
                          <a:pt x="550" y="392"/>
                        </a:lnTo>
                        <a:lnTo>
                          <a:pt x="578" y="414"/>
                        </a:lnTo>
                        <a:lnTo>
                          <a:pt x="578" y="414"/>
                        </a:lnTo>
                        <a:lnTo>
                          <a:pt x="604" y="434"/>
                        </a:lnTo>
                        <a:lnTo>
                          <a:pt x="604" y="434"/>
                        </a:lnTo>
                        <a:lnTo>
                          <a:pt x="576" y="416"/>
                        </a:lnTo>
                        <a:lnTo>
                          <a:pt x="576" y="416"/>
                        </a:lnTo>
                        <a:lnTo>
                          <a:pt x="546" y="396"/>
                        </a:lnTo>
                        <a:lnTo>
                          <a:pt x="546" y="396"/>
                        </a:lnTo>
                        <a:lnTo>
                          <a:pt x="506" y="370"/>
                        </a:lnTo>
                        <a:lnTo>
                          <a:pt x="506" y="370"/>
                        </a:lnTo>
                        <a:lnTo>
                          <a:pt x="300" y="220"/>
                        </a:lnTo>
                        <a:lnTo>
                          <a:pt x="300" y="220"/>
                        </a:lnTo>
                        <a:lnTo>
                          <a:pt x="92" y="72"/>
                        </a:lnTo>
                        <a:lnTo>
                          <a:pt x="92" y="72"/>
                        </a:lnTo>
                        <a:lnTo>
                          <a:pt x="54" y="44"/>
                        </a:lnTo>
                        <a:lnTo>
                          <a:pt x="54" y="44"/>
                        </a:lnTo>
                        <a:lnTo>
                          <a:pt x="26" y="20"/>
                        </a:lnTo>
                        <a:lnTo>
                          <a:pt x="26" y="20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34" name="Freeform 103"/>
                  <p:cNvSpPr>
                    <a:spLocks/>
                  </p:cNvSpPr>
                  <p:nvPr/>
                </p:nvSpPr>
                <p:spPr bwMode="auto">
                  <a:xfrm>
                    <a:off x="5187950" y="4049713"/>
                    <a:ext cx="936625" cy="63817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6" y="16"/>
                      </a:cxn>
                      <a:cxn ang="0">
                        <a:pos x="26" y="16"/>
                      </a:cxn>
                      <a:cxn ang="0">
                        <a:pos x="56" y="34"/>
                      </a:cxn>
                      <a:cxn ang="0">
                        <a:pos x="56" y="34"/>
                      </a:cxn>
                      <a:cxn ang="0">
                        <a:pos x="94" y="58"/>
                      </a:cxn>
                      <a:cxn ang="0">
                        <a:pos x="94" y="58"/>
                      </a:cxn>
                      <a:cxn ang="0">
                        <a:pos x="296" y="198"/>
                      </a:cxn>
                      <a:cxn ang="0">
                        <a:pos x="296" y="198"/>
                      </a:cxn>
                      <a:cxn ang="0">
                        <a:pos x="500" y="336"/>
                      </a:cxn>
                      <a:cxn ang="0">
                        <a:pos x="500" y="336"/>
                      </a:cxn>
                      <a:cxn ang="0">
                        <a:pos x="536" y="362"/>
                      </a:cxn>
                      <a:cxn ang="0">
                        <a:pos x="536" y="362"/>
                      </a:cxn>
                      <a:cxn ang="0">
                        <a:pos x="564" y="384"/>
                      </a:cxn>
                      <a:cxn ang="0">
                        <a:pos x="564" y="384"/>
                      </a:cxn>
                      <a:cxn ang="0">
                        <a:pos x="590" y="402"/>
                      </a:cxn>
                      <a:cxn ang="0">
                        <a:pos x="590" y="402"/>
                      </a:cxn>
                      <a:cxn ang="0">
                        <a:pos x="564" y="386"/>
                      </a:cxn>
                      <a:cxn ang="0">
                        <a:pos x="564" y="386"/>
                      </a:cxn>
                      <a:cxn ang="0">
                        <a:pos x="534" y="368"/>
                      </a:cxn>
                      <a:cxn ang="0">
                        <a:pos x="534" y="368"/>
                      </a:cxn>
                      <a:cxn ang="0">
                        <a:pos x="494" y="342"/>
                      </a:cxn>
                      <a:cxn ang="0">
                        <a:pos x="494" y="342"/>
                      </a:cxn>
                      <a:cxn ang="0">
                        <a:pos x="292" y="204"/>
                      </a:cxn>
                      <a:cxn ang="0">
                        <a:pos x="292" y="204"/>
                      </a:cxn>
                      <a:cxn ang="0">
                        <a:pos x="90" y="66"/>
                      </a:cxn>
                      <a:cxn ang="0">
                        <a:pos x="90" y="66"/>
                      </a:cxn>
                      <a:cxn ang="0">
                        <a:pos x="52" y="40"/>
                      </a:cxn>
                      <a:cxn ang="0">
                        <a:pos x="52" y="40"/>
                      </a:cxn>
                      <a:cxn ang="0">
                        <a:pos x="24" y="18"/>
                      </a:cxn>
                      <a:cxn ang="0">
                        <a:pos x="24" y="18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590" h="402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6" y="16"/>
                        </a:lnTo>
                        <a:lnTo>
                          <a:pt x="26" y="16"/>
                        </a:lnTo>
                        <a:lnTo>
                          <a:pt x="56" y="34"/>
                        </a:lnTo>
                        <a:lnTo>
                          <a:pt x="56" y="34"/>
                        </a:lnTo>
                        <a:lnTo>
                          <a:pt x="94" y="58"/>
                        </a:lnTo>
                        <a:lnTo>
                          <a:pt x="94" y="58"/>
                        </a:lnTo>
                        <a:lnTo>
                          <a:pt x="296" y="198"/>
                        </a:lnTo>
                        <a:lnTo>
                          <a:pt x="296" y="198"/>
                        </a:lnTo>
                        <a:lnTo>
                          <a:pt x="500" y="336"/>
                        </a:lnTo>
                        <a:lnTo>
                          <a:pt x="500" y="336"/>
                        </a:lnTo>
                        <a:lnTo>
                          <a:pt x="536" y="362"/>
                        </a:lnTo>
                        <a:lnTo>
                          <a:pt x="536" y="362"/>
                        </a:lnTo>
                        <a:lnTo>
                          <a:pt x="564" y="384"/>
                        </a:lnTo>
                        <a:lnTo>
                          <a:pt x="564" y="384"/>
                        </a:lnTo>
                        <a:lnTo>
                          <a:pt x="590" y="402"/>
                        </a:lnTo>
                        <a:lnTo>
                          <a:pt x="590" y="402"/>
                        </a:lnTo>
                        <a:lnTo>
                          <a:pt x="564" y="386"/>
                        </a:lnTo>
                        <a:lnTo>
                          <a:pt x="564" y="386"/>
                        </a:lnTo>
                        <a:lnTo>
                          <a:pt x="534" y="368"/>
                        </a:lnTo>
                        <a:lnTo>
                          <a:pt x="534" y="368"/>
                        </a:lnTo>
                        <a:lnTo>
                          <a:pt x="494" y="342"/>
                        </a:lnTo>
                        <a:lnTo>
                          <a:pt x="494" y="342"/>
                        </a:lnTo>
                        <a:lnTo>
                          <a:pt x="292" y="204"/>
                        </a:lnTo>
                        <a:lnTo>
                          <a:pt x="292" y="204"/>
                        </a:lnTo>
                        <a:lnTo>
                          <a:pt x="90" y="66"/>
                        </a:lnTo>
                        <a:lnTo>
                          <a:pt x="90" y="66"/>
                        </a:lnTo>
                        <a:lnTo>
                          <a:pt x="52" y="40"/>
                        </a:lnTo>
                        <a:lnTo>
                          <a:pt x="52" y="40"/>
                        </a:lnTo>
                        <a:lnTo>
                          <a:pt x="24" y="18"/>
                        </a:lnTo>
                        <a:lnTo>
                          <a:pt x="24" y="18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35" name="Freeform 104"/>
                  <p:cNvSpPr>
                    <a:spLocks/>
                  </p:cNvSpPr>
                  <p:nvPr/>
                </p:nvSpPr>
                <p:spPr bwMode="auto">
                  <a:xfrm>
                    <a:off x="5241925" y="4408488"/>
                    <a:ext cx="882650" cy="59055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6" y="14"/>
                      </a:cxn>
                      <a:cxn ang="0">
                        <a:pos x="26" y="14"/>
                      </a:cxn>
                      <a:cxn ang="0">
                        <a:pos x="54" y="32"/>
                      </a:cxn>
                      <a:cxn ang="0">
                        <a:pos x="54" y="32"/>
                      </a:cxn>
                      <a:cxn ang="0">
                        <a:pos x="90" y="54"/>
                      </a:cxn>
                      <a:cxn ang="0">
                        <a:pos x="90" y="54"/>
                      </a:cxn>
                      <a:cxn ang="0">
                        <a:pos x="280" y="182"/>
                      </a:cxn>
                      <a:cxn ang="0">
                        <a:pos x="280" y="182"/>
                      </a:cxn>
                      <a:cxn ang="0">
                        <a:pos x="472" y="310"/>
                      </a:cxn>
                      <a:cxn ang="0">
                        <a:pos x="472" y="310"/>
                      </a:cxn>
                      <a:cxn ang="0">
                        <a:pos x="506" y="334"/>
                      </a:cxn>
                      <a:cxn ang="0">
                        <a:pos x="506" y="334"/>
                      </a:cxn>
                      <a:cxn ang="0">
                        <a:pos x="532" y="354"/>
                      </a:cxn>
                      <a:cxn ang="0">
                        <a:pos x="532" y="354"/>
                      </a:cxn>
                      <a:cxn ang="0">
                        <a:pos x="556" y="372"/>
                      </a:cxn>
                      <a:cxn ang="0">
                        <a:pos x="556" y="372"/>
                      </a:cxn>
                      <a:cxn ang="0">
                        <a:pos x="530" y="356"/>
                      </a:cxn>
                      <a:cxn ang="0">
                        <a:pos x="530" y="356"/>
                      </a:cxn>
                      <a:cxn ang="0">
                        <a:pos x="502" y="340"/>
                      </a:cxn>
                      <a:cxn ang="0">
                        <a:pos x="502" y="340"/>
                      </a:cxn>
                      <a:cxn ang="0">
                        <a:pos x="466" y="316"/>
                      </a:cxn>
                      <a:cxn ang="0">
                        <a:pos x="466" y="316"/>
                      </a:cxn>
                      <a:cxn ang="0">
                        <a:pos x="276" y="190"/>
                      </a:cxn>
                      <a:cxn ang="0">
                        <a:pos x="276" y="190"/>
                      </a:cxn>
                      <a:cxn ang="0">
                        <a:pos x="86" y="62"/>
                      </a:cxn>
                      <a:cxn ang="0">
                        <a:pos x="86" y="62"/>
                      </a:cxn>
                      <a:cxn ang="0">
                        <a:pos x="50" y="38"/>
                      </a:cxn>
                      <a:cxn ang="0">
                        <a:pos x="50" y="38"/>
                      </a:cxn>
                      <a:cxn ang="0">
                        <a:pos x="24" y="18"/>
                      </a:cxn>
                      <a:cxn ang="0">
                        <a:pos x="24" y="18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556" h="372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6" y="14"/>
                        </a:lnTo>
                        <a:lnTo>
                          <a:pt x="26" y="14"/>
                        </a:lnTo>
                        <a:lnTo>
                          <a:pt x="54" y="32"/>
                        </a:lnTo>
                        <a:lnTo>
                          <a:pt x="54" y="32"/>
                        </a:lnTo>
                        <a:lnTo>
                          <a:pt x="90" y="54"/>
                        </a:lnTo>
                        <a:lnTo>
                          <a:pt x="90" y="54"/>
                        </a:lnTo>
                        <a:lnTo>
                          <a:pt x="280" y="182"/>
                        </a:lnTo>
                        <a:lnTo>
                          <a:pt x="280" y="182"/>
                        </a:lnTo>
                        <a:lnTo>
                          <a:pt x="472" y="310"/>
                        </a:lnTo>
                        <a:lnTo>
                          <a:pt x="472" y="310"/>
                        </a:lnTo>
                        <a:lnTo>
                          <a:pt x="506" y="334"/>
                        </a:lnTo>
                        <a:lnTo>
                          <a:pt x="506" y="334"/>
                        </a:lnTo>
                        <a:lnTo>
                          <a:pt x="532" y="354"/>
                        </a:lnTo>
                        <a:lnTo>
                          <a:pt x="532" y="354"/>
                        </a:lnTo>
                        <a:lnTo>
                          <a:pt x="556" y="372"/>
                        </a:lnTo>
                        <a:lnTo>
                          <a:pt x="556" y="372"/>
                        </a:lnTo>
                        <a:lnTo>
                          <a:pt x="530" y="356"/>
                        </a:lnTo>
                        <a:lnTo>
                          <a:pt x="530" y="356"/>
                        </a:lnTo>
                        <a:lnTo>
                          <a:pt x="502" y="340"/>
                        </a:lnTo>
                        <a:lnTo>
                          <a:pt x="502" y="340"/>
                        </a:lnTo>
                        <a:lnTo>
                          <a:pt x="466" y="316"/>
                        </a:lnTo>
                        <a:lnTo>
                          <a:pt x="466" y="316"/>
                        </a:lnTo>
                        <a:lnTo>
                          <a:pt x="276" y="190"/>
                        </a:lnTo>
                        <a:lnTo>
                          <a:pt x="276" y="190"/>
                        </a:lnTo>
                        <a:lnTo>
                          <a:pt x="86" y="62"/>
                        </a:lnTo>
                        <a:lnTo>
                          <a:pt x="86" y="62"/>
                        </a:lnTo>
                        <a:lnTo>
                          <a:pt x="50" y="38"/>
                        </a:lnTo>
                        <a:lnTo>
                          <a:pt x="50" y="38"/>
                        </a:lnTo>
                        <a:lnTo>
                          <a:pt x="24" y="18"/>
                        </a:lnTo>
                        <a:lnTo>
                          <a:pt x="24" y="18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36" name="Freeform 105"/>
                  <p:cNvSpPr>
                    <a:spLocks/>
                  </p:cNvSpPr>
                  <p:nvPr/>
                </p:nvSpPr>
                <p:spPr bwMode="auto">
                  <a:xfrm>
                    <a:off x="5314950" y="4767263"/>
                    <a:ext cx="809625" cy="53975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4" y="14"/>
                      </a:cxn>
                      <a:cxn ang="0">
                        <a:pos x="24" y="14"/>
                      </a:cxn>
                      <a:cxn ang="0">
                        <a:pos x="50" y="28"/>
                      </a:cxn>
                      <a:cxn ang="0">
                        <a:pos x="50" y="28"/>
                      </a:cxn>
                      <a:cxn ang="0">
                        <a:pos x="82" y="50"/>
                      </a:cxn>
                      <a:cxn ang="0">
                        <a:pos x="82" y="50"/>
                      </a:cxn>
                      <a:cxn ang="0">
                        <a:pos x="258" y="166"/>
                      </a:cxn>
                      <a:cxn ang="0">
                        <a:pos x="258" y="166"/>
                      </a:cxn>
                      <a:cxn ang="0">
                        <a:pos x="432" y="284"/>
                      </a:cxn>
                      <a:cxn ang="0">
                        <a:pos x="432" y="284"/>
                      </a:cxn>
                      <a:cxn ang="0">
                        <a:pos x="464" y="306"/>
                      </a:cxn>
                      <a:cxn ang="0">
                        <a:pos x="464" y="306"/>
                      </a:cxn>
                      <a:cxn ang="0">
                        <a:pos x="488" y="324"/>
                      </a:cxn>
                      <a:cxn ang="0">
                        <a:pos x="488" y="324"/>
                      </a:cxn>
                      <a:cxn ang="0">
                        <a:pos x="510" y="340"/>
                      </a:cxn>
                      <a:cxn ang="0">
                        <a:pos x="510" y="340"/>
                      </a:cxn>
                      <a:cxn ang="0">
                        <a:pos x="486" y="326"/>
                      </a:cxn>
                      <a:cxn ang="0">
                        <a:pos x="486" y="326"/>
                      </a:cxn>
                      <a:cxn ang="0">
                        <a:pos x="460" y="312"/>
                      </a:cxn>
                      <a:cxn ang="0">
                        <a:pos x="460" y="312"/>
                      </a:cxn>
                      <a:cxn ang="0">
                        <a:pos x="428" y="290"/>
                      </a:cxn>
                      <a:cxn ang="0">
                        <a:pos x="428" y="290"/>
                      </a:cxn>
                      <a:cxn ang="0">
                        <a:pos x="252" y="174"/>
                      </a:cxn>
                      <a:cxn ang="0">
                        <a:pos x="252" y="174"/>
                      </a:cxn>
                      <a:cxn ang="0">
                        <a:pos x="78" y="56"/>
                      </a:cxn>
                      <a:cxn ang="0">
                        <a:pos x="78" y="56"/>
                      </a:cxn>
                      <a:cxn ang="0">
                        <a:pos x="46" y="34"/>
                      </a:cxn>
                      <a:cxn ang="0">
                        <a:pos x="46" y="34"/>
                      </a:cxn>
                      <a:cxn ang="0">
                        <a:pos x="22" y="16"/>
                      </a:cxn>
                      <a:cxn ang="0">
                        <a:pos x="22" y="16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510" h="340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4" y="14"/>
                        </a:lnTo>
                        <a:lnTo>
                          <a:pt x="24" y="14"/>
                        </a:lnTo>
                        <a:lnTo>
                          <a:pt x="50" y="28"/>
                        </a:lnTo>
                        <a:lnTo>
                          <a:pt x="50" y="28"/>
                        </a:lnTo>
                        <a:lnTo>
                          <a:pt x="82" y="50"/>
                        </a:lnTo>
                        <a:lnTo>
                          <a:pt x="82" y="50"/>
                        </a:lnTo>
                        <a:lnTo>
                          <a:pt x="258" y="166"/>
                        </a:lnTo>
                        <a:lnTo>
                          <a:pt x="258" y="166"/>
                        </a:lnTo>
                        <a:lnTo>
                          <a:pt x="432" y="284"/>
                        </a:lnTo>
                        <a:lnTo>
                          <a:pt x="432" y="284"/>
                        </a:lnTo>
                        <a:lnTo>
                          <a:pt x="464" y="306"/>
                        </a:lnTo>
                        <a:lnTo>
                          <a:pt x="464" y="306"/>
                        </a:lnTo>
                        <a:lnTo>
                          <a:pt x="488" y="324"/>
                        </a:lnTo>
                        <a:lnTo>
                          <a:pt x="488" y="324"/>
                        </a:lnTo>
                        <a:lnTo>
                          <a:pt x="510" y="340"/>
                        </a:lnTo>
                        <a:lnTo>
                          <a:pt x="510" y="340"/>
                        </a:lnTo>
                        <a:lnTo>
                          <a:pt x="486" y="326"/>
                        </a:lnTo>
                        <a:lnTo>
                          <a:pt x="486" y="326"/>
                        </a:lnTo>
                        <a:lnTo>
                          <a:pt x="460" y="312"/>
                        </a:lnTo>
                        <a:lnTo>
                          <a:pt x="460" y="312"/>
                        </a:lnTo>
                        <a:lnTo>
                          <a:pt x="428" y="290"/>
                        </a:lnTo>
                        <a:lnTo>
                          <a:pt x="428" y="290"/>
                        </a:lnTo>
                        <a:lnTo>
                          <a:pt x="252" y="174"/>
                        </a:lnTo>
                        <a:lnTo>
                          <a:pt x="252" y="174"/>
                        </a:lnTo>
                        <a:lnTo>
                          <a:pt x="78" y="56"/>
                        </a:lnTo>
                        <a:lnTo>
                          <a:pt x="78" y="56"/>
                        </a:lnTo>
                        <a:lnTo>
                          <a:pt x="46" y="34"/>
                        </a:lnTo>
                        <a:lnTo>
                          <a:pt x="46" y="34"/>
                        </a:lnTo>
                        <a:lnTo>
                          <a:pt x="22" y="16"/>
                        </a:lnTo>
                        <a:lnTo>
                          <a:pt x="22" y="16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37" name="Freeform 106"/>
                  <p:cNvSpPr>
                    <a:spLocks/>
                  </p:cNvSpPr>
                  <p:nvPr/>
                </p:nvSpPr>
                <p:spPr bwMode="auto">
                  <a:xfrm>
                    <a:off x="5435600" y="5059363"/>
                    <a:ext cx="688975" cy="45085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0" y="10"/>
                      </a:cxn>
                      <a:cxn ang="0">
                        <a:pos x="20" y="10"/>
                      </a:cxn>
                      <a:cxn ang="0">
                        <a:pos x="42" y="22"/>
                      </a:cxn>
                      <a:cxn ang="0">
                        <a:pos x="42" y="22"/>
                      </a:cxn>
                      <a:cxn ang="0">
                        <a:pos x="70" y="40"/>
                      </a:cxn>
                      <a:cxn ang="0">
                        <a:pos x="70" y="40"/>
                      </a:cxn>
                      <a:cxn ang="0">
                        <a:pos x="220" y="138"/>
                      </a:cxn>
                      <a:cxn ang="0">
                        <a:pos x="220" y="138"/>
                      </a:cxn>
                      <a:cxn ang="0">
                        <a:pos x="368" y="236"/>
                      </a:cxn>
                      <a:cxn ang="0">
                        <a:pos x="368" y="236"/>
                      </a:cxn>
                      <a:cxn ang="0">
                        <a:pos x="396" y="254"/>
                      </a:cxn>
                      <a:cxn ang="0">
                        <a:pos x="396" y="254"/>
                      </a:cxn>
                      <a:cxn ang="0">
                        <a:pos x="416" y="270"/>
                      </a:cxn>
                      <a:cxn ang="0">
                        <a:pos x="416" y="270"/>
                      </a:cxn>
                      <a:cxn ang="0">
                        <a:pos x="434" y="284"/>
                      </a:cxn>
                      <a:cxn ang="0">
                        <a:pos x="434" y="284"/>
                      </a:cxn>
                      <a:cxn ang="0">
                        <a:pos x="414" y="272"/>
                      </a:cxn>
                      <a:cxn ang="0">
                        <a:pos x="414" y="272"/>
                      </a:cxn>
                      <a:cxn ang="0">
                        <a:pos x="392" y="260"/>
                      </a:cxn>
                      <a:cxn ang="0">
                        <a:pos x="392" y="260"/>
                      </a:cxn>
                      <a:cxn ang="0">
                        <a:pos x="364" y="242"/>
                      </a:cxn>
                      <a:cxn ang="0">
                        <a:pos x="364" y="242"/>
                      </a:cxn>
                      <a:cxn ang="0">
                        <a:pos x="214" y="146"/>
                      </a:cxn>
                      <a:cxn ang="0">
                        <a:pos x="214" y="146"/>
                      </a:cxn>
                      <a:cxn ang="0">
                        <a:pos x="66" y="48"/>
                      </a:cxn>
                      <a:cxn ang="0">
                        <a:pos x="66" y="48"/>
                      </a:cxn>
                      <a:cxn ang="0">
                        <a:pos x="38" y="28"/>
                      </a:cxn>
                      <a:cxn ang="0">
                        <a:pos x="38" y="28"/>
                      </a:cxn>
                      <a:cxn ang="0">
                        <a:pos x="18" y="12"/>
                      </a:cxn>
                      <a:cxn ang="0">
                        <a:pos x="18" y="12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434" h="284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0" y="10"/>
                        </a:lnTo>
                        <a:lnTo>
                          <a:pt x="20" y="10"/>
                        </a:lnTo>
                        <a:lnTo>
                          <a:pt x="42" y="22"/>
                        </a:lnTo>
                        <a:lnTo>
                          <a:pt x="42" y="22"/>
                        </a:lnTo>
                        <a:lnTo>
                          <a:pt x="70" y="40"/>
                        </a:lnTo>
                        <a:lnTo>
                          <a:pt x="70" y="40"/>
                        </a:lnTo>
                        <a:lnTo>
                          <a:pt x="220" y="138"/>
                        </a:lnTo>
                        <a:lnTo>
                          <a:pt x="220" y="138"/>
                        </a:lnTo>
                        <a:lnTo>
                          <a:pt x="368" y="236"/>
                        </a:lnTo>
                        <a:lnTo>
                          <a:pt x="368" y="236"/>
                        </a:lnTo>
                        <a:lnTo>
                          <a:pt x="396" y="254"/>
                        </a:lnTo>
                        <a:lnTo>
                          <a:pt x="396" y="254"/>
                        </a:lnTo>
                        <a:lnTo>
                          <a:pt x="416" y="270"/>
                        </a:lnTo>
                        <a:lnTo>
                          <a:pt x="416" y="270"/>
                        </a:lnTo>
                        <a:lnTo>
                          <a:pt x="434" y="284"/>
                        </a:lnTo>
                        <a:lnTo>
                          <a:pt x="434" y="284"/>
                        </a:lnTo>
                        <a:lnTo>
                          <a:pt x="414" y="272"/>
                        </a:lnTo>
                        <a:lnTo>
                          <a:pt x="414" y="272"/>
                        </a:lnTo>
                        <a:lnTo>
                          <a:pt x="392" y="260"/>
                        </a:lnTo>
                        <a:lnTo>
                          <a:pt x="392" y="260"/>
                        </a:lnTo>
                        <a:lnTo>
                          <a:pt x="364" y="242"/>
                        </a:lnTo>
                        <a:lnTo>
                          <a:pt x="364" y="242"/>
                        </a:lnTo>
                        <a:lnTo>
                          <a:pt x="214" y="146"/>
                        </a:lnTo>
                        <a:lnTo>
                          <a:pt x="214" y="146"/>
                        </a:lnTo>
                        <a:lnTo>
                          <a:pt x="66" y="48"/>
                        </a:lnTo>
                        <a:lnTo>
                          <a:pt x="66" y="48"/>
                        </a:lnTo>
                        <a:lnTo>
                          <a:pt x="38" y="28"/>
                        </a:lnTo>
                        <a:lnTo>
                          <a:pt x="38" y="28"/>
                        </a:lnTo>
                        <a:lnTo>
                          <a:pt x="18" y="12"/>
                        </a:lnTo>
                        <a:lnTo>
                          <a:pt x="18" y="12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</p:grpSp>
          </p:grpSp>
          <p:sp>
            <p:nvSpPr>
              <p:cNvPr id="124" name="Freeform 52"/>
              <p:cNvSpPr>
                <a:spLocks noEditPoints="1"/>
              </p:cNvSpPr>
              <p:nvPr/>
            </p:nvSpPr>
            <p:spPr bwMode="auto">
              <a:xfrm flipH="1">
                <a:off x="4400070" y="1045585"/>
                <a:ext cx="962025" cy="4486275"/>
              </a:xfrm>
              <a:custGeom>
                <a:avLst/>
                <a:gdLst/>
                <a:ahLst/>
                <a:cxnLst>
                  <a:cxn ang="0">
                    <a:pos x="586" y="10"/>
                  </a:cxn>
                  <a:cxn ang="0">
                    <a:pos x="558" y="106"/>
                  </a:cxn>
                  <a:cxn ang="0">
                    <a:pos x="518" y="144"/>
                  </a:cxn>
                  <a:cxn ang="0">
                    <a:pos x="488" y="250"/>
                  </a:cxn>
                  <a:cxn ang="0">
                    <a:pos x="436" y="342"/>
                  </a:cxn>
                  <a:cxn ang="0">
                    <a:pos x="398" y="442"/>
                  </a:cxn>
                  <a:cxn ang="0">
                    <a:pos x="342" y="574"/>
                  </a:cxn>
                  <a:cxn ang="0">
                    <a:pos x="298" y="668"/>
                  </a:cxn>
                  <a:cxn ang="0">
                    <a:pos x="246" y="824"/>
                  </a:cxn>
                  <a:cxn ang="0">
                    <a:pos x="194" y="918"/>
                  </a:cxn>
                  <a:cxn ang="0">
                    <a:pos x="178" y="1006"/>
                  </a:cxn>
                  <a:cxn ang="0">
                    <a:pos x="128" y="1158"/>
                  </a:cxn>
                  <a:cxn ang="0">
                    <a:pos x="96" y="1226"/>
                  </a:cxn>
                  <a:cxn ang="0">
                    <a:pos x="74" y="1382"/>
                  </a:cxn>
                  <a:cxn ang="0">
                    <a:pos x="26" y="1528"/>
                  </a:cxn>
                  <a:cxn ang="0">
                    <a:pos x="26" y="1640"/>
                  </a:cxn>
                  <a:cxn ang="0">
                    <a:pos x="0" y="1802"/>
                  </a:cxn>
                  <a:cxn ang="0">
                    <a:pos x="22" y="1942"/>
                  </a:cxn>
                  <a:cxn ang="0">
                    <a:pos x="12" y="2048"/>
                  </a:cxn>
                  <a:cxn ang="0">
                    <a:pos x="42" y="2126"/>
                  </a:cxn>
                  <a:cxn ang="0">
                    <a:pos x="50" y="2226"/>
                  </a:cxn>
                  <a:cxn ang="0">
                    <a:pos x="62" y="2296"/>
                  </a:cxn>
                  <a:cxn ang="0">
                    <a:pos x="98" y="2390"/>
                  </a:cxn>
                  <a:cxn ang="0">
                    <a:pos x="106" y="2490"/>
                  </a:cxn>
                  <a:cxn ang="0">
                    <a:pos x="156" y="2554"/>
                  </a:cxn>
                  <a:cxn ang="0">
                    <a:pos x="182" y="2674"/>
                  </a:cxn>
                  <a:cxn ang="0">
                    <a:pos x="226" y="2700"/>
                  </a:cxn>
                  <a:cxn ang="0">
                    <a:pos x="266" y="2792"/>
                  </a:cxn>
                  <a:cxn ang="0">
                    <a:pos x="276" y="2826"/>
                  </a:cxn>
                  <a:cxn ang="0">
                    <a:pos x="286" y="2824"/>
                  </a:cxn>
                  <a:cxn ang="0">
                    <a:pos x="276" y="2762"/>
                  </a:cxn>
                  <a:cxn ang="0">
                    <a:pos x="230" y="2688"/>
                  </a:cxn>
                  <a:cxn ang="0">
                    <a:pos x="196" y="2638"/>
                  </a:cxn>
                  <a:cxn ang="0">
                    <a:pos x="164" y="2532"/>
                  </a:cxn>
                  <a:cxn ang="0">
                    <a:pos x="126" y="2490"/>
                  </a:cxn>
                  <a:cxn ang="0">
                    <a:pos x="110" y="2362"/>
                  </a:cxn>
                  <a:cxn ang="0">
                    <a:pos x="68" y="2280"/>
                  </a:cxn>
                  <a:cxn ang="0">
                    <a:pos x="68" y="2176"/>
                  </a:cxn>
                  <a:cxn ang="0">
                    <a:pos x="42" y="2070"/>
                  </a:cxn>
                  <a:cxn ang="0">
                    <a:pos x="40" y="1978"/>
                  </a:cxn>
                  <a:cxn ang="0">
                    <a:pos x="34" y="1856"/>
                  </a:cxn>
                  <a:cxn ang="0">
                    <a:pos x="28" y="1766"/>
                  </a:cxn>
                  <a:cxn ang="0">
                    <a:pos x="46" y="1630"/>
                  </a:cxn>
                  <a:cxn ang="0">
                    <a:pos x="46" y="1528"/>
                  </a:cxn>
                  <a:cxn ang="0">
                    <a:pos x="92" y="1382"/>
                  </a:cxn>
                  <a:cxn ang="0">
                    <a:pos x="116" y="1226"/>
                  </a:cxn>
                  <a:cxn ang="0">
                    <a:pos x="162" y="1122"/>
                  </a:cxn>
                  <a:cxn ang="0">
                    <a:pos x="206" y="962"/>
                  </a:cxn>
                  <a:cxn ang="0">
                    <a:pos x="250" y="858"/>
                  </a:cxn>
                  <a:cxn ang="0">
                    <a:pos x="306" y="710"/>
                  </a:cxn>
                  <a:cxn ang="0">
                    <a:pos x="344" y="598"/>
                  </a:cxn>
                  <a:cxn ang="0">
                    <a:pos x="404" y="480"/>
                  </a:cxn>
                  <a:cxn ang="0">
                    <a:pos x="440" y="356"/>
                  </a:cxn>
                  <a:cxn ang="0">
                    <a:pos x="496" y="280"/>
                  </a:cxn>
                  <a:cxn ang="0">
                    <a:pos x="538" y="144"/>
                  </a:cxn>
                  <a:cxn ang="0">
                    <a:pos x="568" y="122"/>
                  </a:cxn>
                  <a:cxn ang="0">
                    <a:pos x="600" y="40"/>
                  </a:cxn>
                  <a:cxn ang="0">
                    <a:pos x="606" y="12"/>
                  </a:cxn>
                  <a:cxn ang="0">
                    <a:pos x="594" y="8"/>
                  </a:cxn>
                  <a:cxn ang="0">
                    <a:pos x="588" y="0"/>
                  </a:cxn>
                </a:cxnLst>
                <a:rect l="0" t="0" r="r" b="b"/>
                <a:pathLst>
                  <a:path w="606" h="2826">
                    <a:moveTo>
                      <a:pt x="590" y="4"/>
                    </a:moveTo>
                    <a:lnTo>
                      <a:pt x="590" y="4"/>
                    </a:lnTo>
                    <a:lnTo>
                      <a:pt x="586" y="10"/>
                    </a:lnTo>
                    <a:lnTo>
                      <a:pt x="586" y="10"/>
                    </a:lnTo>
                    <a:lnTo>
                      <a:pt x="580" y="40"/>
                    </a:lnTo>
                    <a:lnTo>
                      <a:pt x="574" y="66"/>
                    </a:lnTo>
                    <a:lnTo>
                      <a:pt x="566" y="88"/>
                    </a:lnTo>
                    <a:lnTo>
                      <a:pt x="558" y="106"/>
                    </a:lnTo>
                    <a:lnTo>
                      <a:pt x="550" y="122"/>
                    </a:lnTo>
                    <a:lnTo>
                      <a:pt x="540" y="132"/>
                    </a:lnTo>
                    <a:lnTo>
                      <a:pt x="530" y="140"/>
                    </a:lnTo>
                    <a:lnTo>
                      <a:pt x="518" y="144"/>
                    </a:lnTo>
                    <a:lnTo>
                      <a:pt x="518" y="144"/>
                    </a:lnTo>
                    <a:lnTo>
                      <a:pt x="510" y="182"/>
                    </a:lnTo>
                    <a:lnTo>
                      <a:pt x="500" y="218"/>
                    </a:lnTo>
                    <a:lnTo>
                      <a:pt x="488" y="250"/>
                    </a:lnTo>
                    <a:lnTo>
                      <a:pt x="476" y="280"/>
                    </a:lnTo>
                    <a:lnTo>
                      <a:pt x="464" y="304"/>
                    </a:lnTo>
                    <a:lnTo>
                      <a:pt x="450" y="326"/>
                    </a:lnTo>
                    <a:lnTo>
                      <a:pt x="436" y="342"/>
                    </a:lnTo>
                    <a:lnTo>
                      <a:pt x="420" y="356"/>
                    </a:lnTo>
                    <a:lnTo>
                      <a:pt x="420" y="356"/>
                    </a:lnTo>
                    <a:lnTo>
                      <a:pt x="410" y="400"/>
                    </a:lnTo>
                    <a:lnTo>
                      <a:pt x="398" y="442"/>
                    </a:lnTo>
                    <a:lnTo>
                      <a:pt x="386" y="480"/>
                    </a:lnTo>
                    <a:lnTo>
                      <a:pt x="372" y="514"/>
                    </a:lnTo>
                    <a:lnTo>
                      <a:pt x="358" y="546"/>
                    </a:lnTo>
                    <a:lnTo>
                      <a:pt x="342" y="574"/>
                    </a:lnTo>
                    <a:lnTo>
                      <a:pt x="326" y="598"/>
                    </a:lnTo>
                    <a:lnTo>
                      <a:pt x="308" y="622"/>
                    </a:lnTo>
                    <a:lnTo>
                      <a:pt x="308" y="622"/>
                    </a:lnTo>
                    <a:lnTo>
                      <a:pt x="298" y="668"/>
                    </a:lnTo>
                    <a:lnTo>
                      <a:pt x="286" y="710"/>
                    </a:lnTo>
                    <a:lnTo>
                      <a:pt x="274" y="750"/>
                    </a:lnTo>
                    <a:lnTo>
                      <a:pt x="260" y="788"/>
                    </a:lnTo>
                    <a:lnTo>
                      <a:pt x="246" y="824"/>
                    </a:lnTo>
                    <a:lnTo>
                      <a:pt x="230" y="858"/>
                    </a:lnTo>
                    <a:lnTo>
                      <a:pt x="212" y="888"/>
                    </a:lnTo>
                    <a:lnTo>
                      <a:pt x="194" y="918"/>
                    </a:lnTo>
                    <a:lnTo>
                      <a:pt x="194" y="918"/>
                    </a:lnTo>
                    <a:lnTo>
                      <a:pt x="194" y="918"/>
                    </a:lnTo>
                    <a:lnTo>
                      <a:pt x="194" y="918"/>
                    </a:lnTo>
                    <a:lnTo>
                      <a:pt x="186" y="962"/>
                    </a:lnTo>
                    <a:lnTo>
                      <a:pt x="178" y="1006"/>
                    </a:lnTo>
                    <a:lnTo>
                      <a:pt x="168" y="1046"/>
                    </a:lnTo>
                    <a:lnTo>
                      <a:pt x="156" y="1084"/>
                    </a:lnTo>
                    <a:lnTo>
                      <a:pt x="144" y="1122"/>
                    </a:lnTo>
                    <a:lnTo>
                      <a:pt x="128" y="1158"/>
                    </a:lnTo>
                    <a:lnTo>
                      <a:pt x="114" y="1194"/>
                    </a:lnTo>
                    <a:lnTo>
                      <a:pt x="96" y="1226"/>
                    </a:lnTo>
                    <a:lnTo>
                      <a:pt x="96" y="1226"/>
                    </a:lnTo>
                    <a:lnTo>
                      <a:pt x="96" y="1226"/>
                    </a:lnTo>
                    <a:lnTo>
                      <a:pt x="92" y="1268"/>
                    </a:lnTo>
                    <a:lnTo>
                      <a:pt x="88" y="1306"/>
                    </a:lnTo>
                    <a:lnTo>
                      <a:pt x="82" y="1344"/>
                    </a:lnTo>
                    <a:lnTo>
                      <a:pt x="74" y="1382"/>
                    </a:lnTo>
                    <a:lnTo>
                      <a:pt x="64" y="1420"/>
                    </a:lnTo>
                    <a:lnTo>
                      <a:pt x="52" y="1456"/>
                    </a:lnTo>
                    <a:lnTo>
                      <a:pt x="40" y="1492"/>
                    </a:lnTo>
                    <a:lnTo>
                      <a:pt x="26" y="1528"/>
                    </a:lnTo>
                    <a:lnTo>
                      <a:pt x="26" y="1528"/>
                    </a:lnTo>
                    <a:lnTo>
                      <a:pt x="28" y="1588"/>
                    </a:lnTo>
                    <a:lnTo>
                      <a:pt x="28" y="1588"/>
                    </a:lnTo>
                    <a:lnTo>
                      <a:pt x="26" y="1640"/>
                    </a:lnTo>
                    <a:lnTo>
                      <a:pt x="22" y="1694"/>
                    </a:lnTo>
                    <a:lnTo>
                      <a:pt x="12" y="1748"/>
                    </a:lnTo>
                    <a:lnTo>
                      <a:pt x="0" y="1802"/>
                    </a:lnTo>
                    <a:lnTo>
                      <a:pt x="0" y="1802"/>
                    </a:lnTo>
                    <a:lnTo>
                      <a:pt x="10" y="1834"/>
                    </a:lnTo>
                    <a:lnTo>
                      <a:pt x="16" y="1868"/>
                    </a:lnTo>
                    <a:lnTo>
                      <a:pt x="20" y="1904"/>
                    </a:lnTo>
                    <a:lnTo>
                      <a:pt x="22" y="1942"/>
                    </a:lnTo>
                    <a:lnTo>
                      <a:pt x="22" y="1942"/>
                    </a:lnTo>
                    <a:lnTo>
                      <a:pt x="20" y="1994"/>
                    </a:lnTo>
                    <a:lnTo>
                      <a:pt x="12" y="2048"/>
                    </a:lnTo>
                    <a:lnTo>
                      <a:pt x="12" y="2048"/>
                    </a:lnTo>
                    <a:lnTo>
                      <a:pt x="22" y="2066"/>
                    </a:lnTo>
                    <a:lnTo>
                      <a:pt x="30" y="2086"/>
                    </a:lnTo>
                    <a:lnTo>
                      <a:pt x="36" y="2106"/>
                    </a:lnTo>
                    <a:lnTo>
                      <a:pt x="42" y="2126"/>
                    </a:lnTo>
                    <a:lnTo>
                      <a:pt x="46" y="2150"/>
                    </a:lnTo>
                    <a:lnTo>
                      <a:pt x="48" y="2174"/>
                    </a:lnTo>
                    <a:lnTo>
                      <a:pt x="50" y="2198"/>
                    </a:lnTo>
                    <a:lnTo>
                      <a:pt x="50" y="2226"/>
                    </a:lnTo>
                    <a:lnTo>
                      <a:pt x="50" y="2226"/>
                    </a:lnTo>
                    <a:lnTo>
                      <a:pt x="48" y="2280"/>
                    </a:lnTo>
                    <a:lnTo>
                      <a:pt x="48" y="2280"/>
                    </a:lnTo>
                    <a:lnTo>
                      <a:pt x="62" y="2296"/>
                    </a:lnTo>
                    <a:lnTo>
                      <a:pt x="74" y="2316"/>
                    </a:lnTo>
                    <a:lnTo>
                      <a:pt x="84" y="2338"/>
                    </a:lnTo>
                    <a:lnTo>
                      <a:pt x="90" y="2362"/>
                    </a:lnTo>
                    <a:lnTo>
                      <a:pt x="98" y="2390"/>
                    </a:lnTo>
                    <a:lnTo>
                      <a:pt x="102" y="2420"/>
                    </a:lnTo>
                    <a:lnTo>
                      <a:pt x="104" y="2454"/>
                    </a:lnTo>
                    <a:lnTo>
                      <a:pt x="106" y="2490"/>
                    </a:lnTo>
                    <a:lnTo>
                      <a:pt x="106" y="2490"/>
                    </a:lnTo>
                    <a:lnTo>
                      <a:pt x="120" y="2502"/>
                    </a:lnTo>
                    <a:lnTo>
                      <a:pt x="134" y="2516"/>
                    </a:lnTo>
                    <a:lnTo>
                      <a:pt x="146" y="2532"/>
                    </a:lnTo>
                    <a:lnTo>
                      <a:pt x="156" y="2554"/>
                    </a:lnTo>
                    <a:lnTo>
                      <a:pt x="164" y="2578"/>
                    </a:lnTo>
                    <a:lnTo>
                      <a:pt x="172" y="2606"/>
                    </a:lnTo>
                    <a:lnTo>
                      <a:pt x="178" y="2638"/>
                    </a:lnTo>
                    <a:lnTo>
                      <a:pt x="182" y="2674"/>
                    </a:lnTo>
                    <a:lnTo>
                      <a:pt x="182" y="2674"/>
                    </a:lnTo>
                    <a:lnTo>
                      <a:pt x="198" y="2680"/>
                    </a:lnTo>
                    <a:lnTo>
                      <a:pt x="212" y="2688"/>
                    </a:lnTo>
                    <a:lnTo>
                      <a:pt x="226" y="2700"/>
                    </a:lnTo>
                    <a:lnTo>
                      <a:pt x="236" y="2718"/>
                    </a:lnTo>
                    <a:lnTo>
                      <a:pt x="248" y="2738"/>
                    </a:lnTo>
                    <a:lnTo>
                      <a:pt x="258" y="2762"/>
                    </a:lnTo>
                    <a:lnTo>
                      <a:pt x="266" y="2792"/>
                    </a:lnTo>
                    <a:lnTo>
                      <a:pt x="272" y="2826"/>
                    </a:lnTo>
                    <a:lnTo>
                      <a:pt x="272" y="2826"/>
                    </a:lnTo>
                    <a:lnTo>
                      <a:pt x="276" y="2826"/>
                    </a:lnTo>
                    <a:lnTo>
                      <a:pt x="276" y="2826"/>
                    </a:lnTo>
                    <a:lnTo>
                      <a:pt x="278" y="2826"/>
                    </a:lnTo>
                    <a:lnTo>
                      <a:pt x="278" y="2826"/>
                    </a:lnTo>
                    <a:lnTo>
                      <a:pt x="286" y="2824"/>
                    </a:lnTo>
                    <a:lnTo>
                      <a:pt x="286" y="2824"/>
                    </a:lnTo>
                    <a:lnTo>
                      <a:pt x="292" y="2826"/>
                    </a:lnTo>
                    <a:lnTo>
                      <a:pt x="292" y="2826"/>
                    </a:lnTo>
                    <a:lnTo>
                      <a:pt x="284" y="2792"/>
                    </a:lnTo>
                    <a:lnTo>
                      <a:pt x="276" y="2762"/>
                    </a:lnTo>
                    <a:lnTo>
                      <a:pt x="266" y="2738"/>
                    </a:lnTo>
                    <a:lnTo>
                      <a:pt x="256" y="2718"/>
                    </a:lnTo>
                    <a:lnTo>
                      <a:pt x="244" y="2700"/>
                    </a:lnTo>
                    <a:lnTo>
                      <a:pt x="230" y="2688"/>
                    </a:lnTo>
                    <a:lnTo>
                      <a:pt x="216" y="2680"/>
                    </a:lnTo>
                    <a:lnTo>
                      <a:pt x="200" y="2674"/>
                    </a:lnTo>
                    <a:lnTo>
                      <a:pt x="200" y="2674"/>
                    </a:lnTo>
                    <a:lnTo>
                      <a:pt x="196" y="2638"/>
                    </a:lnTo>
                    <a:lnTo>
                      <a:pt x="190" y="2606"/>
                    </a:lnTo>
                    <a:lnTo>
                      <a:pt x="184" y="2578"/>
                    </a:lnTo>
                    <a:lnTo>
                      <a:pt x="174" y="2554"/>
                    </a:lnTo>
                    <a:lnTo>
                      <a:pt x="164" y="2532"/>
                    </a:lnTo>
                    <a:lnTo>
                      <a:pt x="154" y="2516"/>
                    </a:lnTo>
                    <a:lnTo>
                      <a:pt x="140" y="2502"/>
                    </a:lnTo>
                    <a:lnTo>
                      <a:pt x="126" y="2490"/>
                    </a:lnTo>
                    <a:lnTo>
                      <a:pt x="126" y="2490"/>
                    </a:lnTo>
                    <a:lnTo>
                      <a:pt x="124" y="2454"/>
                    </a:lnTo>
                    <a:lnTo>
                      <a:pt x="120" y="2420"/>
                    </a:lnTo>
                    <a:lnTo>
                      <a:pt x="116" y="2390"/>
                    </a:lnTo>
                    <a:lnTo>
                      <a:pt x="110" y="2362"/>
                    </a:lnTo>
                    <a:lnTo>
                      <a:pt x="102" y="2338"/>
                    </a:lnTo>
                    <a:lnTo>
                      <a:pt x="92" y="2316"/>
                    </a:lnTo>
                    <a:lnTo>
                      <a:pt x="82" y="2296"/>
                    </a:lnTo>
                    <a:lnTo>
                      <a:pt x="68" y="2280"/>
                    </a:lnTo>
                    <a:lnTo>
                      <a:pt x="68" y="2280"/>
                    </a:lnTo>
                    <a:lnTo>
                      <a:pt x="70" y="2244"/>
                    </a:lnTo>
                    <a:lnTo>
                      <a:pt x="70" y="2210"/>
                    </a:lnTo>
                    <a:lnTo>
                      <a:pt x="68" y="2176"/>
                    </a:lnTo>
                    <a:lnTo>
                      <a:pt x="64" y="2148"/>
                    </a:lnTo>
                    <a:lnTo>
                      <a:pt x="58" y="2120"/>
                    </a:lnTo>
                    <a:lnTo>
                      <a:pt x="52" y="2094"/>
                    </a:lnTo>
                    <a:lnTo>
                      <a:pt x="42" y="2070"/>
                    </a:lnTo>
                    <a:lnTo>
                      <a:pt x="32" y="2048"/>
                    </a:lnTo>
                    <a:lnTo>
                      <a:pt x="32" y="2048"/>
                    </a:lnTo>
                    <a:lnTo>
                      <a:pt x="36" y="2012"/>
                    </a:lnTo>
                    <a:lnTo>
                      <a:pt x="40" y="1978"/>
                    </a:lnTo>
                    <a:lnTo>
                      <a:pt x="40" y="1946"/>
                    </a:lnTo>
                    <a:lnTo>
                      <a:pt x="40" y="1914"/>
                    </a:lnTo>
                    <a:lnTo>
                      <a:pt x="38" y="1884"/>
                    </a:lnTo>
                    <a:lnTo>
                      <a:pt x="34" y="1856"/>
                    </a:lnTo>
                    <a:lnTo>
                      <a:pt x="28" y="1828"/>
                    </a:lnTo>
                    <a:lnTo>
                      <a:pt x="18" y="1802"/>
                    </a:lnTo>
                    <a:lnTo>
                      <a:pt x="18" y="1802"/>
                    </a:lnTo>
                    <a:lnTo>
                      <a:pt x="28" y="1766"/>
                    </a:lnTo>
                    <a:lnTo>
                      <a:pt x="34" y="1732"/>
                    </a:lnTo>
                    <a:lnTo>
                      <a:pt x="40" y="1698"/>
                    </a:lnTo>
                    <a:lnTo>
                      <a:pt x="44" y="1664"/>
                    </a:lnTo>
                    <a:lnTo>
                      <a:pt x="46" y="1630"/>
                    </a:lnTo>
                    <a:lnTo>
                      <a:pt x="48" y="1596"/>
                    </a:lnTo>
                    <a:lnTo>
                      <a:pt x="48" y="1562"/>
                    </a:lnTo>
                    <a:lnTo>
                      <a:pt x="46" y="1528"/>
                    </a:lnTo>
                    <a:lnTo>
                      <a:pt x="46" y="1528"/>
                    </a:lnTo>
                    <a:lnTo>
                      <a:pt x="60" y="1492"/>
                    </a:lnTo>
                    <a:lnTo>
                      <a:pt x="72" y="1456"/>
                    </a:lnTo>
                    <a:lnTo>
                      <a:pt x="82" y="1420"/>
                    </a:lnTo>
                    <a:lnTo>
                      <a:pt x="92" y="1382"/>
                    </a:lnTo>
                    <a:lnTo>
                      <a:pt x="100" y="1344"/>
                    </a:lnTo>
                    <a:lnTo>
                      <a:pt x="106" y="1306"/>
                    </a:lnTo>
                    <a:lnTo>
                      <a:pt x="112" y="1268"/>
                    </a:lnTo>
                    <a:lnTo>
                      <a:pt x="116" y="1226"/>
                    </a:lnTo>
                    <a:lnTo>
                      <a:pt x="116" y="1226"/>
                    </a:lnTo>
                    <a:lnTo>
                      <a:pt x="132" y="1194"/>
                    </a:lnTo>
                    <a:lnTo>
                      <a:pt x="148" y="1158"/>
                    </a:lnTo>
                    <a:lnTo>
                      <a:pt x="162" y="1122"/>
                    </a:lnTo>
                    <a:lnTo>
                      <a:pt x="176" y="1084"/>
                    </a:lnTo>
                    <a:lnTo>
                      <a:pt x="188" y="1046"/>
                    </a:lnTo>
                    <a:lnTo>
                      <a:pt x="198" y="1004"/>
                    </a:lnTo>
                    <a:lnTo>
                      <a:pt x="206" y="962"/>
                    </a:lnTo>
                    <a:lnTo>
                      <a:pt x="214" y="918"/>
                    </a:lnTo>
                    <a:lnTo>
                      <a:pt x="214" y="918"/>
                    </a:lnTo>
                    <a:lnTo>
                      <a:pt x="232" y="888"/>
                    </a:lnTo>
                    <a:lnTo>
                      <a:pt x="250" y="858"/>
                    </a:lnTo>
                    <a:lnTo>
                      <a:pt x="266" y="824"/>
                    </a:lnTo>
                    <a:lnTo>
                      <a:pt x="280" y="788"/>
                    </a:lnTo>
                    <a:lnTo>
                      <a:pt x="294" y="750"/>
                    </a:lnTo>
                    <a:lnTo>
                      <a:pt x="306" y="710"/>
                    </a:lnTo>
                    <a:lnTo>
                      <a:pt x="316" y="668"/>
                    </a:lnTo>
                    <a:lnTo>
                      <a:pt x="326" y="622"/>
                    </a:lnTo>
                    <a:lnTo>
                      <a:pt x="326" y="622"/>
                    </a:lnTo>
                    <a:lnTo>
                      <a:pt x="344" y="598"/>
                    </a:lnTo>
                    <a:lnTo>
                      <a:pt x="360" y="574"/>
                    </a:lnTo>
                    <a:lnTo>
                      <a:pt x="376" y="546"/>
                    </a:lnTo>
                    <a:lnTo>
                      <a:pt x="390" y="514"/>
                    </a:lnTo>
                    <a:lnTo>
                      <a:pt x="404" y="480"/>
                    </a:lnTo>
                    <a:lnTo>
                      <a:pt x="418" y="442"/>
                    </a:lnTo>
                    <a:lnTo>
                      <a:pt x="428" y="400"/>
                    </a:lnTo>
                    <a:lnTo>
                      <a:pt x="440" y="356"/>
                    </a:lnTo>
                    <a:lnTo>
                      <a:pt x="440" y="356"/>
                    </a:lnTo>
                    <a:lnTo>
                      <a:pt x="454" y="342"/>
                    </a:lnTo>
                    <a:lnTo>
                      <a:pt x="470" y="326"/>
                    </a:lnTo>
                    <a:lnTo>
                      <a:pt x="482" y="304"/>
                    </a:lnTo>
                    <a:lnTo>
                      <a:pt x="496" y="280"/>
                    </a:lnTo>
                    <a:lnTo>
                      <a:pt x="508" y="250"/>
                    </a:lnTo>
                    <a:lnTo>
                      <a:pt x="518" y="218"/>
                    </a:lnTo>
                    <a:lnTo>
                      <a:pt x="528" y="182"/>
                    </a:lnTo>
                    <a:lnTo>
                      <a:pt x="538" y="144"/>
                    </a:lnTo>
                    <a:lnTo>
                      <a:pt x="538" y="144"/>
                    </a:lnTo>
                    <a:lnTo>
                      <a:pt x="548" y="140"/>
                    </a:lnTo>
                    <a:lnTo>
                      <a:pt x="558" y="132"/>
                    </a:lnTo>
                    <a:lnTo>
                      <a:pt x="568" y="122"/>
                    </a:lnTo>
                    <a:lnTo>
                      <a:pt x="578" y="106"/>
                    </a:lnTo>
                    <a:lnTo>
                      <a:pt x="586" y="88"/>
                    </a:lnTo>
                    <a:lnTo>
                      <a:pt x="592" y="66"/>
                    </a:lnTo>
                    <a:lnTo>
                      <a:pt x="600" y="40"/>
                    </a:lnTo>
                    <a:lnTo>
                      <a:pt x="606" y="12"/>
                    </a:lnTo>
                    <a:lnTo>
                      <a:pt x="606" y="12"/>
                    </a:lnTo>
                    <a:lnTo>
                      <a:pt x="606" y="12"/>
                    </a:lnTo>
                    <a:lnTo>
                      <a:pt x="606" y="12"/>
                    </a:lnTo>
                    <a:lnTo>
                      <a:pt x="602" y="12"/>
                    </a:lnTo>
                    <a:lnTo>
                      <a:pt x="602" y="12"/>
                    </a:lnTo>
                    <a:lnTo>
                      <a:pt x="598" y="12"/>
                    </a:lnTo>
                    <a:lnTo>
                      <a:pt x="594" y="8"/>
                    </a:lnTo>
                    <a:lnTo>
                      <a:pt x="594" y="8"/>
                    </a:lnTo>
                    <a:lnTo>
                      <a:pt x="590" y="4"/>
                    </a:lnTo>
                    <a:close/>
                    <a:moveTo>
                      <a:pt x="588" y="0"/>
                    </a:moveTo>
                    <a:lnTo>
                      <a:pt x="588" y="0"/>
                    </a:lnTo>
                    <a:lnTo>
                      <a:pt x="586" y="8"/>
                    </a:lnTo>
                    <a:lnTo>
                      <a:pt x="586" y="8"/>
                    </a:lnTo>
                    <a:lnTo>
                      <a:pt x="588" y="0"/>
                    </a:lnTo>
                    <a:close/>
                  </a:path>
                </a:pathLst>
              </a:custGeom>
              <a:gradFill>
                <a:gsLst>
                  <a:gs pos="59000">
                    <a:schemeClr val="bg1">
                      <a:alpha val="2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8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5" name="Freeform 85"/>
              <p:cNvSpPr>
                <a:spLocks/>
              </p:cNvSpPr>
              <p:nvPr/>
            </p:nvSpPr>
            <p:spPr bwMode="auto">
              <a:xfrm>
                <a:off x="3447717" y="998437"/>
                <a:ext cx="1914525" cy="4819650"/>
              </a:xfrm>
              <a:custGeom>
                <a:avLst/>
                <a:gdLst/>
                <a:ahLst/>
                <a:cxnLst>
                  <a:cxn ang="0">
                    <a:pos x="628" y="2418"/>
                  </a:cxn>
                  <a:cxn ang="0">
                    <a:pos x="906" y="2012"/>
                  </a:cxn>
                  <a:cxn ang="0">
                    <a:pos x="1178" y="1808"/>
                  </a:cxn>
                  <a:cxn ang="0">
                    <a:pos x="628" y="2204"/>
                  </a:cxn>
                  <a:cxn ang="0">
                    <a:pos x="894" y="1746"/>
                  </a:cxn>
                  <a:cxn ang="0">
                    <a:pos x="1154" y="1540"/>
                  </a:cxn>
                  <a:cxn ang="0">
                    <a:pos x="626" y="1942"/>
                  </a:cxn>
                  <a:cxn ang="0">
                    <a:pos x="860" y="1450"/>
                  </a:cxn>
                  <a:cxn ang="0">
                    <a:pos x="1088" y="1246"/>
                  </a:cxn>
                  <a:cxn ang="0">
                    <a:pos x="624" y="1644"/>
                  </a:cxn>
                  <a:cxn ang="0">
                    <a:pos x="812" y="1120"/>
                  </a:cxn>
                  <a:cxn ang="0">
                    <a:pos x="996" y="940"/>
                  </a:cxn>
                  <a:cxn ang="0">
                    <a:pos x="620" y="1290"/>
                  </a:cxn>
                  <a:cxn ang="0">
                    <a:pos x="756" y="796"/>
                  </a:cxn>
                  <a:cxn ang="0">
                    <a:pos x="890" y="648"/>
                  </a:cxn>
                  <a:cxn ang="0">
                    <a:pos x="614" y="936"/>
                  </a:cxn>
                  <a:cxn ang="0">
                    <a:pos x="702" y="488"/>
                  </a:cxn>
                  <a:cxn ang="0">
                    <a:pos x="784" y="384"/>
                  </a:cxn>
                  <a:cxn ang="0">
                    <a:pos x="610" y="584"/>
                  </a:cxn>
                  <a:cxn ang="0">
                    <a:pos x="576" y="558"/>
                  </a:cxn>
                  <a:cxn ang="0">
                    <a:pos x="418" y="386"/>
                  </a:cxn>
                  <a:cxn ang="0">
                    <a:pos x="582" y="576"/>
                  </a:cxn>
                  <a:cxn ang="0">
                    <a:pos x="558" y="898"/>
                  </a:cxn>
                  <a:cxn ang="0">
                    <a:pos x="314" y="650"/>
                  </a:cxn>
                  <a:cxn ang="0">
                    <a:pos x="572" y="924"/>
                  </a:cxn>
                  <a:cxn ang="0">
                    <a:pos x="542" y="1244"/>
                  </a:cxn>
                  <a:cxn ang="0">
                    <a:pos x="208" y="944"/>
                  </a:cxn>
                  <a:cxn ang="0">
                    <a:pos x="562" y="1274"/>
                  </a:cxn>
                  <a:cxn ang="0">
                    <a:pos x="526" y="1592"/>
                  </a:cxn>
                  <a:cxn ang="0">
                    <a:pos x="114" y="1248"/>
                  </a:cxn>
                  <a:cxn ang="0">
                    <a:pos x="554" y="1626"/>
                  </a:cxn>
                  <a:cxn ang="0">
                    <a:pos x="516" y="1890"/>
                  </a:cxn>
                  <a:cxn ang="0">
                    <a:pos x="50" y="1544"/>
                  </a:cxn>
                  <a:cxn ang="0">
                    <a:pos x="548" y="1924"/>
                  </a:cxn>
                  <a:cxn ang="0">
                    <a:pos x="510" y="2154"/>
                  </a:cxn>
                  <a:cxn ang="0">
                    <a:pos x="24" y="1812"/>
                  </a:cxn>
                  <a:cxn ang="0">
                    <a:pos x="546" y="2186"/>
                  </a:cxn>
                  <a:cxn ang="0">
                    <a:pos x="512" y="2370"/>
                  </a:cxn>
                  <a:cxn ang="0">
                    <a:pos x="36" y="2052"/>
                  </a:cxn>
                  <a:cxn ang="0">
                    <a:pos x="546" y="2402"/>
                  </a:cxn>
                  <a:cxn ang="0">
                    <a:pos x="518" y="2570"/>
                  </a:cxn>
                  <a:cxn ang="0">
                    <a:pos x="70" y="2278"/>
                  </a:cxn>
                  <a:cxn ang="0">
                    <a:pos x="550" y="2600"/>
                  </a:cxn>
                  <a:cxn ang="0">
                    <a:pos x="526" y="2770"/>
                  </a:cxn>
                  <a:cxn ang="0">
                    <a:pos x="116" y="2502"/>
                  </a:cxn>
                  <a:cxn ang="0">
                    <a:pos x="554" y="2798"/>
                  </a:cxn>
                  <a:cxn ang="0">
                    <a:pos x="388" y="2808"/>
                  </a:cxn>
                  <a:cxn ang="0">
                    <a:pos x="188" y="2684"/>
                  </a:cxn>
                  <a:cxn ang="0">
                    <a:pos x="584" y="2944"/>
                  </a:cxn>
                  <a:cxn ang="0">
                    <a:pos x="672" y="2914"/>
                  </a:cxn>
                  <a:cxn ang="0">
                    <a:pos x="1036" y="2670"/>
                  </a:cxn>
                  <a:cxn ang="0">
                    <a:pos x="640" y="2926"/>
                  </a:cxn>
                  <a:cxn ang="0">
                    <a:pos x="684" y="2778"/>
                  </a:cxn>
                  <a:cxn ang="0">
                    <a:pos x="1088" y="2500"/>
                  </a:cxn>
                  <a:cxn ang="0">
                    <a:pos x="648" y="2792"/>
                  </a:cxn>
                  <a:cxn ang="0">
                    <a:pos x="692" y="2578"/>
                  </a:cxn>
                  <a:cxn ang="0">
                    <a:pos x="1132" y="2276"/>
                  </a:cxn>
                  <a:cxn ang="0">
                    <a:pos x="652" y="2594"/>
                  </a:cxn>
                  <a:cxn ang="0">
                    <a:pos x="698" y="2378"/>
                  </a:cxn>
                  <a:cxn ang="0">
                    <a:pos x="1166" y="2050"/>
                  </a:cxn>
                </a:cxnLst>
                <a:rect l="0" t="0" r="r" b="b"/>
                <a:pathLst>
                  <a:path w="1206" h="3036">
                    <a:moveTo>
                      <a:pt x="1136" y="2068"/>
                    </a:moveTo>
                    <a:lnTo>
                      <a:pt x="1136" y="2068"/>
                    </a:lnTo>
                    <a:lnTo>
                      <a:pt x="1098" y="2094"/>
                    </a:lnTo>
                    <a:lnTo>
                      <a:pt x="1098" y="2094"/>
                    </a:lnTo>
                    <a:lnTo>
                      <a:pt x="896" y="2232"/>
                    </a:lnTo>
                    <a:lnTo>
                      <a:pt x="896" y="2232"/>
                    </a:lnTo>
                    <a:lnTo>
                      <a:pt x="692" y="2370"/>
                    </a:lnTo>
                    <a:lnTo>
                      <a:pt x="692" y="2370"/>
                    </a:lnTo>
                    <a:lnTo>
                      <a:pt x="656" y="2396"/>
                    </a:lnTo>
                    <a:lnTo>
                      <a:pt x="656" y="2396"/>
                    </a:lnTo>
                    <a:lnTo>
                      <a:pt x="628" y="2418"/>
                    </a:lnTo>
                    <a:lnTo>
                      <a:pt x="628" y="2418"/>
                    </a:lnTo>
                    <a:lnTo>
                      <a:pt x="616" y="2426"/>
                    </a:lnTo>
                    <a:lnTo>
                      <a:pt x="616" y="2216"/>
                    </a:lnTo>
                    <a:lnTo>
                      <a:pt x="616" y="2216"/>
                    </a:lnTo>
                    <a:lnTo>
                      <a:pt x="630" y="2206"/>
                    </a:lnTo>
                    <a:lnTo>
                      <a:pt x="630" y="2206"/>
                    </a:lnTo>
                    <a:lnTo>
                      <a:pt x="660" y="2186"/>
                    </a:lnTo>
                    <a:lnTo>
                      <a:pt x="660" y="2186"/>
                    </a:lnTo>
                    <a:lnTo>
                      <a:pt x="700" y="2160"/>
                    </a:lnTo>
                    <a:lnTo>
                      <a:pt x="700" y="2160"/>
                    </a:lnTo>
                    <a:lnTo>
                      <a:pt x="906" y="2012"/>
                    </a:lnTo>
                    <a:lnTo>
                      <a:pt x="906" y="2012"/>
                    </a:lnTo>
                    <a:lnTo>
                      <a:pt x="1114" y="1862"/>
                    </a:lnTo>
                    <a:lnTo>
                      <a:pt x="1114" y="1862"/>
                    </a:lnTo>
                    <a:lnTo>
                      <a:pt x="1152" y="1834"/>
                    </a:lnTo>
                    <a:lnTo>
                      <a:pt x="1152" y="1834"/>
                    </a:lnTo>
                    <a:lnTo>
                      <a:pt x="1180" y="1812"/>
                    </a:lnTo>
                    <a:lnTo>
                      <a:pt x="1180" y="1812"/>
                    </a:lnTo>
                    <a:lnTo>
                      <a:pt x="1206" y="1792"/>
                    </a:lnTo>
                    <a:lnTo>
                      <a:pt x="1206" y="1792"/>
                    </a:lnTo>
                    <a:lnTo>
                      <a:pt x="1178" y="1808"/>
                    </a:lnTo>
                    <a:lnTo>
                      <a:pt x="1178" y="1808"/>
                    </a:lnTo>
                    <a:lnTo>
                      <a:pt x="1148" y="1828"/>
                    </a:lnTo>
                    <a:lnTo>
                      <a:pt x="1148" y="1828"/>
                    </a:lnTo>
                    <a:lnTo>
                      <a:pt x="1108" y="1856"/>
                    </a:lnTo>
                    <a:lnTo>
                      <a:pt x="1108" y="1856"/>
                    </a:lnTo>
                    <a:lnTo>
                      <a:pt x="902" y="2004"/>
                    </a:lnTo>
                    <a:lnTo>
                      <a:pt x="902" y="2004"/>
                    </a:lnTo>
                    <a:lnTo>
                      <a:pt x="694" y="2154"/>
                    </a:lnTo>
                    <a:lnTo>
                      <a:pt x="694" y="2154"/>
                    </a:lnTo>
                    <a:lnTo>
                      <a:pt x="656" y="2182"/>
                    </a:lnTo>
                    <a:lnTo>
                      <a:pt x="656" y="2182"/>
                    </a:lnTo>
                    <a:lnTo>
                      <a:pt x="628" y="2204"/>
                    </a:lnTo>
                    <a:lnTo>
                      <a:pt x="628" y="2204"/>
                    </a:lnTo>
                    <a:lnTo>
                      <a:pt x="616" y="2214"/>
                    </a:lnTo>
                    <a:lnTo>
                      <a:pt x="614" y="1954"/>
                    </a:lnTo>
                    <a:lnTo>
                      <a:pt x="614" y="1954"/>
                    </a:lnTo>
                    <a:lnTo>
                      <a:pt x="628" y="1944"/>
                    </a:lnTo>
                    <a:lnTo>
                      <a:pt x="628" y="1944"/>
                    </a:lnTo>
                    <a:lnTo>
                      <a:pt x="658" y="1924"/>
                    </a:lnTo>
                    <a:lnTo>
                      <a:pt x="658" y="1924"/>
                    </a:lnTo>
                    <a:lnTo>
                      <a:pt x="696" y="1896"/>
                    </a:lnTo>
                    <a:lnTo>
                      <a:pt x="696" y="1896"/>
                    </a:lnTo>
                    <a:lnTo>
                      <a:pt x="894" y="1746"/>
                    </a:lnTo>
                    <a:lnTo>
                      <a:pt x="894" y="1746"/>
                    </a:lnTo>
                    <a:lnTo>
                      <a:pt x="1092" y="1594"/>
                    </a:lnTo>
                    <a:lnTo>
                      <a:pt x="1092" y="1594"/>
                    </a:lnTo>
                    <a:lnTo>
                      <a:pt x="1128" y="1566"/>
                    </a:lnTo>
                    <a:lnTo>
                      <a:pt x="1128" y="1566"/>
                    </a:lnTo>
                    <a:lnTo>
                      <a:pt x="1156" y="1544"/>
                    </a:lnTo>
                    <a:lnTo>
                      <a:pt x="1156" y="1544"/>
                    </a:lnTo>
                    <a:lnTo>
                      <a:pt x="1180" y="1524"/>
                    </a:lnTo>
                    <a:lnTo>
                      <a:pt x="1180" y="1524"/>
                    </a:lnTo>
                    <a:lnTo>
                      <a:pt x="1154" y="1540"/>
                    </a:lnTo>
                    <a:lnTo>
                      <a:pt x="1154" y="1540"/>
                    </a:lnTo>
                    <a:lnTo>
                      <a:pt x="1124" y="1560"/>
                    </a:lnTo>
                    <a:lnTo>
                      <a:pt x="1124" y="1560"/>
                    </a:lnTo>
                    <a:lnTo>
                      <a:pt x="1086" y="1588"/>
                    </a:lnTo>
                    <a:lnTo>
                      <a:pt x="1086" y="1588"/>
                    </a:lnTo>
                    <a:lnTo>
                      <a:pt x="888" y="1738"/>
                    </a:lnTo>
                    <a:lnTo>
                      <a:pt x="888" y="1738"/>
                    </a:lnTo>
                    <a:lnTo>
                      <a:pt x="690" y="1890"/>
                    </a:lnTo>
                    <a:lnTo>
                      <a:pt x="690" y="1890"/>
                    </a:lnTo>
                    <a:lnTo>
                      <a:pt x="654" y="1918"/>
                    </a:lnTo>
                    <a:lnTo>
                      <a:pt x="654" y="1918"/>
                    </a:lnTo>
                    <a:lnTo>
                      <a:pt x="626" y="1942"/>
                    </a:lnTo>
                    <a:lnTo>
                      <a:pt x="626" y="1942"/>
                    </a:lnTo>
                    <a:lnTo>
                      <a:pt x="614" y="1952"/>
                    </a:lnTo>
                    <a:lnTo>
                      <a:pt x="612" y="1658"/>
                    </a:lnTo>
                    <a:lnTo>
                      <a:pt x="612" y="1658"/>
                    </a:lnTo>
                    <a:lnTo>
                      <a:pt x="626" y="1646"/>
                    </a:lnTo>
                    <a:lnTo>
                      <a:pt x="626" y="1646"/>
                    </a:lnTo>
                    <a:lnTo>
                      <a:pt x="652" y="1626"/>
                    </a:lnTo>
                    <a:lnTo>
                      <a:pt x="652" y="1626"/>
                    </a:lnTo>
                    <a:lnTo>
                      <a:pt x="684" y="1600"/>
                    </a:lnTo>
                    <a:lnTo>
                      <a:pt x="684" y="1600"/>
                    </a:lnTo>
                    <a:lnTo>
                      <a:pt x="860" y="1450"/>
                    </a:lnTo>
                    <a:lnTo>
                      <a:pt x="860" y="1450"/>
                    </a:lnTo>
                    <a:lnTo>
                      <a:pt x="1034" y="1300"/>
                    </a:lnTo>
                    <a:lnTo>
                      <a:pt x="1034" y="1300"/>
                    </a:lnTo>
                    <a:lnTo>
                      <a:pt x="1066" y="1270"/>
                    </a:lnTo>
                    <a:lnTo>
                      <a:pt x="1066" y="1270"/>
                    </a:lnTo>
                    <a:lnTo>
                      <a:pt x="1090" y="1248"/>
                    </a:lnTo>
                    <a:lnTo>
                      <a:pt x="1090" y="1248"/>
                    </a:lnTo>
                    <a:lnTo>
                      <a:pt x="1112" y="1228"/>
                    </a:lnTo>
                    <a:lnTo>
                      <a:pt x="1112" y="1228"/>
                    </a:lnTo>
                    <a:lnTo>
                      <a:pt x="1088" y="1246"/>
                    </a:lnTo>
                    <a:lnTo>
                      <a:pt x="1088" y="1246"/>
                    </a:lnTo>
                    <a:lnTo>
                      <a:pt x="1062" y="1266"/>
                    </a:lnTo>
                    <a:lnTo>
                      <a:pt x="1062" y="1266"/>
                    </a:lnTo>
                    <a:lnTo>
                      <a:pt x="1028" y="1292"/>
                    </a:lnTo>
                    <a:lnTo>
                      <a:pt x="1028" y="1292"/>
                    </a:lnTo>
                    <a:lnTo>
                      <a:pt x="854" y="1442"/>
                    </a:lnTo>
                    <a:lnTo>
                      <a:pt x="854" y="1442"/>
                    </a:lnTo>
                    <a:lnTo>
                      <a:pt x="680" y="1592"/>
                    </a:lnTo>
                    <a:lnTo>
                      <a:pt x="680" y="1592"/>
                    </a:lnTo>
                    <a:lnTo>
                      <a:pt x="648" y="1622"/>
                    </a:lnTo>
                    <a:lnTo>
                      <a:pt x="648" y="1622"/>
                    </a:lnTo>
                    <a:lnTo>
                      <a:pt x="624" y="1644"/>
                    </a:lnTo>
                    <a:lnTo>
                      <a:pt x="624" y="1644"/>
                    </a:lnTo>
                    <a:lnTo>
                      <a:pt x="612" y="1656"/>
                    </a:lnTo>
                    <a:lnTo>
                      <a:pt x="610" y="1302"/>
                    </a:lnTo>
                    <a:lnTo>
                      <a:pt x="610" y="1302"/>
                    </a:lnTo>
                    <a:lnTo>
                      <a:pt x="622" y="1292"/>
                    </a:lnTo>
                    <a:lnTo>
                      <a:pt x="622" y="1292"/>
                    </a:lnTo>
                    <a:lnTo>
                      <a:pt x="642" y="1274"/>
                    </a:lnTo>
                    <a:lnTo>
                      <a:pt x="642" y="1274"/>
                    </a:lnTo>
                    <a:lnTo>
                      <a:pt x="670" y="1252"/>
                    </a:lnTo>
                    <a:lnTo>
                      <a:pt x="670" y="1252"/>
                    </a:lnTo>
                    <a:lnTo>
                      <a:pt x="812" y="1120"/>
                    </a:lnTo>
                    <a:lnTo>
                      <a:pt x="812" y="1120"/>
                    </a:lnTo>
                    <a:lnTo>
                      <a:pt x="954" y="988"/>
                    </a:lnTo>
                    <a:lnTo>
                      <a:pt x="954" y="988"/>
                    </a:lnTo>
                    <a:lnTo>
                      <a:pt x="978" y="964"/>
                    </a:lnTo>
                    <a:lnTo>
                      <a:pt x="978" y="964"/>
                    </a:lnTo>
                    <a:lnTo>
                      <a:pt x="998" y="944"/>
                    </a:lnTo>
                    <a:lnTo>
                      <a:pt x="998" y="944"/>
                    </a:lnTo>
                    <a:lnTo>
                      <a:pt x="1014" y="926"/>
                    </a:lnTo>
                    <a:lnTo>
                      <a:pt x="1014" y="926"/>
                    </a:lnTo>
                    <a:lnTo>
                      <a:pt x="996" y="940"/>
                    </a:lnTo>
                    <a:lnTo>
                      <a:pt x="996" y="940"/>
                    </a:lnTo>
                    <a:lnTo>
                      <a:pt x="974" y="958"/>
                    </a:lnTo>
                    <a:lnTo>
                      <a:pt x="974" y="958"/>
                    </a:lnTo>
                    <a:lnTo>
                      <a:pt x="948" y="982"/>
                    </a:lnTo>
                    <a:lnTo>
                      <a:pt x="948" y="982"/>
                    </a:lnTo>
                    <a:lnTo>
                      <a:pt x="806" y="1114"/>
                    </a:lnTo>
                    <a:lnTo>
                      <a:pt x="806" y="1114"/>
                    </a:lnTo>
                    <a:lnTo>
                      <a:pt x="664" y="1244"/>
                    </a:lnTo>
                    <a:lnTo>
                      <a:pt x="664" y="1244"/>
                    </a:lnTo>
                    <a:lnTo>
                      <a:pt x="638" y="1270"/>
                    </a:lnTo>
                    <a:lnTo>
                      <a:pt x="638" y="1270"/>
                    </a:lnTo>
                    <a:lnTo>
                      <a:pt x="620" y="1290"/>
                    </a:lnTo>
                    <a:lnTo>
                      <a:pt x="620" y="1290"/>
                    </a:lnTo>
                    <a:lnTo>
                      <a:pt x="610" y="1300"/>
                    </a:lnTo>
                    <a:lnTo>
                      <a:pt x="608" y="946"/>
                    </a:lnTo>
                    <a:lnTo>
                      <a:pt x="608" y="946"/>
                    </a:lnTo>
                    <a:lnTo>
                      <a:pt x="616" y="938"/>
                    </a:lnTo>
                    <a:lnTo>
                      <a:pt x="616" y="938"/>
                    </a:lnTo>
                    <a:lnTo>
                      <a:pt x="632" y="924"/>
                    </a:lnTo>
                    <a:lnTo>
                      <a:pt x="632" y="924"/>
                    </a:lnTo>
                    <a:lnTo>
                      <a:pt x="652" y="904"/>
                    </a:lnTo>
                    <a:lnTo>
                      <a:pt x="652" y="904"/>
                    </a:lnTo>
                    <a:lnTo>
                      <a:pt x="756" y="796"/>
                    </a:lnTo>
                    <a:lnTo>
                      <a:pt x="756" y="796"/>
                    </a:lnTo>
                    <a:lnTo>
                      <a:pt x="860" y="688"/>
                    </a:lnTo>
                    <a:lnTo>
                      <a:pt x="860" y="688"/>
                    </a:lnTo>
                    <a:lnTo>
                      <a:pt x="878" y="666"/>
                    </a:lnTo>
                    <a:lnTo>
                      <a:pt x="878" y="666"/>
                    </a:lnTo>
                    <a:lnTo>
                      <a:pt x="892" y="650"/>
                    </a:lnTo>
                    <a:lnTo>
                      <a:pt x="892" y="650"/>
                    </a:lnTo>
                    <a:lnTo>
                      <a:pt x="904" y="634"/>
                    </a:lnTo>
                    <a:lnTo>
                      <a:pt x="904" y="634"/>
                    </a:lnTo>
                    <a:lnTo>
                      <a:pt x="890" y="648"/>
                    </a:lnTo>
                    <a:lnTo>
                      <a:pt x="890" y="648"/>
                    </a:lnTo>
                    <a:lnTo>
                      <a:pt x="874" y="662"/>
                    </a:lnTo>
                    <a:lnTo>
                      <a:pt x="874" y="662"/>
                    </a:lnTo>
                    <a:lnTo>
                      <a:pt x="854" y="682"/>
                    </a:lnTo>
                    <a:lnTo>
                      <a:pt x="854" y="682"/>
                    </a:lnTo>
                    <a:lnTo>
                      <a:pt x="750" y="790"/>
                    </a:lnTo>
                    <a:lnTo>
                      <a:pt x="750" y="790"/>
                    </a:lnTo>
                    <a:lnTo>
                      <a:pt x="646" y="898"/>
                    </a:lnTo>
                    <a:lnTo>
                      <a:pt x="646" y="898"/>
                    </a:lnTo>
                    <a:lnTo>
                      <a:pt x="628" y="920"/>
                    </a:lnTo>
                    <a:lnTo>
                      <a:pt x="628" y="920"/>
                    </a:lnTo>
                    <a:lnTo>
                      <a:pt x="614" y="936"/>
                    </a:lnTo>
                    <a:lnTo>
                      <a:pt x="614" y="936"/>
                    </a:lnTo>
                    <a:lnTo>
                      <a:pt x="608" y="944"/>
                    </a:lnTo>
                    <a:lnTo>
                      <a:pt x="606" y="592"/>
                    </a:lnTo>
                    <a:lnTo>
                      <a:pt x="606" y="592"/>
                    </a:lnTo>
                    <a:lnTo>
                      <a:pt x="612" y="586"/>
                    </a:lnTo>
                    <a:lnTo>
                      <a:pt x="612" y="586"/>
                    </a:lnTo>
                    <a:lnTo>
                      <a:pt x="622" y="576"/>
                    </a:lnTo>
                    <a:lnTo>
                      <a:pt x="622" y="576"/>
                    </a:lnTo>
                    <a:lnTo>
                      <a:pt x="636" y="564"/>
                    </a:lnTo>
                    <a:lnTo>
                      <a:pt x="636" y="564"/>
                    </a:lnTo>
                    <a:lnTo>
                      <a:pt x="702" y="488"/>
                    </a:lnTo>
                    <a:lnTo>
                      <a:pt x="702" y="488"/>
                    </a:lnTo>
                    <a:lnTo>
                      <a:pt x="766" y="412"/>
                    </a:lnTo>
                    <a:lnTo>
                      <a:pt x="766" y="412"/>
                    </a:lnTo>
                    <a:lnTo>
                      <a:pt x="778" y="398"/>
                    </a:lnTo>
                    <a:lnTo>
                      <a:pt x="778" y="398"/>
                    </a:lnTo>
                    <a:lnTo>
                      <a:pt x="786" y="386"/>
                    </a:lnTo>
                    <a:lnTo>
                      <a:pt x="786" y="386"/>
                    </a:lnTo>
                    <a:lnTo>
                      <a:pt x="794" y="374"/>
                    </a:lnTo>
                    <a:lnTo>
                      <a:pt x="794" y="374"/>
                    </a:lnTo>
                    <a:lnTo>
                      <a:pt x="784" y="384"/>
                    </a:lnTo>
                    <a:lnTo>
                      <a:pt x="784" y="384"/>
                    </a:lnTo>
                    <a:lnTo>
                      <a:pt x="774" y="394"/>
                    </a:lnTo>
                    <a:lnTo>
                      <a:pt x="774" y="394"/>
                    </a:lnTo>
                    <a:lnTo>
                      <a:pt x="760" y="406"/>
                    </a:lnTo>
                    <a:lnTo>
                      <a:pt x="760" y="406"/>
                    </a:lnTo>
                    <a:lnTo>
                      <a:pt x="694" y="482"/>
                    </a:lnTo>
                    <a:lnTo>
                      <a:pt x="694" y="482"/>
                    </a:lnTo>
                    <a:lnTo>
                      <a:pt x="630" y="558"/>
                    </a:lnTo>
                    <a:lnTo>
                      <a:pt x="630" y="558"/>
                    </a:lnTo>
                    <a:lnTo>
                      <a:pt x="618" y="572"/>
                    </a:lnTo>
                    <a:lnTo>
                      <a:pt x="618" y="572"/>
                    </a:lnTo>
                    <a:lnTo>
                      <a:pt x="610" y="584"/>
                    </a:lnTo>
                    <a:lnTo>
                      <a:pt x="610" y="584"/>
                    </a:lnTo>
                    <a:lnTo>
                      <a:pt x="606" y="590"/>
                    </a:lnTo>
                    <a:lnTo>
                      <a:pt x="602" y="0"/>
                    </a:lnTo>
                    <a:lnTo>
                      <a:pt x="600" y="590"/>
                    </a:lnTo>
                    <a:lnTo>
                      <a:pt x="600" y="590"/>
                    </a:lnTo>
                    <a:lnTo>
                      <a:pt x="596" y="584"/>
                    </a:lnTo>
                    <a:lnTo>
                      <a:pt x="596" y="584"/>
                    </a:lnTo>
                    <a:lnTo>
                      <a:pt x="588" y="572"/>
                    </a:lnTo>
                    <a:lnTo>
                      <a:pt x="588" y="572"/>
                    </a:lnTo>
                    <a:lnTo>
                      <a:pt x="576" y="558"/>
                    </a:lnTo>
                    <a:lnTo>
                      <a:pt x="576" y="558"/>
                    </a:lnTo>
                    <a:lnTo>
                      <a:pt x="510" y="482"/>
                    </a:lnTo>
                    <a:lnTo>
                      <a:pt x="510" y="482"/>
                    </a:lnTo>
                    <a:lnTo>
                      <a:pt x="444" y="406"/>
                    </a:lnTo>
                    <a:lnTo>
                      <a:pt x="444" y="406"/>
                    </a:lnTo>
                    <a:lnTo>
                      <a:pt x="432" y="394"/>
                    </a:lnTo>
                    <a:lnTo>
                      <a:pt x="432" y="394"/>
                    </a:lnTo>
                    <a:lnTo>
                      <a:pt x="422" y="384"/>
                    </a:lnTo>
                    <a:lnTo>
                      <a:pt x="422" y="384"/>
                    </a:lnTo>
                    <a:lnTo>
                      <a:pt x="412" y="374"/>
                    </a:lnTo>
                    <a:lnTo>
                      <a:pt x="412" y="374"/>
                    </a:lnTo>
                    <a:lnTo>
                      <a:pt x="418" y="386"/>
                    </a:lnTo>
                    <a:lnTo>
                      <a:pt x="418" y="386"/>
                    </a:lnTo>
                    <a:lnTo>
                      <a:pt x="428" y="398"/>
                    </a:lnTo>
                    <a:lnTo>
                      <a:pt x="428" y="398"/>
                    </a:lnTo>
                    <a:lnTo>
                      <a:pt x="438" y="412"/>
                    </a:lnTo>
                    <a:lnTo>
                      <a:pt x="438" y="412"/>
                    </a:lnTo>
                    <a:lnTo>
                      <a:pt x="504" y="488"/>
                    </a:lnTo>
                    <a:lnTo>
                      <a:pt x="504" y="488"/>
                    </a:lnTo>
                    <a:lnTo>
                      <a:pt x="570" y="564"/>
                    </a:lnTo>
                    <a:lnTo>
                      <a:pt x="570" y="564"/>
                    </a:lnTo>
                    <a:lnTo>
                      <a:pt x="582" y="576"/>
                    </a:lnTo>
                    <a:lnTo>
                      <a:pt x="582" y="576"/>
                    </a:lnTo>
                    <a:lnTo>
                      <a:pt x="594" y="586"/>
                    </a:lnTo>
                    <a:lnTo>
                      <a:pt x="594" y="586"/>
                    </a:lnTo>
                    <a:lnTo>
                      <a:pt x="600" y="592"/>
                    </a:lnTo>
                    <a:lnTo>
                      <a:pt x="598" y="944"/>
                    </a:lnTo>
                    <a:lnTo>
                      <a:pt x="598" y="944"/>
                    </a:lnTo>
                    <a:lnTo>
                      <a:pt x="590" y="936"/>
                    </a:lnTo>
                    <a:lnTo>
                      <a:pt x="590" y="936"/>
                    </a:lnTo>
                    <a:lnTo>
                      <a:pt x="578" y="920"/>
                    </a:lnTo>
                    <a:lnTo>
                      <a:pt x="578" y="920"/>
                    </a:lnTo>
                    <a:lnTo>
                      <a:pt x="558" y="898"/>
                    </a:lnTo>
                    <a:lnTo>
                      <a:pt x="558" y="898"/>
                    </a:lnTo>
                    <a:lnTo>
                      <a:pt x="456" y="790"/>
                    </a:lnTo>
                    <a:lnTo>
                      <a:pt x="456" y="790"/>
                    </a:lnTo>
                    <a:lnTo>
                      <a:pt x="352" y="682"/>
                    </a:lnTo>
                    <a:lnTo>
                      <a:pt x="352" y="682"/>
                    </a:lnTo>
                    <a:lnTo>
                      <a:pt x="332" y="662"/>
                    </a:lnTo>
                    <a:lnTo>
                      <a:pt x="332" y="662"/>
                    </a:lnTo>
                    <a:lnTo>
                      <a:pt x="316" y="648"/>
                    </a:lnTo>
                    <a:lnTo>
                      <a:pt x="316" y="648"/>
                    </a:lnTo>
                    <a:lnTo>
                      <a:pt x="302" y="634"/>
                    </a:lnTo>
                    <a:lnTo>
                      <a:pt x="302" y="634"/>
                    </a:lnTo>
                    <a:lnTo>
                      <a:pt x="314" y="650"/>
                    </a:lnTo>
                    <a:lnTo>
                      <a:pt x="314" y="650"/>
                    </a:lnTo>
                    <a:lnTo>
                      <a:pt x="326" y="666"/>
                    </a:lnTo>
                    <a:lnTo>
                      <a:pt x="326" y="666"/>
                    </a:lnTo>
                    <a:lnTo>
                      <a:pt x="346" y="688"/>
                    </a:lnTo>
                    <a:lnTo>
                      <a:pt x="346" y="688"/>
                    </a:lnTo>
                    <a:lnTo>
                      <a:pt x="448" y="796"/>
                    </a:lnTo>
                    <a:lnTo>
                      <a:pt x="448" y="796"/>
                    </a:lnTo>
                    <a:lnTo>
                      <a:pt x="552" y="904"/>
                    </a:lnTo>
                    <a:lnTo>
                      <a:pt x="552" y="904"/>
                    </a:lnTo>
                    <a:lnTo>
                      <a:pt x="572" y="924"/>
                    </a:lnTo>
                    <a:lnTo>
                      <a:pt x="572" y="924"/>
                    </a:lnTo>
                    <a:lnTo>
                      <a:pt x="588" y="938"/>
                    </a:lnTo>
                    <a:lnTo>
                      <a:pt x="588" y="938"/>
                    </a:lnTo>
                    <a:lnTo>
                      <a:pt x="598" y="946"/>
                    </a:lnTo>
                    <a:lnTo>
                      <a:pt x="596" y="1300"/>
                    </a:lnTo>
                    <a:lnTo>
                      <a:pt x="596" y="1300"/>
                    </a:lnTo>
                    <a:lnTo>
                      <a:pt x="586" y="1290"/>
                    </a:lnTo>
                    <a:lnTo>
                      <a:pt x="586" y="1290"/>
                    </a:lnTo>
                    <a:lnTo>
                      <a:pt x="566" y="1270"/>
                    </a:lnTo>
                    <a:lnTo>
                      <a:pt x="566" y="1270"/>
                    </a:lnTo>
                    <a:lnTo>
                      <a:pt x="542" y="1244"/>
                    </a:lnTo>
                    <a:lnTo>
                      <a:pt x="542" y="1244"/>
                    </a:lnTo>
                    <a:lnTo>
                      <a:pt x="400" y="1114"/>
                    </a:lnTo>
                    <a:lnTo>
                      <a:pt x="400" y="1114"/>
                    </a:lnTo>
                    <a:lnTo>
                      <a:pt x="258" y="982"/>
                    </a:lnTo>
                    <a:lnTo>
                      <a:pt x="258" y="982"/>
                    </a:lnTo>
                    <a:lnTo>
                      <a:pt x="230" y="958"/>
                    </a:lnTo>
                    <a:lnTo>
                      <a:pt x="230" y="958"/>
                    </a:lnTo>
                    <a:lnTo>
                      <a:pt x="210" y="940"/>
                    </a:lnTo>
                    <a:lnTo>
                      <a:pt x="210" y="940"/>
                    </a:lnTo>
                    <a:lnTo>
                      <a:pt x="190" y="926"/>
                    </a:lnTo>
                    <a:lnTo>
                      <a:pt x="190" y="926"/>
                    </a:lnTo>
                    <a:lnTo>
                      <a:pt x="208" y="944"/>
                    </a:lnTo>
                    <a:lnTo>
                      <a:pt x="208" y="944"/>
                    </a:lnTo>
                    <a:lnTo>
                      <a:pt x="226" y="964"/>
                    </a:lnTo>
                    <a:lnTo>
                      <a:pt x="226" y="964"/>
                    </a:lnTo>
                    <a:lnTo>
                      <a:pt x="252" y="988"/>
                    </a:lnTo>
                    <a:lnTo>
                      <a:pt x="252" y="988"/>
                    </a:lnTo>
                    <a:lnTo>
                      <a:pt x="394" y="1120"/>
                    </a:lnTo>
                    <a:lnTo>
                      <a:pt x="394" y="1120"/>
                    </a:lnTo>
                    <a:lnTo>
                      <a:pt x="536" y="1252"/>
                    </a:lnTo>
                    <a:lnTo>
                      <a:pt x="536" y="1252"/>
                    </a:lnTo>
                    <a:lnTo>
                      <a:pt x="562" y="1274"/>
                    </a:lnTo>
                    <a:lnTo>
                      <a:pt x="562" y="1274"/>
                    </a:lnTo>
                    <a:lnTo>
                      <a:pt x="584" y="1292"/>
                    </a:lnTo>
                    <a:lnTo>
                      <a:pt x="584" y="1292"/>
                    </a:lnTo>
                    <a:lnTo>
                      <a:pt x="596" y="1302"/>
                    </a:lnTo>
                    <a:lnTo>
                      <a:pt x="594" y="1656"/>
                    </a:lnTo>
                    <a:lnTo>
                      <a:pt x="594" y="1656"/>
                    </a:lnTo>
                    <a:lnTo>
                      <a:pt x="582" y="1644"/>
                    </a:lnTo>
                    <a:lnTo>
                      <a:pt x="582" y="1644"/>
                    </a:lnTo>
                    <a:lnTo>
                      <a:pt x="558" y="1622"/>
                    </a:lnTo>
                    <a:lnTo>
                      <a:pt x="558" y="1622"/>
                    </a:lnTo>
                    <a:lnTo>
                      <a:pt x="526" y="1592"/>
                    </a:lnTo>
                    <a:lnTo>
                      <a:pt x="526" y="1592"/>
                    </a:lnTo>
                    <a:lnTo>
                      <a:pt x="352" y="1442"/>
                    </a:lnTo>
                    <a:lnTo>
                      <a:pt x="352" y="1442"/>
                    </a:lnTo>
                    <a:lnTo>
                      <a:pt x="176" y="1292"/>
                    </a:lnTo>
                    <a:lnTo>
                      <a:pt x="176" y="1292"/>
                    </a:lnTo>
                    <a:lnTo>
                      <a:pt x="144" y="1266"/>
                    </a:lnTo>
                    <a:lnTo>
                      <a:pt x="144" y="1266"/>
                    </a:lnTo>
                    <a:lnTo>
                      <a:pt x="118" y="1246"/>
                    </a:lnTo>
                    <a:lnTo>
                      <a:pt x="118" y="1246"/>
                    </a:lnTo>
                    <a:lnTo>
                      <a:pt x="94" y="1228"/>
                    </a:lnTo>
                    <a:lnTo>
                      <a:pt x="94" y="1228"/>
                    </a:lnTo>
                    <a:lnTo>
                      <a:pt x="114" y="1248"/>
                    </a:lnTo>
                    <a:lnTo>
                      <a:pt x="114" y="1248"/>
                    </a:lnTo>
                    <a:lnTo>
                      <a:pt x="138" y="1270"/>
                    </a:lnTo>
                    <a:lnTo>
                      <a:pt x="138" y="1270"/>
                    </a:lnTo>
                    <a:lnTo>
                      <a:pt x="170" y="1300"/>
                    </a:lnTo>
                    <a:lnTo>
                      <a:pt x="170" y="1300"/>
                    </a:lnTo>
                    <a:lnTo>
                      <a:pt x="346" y="1450"/>
                    </a:lnTo>
                    <a:lnTo>
                      <a:pt x="346" y="1450"/>
                    </a:lnTo>
                    <a:lnTo>
                      <a:pt x="520" y="1600"/>
                    </a:lnTo>
                    <a:lnTo>
                      <a:pt x="520" y="1600"/>
                    </a:lnTo>
                    <a:lnTo>
                      <a:pt x="554" y="1626"/>
                    </a:lnTo>
                    <a:lnTo>
                      <a:pt x="554" y="1626"/>
                    </a:lnTo>
                    <a:lnTo>
                      <a:pt x="580" y="1646"/>
                    </a:lnTo>
                    <a:lnTo>
                      <a:pt x="580" y="1646"/>
                    </a:lnTo>
                    <a:lnTo>
                      <a:pt x="594" y="1658"/>
                    </a:lnTo>
                    <a:lnTo>
                      <a:pt x="592" y="1952"/>
                    </a:lnTo>
                    <a:lnTo>
                      <a:pt x="592" y="1952"/>
                    </a:lnTo>
                    <a:lnTo>
                      <a:pt x="578" y="1942"/>
                    </a:lnTo>
                    <a:lnTo>
                      <a:pt x="578" y="1942"/>
                    </a:lnTo>
                    <a:lnTo>
                      <a:pt x="552" y="1918"/>
                    </a:lnTo>
                    <a:lnTo>
                      <a:pt x="552" y="1918"/>
                    </a:lnTo>
                    <a:lnTo>
                      <a:pt x="516" y="1890"/>
                    </a:lnTo>
                    <a:lnTo>
                      <a:pt x="516" y="1890"/>
                    </a:lnTo>
                    <a:lnTo>
                      <a:pt x="316" y="1738"/>
                    </a:lnTo>
                    <a:lnTo>
                      <a:pt x="316" y="1738"/>
                    </a:lnTo>
                    <a:lnTo>
                      <a:pt x="118" y="1588"/>
                    </a:lnTo>
                    <a:lnTo>
                      <a:pt x="118" y="1588"/>
                    </a:lnTo>
                    <a:lnTo>
                      <a:pt x="82" y="1560"/>
                    </a:lnTo>
                    <a:lnTo>
                      <a:pt x="82" y="1560"/>
                    </a:lnTo>
                    <a:lnTo>
                      <a:pt x="52" y="1540"/>
                    </a:lnTo>
                    <a:lnTo>
                      <a:pt x="52" y="1540"/>
                    </a:lnTo>
                    <a:lnTo>
                      <a:pt x="26" y="1524"/>
                    </a:lnTo>
                    <a:lnTo>
                      <a:pt x="26" y="1524"/>
                    </a:lnTo>
                    <a:lnTo>
                      <a:pt x="50" y="1544"/>
                    </a:lnTo>
                    <a:lnTo>
                      <a:pt x="50" y="1544"/>
                    </a:lnTo>
                    <a:lnTo>
                      <a:pt x="78" y="1566"/>
                    </a:lnTo>
                    <a:lnTo>
                      <a:pt x="78" y="1566"/>
                    </a:lnTo>
                    <a:lnTo>
                      <a:pt x="114" y="1594"/>
                    </a:lnTo>
                    <a:lnTo>
                      <a:pt x="114" y="1594"/>
                    </a:lnTo>
                    <a:lnTo>
                      <a:pt x="312" y="1746"/>
                    </a:lnTo>
                    <a:lnTo>
                      <a:pt x="312" y="1746"/>
                    </a:lnTo>
                    <a:lnTo>
                      <a:pt x="510" y="1896"/>
                    </a:lnTo>
                    <a:lnTo>
                      <a:pt x="510" y="1896"/>
                    </a:lnTo>
                    <a:lnTo>
                      <a:pt x="548" y="1924"/>
                    </a:lnTo>
                    <a:lnTo>
                      <a:pt x="548" y="1924"/>
                    </a:lnTo>
                    <a:lnTo>
                      <a:pt x="576" y="1944"/>
                    </a:lnTo>
                    <a:lnTo>
                      <a:pt x="576" y="1944"/>
                    </a:lnTo>
                    <a:lnTo>
                      <a:pt x="592" y="1954"/>
                    </a:lnTo>
                    <a:lnTo>
                      <a:pt x="590" y="2214"/>
                    </a:lnTo>
                    <a:lnTo>
                      <a:pt x="590" y="2214"/>
                    </a:lnTo>
                    <a:lnTo>
                      <a:pt x="578" y="2204"/>
                    </a:lnTo>
                    <a:lnTo>
                      <a:pt x="578" y="2204"/>
                    </a:lnTo>
                    <a:lnTo>
                      <a:pt x="548" y="2182"/>
                    </a:lnTo>
                    <a:lnTo>
                      <a:pt x="548" y="2182"/>
                    </a:lnTo>
                    <a:lnTo>
                      <a:pt x="510" y="2154"/>
                    </a:lnTo>
                    <a:lnTo>
                      <a:pt x="510" y="2154"/>
                    </a:lnTo>
                    <a:lnTo>
                      <a:pt x="304" y="2004"/>
                    </a:lnTo>
                    <a:lnTo>
                      <a:pt x="304" y="2004"/>
                    </a:lnTo>
                    <a:lnTo>
                      <a:pt x="96" y="1856"/>
                    </a:lnTo>
                    <a:lnTo>
                      <a:pt x="96" y="1856"/>
                    </a:lnTo>
                    <a:lnTo>
                      <a:pt x="58" y="1828"/>
                    </a:lnTo>
                    <a:lnTo>
                      <a:pt x="58" y="1828"/>
                    </a:lnTo>
                    <a:lnTo>
                      <a:pt x="26" y="1808"/>
                    </a:lnTo>
                    <a:lnTo>
                      <a:pt x="26" y="1808"/>
                    </a:lnTo>
                    <a:lnTo>
                      <a:pt x="0" y="1792"/>
                    </a:lnTo>
                    <a:lnTo>
                      <a:pt x="0" y="1792"/>
                    </a:lnTo>
                    <a:lnTo>
                      <a:pt x="24" y="1812"/>
                    </a:lnTo>
                    <a:lnTo>
                      <a:pt x="24" y="1812"/>
                    </a:lnTo>
                    <a:lnTo>
                      <a:pt x="54" y="1834"/>
                    </a:lnTo>
                    <a:lnTo>
                      <a:pt x="54" y="1834"/>
                    </a:lnTo>
                    <a:lnTo>
                      <a:pt x="92" y="1862"/>
                    </a:lnTo>
                    <a:lnTo>
                      <a:pt x="92" y="1862"/>
                    </a:lnTo>
                    <a:lnTo>
                      <a:pt x="298" y="2012"/>
                    </a:lnTo>
                    <a:lnTo>
                      <a:pt x="298" y="2012"/>
                    </a:lnTo>
                    <a:lnTo>
                      <a:pt x="506" y="2160"/>
                    </a:lnTo>
                    <a:lnTo>
                      <a:pt x="506" y="2160"/>
                    </a:lnTo>
                    <a:lnTo>
                      <a:pt x="546" y="2186"/>
                    </a:lnTo>
                    <a:lnTo>
                      <a:pt x="546" y="2186"/>
                    </a:lnTo>
                    <a:lnTo>
                      <a:pt x="576" y="2206"/>
                    </a:lnTo>
                    <a:lnTo>
                      <a:pt x="576" y="2206"/>
                    </a:lnTo>
                    <a:lnTo>
                      <a:pt x="590" y="2216"/>
                    </a:lnTo>
                    <a:lnTo>
                      <a:pt x="590" y="2426"/>
                    </a:lnTo>
                    <a:lnTo>
                      <a:pt x="590" y="2426"/>
                    </a:lnTo>
                    <a:lnTo>
                      <a:pt x="578" y="2418"/>
                    </a:lnTo>
                    <a:lnTo>
                      <a:pt x="578" y="2418"/>
                    </a:lnTo>
                    <a:lnTo>
                      <a:pt x="550" y="2396"/>
                    </a:lnTo>
                    <a:lnTo>
                      <a:pt x="550" y="2396"/>
                    </a:lnTo>
                    <a:lnTo>
                      <a:pt x="512" y="2370"/>
                    </a:lnTo>
                    <a:lnTo>
                      <a:pt x="512" y="2370"/>
                    </a:lnTo>
                    <a:lnTo>
                      <a:pt x="310" y="2232"/>
                    </a:lnTo>
                    <a:lnTo>
                      <a:pt x="310" y="2232"/>
                    </a:lnTo>
                    <a:lnTo>
                      <a:pt x="108" y="2094"/>
                    </a:lnTo>
                    <a:lnTo>
                      <a:pt x="108" y="2094"/>
                    </a:lnTo>
                    <a:lnTo>
                      <a:pt x="68" y="2068"/>
                    </a:lnTo>
                    <a:lnTo>
                      <a:pt x="68" y="2068"/>
                    </a:lnTo>
                    <a:lnTo>
                      <a:pt x="38" y="2050"/>
                    </a:lnTo>
                    <a:lnTo>
                      <a:pt x="38" y="2050"/>
                    </a:lnTo>
                    <a:lnTo>
                      <a:pt x="12" y="2034"/>
                    </a:lnTo>
                    <a:lnTo>
                      <a:pt x="12" y="2034"/>
                    </a:lnTo>
                    <a:lnTo>
                      <a:pt x="36" y="2052"/>
                    </a:lnTo>
                    <a:lnTo>
                      <a:pt x="36" y="2052"/>
                    </a:lnTo>
                    <a:lnTo>
                      <a:pt x="66" y="2074"/>
                    </a:lnTo>
                    <a:lnTo>
                      <a:pt x="66" y="2074"/>
                    </a:lnTo>
                    <a:lnTo>
                      <a:pt x="102" y="2100"/>
                    </a:lnTo>
                    <a:lnTo>
                      <a:pt x="102" y="2100"/>
                    </a:lnTo>
                    <a:lnTo>
                      <a:pt x="306" y="2238"/>
                    </a:lnTo>
                    <a:lnTo>
                      <a:pt x="306" y="2238"/>
                    </a:lnTo>
                    <a:lnTo>
                      <a:pt x="508" y="2378"/>
                    </a:lnTo>
                    <a:lnTo>
                      <a:pt x="508" y="2378"/>
                    </a:lnTo>
                    <a:lnTo>
                      <a:pt x="546" y="2402"/>
                    </a:lnTo>
                    <a:lnTo>
                      <a:pt x="546" y="2402"/>
                    </a:lnTo>
                    <a:lnTo>
                      <a:pt x="576" y="2420"/>
                    </a:lnTo>
                    <a:lnTo>
                      <a:pt x="576" y="2420"/>
                    </a:lnTo>
                    <a:lnTo>
                      <a:pt x="590" y="2428"/>
                    </a:lnTo>
                    <a:lnTo>
                      <a:pt x="588" y="2620"/>
                    </a:lnTo>
                    <a:lnTo>
                      <a:pt x="588" y="2620"/>
                    </a:lnTo>
                    <a:lnTo>
                      <a:pt x="580" y="2614"/>
                    </a:lnTo>
                    <a:lnTo>
                      <a:pt x="580" y="2614"/>
                    </a:lnTo>
                    <a:lnTo>
                      <a:pt x="554" y="2594"/>
                    </a:lnTo>
                    <a:lnTo>
                      <a:pt x="554" y="2594"/>
                    </a:lnTo>
                    <a:lnTo>
                      <a:pt x="518" y="2570"/>
                    </a:lnTo>
                    <a:lnTo>
                      <a:pt x="518" y="2570"/>
                    </a:lnTo>
                    <a:lnTo>
                      <a:pt x="328" y="2442"/>
                    </a:lnTo>
                    <a:lnTo>
                      <a:pt x="328" y="2442"/>
                    </a:lnTo>
                    <a:lnTo>
                      <a:pt x="138" y="2316"/>
                    </a:lnTo>
                    <a:lnTo>
                      <a:pt x="138" y="2316"/>
                    </a:lnTo>
                    <a:lnTo>
                      <a:pt x="100" y="2292"/>
                    </a:lnTo>
                    <a:lnTo>
                      <a:pt x="100" y="2292"/>
                    </a:lnTo>
                    <a:lnTo>
                      <a:pt x="72" y="2276"/>
                    </a:lnTo>
                    <a:lnTo>
                      <a:pt x="72" y="2276"/>
                    </a:lnTo>
                    <a:lnTo>
                      <a:pt x="48" y="2260"/>
                    </a:lnTo>
                    <a:lnTo>
                      <a:pt x="48" y="2260"/>
                    </a:lnTo>
                    <a:lnTo>
                      <a:pt x="70" y="2278"/>
                    </a:lnTo>
                    <a:lnTo>
                      <a:pt x="70" y="2278"/>
                    </a:lnTo>
                    <a:lnTo>
                      <a:pt x="98" y="2298"/>
                    </a:lnTo>
                    <a:lnTo>
                      <a:pt x="98" y="2298"/>
                    </a:lnTo>
                    <a:lnTo>
                      <a:pt x="132" y="2322"/>
                    </a:lnTo>
                    <a:lnTo>
                      <a:pt x="132" y="2322"/>
                    </a:lnTo>
                    <a:lnTo>
                      <a:pt x="322" y="2450"/>
                    </a:lnTo>
                    <a:lnTo>
                      <a:pt x="322" y="2450"/>
                    </a:lnTo>
                    <a:lnTo>
                      <a:pt x="514" y="2578"/>
                    </a:lnTo>
                    <a:lnTo>
                      <a:pt x="514" y="2578"/>
                    </a:lnTo>
                    <a:lnTo>
                      <a:pt x="550" y="2600"/>
                    </a:lnTo>
                    <a:lnTo>
                      <a:pt x="550" y="2600"/>
                    </a:lnTo>
                    <a:lnTo>
                      <a:pt x="578" y="2618"/>
                    </a:lnTo>
                    <a:lnTo>
                      <a:pt x="578" y="2618"/>
                    </a:lnTo>
                    <a:lnTo>
                      <a:pt x="588" y="2622"/>
                    </a:lnTo>
                    <a:lnTo>
                      <a:pt x="586" y="2814"/>
                    </a:lnTo>
                    <a:lnTo>
                      <a:pt x="586" y="2814"/>
                    </a:lnTo>
                    <a:lnTo>
                      <a:pt x="582" y="2812"/>
                    </a:lnTo>
                    <a:lnTo>
                      <a:pt x="582" y="2812"/>
                    </a:lnTo>
                    <a:lnTo>
                      <a:pt x="558" y="2792"/>
                    </a:lnTo>
                    <a:lnTo>
                      <a:pt x="558" y="2792"/>
                    </a:lnTo>
                    <a:lnTo>
                      <a:pt x="526" y="2770"/>
                    </a:lnTo>
                    <a:lnTo>
                      <a:pt x="526" y="2770"/>
                    </a:lnTo>
                    <a:lnTo>
                      <a:pt x="350" y="2654"/>
                    </a:lnTo>
                    <a:lnTo>
                      <a:pt x="350" y="2654"/>
                    </a:lnTo>
                    <a:lnTo>
                      <a:pt x="176" y="2536"/>
                    </a:lnTo>
                    <a:lnTo>
                      <a:pt x="176" y="2536"/>
                    </a:lnTo>
                    <a:lnTo>
                      <a:pt x="142" y="2516"/>
                    </a:lnTo>
                    <a:lnTo>
                      <a:pt x="142" y="2516"/>
                    </a:lnTo>
                    <a:lnTo>
                      <a:pt x="116" y="2500"/>
                    </a:lnTo>
                    <a:lnTo>
                      <a:pt x="116" y="2500"/>
                    </a:lnTo>
                    <a:lnTo>
                      <a:pt x="94" y="2486"/>
                    </a:lnTo>
                    <a:lnTo>
                      <a:pt x="94" y="2486"/>
                    </a:lnTo>
                    <a:lnTo>
                      <a:pt x="116" y="2502"/>
                    </a:lnTo>
                    <a:lnTo>
                      <a:pt x="116" y="2502"/>
                    </a:lnTo>
                    <a:lnTo>
                      <a:pt x="140" y="2520"/>
                    </a:lnTo>
                    <a:lnTo>
                      <a:pt x="140" y="2520"/>
                    </a:lnTo>
                    <a:lnTo>
                      <a:pt x="172" y="2544"/>
                    </a:lnTo>
                    <a:lnTo>
                      <a:pt x="172" y="2544"/>
                    </a:lnTo>
                    <a:lnTo>
                      <a:pt x="346" y="2660"/>
                    </a:lnTo>
                    <a:lnTo>
                      <a:pt x="346" y="2660"/>
                    </a:lnTo>
                    <a:lnTo>
                      <a:pt x="520" y="2778"/>
                    </a:lnTo>
                    <a:lnTo>
                      <a:pt x="520" y="2778"/>
                    </a:lnTo>
                    <a:lnTo>
                      <a:pt x="554" y="2798"/>
                    </a:lnTo>
                    <a:lnTo>
                      <a:pt x="554" y="2798"/>
                    </a:lnTo>
                    <a:lnTo>
                      <a:pt x="580" y="2814"/>
                    </a:lnTo>
                    <a:lnTo>
                      <a:pt x="580" y="2814"/>
                    </a:lnTo>
                    <a:lnTo>
                      <a:pt x="586" y="2818"/>
                    </a:lnTo>
                    <a:lnTo>
                      <a:pt x="586" y="2942"/>
                    </a:lnTo>
                    <a:lnTo>
                      <a:pt x="584" y="2940"/>
                    </a:lnTo>
                    <a:lnTo>
                      <a:pt x="584" y="2940"/>
                    </a:lnTo>
                    <a:lnTo>
                      <a:pt x="564" y="2926"/>
                    </a:lnTo>
                    <a:lnTo>
                      <a:pt x="564" y="2926"/>
                    </a:lnTo>
                    <a:lnTo>
                      <a:pt x="538" y="2906"/>
                    </a:lnTo>
                    <a:lnTo>
                      <a:pt x="538" y="2906"/>
                    </a:lnTo>
                    <a:lnTo>
                      <a:pt x="388" y="2808"/>
                    </a:lnTo>
                    <a:lnTo>
                      <a:pt x="388" y="2808"/>
                    </a:lnTo>
                    <a:lnTo>
                      <a:pt x="240" y="2712"/>
                    </a:lnTo>
                    <a:lnTo>
                      <a:pt x="240" y="2712"/>
                    </a:lnTo>
                    <a:lnTo>
                      <a:pt x="212" y="2694"/>
                    </a:lnTo>
                    <a:lnTo>
                      <a:pt x="212" y="2694"/>
                    </a:lnTo>
                    <a:lnTo>
                      <a:pt x="190" y="2682"/>
                    </a:lnTo>
                    <a:lnTo>
                      <a:pt x="190" y="2682"/>
                    </a:lnTo>
                    <a:lnTo>
                      <a:pt x="170" y="2670"/>
                    </a:lnTo>
                    <a:lnTo>
                      <a:pt x="170" y="2670"/>
                    </a:lnTo>
                    <a:lnTo>
                      <a:pt x="188" y="2684"/>
                    </a:lnTo>
                    <a:lnTo>
                      <a:pt x="188" y="2684"/>
                    </a:lnTo>
                    <a:lnTo>
                      <a:pt x="208" y="2700"/>
                    </a:lnTo>
                    <a:lnTo>
                      <a:pt x="208" y="2700"/>
                    </a:lnTo>
                    <a:lnTo>
                      <a:pt x="236" y="2718"/>
                    </a:lnTo>
                    <a:lnTo>
                      <a:pt x="236" y="2718"/>
                    </a:lnTo>
                    <a:lnTo>
                      <a:pt x="384" y="2816"/>
                    </a:lnTo>
                    <a:lnTo>
                      <a:pt x="384" y="2816"/>
                    </a:lnTo>
                    <a:lnTo>
                      <a:pt x="532" y="2914"/>
                    </a:lnTo>
                    <a:lnTo>
                      <a:pt x="532" y="2914"/>
                    </a:lnTo>
                    <a:lnTo>
                      <a:pt x="560" y="2930"/>
                    </a:lnTo>
                    <a:lnTo>
                      <a:pt x="560" y="2930"/>
                    </a:lnTo>
                    <a:lnTo>
                      <a:pt x="584" y="2944"/>
                    </a:lnTo>
                    <a:lnTo>
                      <a:pt x="584" y="2944"/>
                    </a:lnTo>
                    <a:lnTo>
                      <a:pt x="586" y="2946"/>
                    </a:lnTo>
                    <a:lnTo>
                      <a:pt x="586" y="3036"/>
                    </a:lnTo>
                    <a:lnTo>
                      <a:pt x="620" y="3036"/>
                    </a:lnTo>
                    <a:lnTo>
                      <a:pt x="620" y="2946"/>
                    </a:lnTo>
                    <a:lnTo>
                      <a:pt x="620" y="2946"/>
                    </a:lnTo>
                    <a:lnTo>
                      <a:pt x="622" y="2944"/>
                    </a:lnTo>
                    <a:lnTo>
                      <a:pt x="622" y="2944"/>
                    </a:lnTo>
                    <a:lnTo>
                      <a:pt x="644" y="2930"/>
                    </a:lnTo>
                    <a:lnTo>
                      <a:pt x="644" y="2930"/>
                    </a:lnTo>
                    <a:lnTo>
                      <a:pt x="672" y="2914"/>
                    </a:lnTo>
                    <a:lnTo>
                      <a:pt x="672" y="2914"/>
                    </a:lnTo>
                    <a:lnTo>
                      <a:pt x="822" y="2816"/>
                    </a:lnTo>
                    <a:lnTo>
                      <a:pt x="822" y="2816"/>
                    </a:lnTo>
                    <a:lnTo>
                      <a:pt x="970" y="2718"/>
                    </a:lnTo>
                    <a:lnTo>
                      <a:pt x="970" y="2718"/>
                    </a:lnTo>
                    <a:lnTo>
                      <a:pt x="998" y="2700"/>
                    </a:lnTo>
                    <a:lnTo>
                      <a:pt x="998" y="2700"/>
                    </a:lnTo>
                    <a:lnTo>
                      <a:pt x="1018" y="2684"/>
                    </a:lnTo>
                    <a:lnTo>
                      <a:pt x="1018" y="2684"/>
                    </a:lnTo>
                    <a:lnTo>
                      <a:pt x="1036" y="2670"/>
                    </a:lnTo>
                    <a:lnTo>
                      <a:pt x="1036" y="2670"/>
                    </a:lnTo>
                    <a:lnTo>
                      <a:pt x="1016" y="2682"/>
                    </a:lnTo>
                    <a:lnTo>
                      <a:pt x="1016" y="2682"/>
                    </a:lnTo>
                    <a:lnTo>
                      <a:pt x="994" y="2694"/>
                    </a:lnTo>
                    <a:lnTo>
                      <a:pt x="994" y="2694"/>
                    </a:lnTo>
                    <a:lnTo>
                      <a:pt x="966" y="2712"/>
                    </a:lnTo>
                    <a:lnTo>
                      <a:pt x="966" y="2712"/>
                    </a:lnTo>
                    <a:lnTo>
                      <a:pt x="816" y="2808"/>
                    </a:lnTo>
                    <a:lnTo>
                      <a:pt x="816" y="2808"/>
                    </a:lnTo>
                    <a:lnTo>
                      <a:pt x="668" y="2906"/>
                    </a:lnTo>
                    <a:lnTo>
                      <a:pt x="668" y="2906"/>
                    </a:lnTo>
                    <a:lnTo>
                      <a:pt x="640" y="2926"/>
                    </a:lnTo>
                    <a:lnTo>
                      <a:pt x="640" y="2926"/>
                    </a:lnTo>
                    <a:lnTo>
                      <a:pt x="620" y="2940"/>
                    </a:lnTo>
                    <a:lnTo>
                      <a:pt x="620" y="2942"/>
                    </a:lnTo>
                    <a:lnTo>
                      <a:pt x="618" y="2818"/>
                    </a:lnTo>
                    <a:lnTo>
                      <a:pt x="618" y="2818"/>
                    </a:lnTo>
                    <a:lnTo>
                      <a:pt x="626" y="2814"/>
                    </a:lnTo>
                    <a:lnTo>
                      <a:pt x="626" y="2814"/>
                    </a:lnTo>
                    <a:lnTo>
                      <a:pt x="652" y="2798"/>
                    </a:lnTo>
                    <a:lnTo>
                      <a:pt x="652" y="2798"/>
                    </a:lnTo>
                    <a:lnTo>
                      <a:pt x="684" y="2778"/>
                    </a:lnTo>
                    <a:lnTo>
                      <a:pt x="684" y="2778"/>
                    </a:lnTo>
                    <a:lnTo>
                      <a:pt x="860" y="2660"/>
                    </a:lnTo>
                    <a:lnTo>
                      <a:pt x="860" y="2660"/>
                    </a:lnTo>
                    <a:lnTo>
                      <a:pt x="1034" y="2544"/>
                    </a:lnTo>
                    <a:lnTo>
                      <a:pt x="1034" y="2544"/>
                    </a:lnTo>
                    <a:lnTo>
                      <a:pt x="1066" y="2520"/>
                    </a:lnTo>
                    <a:lnTo>
                      <a:pt x="1066" y="2520"/>
                    </a:lnTo>
                    <a:lnTo>
                      <a:pt x="1090" y="2502"/>
                    </a:lnTo>
                    <a:lnTo>
                      <a:pt x="1090" y="2502"/>
                    </a:lnTo>
                    <a:lnTo>
                      <a:pt x="1112" y="2486"/>
                    </a:lnTo>
                    <a:lnTo>
                      <a:pt x="1112" y="2486"/>
                    </a:lnTo>
                    <a:lnTo>
                      <a:pt x="1088" y="2500"/>
                    </a:lnTo>
                    <a:lnTo>
                      <a:pt x="1088" y="2500"/>
                    </a:lnTo>
                    <a:lnTo>
                      <a:pt x="1062" y="2516"/>
                    </a:lnTo>
                    <a:lnTo>
                      <a:pt x="1062" y="2516"/>
                    </a:lnTo>
                    <a:lnTo>
                      <a:pt x="1030" y="2536"/>
                    </a:lnTo>
                    <a:lnTo>
                      <a:pt x="1030" y="2536"/>
                    </a:lnTo>
                    <a:lnTo>
                      <a:pt x="854" y="2654"/>
                    </a:lnTo>
                    <a:lnTo>
                      <a:pt x="854" y="2654"/>
                    </a:lnTo>
                    <a:lnTo>
                      <a:pt x="680" y="2770"/>
                    </a:lnTo>
                    <a:lnTo>
                      <a:pt x="680" y="2770"/>
                    </a:lnTo>
                    <a:lnTo>
                      <a:pt x="648" y="2792"/>
                    </a:lnTo>
                    <a:lnTo>
                      <a:pt x="648" y="2792"/>
                    </a:lnTo>
                    <a:lnTo>
                      <a:pt x="624" y="2812"/>
                    </a:lnTo>
                    <a:lnTo>
                      <a:pt x="624" y="2812"/>
                    </a:lnTo>
                    <a:lnTo>
                      <a:pt x="618" y="2814"/>
                    </a:lnTo>
                    <a:lnTo>
                      <a:pt x="618" y="2622"/>
                    </a:lnTo>
                    <a:lnTo>
                      <a:pt x="618" y="2622"/>
                    </a:lnTo>
                    <a:lnTo>
                      <a:pt x="628" y="2618"/>
                    </a:lnTo>
                    <a:lnTo>
                      <a:pt x="628" y="2618"/>
                    </a:lnTo>
                    <a:lnTo>
                      <a:pt x="656" y="2600"/>
                    </a:lnTo>
                    <a:lnTo>
                      <a:pt x="656" y="2600"/>
                    </a:lnTo>
                    <a:lnTo>
                      <a:pt x="692" y="2578"/>
                    </a:lnTo>
                    <a:lnTo>
                      <a:pt x="692" y="2578"/>
                    </a:lnTo>
                    <a:lnTo>
                      <a:pt x="882" y="2450"/>
                    </a:lnTo>
                    <a:lnTo>
                      <a:pt x="882" y="2450"/>
                    </a:lnTo>
                    <a:lnTo>
                      <a:pt x="1072" y="2322"/>
                    </a:lnTo>
                    <a:lnTo>
                      <a:pt x="1072" y="2322"/>
                    </a:lnTo>
                    <a:lnTo>
                      <a:pt x="1108" y="2298"/>
                    </a:lnTo>
                    <a:lnTo>
                      <a:pt x="1108" y="2298"/>
                    </a:lnTo>
                    <a:lnTo>
                      <a:pt x="1134" y="2278"/>
                    </a:lnTo>
                    <a:lnTo>
                      <a:pt x="1134" y="2278"/>
                    </a:lnTo>
                    <a:lnTo>
                      <a:pt x="1158" y="2260"/>
                    </a:lnTo>
                    <a:lnTo>
                      <a:pt x="1158" y="2260"/>
                    </a:lnTo>
                    <a:lnTo>
                      <a:pt x="1132" y="2276"/>
                    </a:lnTo>
                    <a:lnTo>
                      <a:pt x="1132" y="2276"/>
                    </a:lnTo>
                    <a:lnTo>
                      <a:pt x="1104" y="2292"/>
                    </a:lnTo>
                    <a:lnTo>
                      <a:pt x="1104" y="2292"/>
                    </a:lnTo>
                    <a:lnTo>
                      <a:pt x="1068" y="2316"/>
                    </a:lnTo>
                    <a:lnTo>
                      <a:pt x="1068" y="2316"/>
                    </a:lnTo>
                    <a:lnTo>
                      <a:pt x="878" y="2442"/>
                    </a:lnTo>
                    <a:lnTo>
                      <a:pt x="878" y="2442"/>
                    </a:lnTo>
                    <a:lnTo>
                      <a:pt x="686" y="2570"/>
                    </a:lnTo>
                    <a:lnTo>
                      <a:pt x="686" y="2570"/>
                    </a:lnTo>
                    <a:lnTo>
                      <a:pt x="652" y="2594"/>
                    </a:lnTo>
                    <a:lnTo>
                      <a:pt x="652" y="2594"/>
                    </a:lnTo>
                    <a:lnTo>
                      <a:pt x="626" y="2614"/>
                    </a:lnTo>
                    <a:lnTo>
                      <a:pt x="626" y="2614"/>
                    </a:lnTo>
                    <a:lnTo>
                      <a:pt x="618" y="2620"/>
                    </a:lnTo>
                    <a:lnTo>
                      <a:pt x="616" y="2428"/>
                    </a:lnTo>
                    <a:lnTo>
                      <a:pt x="616" y="2428"/>
                    </a:lnTo>
                    <a:lnTo>
                      <a:pt x="628" y="2420"/>
                    </a:lnTo>
                    <a:lnTo>
                      <a:pt x="628" y="2420"/>
                    </a:lnTo>
                    <a:lnTo>
                      <a:pt x="658" y="2402"/>
                    </a:lnTo>
                    <a:lnTo>
                      <a:pt x="658" y="2402"/>
                    </a:lnTo>
                    <a:lnTo>
                      <a:pt x="698" y="2378"/>
                    </a:lnTo>
                    <a:lnTo>
                      <a:pt x="698" y="2378"/>
                    </a:lnTo>
                    <a:lnTo>
                      <a:pt x="900" y="2238"/>
                    </a:lnTo>
                    <a:lnTo>
                      <a:pt x="900" y="2238"/>
                    </a:lnTo>
                    <a:lnTo>
                      <a:pt x="1102" y="2100"/>
                    </a:lnTo>
                    <a:lnTo>
                      <a:pt x="1102" y="2100"/>
                    </a:lnTo>
                    <a:lnTo>
                      <a:pt x="1140" y="2074"/>
                    </a:lnTo>
                    <a:lnTo>
                      <a:pt x="1140" y="2074"/>
                    </a:lnTo>
                    <a:lnTo>
                      <a:pt x="1168" y="2052"/>
                    </a:lnTo>
                    <a:lnTo>
                      <a:pt x="1168" y="2052"/>
                    </a:lnTo>
                    <a:lnTo>
                      <a:pt x="1192" y="2034"/>
                    </a:lnTo>
                    <a:lnTo>
                      <a:pt x="1192" y="2034"/>
                    </a:lnTo>
                    <a:lnTo>
                      <a:pt x="1166" y="2050"/>
                    </a:lnTo>
                    <a:lnTo>
                      <a:pt x="1166" y="2050"/>
                    </a:lnTo>
                    <a:lnTo>
                      <a:pt x="1136" y="2068"/>
                    </a:lnTo>
                    <a:lnTo>
                      <a:pt x="1136" y="2068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4">
                      <a:alpha val="0"/>
                    </a:schemeClr>
                  </a:gs>
                  <a:gs pos="71000">
                    <a:schemeClr val="accent4">
                      <a:lumMod val="50000"/>
                    </a:schemeClr>
                  </a:gs>
                </a:gsLst>
                <a:lin ang="8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285" name="Freeform 34"/>
            <p:cNvSpPr>
              <a:spLocks/>
            </p:cNvSpPr>
            <p:nvPr userDrawn="1"/>
          </p:nvSpPr>
          <p:spPr bwMode="auto">
            <a:xfrm>
              <a:off x="2381220" y="961961"/>
              <a:ext cx="974725" cy="4908550"/>
            </a:xfrm>
            <a:custGeom>
              <a:avLst/>
              <a:gdLst/>
              <a:ahLst/>
              <a:cxnLst>
                <a:cxn ang="0">
                  <a:pos x="606" y="1818"/>
                </a:cxn>
                <a:cxn ang="0">
                  <a:pos x="590" y="1716"/>
                </a:cxn>
                <a:cxn ang="0">
                  <a:pos x="586" y="1614"/>
                </a:cxn>
                <a:cxn ang="0">
                  <a:pos x="574" y="1544"/>
                </a:cxn>
                <a:cxn ang="0">
                  <a:pos x="542" y="1434"/>
                </a:cxn>
                <a:cxn ang="0">
                  <a:pos x="522" y="1320"/>
                </a:cxn>
                <a:cxn ang="0">
                  <a:pos x="502" y="1246"/>
                </a:cxn>
                <a:cxn ang="0">
                  <a:pos x="458" y="1136"/>
                </a:cxn>
                <a:cxn ang="0">
                  <a:pos x="428" y="1014"/>
                </a:cxn>
                <a:cxn ang="0">
                  <a:pos x="402" y="940"/>
                </a:cxn>
                <a:cxn ang="0">
                  <a:pos x="354" y="840"/>
                </a:cxn>
                <a:cxn ang="0">
                  <a:pos x="318" y="720"/>
                </a:cxn>
                <a:cxn ang="0">
                  <a:pos x="290" y="650"/>
                </a:cxn>
                <a:cxn ang="0">
                  <a:pos x="242" y="566"/>
                </a:cxn>
                <a:cxn ang="0">
                  <a:pos x="206" y="452"/>
                </a:cxn>
                <a:cxn ang="0">
                  <a:pos x="180" y="394"/>
                </a:cxn>
                <a:cxn ang="0">
                  <a:pos x="138" y="332"/>
                </a:cxn>
                <a:cxn ang="0">
                  <a:pos x="106" y="234"/>
                </a:cxn>
                <a:cxn ang="0">
                  <a:pos x="84" y="192"/>
                </a:cxn>
                <a:cxn ang="0">
                  <a:pos x="56" y="156"/>
                </a:cxn>
                <a:cxn ang="0">
                  <a:pos x="32" y="84"/>
                </a:cxn>
                <a:cxn ang="0">
                  <a:pos x="20" y="60"/>
                </a:cxn>
                <a:cxn ang="0">
                  <a:pos x="8" y="60"/>
                </a:cxn>
                <a:cxn ang="0">
                  <a:pos x="0" y="0"/>
                </a:cxn>
                <a:cxn ang="0">
                  <a:pos x="16" y="3072"/>
                </a:cxn>
                <a:cxn ang="0">
                  <a:pos x="60" y="3040"/>
                </a:cxn>
                <a:cxn ang="0">
                  <a:pos x="92" y="3044"/>
                </a:cxn>
                <a:cxn ang="0">
                  <a:pos x="122" y="3066"/>
                </a:cxn>
                <a:cxn ang="0">
                  <a:pos x="162" y="3002"/>
                </a:cxn>
                <a:cxn ang="0">
                  <a:pos x="206" y="2982"/>
                </a:cxn>
                <a:cxn ang="0">
                  <a:pos x="238" y="2994"/>
                </a:cxn>
                <a:cxn ang="0">
                  <a:pos x="270" y="2916"/>
                </a:cxn>
                <a:cxn ang="0">
                  <a:pos x="310" y="2880"/>
                </a:cxn>
                <a:cxn ang="0">
                  <a:pos x="342" y="2878"/>
                </a:cxn>
                <a:cxn ang="0">
                  <a:pos x="368" y="2790"/>
                </a:cxn>
                <a:cxn ang="0">
                  <a:pos x="402" y="2740"/>
                </a:cxn>
                <a:cxn ang="0">
                  <a:pos x="434" y="2726"/>
                </a:cxn>
                <a:cxn ang="0">
                  <a:pos x="450" y="2630"/>
                </a:cxn>
                <a:cxn ang="0">
                  <a:pos x="480" y="2568"/>
                </a:cxn>
                <a:cxn ang="0">
                  <a:pos x="508" y="2542"/>
                </a:cxn>
                <a:cxn ang="0">
                  <a:pos x="518" y="2442"/>
                </a:cxn>
                <a:cxn ang="0">
                  <a:pos x="542" y="2368"/>
                </a:cxn>
                <a:cxn ang="0">
                  <a:pos x="566" y="2332"/>
                </a:cxn>
                <a:cxn ang="0">
                  <a:pos x="566" y="2228"/>
                </a:cxn>
                <a:cxn ang="0">
                  <a:pos x="582" y="2146"/>
                </a:cxn>
                <a:cxn ang="0">
                  <a:pos x="602" y="2100"/>
                </a:cxn>
                <a:cxn ang="0">
                  <a:pos x="594" y="1998"/>
                </a:cxn>
                <a:cxn ang="0">
                  <a:pos x="600" y="1908"/>
                </a:cxn>
              </a:cxnLst>
              <a:rect l="0" t="0" r="r" b="b"/>
              <a:pathLst>
                <a:path w="614" h="3092">
                  <a:moveTo>
                    <a:pt x="614" y="1854"/>
                  </a:moveTo>
                  <a:lnTo>
                    <a:pt x="614" y="1854"/>
                  </a:lnTo>
                  <a:lnTo>
                    <a:pt x="606" y="1818"/>
                  </a:lnTo>
                  <a:lnTo>
                    <a:pt x="600" y="1784"/>
                  </a:lnTo>
                  <a:lnTo>
                    <a:pt x="594" y="1750"/>
                  </a:lnTo>
                  <a:lnTo>
                    <a:pt x="590" y="1716"/>
                  </a:lnTo>
                  <a:lnTo>
                    <a:pt x="588" y="1682"/>
                  </a:lnTo>
                  <a:lnTo>
                    <a:pt x="586" y="1648"/>
                  </a:lnTo>
                  <a:lnTo>
                    <a:pt x="586" y="1614"/>
                  </a:lnTo>
                  <a:lnTo>
                    <a:pt x="588" y="1580"/>
                  </a:lnTo>
                  <a:lnTo>
                    <a:pt x="588" y="1580"/>
                  </a:lnTo>
                  <a:lnTo>
                    <a:pt x="574" y="1544"/>
                  </a:lnTo>
                  <a:lnTo>
                    <a:pt x="562" y="1508"/>
                  </a:lnTo>
                  <a:lnTo>
                    <a:pt x="552" y="1472"/>
                  </a:lnTo>
                  <a:lnTo>
                    <a:pt x="542" y="1434"/>
                  </a:lnTo>
                  <a:lnTo>
                    <a:pt x="534" y="1396"/>
                  </a:lnTo>
                  <a:lnTo>
                    <a:pt x="528" y="1358"/>
                  </a:lnTo>
                  <a:lnTo>
                    <a:pt x="522" y="1320"/>
                  </a:lnTo>
                  <a:lnTo>
                    <a:pt x="518" y="1278"/>
                  </a:lnTo>
                  <a:lnTo>
                    <a:pt x="518" y="1278"/>
                  </a:lnTo>
                  <a:lnTo>
                    <a:pt x="502" y="1246"/>
                  </a:lnTo>
                  <a:lnTo>
                    <a:pt x="486" y="1210"/>
                  </a:lnTo>
                  <a:lnTo>
                    <a:pt x="472" y="1174"/>
                  </a:lnTo>
                  <a:lnTo>
                    <a:pt x="458" y="1136"/>
                  </a:lnTo>
                  <a:lnTo>
                    <a:pt x="446" y="1098"/>
                  </a:lnTo>
                  <a:lnTo>
                    <a:pt x="436" y="1056"/>
                  </a:lnTo>
                  <a:lnTo>
                    <a:pt x="428" y="1014"/>
                  </a:lnTo>
                  <a:lnTo>
                    <a:pt x="420" y="970"/>
                  </a:lnTo>
                  <a:lnTo>
                    <a:pt x="420" y="970"/>
                  </a:lnTo>
                  <a:lnTo>
                    <a:pt x="402" y="940"/>
                  </a:lnTo>
                  <a:lnTo>
                    <a:pt x="384" y="910"/>
                  </a:lnTo>
                  <a:lnTo>
                    <a:pt x="368" y="876"/>
                  </a:lnTo>
                  <a:lnTo>
                    <a:pt x="354" y="840"/>
                  </a:lnTo>
                  <a:lnTo>
                    <a:pt x="340" y="802"/>
                  </a:lnTo>
                  <a:lnTo>
                    <a:pt x="328" y="762"/>
                  </a:lnTo>
                  <a:lnTo>
                    <a:pt x="318" y="720"/>
                  </a:lnTo>
                  <a:lnTo>
                    <a:pt x="308" y="674"/>
                  </a:lnTo>
                  <a:lnTo>
                    <a:pt x="308" y="674"/>
                  </a:lnTo>
                  <a:lnTo>
                    <a:pt x="290" y="650"/>
                  </a:lnTo>
                  <a:lnTo>
                    <a:pt x="274" y="626"/>
                  </a:lnTo>
                  <a:lnTo>
                    <a:pt x="258" y="598"/>
                  </a:lnTo>
                  <a:lnTo>
                    <a:pt x="242" y="566"/>
                  </a:lnTo>
                  <a:lnTo>
                    <a:pt x="230" y="532"/>
                  </a:lnTo>
                  <a:lnTo>
                    <a:pt x="216" y="494"/>
                  </a:lnTo>
                  <a:lnTo>
                    <a:pt x="206" y="452"/>
                  </a:lnTo>
                  <a:lnTo>
                    <a:pt x="194" y="408"/>
                  </a:lnTo>
                  <a:lnTo>
                    <a:pt x="194" y="408"/>
                  </a:lnTo>
                  <a:lnTo>
                    <a:pt x="180" y="394"/>
                  </a:lnTo>
                  <a:lnTo>
                    <a:pt x="164" y="378"/>
                  </a:lnTo>
                  <a:lnTo>
                    <a:pt x="152" y="356"/>
                  </a:lnTo>
                  <a:lnTo>
                    <a:pt x="138" y="332"/>
                  </a:lnTo>
                  <a:lnTo>
                    <a:pt x="126" y="302"/>
                  </a:lnTo>
                  <a:lnTo>
                    <a:pt x="116" y="270"/>
                  </a:lnTo>
                  <a:lnTo>
                    <a:pt x="106" y="234"/>
                  </a:lnTo>
                  <a:lnTo>
                    <a:pt x="96" y="196"/>
                  </a:lnTo>
                  <a:lnTo>
                    <a:pt x="96" y="196"/>
                  </a:lnTo>
                  <a:lnTo>
                    <a:pt x="84" y="192"/>
                  </a:lnTo>
                  <a:lnTo>
                    <a:pt x="74" y="184"/>
                  </a:lnTo>
                  <a:lnTo>
                    <a:pt x="64" y="172"/>
                  </a:lnTo>
                  <a:lnTo>
                    <a:pt x="56" y="156"/>
                  </a:lnTo>
                  <a:lnTo>
                    <a:pt x="48" y="136"/>
                  </a:lnTo>
                  <a:lnTo>
                    <a:pt x="40" y="112"/>
                  </a:lnTo>
                  <a:lnTo>
                    <a:pt x="32" y="84"/>
                  </a:lnTo>
                  <a:lnTo>
                    <a:pt x="26" y="52"/>
                  </a:lnTo>
                  <a:lnTo>
                    <a:pt x="26" y="52"/>
                  </a:lnTo>
                  <a:lnTo>
                    <a:pt x="20" y="60"/>
                  </a:lnTo>
                  <a:lnTo>
                    <a:pt x="16" y="64"/>
                  </a:lnTo>
                  <a:lnTo>
                    <a:pt x="10" y="64"/>
                  </a:lnTo>
                  <a:lnTo>
                    <a:pt x="8" y="60"/>
                  </a:lnTo>
                  <a:lnTo>
                    <a:pt x="4" y="50"/>
                  </a:lnTo>
                  <a:lnTo>
                    <a:pt x="2" y="38"/>
                  </a:lnTo>
                  <a:lnTo>
                    <a:pt x="0" y="0"/>
                  </a:lnTo>
                  <a:lnTo>
                    <a:pt x="0" y="3092"/>
                  </a:lnTo>
                  <a:lnTo>
                    <a:pt x="0" y="3092"/>
                  </a:lnTo>
                  <a:lnTo>
                    <a:pt x="16" y="3072"/>
                  </a:lnTo>
                  <a:lnTo>
                    <a:pt x="30" y="3056"/>
                  </a:lnTo>
                  <a:lnTo>
                    <a:pt x="46" y="3046"/>
                  </a:lnTo>
                  <a:lnTo>
                    <a:pt x="60" y="3040"/>
                  </a:lnTo>
                  <a:lnTo>
                    <a:pt x="68" y="3038"/>
                  </a:lnTo>
                  <a:lnTo>
                    <a:pt x="76" y="3038"/>
                  </a:lnTo>
                  <a:lnTo>
                    <a:pt x="92" y="3044"/>
                  </a:lnTo>
                  <a:lnTo>
                    <a:pt x="106" y="3052"/>
                  </a:lnTo>
                  <a:lnTo>
                    <a:pt x="122" y="3066"/>
                  </a:lnTo>
                  <a:lnTo>
                    <a:pt x="122" y="3066"/>
                  </a:lnTo>
                  <a:lnTo>
                    <a:pt x="136" y="3040"/>
                  </a:lnTo>
                  <a:lnTo>
                    <a:pt x="148" y="3020"/>
                  </a:lnTo>
                  <a:lnTo>
                    <a:pt x="162" y="3002"/>
                  </a:lnTo>
                  <a:lnTo>
                    <a:pt x="176" y="2992"/>
                  </a:lnTo>
                  <a:lnTo>
                    <a:pt x="190" y="2984"/>
                  </a:lnTo>
                  <a:lnTo>
                    <a:pt x="206" y="2982"/>
                  </a:lnTo>
                  <a:lnTo>
                    <a:pt x="222" y="2986"/>
                  </a:lnTo>
                  <a:lnTo>
                    <a:pt x="238" y="2994"/>
                  </a:lnTo>
                  <a:lnTo>
                    <a:pt x="238" y="2994"/>
                  </a:lnTo>
                  <a:lnTo>
                    <a:pt x="248" y="2962"/>
                  </a:lnTo>
                  <a:lnTo>
                    <a:pt x="258" y="2938"/>
                  </a:lnTo>
                  <a:lnTo>
                    <a:pt x="270" y="2916"/>
                  </a:lnTo>
                  <a:lnTo>
                    <a:pt x="282" y="2900"/>
                  </a:lnTo>
                  <a:lnTo>
                    <a:pt x="296" y="2888"/>
                  </a:lnTo>
                  <a:lnTo>
                    <a:pt x="310" y="2880"/>
                  </a:lnTo>
                  <a:lnTo>
                    <a:pt x="326" y="2876"/>
                  </a:lnTo>
                  <a:lnTo>
                    <a:pt x="342" y="2878"/>
                  </a:lnTo>
                  <a:lnTo>
                    <a:pt x="342" y="2878"/>
                  </a:lnTo>
                  <a:lnTo>
                    <a:pt x="350" y="2844"/>
                  </a:lnTo>
                  <a:lnTo>
                    <a:pt x="358" y="2816"/>
                  </a:lnTo>
                  <a:lnTo>
                    <a:pt x="368" y="2790"/>
                  </a:lnTo>
                  <a:lnTo>
                    <a:pt x="378" y="2770"/>
                  </a:lnTo>
                  <a:lnTo>
                    <a:pt x="390" y="2752"/>
                  </a:lnTo>
                  <a:lnTo>
                    <a:pt x="402" y="2740"/>
                  </a:lnTo>
                  <a:lnTo>
                    <a:pt x="418" y="2732"/>
                  </a:lnTo>
                  <a:lnTo>
                    <a:pt x="434" y="2726"/>
                  </a:lnTo>
                  <a:lnTo>
                    <a:pt x="434" y="2726"/>
                  </a:lnTo>
                  <a:lnTo>
                    <a:pt x="438" y="2690"/>
                  </a:lnTo>
                  <a:lnTo>
                    <a:pt x="444" y="2658"/>
                  </a:lnTo>
                  <a:lnTo>
                    <a:pt x="450" y="2630"/>
                  </a:lnTo>
                  <a:lnTo>
                    <a:pt x="460" y="2606"/>
                  </a:lnTo>
                  <a:lnTo>
                    <a:pt x="470" y="2584"/>
                  </a:lnTo>
                  <a:lnTo>
                    <a:pt x="480" y="2568"/>
                  </a:lnTo>
                  <a:lnTo>
                    <a:pt x="494" y="2554"/>
                  </a:lnTo>
                  <a:lnTo>
                    <a:pt x="508" y="2542"/>
                  </a:lnTo>
                  <a:lnTo>
                    <a:pt x="508" y="2542"/>
                  </a:lnTo>
                  <a:lnTo>
                    <a:pt x="510" y="2506"/>
                  </a:lnTo>
                  <a:lnTo>
                    <a:pt x="514" y="2472"/>
                  </a:lnTo>
                  <a:lnTo>
                    <a:pt x="518" y="2442"/>
                  </a:lnTo>
                  <a:lnTo>
                    <a:pt x="524" y="2414"/>
                  </a:lnTo>
                  <a:lnTo>
                    <a:pt x="532" y="2390"/>
                  </a:lnTo>
                  <a:lnTo>
                    <a:pt x="542" y="2368"/>
                  </a:lnTo>
                  <a:lnTo>
                    <a:pt x="552" y="2348"/>
                  </a:lnTo>
                  <a:lnTo>
                    <a:pt x="566" y="2332"/>
                  </a:lnTo>
                  <a:lnTo>
                    <a:pt x="566" y="2332"/>
                  </a:lnTo>
                  <a:lnTo>
                    <a:pt x="564" y="2296"/>
                  </a:lnTo>
                  <a:lnTo>
                    <a:pt x="564" y="2262"/>
                  </a:lnTo>
                  <a:lnTo>
                    <a:pt x="566" y="2228"/>
                  </a:lnTo>
                  <a:lnTo>
                    <a:pt x="570" y="2200"/>
                  </a:lnTo>
                  <a:lnTo>
                    <a:pt x="576" y="2172"/>
                  </a:lnTo>
                  <a:lnTo>
                    <a:pt x="582" y="2146"/>
                  </a:lnTo>
                  <a:lnTo>
                    <a:pt x="592" y="2122"/>
                  </a:lnTo>
                  <a:lnTo>
                    <a:pt x="602" y="2100"/>
                  </a:lnTo>
                  <a:lnTo>
                    <a:pt x="602" y="2100"/>
                  </a:lnTo>
                  <a:lnTo>
                    <a:pt x="598" y="2064"/>
                  </a:lnTo>
                  <a:lnTo>
                    <a:pt x="594" y="2030"/>
                  </a:lnTo>
                  <a:lnTo>
                    <a:pt x="594" y="1998"/>
                  </a:lnTo>
                  <a:lnTo>
                    <a:pt x="594" y="1966"/>
                  </a:lnTo>
                  <a:lnTo>
                    <a:pt x="596" y="1936"/>
                  </a:lnTo>
                  <a:lnTo>
                    <a:pt x="600" y="1908"/>
                  </a:lnTo>
                  <a:lnTo>
                    <a:pt x="606" y="1880"/>
                  </a:lnTo>
                  <a:lnTo>
                    <a:pt x="614" y="1854"/>
                  </a:lnTo>
                  <a:close/>
                </a:path>
              </a:pathLst>
            </a:custGeom>
            <a:gradFill>
              <a:gsLst>
                <a:gs pos="59000">
                  <a:schemeClr val="bg1">
                    <a:alpha val="0"/>
                  </a:schemeClr>
                </a:gs>
                <a:gs pos="88000">
                  <a:schemeClr val="tx1">
                    <a:alpha val="43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8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6" name="Freeform 34"/>
            <p:cNvSpPr>
              <a:spLocks/>
            </p:cNvSpPr>
            <p:nvPr userDrawn="1"/>
          </p:nvSpPr>
          <p:spPr bwMode="auto">
            <a:xfrm>
              <a:off x="3476610" y="961961"/>
              <a:ext cx="974725" cy="4908550"/>
            </a:xfrm>
            <a:custGeom>
              <a:avLst/>
              <a:gdLst/>
              <a:ahLst/>
              <a:cxnLst>
                <a:cxn ang="0">
                  <a:pos x="606" y="1818"/>
                </a:cxn>
                <a:cxn ang="0">
                  <a:pos x="590" y="1716"/>
                </a:cxn>
                <a:cxn ang="0">
                  <a:pos x="586" y="1614"/>
                </a:cxn>
                <a:cxn ang="0">
                  <a:pos x="574" y="1544"/>
                </a:cxn>
                <a:cxn ang="0">
                  <a:pos x="542" y="1434"/>
                </a:cxn>
                <a:cxn ang="0">
                  <a:pos x="522" y="1320"/>
                </a:cxn>
                <a:cxn ang="0">
                  <a:pos x="502" y="1246"/>
                </a:cxn>
                <a:cxn ang="0">
                  <a:pos x="458" y="1136"/>
                </a:cxn>
                <a:cxn ang="0">
                  <a:pos x="428" y="1014"/>
                </a:cxn>
                <a:cxn ang="0">
                  <a:pos x="402" y="940"/>
                </a:cxn>
                <a:cxn ang="0">
                  <a:pos x="354" y="840"/>
                </a:cxn>
                <a:cxn ang="0">
                  <a:pos x="318" y="720"/>
                </a:cxn>
                <a:cxn ang="0">
                  <a:pos x="290" y="650"/>
                </a:cxn>
                <a:cxn ang="0">
                  <a:pos x="242" y="566"/>
                </a:cxn>
                <a:cxn ang="0">
                  <a:pos x="206" y="452"/>
                </a:cxn>
                <a:cxn ang="0">
                  <a:pos x="180" y="394"/>
                </a:cxn>
                <a:cxn ang="0">
                  <a:pos x="138" y="332"/>
                </a:cxn>
                <a:cxn ang="0">
                  <a:pos x="106" y="234"/>
                </a:cxn>
                <a:cxn ang="0">
                  <a:pos x="84" y="192"/>
                </a:cxn>
                <a:cxn ang="0">
                  <a:pos x="56" y="156"/>
                </a:cxn>
                <a:cxn ang="0">
                  <a:pos x="32" y="84"/>
                </a:cxn>
                <a:cxn ang="0">
                  <a:pos x="20" y="60"/>
                </a:cxn>
                <a:cxn ang="0">
                  <a:pos x="8" y="60"/>
                </a:cxn>
                <a:cxn ang="0">
                  <a:pos x="0" y="0"/>
                </a:cxn>
                <a:cxn ang="0">
                  <a:pos x="16" y="3072"/>
                </a:cxn>
                <a:cxn ang="0">
                  <a:pos x="60" y="3040"/>
                </a:cxn>
                <a:cxn ang="0">
                  <a:pos x="92" y="3044"/>
                </a:cxn>
                <a:cxn ang="0">
                  <a:pos x="122" y="3066"/>
                </a:cxn>
                <a:cxn ang="0">
                  <a:pos x="162" y="3002"/>
                </a:cxn>
                <a:cxn ang="0">
                  <a:pos x="206" y="2982"/>
                </a:cxn>
                <a:cxn ang="0">
                  <a:pos x="238" y="2994"/>
                </a:cxn>
                <a:cxn ang="0">
                  <a:pos x="270" y="2916"/>
                </a:cxn>
                <a:cxn ang="0">
                  <a:pos x="310" y="2880"/>
                </a:cxn>
                <a:cxn ang="0">
                  <a:pos x="342" y="2878"/>
                </a:cxn>
                <a:cxn ang="0">
                  <a:pos x="368" y="2790"/>
                </a:cxn>
                <a:cxn ang="0">
                  <a:pos x="402" y="2740"/>
                </a:cxn>
                <a:cxn ang="0">
                  <a:pos x="434" y="2726"/>
                </a:cxn>
                <a:cxn ang="0">
                  <a:pos x="450" y="2630"/>
                </a:cxn>
                <a:cxn ang="0">
                  <a:pos x="480" y="2568"/>
                </a:cxn>
                <a:cxn ang="0">
                  <a:pos x="508" y="2542"/>
                </a:cxn>
                <a:cxn ang="0">
                  <a:pos x="518" y="2442"/>
                </a:cxn>
                <a:cxn ang="0">
                  <a:pos x="542" y="2368"/>
                </a:cxn>
                <a:cxn ang="0">
                  <a:pos x="566" y="2332"/>
                </a:cxn>
                <a:cxn ang="0">
                  <a:pos x="566" y="2228"/>
                </a:cxn>
                <a:cxn ang="0">
                  <a:pos x="582" y="2146"/>
                </a:cxn>
                <a:cxn ang="0">
                  <a:pos x="602" y="2100"/>
                </a:cxn>
                <a:cxn ang="0">
                  <a:pos x="594" y="1998"/>
                </a:cxn>
                <a:cxn ang="0">
                  <a:pos x="600" y="1908"/>
                </a:cxn>
              </a:cxnLst>
              <a:rect l="0" t="0" r="r" b="b"/>
              <a:pathLst>
                <a:path w="614" h="3092">
                  <a:moveTo>
                    <a:pt x="614" y="1854"/>
                  </a:moveTo>
                  <a:lnTo>
                    <a:pt x="614" y="1854"/>
                  </a:lnTo>
                  <a:lnTo>
                    <a:pt x="606" y="1818"/>
                  </a:lnTo>
                  <a:lnTo>
                    <a:pt x="600" y="1784"/>
                  </a:lnTo>
                  <a:lnTo>
                    <a:pt x="594" y="1750"/>
                  </a:lnTo>
                  <a:lnTo>
                    <a:pt x="590" y="1716"/>
                  </a:lnTo>
                  <a:lnTo>
                    <a:pt x="588" y="1682"/>
                  </a:lnTo>
                  <a:lnTo>
                    <a:pt x="586" y="1648"/>
                  </a:lnTo>
                  <a:lnTo>
                    <a:pt x="586" y="1614"/>
                  </a:lnTo>
                  <a:lnTo>
                    <a:pt x="588" y="1580"/>
                  </a:lnTo>
                  <a:lnTo>
                    <a:pt x="588" y="1580"/>
                  </a:lnTo>
                  <a:lnTo>
                    <a:pt x="574" y="1544"/>
                  </a:lnTo>
                  <a:lnTo>
                    <a:pt x="562" y="1508"/>
                  </a:lnTo>
                  <a:lnTo>
                    <a:pt x="552" y="1472"/>
                  </a:lnTo>
                  <a:lnTo>
                    <a:pt x="542" y="1434"/>
                  </a:lnTo>
                  <a:lnTo>
                    <a:pt x="534" y="1396"/>
                  </a:lnTo>
                  <a:lnTo>
                    <a:pt x="528" y="1358"/>
                  </a:lnTo>
                  <a:lnTo>
                    <a:pt x="522" y="1320"/>
                  </a:lnTo>
                  <a:lnTo>
                    <a:pt x="518" y="1278"/>
                  </a:lnTo>
                  <a:lnTo>
                    <a:pt x="518" y="1278"/>
                  </a:lnTo>
                  <a:lnTo>
                    <a:pt x="502" y="1246"/>
                  </a:lnTo>
                  <a:lnTo>
                    <a:pt x="486" y="1210"/>
                  </a:lnTo>
                  <a:lnTo>
                    <a:pt x="472" y="1174"/>
                  </a:lnTo>
                  <a:lnTo>
                    <a:pt x="458" y="1136"/>
                  </a:lnTo>
                  <a:lnTo>
                    <a:pt x="446" y="1098"/>
                  </a:lnTo>
                  <a:lnTo>
                    <a:pt x="436" y="1056"/>
                  </a:lnTo>
                  <a:lnTo>
                    <a:pt x="428" y="1014"/>
                  </a:lnTo>
                  <a:lnTo>
                    <a:pt x="420" y="970"/>
                  </a:lnTo>
                  <a:lnTo>
                    <a:pt x="420" y="970"/>
                  </a:lnTo>
                  <a:lnTo>
                    <a:pt x="402" y="940"/>
                  </a:lnTo>
                  <a:lnTo>
                    <a:pt x="384" y="910"/>
                  </a:lnTo>
                  <a:lnTo>
                    <a:pt x="368" y="876"/>
                  </a:lnTo>
                  <a:lnTo>
                    <a:pt x="354" y="840"/>
                  </a:lnTo>
                  <a:lnTo>
                    <a:pt x="340" y="802"/>
                  </a:lnTo>
                  <a:lnTo>
                    <a:pt x="328" y="762"/>
                  </a:lnTo>
                  <a:lnTo>
                    <a:pt x="318" y="720"/>
                  </a:lnTo>
                  <a:lnTo>
                    <a:pt x="308" y="674"/>
                  </a:lnTo>
                  <a:lnTo>
                    <a:pt x="308" y="674"/>
                  </a:lnTo>
                  <a:lnTo>
                    <a:pt x="290" y="650"/>
                  </a:lnTo>
                  <a:lnTo>
                    <a:pt x="274" y="626"/>
                  </a:lnTo>
                  <a:lnTo>
                    <a:pt x="258" y="598"/>
                  </a:lnTo>
                  <a:lnTo>
                    <a:pt x="242" y="566"/>
                  </a:lnTo>
                  <a:lnTo>
                    <a:pt x="230" y="532"/>
                  </a:lnTo>
                  <a:lnTo>
                    <a:pt x="216" y="494"/>
                  </a:lnTo>
                  <a:lnTo>
                    <a:pt x="206" y="452"/>
                  </a:lnTo>
                  <a:lnTo>
                    <a:pt x="194" y="408"/>
                  </a:lnTo>
                  <a:lnTo>
                    <a:pt x="194" y="408"/>
                  </a:lnTo>
                  <a:lnTo>
                    <a:pt x="180" y="394"/>
                  </a:lnTo>
                  <a:lnTo>
                    <a:pt x="164" y="378"/>
                  </a:lnTo>
                  <a:lnTo>
                    <a:pt x="152" y="356"/>
                  </a:lnTo>
                  <a:lnTo>
                    <a:pt x="138" y="332"/>
                  </a:lnTo>
                  <a:lnTo>
                    <a:pt x="126" y="302"/>
                  </a:lnTo>
                  <a:lnTo>
                    <a:pt x="116" y="270"/>
                  </a:lnTo>
                  <a:lnTo>
                    <a:pt x="106" y="234"/>
                  </a:lnTo>
                  <a:lnTo>
                    <a:pt x="96" y="196"/>
                  </a:lnTo>
                  <a:lnTo>
                    <a:pt x="96" y="196"/>
                  </a:lnTo>
                  <a:lnTo>
                    <a:pt x="84" y="192"/>
                  </a:lnTo>
                  <a:lnTo>
                    <a:pt x="74" y="184"/>
                  </a:lnTo>
                  <a:lnTo>
                    <a:pt x="64" y="172"/>
                  </a:lnTo>
                  <a:lnTo>
                    <a:pt x="56" y="156"/>
                  </a:lnTo>
                  <a:lnTo>
                    <a:pt x="48" y="136"/>
                  </a:lnTo>
                  <a:lnTo>
                    <a:pt x="40" y="112"/>
                  </a:lnTo>
                  <a:lnTo>
                    <a:pt x="32" y="84"/>
                  </a:lnTo>
                  <a:lnTo>
                    <a:pt x="26" y="52"/>
                  </a:lnTo>
                  <a:lnTo>
                    <a:pt x="26" y="52"/>
                  </a:lnTo>
                  <a:lnTo>
                    <a:pt x="20" y="60"/>
                  </a:lnTo>
                  <a:lnTo>
                    <a:pt x="16" y="64"/>
                  </a:lnTo>
                  <a:lnTo>
                    <a:pt x="10" y="64"/>
                  </a:lnTo>
                  <a:lnTo>
                    <a:pt x="8" y="60"/>
                  </a:lnTo>
                  <a:lnTo>
                    <a:pt x="4" y="50"/>
                  </a:lnTo>
                  <a:lnTo>
                    <a:pt x="2" y="38"/>
                  </a:lnTo>
                  <a:lnTo>
                    <a:pt x="0" y="0"/>
                  </a:lnTo>
                  <a:lnTo>
                    <a:pt x="0" y="3092"/>
                  </a:lnTo>
                  <a:lnTo>
                    <a:pt x="0" y="3092"/>
                  </a:lnTo>
                  <a:lnTo>
                    <a:pt x="16" y="3072"/>
                  </a:lnTo>
                  <a:lnTo>
                    <a:pt x="30" y="3056"/>
                  </a:lnTo>
                  <a:lnTo>
                    <a:pt x="46" y="3046"/>
                  </a:lnTo>
                  <a:lnTo>
                    <a:pt x="60" y="3040"/>
                  </a:lnTo>
                  <a:lnTo>
                    <a:pt x="68" y="3038"/>
                  </a:lnTo>
                  <a:lnTo>
                    <a:pt x="76" y="3038"/>
                  </a:lnTo>
                  <a:lnTo>
                    <a:pt x="92" y="3044"/>
                  </a:lnTo>
                  <a:lnTo>
                    <a:pt x="106" y="3052"/>
                  </a:lnTo>
                  <a:lnTo>
                    <a:pt x="122" y="3066"/>
                  </a:lnTo>
                  <a:lnTo>
                    <a:pt x="122" y="3066"/>
                  </a:lnTo>
                  <a:lnTo>
                    <a:pt x="136" y="3040"/>
                  </a:lnTo>
                  <a:lnTo>
                    <a:pt x="148" y="3020"/>
                  </a:lnTo>
                  <a:lnTo>
                    <a:pt x="162" y="3002"/>
                  </a:lnTo>
                  <a:lnTo>
                    <a:pt x="176" y="2992"/>
                  </a:lnTo>
                  <a:lnTo>
                    <a:pt x="190" y="2984"/>
                  </a:lnTo>
                  <a:lnTo>
                    <a:pt x="206" y="2982"/>
                  </a:lnTo>
                  <a:lnTo>
                    <a:pt x="222" y="2986"/>
                  </a:lnTo>
                  <a:lnTo>
                    <a:pt x="238" y="2994"/>
                  </a:lnTo>
                  <a:lnTo>
                    <a:pt x="238" y="2994"/>
                  </a:lnTo>
                  <a:lnTo>
                    <a:pt x="248" y="2962"/>
                  </a:lnTo>
                  <a:lnTo>
                    <a:pt x="258" y="2938"/>
                  </a:lnTo>
                  <a:lnTo>
                    <a:pt x="270" y="2916"/>
                  </a:lnTo>
                  <a:lnTo>
                    <a:pt x="282" y="2900"/>
                  </a:lnTo>
                  <a:lnTo>
                    <a:pt x="296" y="2888"/>
                  </a:lnTo>
                  <a:lnTo>
                    <a:pt x="310" y="2880"/>
                  </a:lnTo>
                  <a:lnTo>
                    <a:pt x="326" y="2876"/>
                  </a:lnTo>
                  <a:lnTo>
                    <a:pt x="342" y="2878"/>
                  </a:lnTo>
                  <a:lnTo>
                    <a:pt x="342" y="2878"/>
                  </a:lnTo>
                  <a:lnTo>
                    <a:pt x="350" y="2844"/>
                  </a:lnTo>
                  <a:lnTo>
                    <a:pt x="358" y="2816"/>
                  </a:lnTo>
                  <a:lnTo>
                    <a:pt x="368" y="2790"/>
                  </a:lnTo>
                  <a:lnTo>
                    <a:pt x="378" y="2770"/>
                  </a:lnTo>
                  <a:lnTo>
                    <a:pt x="390" y="2752"/>
                  </a:lnTo>
                  <a:lnTo>
                    <a:pt x="402" y="2740"/>
                  </a:lnTo>
                  <a:lnTo>
                    <a:pt x="418" y="2732"/>
                  </a:lnTo>
                  <a:lnTo>
                    <a:pt x="434" y="2726"/>
                  </a:lnTo>
                  <a:lnTo>
                    <a:pt x="434" y="2726"/>
                  </a:lnTo>
                  <a:lnTo>
                    <a:pt x="438" y="2690"/>
                  </a:lnTo>
                  <a:lnTo>
                    <a:pt x="444" y="2658"/>
                  </a:lnTo>
                  <a:lnTo>
                    <a:pt x="450" y="2630"/>
                  </a:lnTo>
                  <a:lnTo>
                    <a:pt x="460" y="2606"/>
                  </a:lnTo>
                  <a:lnTo>
                    <a:pt x="470" y="2584"/>
                  </a:lnTo>
                  <a:lnTo>
                    <a:pt x="480" y="2568"/>
                  </a:lnTo>
                  <a:lnTo>
                    <a:pt x="494" y="2554"/>
                  </a:lnTo>
                  <a:lnTo>
                    <a:pt x="508" y="2542"/>
                  </a:lnTo>
                  <a:lnTo>
                    <a:pt x="508" y="2542"/>
                  </a:lnTo>
                  <a:lnTo>
                    <a:pt x="510" y="2506"/>
                  </a:lnTo>
                  <a:lnTo>
                    <a:pt x="514" y="2472"/>
                  </a:lnTo>
                  <a:lnTo>
                    <a:pt x="518" y="2442"/>
                  </a:lnTo>
                  <a:lnTo>
                    <a:pt x="524" y="2414"/>
                  </a:lnTo>
                  <a:lnTo>
                    <a:pt x="532" y="2390"/>
                  </a:lnTo>
                  <a:lnTo>
                    <a:pt x="542" y="2368"/>
                  </a:lnTo>
                  <a:lnTo>
                    <a:pt x="552" y="2348"/>
                  </a:lnTo>
                  <a:lnTo>
                    <a:pt x="566" y="2332"/>
                  </a:lnTo>
                  <a:lnTo>
                    <a:pt x="566" y="2332"/>
                  </a:lnTo>
                  <a:lnTo>
                    <a:pt x="564" y="2296"/>
                  </a:lnTo>
                  <a:lnTo>
                    <a:pt x="564" y="2262"/>
                  </a:lnTo>
                  <a:lnTo>
                    <a:pt x="566" y="2228"/>
                  </a:lnTo>
                  <a:lnTo>
                    <a:pt x="570" y="2200"/>
                  </a:lnTo>
                  <a:lnTo>
                    <a:pt x="576" y="2172"/>
                  </a:lnTo>
                  <a:lnTo>
                    <a:pt x="582" y="2146"/>
                  </a:lnTo>
                  <a:lnTo>
                    <a:pt x="592" y="2122"/>
                  </a:lnTo>
                  <a:lnTo>
                    <a:pt x="602" y="2100"/>
                  </a:lnTo>
                  <a:lnTo>
                    <a:pt x="602" y="2100"/>
                  </a:lnTo>
                  <a:lnTo>
                    <a:pt x="598" y="2064"/>
                  </a:lnTo>
                  <a:lnTo>
                    <a:pt x="594" y="2030"/>
                  </a:lnTo>
                  <a:lnTo>
                    <a:pt x="594" y="1998"/>
                  </a:lnTo>
                  <a:lnTo>
                    <a:pt x="594" y="1966"/>
                  </a:lnTo>
                  <a:lnTo>
                    <a:pt x="596" y="1936"/>
                  </a:lnTo>
                  <a:lnTo>
                    <a:pt x="600" y="1908"/>
                  </a:lnTo>
                  <a:lnTo>
                    <a:pt x="606" y="1880"/>
                  </a:lnTo>
                  <a:lnTo>
                    <a:pt x="614" y="1854"/>
                  </a:lnTo>
                  <a:close/>
                </a:path>
              </a:pathLst>
            </a:custGeom>
            <a:gradFill>
              <a:gsLst>
                <a:gs pos="59000">
                  <a:schemeClr val="bg1">
                    <a:alpha val="0"/>
                  </a:schemeClr>
                </a:gs>
                <a:gs pos="88000">
                  <a:schemeClr val="tx1">
                    <a:alpha val="43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8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8" name="그룹 157"/>
            <p:cNvGrpSpPr/>
            <p:nvPr/>
          </p:nvGrpSpPr>
          <p:grpSpPr>
            <a:xfrm>
              <a:off x="3591712" y="946116"/>
              <a:ext cx="1958658" cy="5048878"/>
              <a:chOff x="3403584" y="946116"/>
              <a:chExt cx="1958658" cy="5048878"/>
            </a:xfrm>
          </p:grpSpPr>
          <p:sp>
            <p:nvSpPr>
              <p:cNvPr id="179" name="Freeform 114"/>
              <p:cNvSpPr>
                <a:spLocks/>
              </p:cNvSpPr>
              <p:nvPr/>
            </p:nvSpPr>
            <p:spPr bwMode="auto">
              <a:xfrm>
                <a:off x="4335670" y="5547319"/>
                <a:ext cx="120650" cy="447675"/>
              </a:xfrm>
              <a:custGeom>
                <a:avLst/>
                <a:gdLst/>
                <a:ahLst/>
                <a:cxnLst>
                  <a:cxn ang="0">
                    <a:pos x="76" y="256"/>
                  </a:cxn>
                  <a:cxn ang="0">
                    <a:pos x="76" y="256"/>
                  </a:cxn>
                  <a:cxn ang="0">
                    <a:pos x="74" y="262"/>
                  </a:cxn>
                  <a:cxn ang="0">
                    <a:pos x="72" y="266"/>
                  </a:cxn>
                  <a:cxn ang="0">
                    <a:pos x="62" y="274"/>
                  </a:cxn>
                  <a:cxn ang="0">
                    <a:pos x="50" y="280"/>
                  </a:cxn>
                  <a:cxn ang="0">
                    <a:pos x="38" y="282"/>
                  </a:cxn>
                  <a:cxn ang="0">
                    <a:pos x="38" y="282"/>
                  </a:cxn>
                  <a:cxn ang="0">
                    <a:pos x="38" y="282"/>
                  </a:cxn>
                  <a:cxn ang="0">
                    <a:pos x="26" y="280"/>
                  </a:cxn>
                  <a:cxn ang="0">
                    <a:pos x="14" y="274"/>
                  </a:cxn>
                  <a:cxn ang="0">
                    <a:pos x="4" y="266"/>
                  </a:cxn>
                  <a:cxn ang="0">
                    <a:pos x="2" y="262"/>
                  </a:cxn>
                  <a:cxn ang="0">
                    <a:pos x="0" y="256"/>
                  </a:cxn>
                  <a:cxn ang="0">
                    <a:pos x="12" y="26"/>
                  </a:cxn>
                  <a:cxn ang="0">
                    <a:pos x="12" y="26"/>
                  </a:cxn>
                  <a:cxn ang="0">
                    <a:pos x="14" y="16"/>
                  </a:cxn>
                  <a:cxn ang="0">
                    <a:pos x="20" y="8"/>
                  </a:cxn>
                  <a:cxn ang="0">
                    <a:pos x="28" y="2"/>
                  </a:cxn>
                  <a:cxn ang="0">
                    <a:pos x="38" y="0"/>
                  </a:cxn>
                  <a:cxn ang="0">
                    <a:pos x="38" y="0"/>
                  </a:cxn>
                  <a:cxn ang="0">
                    <a:pos x="38" y="0"/>
                  </a:cxn>
                  <a:cxn ang="0">
                    <a:pos x="48" y="2"/>
                  </a:cxn>
                  <a:cxn ang="0">
                    <a:pos x="56" y="8"/>
                  </a:cxn>
                  <a:cxn ang="0">
                    <a:pos x="62" y="16"/>
                  </a:cxn>
                  <a:cxn ang="0">
                    <a:pos x="64" y="26"/>
                  </a:cxn>
                  <a:cxn ang="0">
                    <a:pos x="76" y="256"/>
                  </a:cxn>
                </a:cxnLst>
                <a:rect l="0" t="0" r="r" b="b"/>
                <a:pathLst>
                  <a:path w="76" h="282">
                    <a:moveTo>
                      <a:pt x="76" y="256"/>
                    </a:moveTo>
                    <a:lnTo>
                      <a:pt x="76" y="256"/>
                    </a:lnTo>
                    <a:lnTo>
                      <a:pt x="74" y="262"/>
                    </a:lnTo>
                    <a:lnTo>
                      <a:pt x="72" y="266"/>
                    </a:lnTo>
                    <a:lnTo>
                      <a:pt x="62" y="274"/>
                    </a:lnTo>
                    <a:lnTo>
                      <a:pt x="50" y="280"/>
                    </a:lnTo>
                    <a:lnTo>
                      <a:pt x="38" y="282"/>
                    </a:lnTo>
                    <a:lnTo>
                      <a:pt x="38" y="282"/>
                    </a:lnTo>
                    <a:lnTo>
                      <a:pt x="38" y="282"/>
                    </a:lnTo>
                    <a:lnTo>
                      <a:pt x="26" y="280"/>
                    </a:lnTo>
                    <a:lnTo>
                      <a:pt x="14" y="274"/>
                    </a:lnTo>
                    <a:lnTo>
                      <a:pt x="4" y="266"/>
                    </a:lnTo>
                    <a:lnTo>
                      <a:pt x="2" y="262"/>
                    </a:lnTo>
                    <a:lnTo>
                      <a:pt x="0" y="256"/>
                    </a:lnTo>
                    <a:lnTo>
                      <a:pt x="12" y="26"/>
                    </a:lnTo>
                    <a:lnTo>
                      <a:pt x="12" y="26"/>
                    </a:lnTo>
                    <a:lnTo>
                      <a:pt x="14" y="16"/>
                    </a:lnTo>
                    <a:lnTo>
                      <a:pt x="20" y="8"/>
                    </a:lnTo>
                    <a:lnTo>
                      <a:pt x="28" y="2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48" y="2"/>
                    </a:lnTo>
                    <a:lnTo>
                      <a:pt x="56" y="8"/>
                    </a:lnTo>
                    <a:lnTo>
                      <a:pt x="62" y="16"/>
                    </a:lnTo>
                    <a:lnTo>
                      <a:pt x="64" y="26"/>
                    </a:lnTo>
                    <a:lnTo>
                      <a:pt x="76" y="256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80" name="Freeform 5"/>
              <p:cNvSpPr>
                <a:spLocks/>
              </p:cNvSpPr>
              <p:nvPr/>
            </p:nvSpPr>
            <p:spPr bwMode="auto">
              <a:xfrm>
                <a:off x="3403584" y="946116"/>
                <a:ext cx="1952625" cy="4908550"/>
              </a:xfrm>
              <a:custGeom>
                <a:avLst/>
                <a:gdLst/>
                <a:ahLst/>
                <a:cxnLst>
                  <a:cxn ang="0">
                    <a:pos x="1210" y="1936"/>
                  </a:cxn>
                  <a:cxn ang="0">
                    <a:pos x="1216" y="2100"/>
                  </a:cxn>
                  <a:cxn ang="0">
                    <a:pos x="1184" y="2200"/>
                  </a:cxn>
                  <a:cxn ang="0">
                    <a:pos x="1180" y="2332"/>
                  </a:cxn>
                  <a:cxn ang="0">
                    <a:pos x="1132" y="2442"/>
                  </a:cxn>
                  <a:cxn ang="0">
                    <a:pos x="1108" y="2554"/>
                  </a:cxn>
                  <a:cxn ang="0">
                    <a:pos x="1058" y="2658"/>
                  </a:cxn>
                  <a:cxn ang="0">
                    <a:pos x="1018" y="2740"/>
                  </a:cxn>
                  <a:cxn ang="0">
                    <a:pos x="964" y="2844"/>
                  </a:cxn>
                  <a:cxn ang="0">
                    <a:pos x="910" y="2888"/>
                  </a:cxn>
                  <a:cxn ang="0">
                    <a:pos x="852" y="2994"/>
                  </a:cxn>
                  <a:cxn ang="0">
                    <a:pos x="790" y="2992"/>
                  </a:cxn>
                  <a:cxn ang="0">
                    <a:pos x="738" y="3066"/>
                  </a:cxn>
                  <a:cxn ang="0">
                    <a:pos x="674" y="3040"/>
                  </a:cxn>
                  <a:cxn ang="0">
                    <a:pos x="614" y="3092"/>
                  </a:cxn>
                  <a:cxn ang="0">
                    <a:pos x="546" y="3038"/>
                  </a:cxn>
                  <a:cxn ang="0">
                    <a:pos x="492" y="3066"/>
                  </a:cxn>
                  <a:cxn ang="0">
                    <a:pos x="424" y="2984"/>
                  </a:cxn>
                  <a:cxn ang="0">
                    <a:pos x="368" y="2962"/>
                  </a:cxn>
                  <a:cxn ang="0">
                    <a:pos x="304" y="2880"/>
                  </a:cxn>
                  <a:cxn ang="0">
                    <a:pos x="258" y="2816"/>
                  </a:cxn>
                  <a:cxn ang="0">
                    <a:pos x="198" y="2732"/>
                  </a:cxn>
                  <a:cxn ang="0">
                    <a:pos x="164" y="2630"/>
                  </a:cxn>
                  <a:cxn ang="0">
                    <a:pos x="106" y="2542"/>
                  </a:cxn>
                  <a:cxn ang="0">
                    <a:pos x="90" y="2414"/>
                  </a:cxn>
                  <a:cxn ang="0">
                    <a:pos x="48" y="2332"/>
                  </a:cxn>
                  <a:cxn ang="0">
                    <a:pos x="40" y="2172"/>
                  </a:cxn>
                  <a:cxn ang="0">
                    <a:pos x="18" y="2064"/>
                  </a:cxn>
                  <a:cxn ang="0">
                    <a:pos x="14" y="1908"/>
                  </a:cxn>
                  <a:cxn ang="0">
                    <a:pos x="16" y="1784"/>
                  </a:cxn>
                  <a:cxn ang="0">
                    <a:pos x="28" y="1614"/>
                  </a:cxn>
                  <a:cxn ang="0">
                    <a:pos x="64" y="1472"/>
                  </a:cxn>
                  <a:cxn ang="0">
                    <a:pos x="96" y="1278"/>
                  </a:cxn>
                  <a:cxn ang="0">
                    <a:pos x="156" y="1136"/>
                  </a:cxn>
                  <a:cxn ang="0">
                    <a:pos x="194" y="970"/>
                  </a:cxn>
                  <a:cxn ang="0">
                    <a:pos x="274" y="802"/>
                  </a:cxn>
                  <a:cxn ang="0">
                    <a:pos x="326" y="650"/>
                  </a:cxn>
                  <a:cxn ang="0">
                    <a:pos x="398" y="494"/>
                  </a:cxn>
                  <a:cxn ang="0">
                    <a:pos x="450" y="378"/>
                  </a:cxn>
                  <a:cxn ang="0">
                    <a:pos x="510" y="234"/>
                  </a:cxn>
                  <a:cxn ang="0">
                    <a:pos x="550" y="172"/>
                  </a:cxn>
                  <a:cxn ang="0">
                    <a:pos x="588" y="52"/>
                  </a:cxn>
                  <a:cxn ang="0">
                    <a:pos x="608" y="60"/>
                  </a:cxn>
                  <a:cxn ang="0">
                    <a:pos x="616" y="38"/>
                  </a:cxn>
                  <a:cxn ang="0">
                    <a:pos x="634" y="60"/>
                  </a:cxn>
                  <a:cxn ang="0">
                    <a:pos x="662" y="136"/>
                  </a:cxn>
                  <a:cxn ang="0">
                    <a:pos x="710" y="196"/>
                  </a:cxn>
                  <a:cxn ang="0">
                    <a:pos x="752" y="332"/>
                  </a:cxn>
                  <a:cxn ang="0">
                    <a:pos x="810" y="408"/>
                  </a:cxn>
                  <a:cxn ang="0">
                    <a:pos x="872" y="598"/>
                  </a:cxn>
                  <a:cxn ang="0">
                    <a:pos x="932" y="720"/>
                  </a:cxn>
                  <a:cxn ang="0">
                    <a:pos x="1000" y="910"/>
                  </a:cxn>
                  <a:cxn ang="0">
                    <a:pos x="1052" y="1056"/>
                  </a:cxn>
                  <a:cxn ang="0">
                    <a:pos x="1116" y="1246"/>
                  </a:cxn>
                  <a:cxn ang="0">
                    <a:pos x="1148" y="1396"/>
                  </a:cxn>
                  <a:cxn ang="0">
                    <a:pos x="1202" y="1580"/>
                  </a:cxn>
                  <a:cxn ang="0">
                    <a:pos x="1204" y="1716"/>
                  </a:cxn>
                </a:cxnLst>
                <a:rect l="0" t="0" r="r" b="b"/>
                <a:pathLst>
                  <a:path w="1230" h="3092">
                    <a:moveTo>
                      <a:pt x="1230" y="1854"/>
                    </a:moveTo>
                    <a:lnTo>
                      <a:pt x="1230" y="1854"/>
                    </a:lnTo>
                    <a:lnTo>
                      <a:pt x="1222" y="1880"/>
                    </a:lnTo>
                    <a:lnTo>
                      <a:pt x="1214" y="1908"/>
                    </a:lnTo>
                    <a:lnTo>
                      <a:pt x="1210" y="1936"/>
                    </a:lnTo>
                    <a:lnTo>
                      <a:pt x="1208" y="1966"/>
                    </a:lnTo>
                    <a:lnTo>
                      <a:pt x="1208" y="1998"/>
                    </a:lnTo>
                    <a:lnTo>
                      <a:pt x="1208" y="2030"/>
                    </a:lnTo>
                    <a:lnTo>
                      <a:pt x="1212" y="2064"/>
                    </a:lnTo>
                    <a:lnTo>
                      <a:pt x="1216" y="2100"/>
                    </a:lnTo>
                    <a:lnTo>
                      <a:pt x="1216" y="2100"/>
                    </a:lnTo>
                    <a:lnTo>
                      <a:pt x="1206" y="2122"/>
                    </a:lnTo>
                    <a:lnTo>
                      <a:pt x="1196" y="2146"/>
                    </a:lnTo>
                    <a:lnTo>
                      <a:pt x="1190" y="2172"/>
                    </a:lnTo>
                    <a:lnTo>
                      <a:pt x="1184" y="2200"/>
                    </a:lnTo>
                    <a:lnTo>
                      <a:pt x="1180" y="2228"/>
                    </a:lnTo>
                    <a:lnTo>
                      <a:pt x="1178" y="2262"/>
                    </a:lnTo>
                    <a:lnTo>
                      <a:pt x="1178" y="2296"/>
                    </a:lnTo>
                    <a:lnTo>
                      <a:pt x="1180" y="2332"/>
                    </a:lnTo>
                    <a:lnTo>
                      <a:pt x="1180" y="2332"/>
                    </a:lnTo>
                    <a:lnTo>
                      <a:pt x="1168" y="2348"/>
                    </a:lnTo>
                    <a:lnTo>
                      <a:pt x="1156" y="2368"/>
                    </a:lnTo>
                    <a:lnTo>
                      <a:pt x="1146" y="2390"/>
                    </a:lnTo>
                    <a:lnTo>
                      <a:pt x="1138" y="2414"/>
                    </a:lnTo>
                    <a:lnTo>
                      <a:pt x="1132" y="2442"/>
                    </a:lnTo>
                    <a:lnTo>
                      <a:pt x="1128" y="2472"/>
                    </a:lnTo>
                    <a:lnTo>
                      <a:pt x="1124" y="2506"/>
                    </a:lnTo>
                    <a:lnTo>
                      <a:pt x="1124" y="2542"/>
                    </a:lnTo>
                    <a:lnTo>
                      <a:pt x="1124" y="2542"/>
                    </a:lnTo>
                    <a:lnTo>
                      <a:pt x="1108" y="2554"/>
                    </a:lnTo>
                    <a:lnTo>
                      <a:pt x="1096" y="2568"/>
                    </a:lnTo>
                    <a:lnTo>
                      <a:pt x="1084" y="2584"/>
                    </a:lnTo>
                    <a:lnTo>
                      <a:pt x="1074" y="2606"/>
                    </a:lnTo>
                    <a:lnTo>
                      <a:pt x="1064" y="2630"/>
                    </a:lnTo>
                    <a:lnTo>
                      <a:pt x="1058" y="2658"/>
                    </a:lnTo>
                    <a:lnTo>
                      <a:pt x="1052" y="2690"/>
                    </a:lnTo>
                    <a:lnTo>
                      <a:pt x="1048" y="2726"/>
                    </a:lnTo>
                    <a:lnTo>
                      <a:pt x="1048" y="2726"/>
                    </a:lnTo>
                    <a:lnTo>
                      <a:pt x="1032" y="2732"/>
                    </a:lnTo>
                    <a:lnTo>
                      <a:pt x="1018" y="2740"/>
                    </a:lnTo>
                    <a:lnTo>
                      <a:pt x="1004" y="2752"/>
                    </a:lnTo>
                    <a:lnTo>
                      <a:pt x="992" y="2770"/>
                    </a:lnTo>
                    <a:lnTo>
                      <a:pt x="982" y="2790"/>
                    </a:lnTo>
                    <a:lnTo>
                      <a:pt x="972" y="2816"/>
                    </a:lnTo>
                    <a:lnTo>
                      <a:pt x="964" y="2844"/>
                    </a:lnTo>
                    <a:lnTo>
                      <a:pt x="956" y="2878"/>
                    </a:lnTo>
                    <a:lnTo>
                      <a:pt x="956" y="2878"/>
                    </a:lnTo>
                    <a:lnTo>
                      <a:pt x="940" y="2876"/>
                    </a:lnTo>
                    <a:lnTo>
                      <a:pt x="924" y="2880"/>
                    </a:lnTo>
                    <a:lnTo>
                      <a:pt x="910" y="2888"/>
                    </a:lnTo>
                    <a:lnTo>
                      <a:pt x="896" y="2900"/>
                    </a:lnTo>
                    <a:lnTo>
                      <a:pt x="884" y="2916"/>
                    </a:lnTo>
                    <a:lnTo>
                      <a:pt x="872" y="2938"/>
                    </a:lnTo>
                    <a:lnTo>
                      <a:pt x="862" y="2962"/>
                    </a:lnTo>
                    <a:lnTo>
                      <a:pt x="852" y="2994"/>
                    </a:lnTo>
                    <a:lnTo>
                      <a:pt x="852" y="2994"/>
                    </a:lnTo>
                    <a:lnTo>
                      <a:pt x="836" y="2986"/>
                    </a:lnTo>
                    <a:lnTo>
                      <a:pt x="820" y="2982"/>
                    </a:lnTo>
                    <a:lnTo>
                      <a:pt x="804" y="2984"/>
                    </a:lnTo>
                    <a:lnTo>
                      <a:pt x="790" y="2992"/>
                    </a:lnTo>
                    <a:lnTo>
                      <a:pt x="776" y="3002"/>
                    </a:lnTo>
                    <a:lnTo>
                      <a:pt x="762" y="3020"/>
                    </a:lnTo>
                    <a:lnTo>
                      <a:pt x="750" y="3040"/>
                    </a:lnTo>
                    <a:lnTo>
                      <a:pt x="738" y="3066"/>
                    </a:lnTo>
                    <a:lnTo>
                      <a:pt x="738" y="3066"/>
                    </a:lnTo>
                    <a:lnTo>
                      <a:pt x="722" y="3052"/>
                    </a:lnTo>
                    <a:lnTo>
                      <a:pt x="706" y="3044"/>
                    </a:lnTo>
                    <a:lnTo>
                      <a:pt x="690" y="3038"/>
                    </a:lnTo>
                    <a:lnTo>
                      <a:pt x="682" y="3038"/>
                    </a:lnTo>
                    <a:lnTo>
                      <a:pt x="674" y="3040"/>
                    </a:lnTo>
                    <a:lnTo>
                      <a:pt x="660" y="3046"/>
                    </a:lnTo>
                    <a:lnTo>
                      <a:pt x="644" y="3056"/>
                    </a:lnTo>
                    <a:lnTo>
                      <a:pt x="630" y="3072"/>
                    </a:lnTo>
                    <a:lnTo>
                      <a:pt x="614" y="3092"/>
                    </a:lnTo>
                    <a:lnTo>
                      <a:pt x="614" y="3092"/>
                    </a:lnTo>
                    <a:lnTo>
                      <a:pt x="600" y="3072"/>
                    </a:lnTo>
                    <a:lnTo>
                      <a:pt x="584" y="3056"/>
                    </a:lnTo>
                    <a:lnTo>
                      <a:pt x="570" y="3046"/>
                    </a:lnTo>
                    <a:lnTo>
                      <a:pt x="554" y="3040"/>
                    </a:lnTo>
                    <a:lnTo>
                      <a:pt x="546" y="3038"/>
                    </a:lnTo>
                    <a:lnTo>
                      <a:pt x="540" y="3038"/>
                    </a:lnTo>
                    <a:lnTo>
                      <a:pt x="524" y="3044"/>
                    </a:lnTo>
                    <a:lnTo>
                      <a:pt x="508" y="3052"/>
                    </a:lnTo>
                    <a:lnTo>
                      <a:pt x="492" y="3066"/>
                    </a:lnTo>
                    <a:lnTo>
                      <a:pt x="492" y="3066"/>
                    </a:lnTo>
                    <a:lnTo>
                      <a:pt x="480" y="3040"/>
                    </a:lnTo>
                    <a:lnTo>
                      <a:pt x="466" y="3020"/>
                    </a:lnTo>
                    <a:lnTo>
                      <a:pt x="452" y="3002"/>
                    </a:lnTo>
                    <a:lnTo>
                      <a:pt x="438" y="2992"/>
                    </a:lnTo>
                    <a:lnTo>
                      <a:pt x="424" y="2984"/>
                    </a:lnTo>
                    <a:lnTo>
                      <a:pt x="410" y="2982"/>
                    </a:lnTo>
                    <a:lnTo>
                      <a:pt x="394" y="2986"/>
                    </a:lnTo>
                    <a:lnTo>
                      <a:pt x="378" y="2994"/>
                    </a:lnTo>
                    <a:lnTo>
                      <a:pt x="378" y="2994"/>
                    </a:lnTo>
                    <a:lnTo>
                      <a:pt x="368" y="2962"/>
                    </a:lnTo>
                    <a:lnTo>
                      <a:pt x="356" y="2938"/>
                    </a:lnTo>
                    <a:lnTo>
                      <a:pt x="344" y="2916"/>
                    </a:lnTo>
                    <a:lnTo>
                      <a:pt x="332" y="2900"/>
                    </a:lnTo>
                    <a:lnTo>
                      <a:pt x="318" y="2888"/>
                    </a:lnTo>
                    <a:lnTo>
                      <a:pt x="304" y="2880"/>
                    </a:lnTo>
                    <a:lnTo>
                      <a:pt x="290" y="2876"/>
                    </a:lnTo>
                    <a:lnTo>
                      <a:pt x="274" y="2878"/>
                    </a:lnTo>
                    <a:lnTo>
                      <a:pt x="274" y="2878"/>
                    </a:lnTo>
                    <a:lnTo>
                      <a:pt x="266" y="2844"/>
                    </a:lnTo>
                    <a:lnTo>
                      <a:pt x="258" y="2816"/>
                    </a:lnTo>
                    <a:lnTo>
                      <a:pt x="248" y="2790"/>
                    </a:lnTo>
                    <a:lnTo>
                      <a:pt x="238" y="2770"/>
                    </a:lnTo>
                    <a:lnTo>
                      <a:pt x="226" y="2752"/>
                    </a:lnTo>
                    <a:lnTo>
                      <a:pt x="212" y="2740"/>
                    </a:lnTo>
                    <a:lnTo>
                      <a:pt x="198" y="2732"/>
                    </a:lnTo>
                    <a:lnTo>
                      <a:pt x="182" y="2726"/>
                    </a:lnTo>
                    <a:lnTo>
                      <a:pt x="182" y="2726"/>
                    </a:lnTo>
                    <a:lnTo>
                      <a:pt x="178" y="2690"/>
                    </a:lnTo>
                    <a:lnTo>
                      <a:pt x="172" y="2658"/>
                    </a:lnTo>
                    <a:lnTo>
                      <a:pt x="164" y="2630"/>
                    </a:lnTo>
                    <a:lnTo>
                      <a:pt x="156" y="2606"/>
                    </a:lnTo>
                    <a:lnTo>
                      <a:pt x="146" y="2584"/>
                    </a:lnTo>
                    <a:lnTo>
                      <a:pt x="134" y="2568"/>
                    </a:lnTo>
                    <a:lnTo>
                      <a:pt x="120" y="2554"/>
                    </a:lnTo>
                    <a:lnTo>
                      <a:pt x="106" y="2542"/>
                    </a:lnTo>
                    <a:lnTo>
                      <a:pt x="106" y="2542"/>
                    </a:lnTo>
                    <a:lnTo>
                      <a:pt x="104" y="2506"/>
                    </a:lnTo>
                    <a:lnTo>
                      <a:pt x="102" y="2472"/>
                    </a:lnTo>
                    <a:lnTo>
                      <a:pt x="98" y="2442"/>
                    </a:lnTo>
                    <a:lnTo>
                      <a:pt x="90" y="2414"/>
                    </a:lnTo>
                    <a:lnTo>
                      <a:pt x="84" y="2390"/>
                    </a:lnTo>
                    <a:lnTo>
                      <a:pt x="74" y="2368"/>
                    </a:lnTo>
                    <a:lnTo>
                      <a:pt x="62" y="2348"/>
                    </a:lnTo>
                    <a:lnTo>
                      <a:pt x="48" y="2332"/>
                    </a:lnTo>
                    <a:lnTo>
                      <a:pt x="48" y="2332"/>
                    </a:lnTo>
                    <a:lnTo>
                      <a:pt x="50" y="2296"/>
                    </a:lnTo>
                    <a:lnTo>
                      <a:pt x="50" y="2262"/>
                    </a:lnTo>
                    <a:lnTo>
                      <a:pt x="48" y="2228"/>
                    </a:lnTo>
                    <a:lnTo>
                      <a:pt x="46" y="2200"/>
                    </a:lnTo>
                    <a:lnTo>
                      <a:pt x="40" y="2172"/>
                    </a:lnTo>
                    <a:lnTo>
                      <a:pt x="32" y="2146"/>
                    </a:lnTo>
                    <a:lnTo>
                      <a:pt x="24" y="2122"/>
                    </a:lnTo>
                    <a:lnTo>
                      <a:pt x="12" y="2100"/>
                    </a:lnTo>
                    <a:lnTo>
                      <a:pt x="12" y="2100"/>
                    </a:lnTo>
                    <a:lnTo>
                      <a:pt x="18" y="2064"/>
                    </a:lnTo>
                    <a:lnTo>
                      <a:pt x="20" y="2030"/>
                    </a:lnTo>
                    <a:lnTo>
                      <a:pt x="22" y="1998"/>
                    </a:lnTo>
                    <a:lnTo>
                      <a:pt x="22" y="1966"/>
                    </a:lnTo>
                    <a:lnTo>
                      <a:pt x="18" y="1936"/>
                    </a:lnTo>
                    <a:lnTo>
                      <a:pt x="14" y="1908"/>
                    </a:lnTo>
                    <a:lnTo>
                      <a:pt x="8" y="1880"/>
                    </a:lnTo>
                    <a:lnTo>
                      <a:pt x="0" y="1854"/>
                    </a:lnTo>
                    <a:lnTo>
                      <a:pt x="0" y="1854"/>
                    </a:lnTo>
                    <a:lnTo>
                      <a:pt x="8" y="1818"/>
                    </a:lnTo>
                    <a:lnTo>
                      <a:pt x="16" y="1784"/>
                    </a:lnTo>
                    <a:lnTo>
                      <a:pt x="20" y="1750"/>
                    </a:lnTo>
                    <a:lnTo>
                      <a:pt x="24" y="1716"/>
                    </a:lnTo>
                    <a:lnTo>
                      <a:pt x="28" y="1682"/>
                    </a:lnTo>
                    <a:lnTo>
                      <a:pt x="28" y="1648"/>
                    </a:lnTo>
                    <a:lnTo>
                      <a:pt x="28" y="1614"/>
                    </a:lnTo>
                    <a:lnTo>
                      <a:pt x="26" y="1580"/>
                    </a:lnTo>
                    <a:lnTo>
                      <a:pt x="26" y="1580"/>
                    </a:lnTo>
                    <a:lnTo>
                      <a:pt x="40" y="1544"/>
                    </a:lnTo>
                    <a:lnTo>
                      <a:pt x="52" y="1508"/>
                    </a:lnTo>
                    <a:lnTo>
                      <a:pt x="64" y="1472"/>
                    </a:lnTo>
                    <a:lnTo>
                      <a:pt x="74" y="1434"/>
                    </a:lnTo>
                    <a:lnTo>
                      <a:pt x="82" y="1396"/>
                    </a:lnTo>
                    <a:lnTo>
                      <a:pt x="88" y="1358"/>
                    </a:lnTo>
                    <a:lnTo>
                      <a:pt x="92" y="1320"/>
                    </a:lnTo>
                    <a:lnTo>
                      <a:pt x="96" y="1278"/>
                    </a:lnTo>
                    <a:lnTo>
                      <a:pt x="96" y="1278"/>
                    </a:lnTo>
                    <a:lnTo>
                      <a:pt x="114" y="1246"/>
                    </a:lnTo>
                    <a:lnTo>
                      <a:pt x="130" y="1210"/>
                    </a:lnTo>
                    <a:lnTo>
                      <a:pt x="144" y="1174"/>
                    </a:lnTo>
                    <a:lnTo>
                      <a:pt x="156" y="1136"/>
                    </a:lnTo>
                    <a:lnTo>
                      <a:pt x="168" y="1098"/>
                    </a:lnTo>
                    <a:lnTo>
                      <a:pt x="178" y="1056"/>
                    </a:lnTo>
                    <a:lnTo>
                      <a:pt x="186" y="1014"/>
                    </a:lnTo>
                    <a:lnTo>
                      <a:pt x="194" y="970"/>
                    </a:lnTo>
                    <a:lnTo>
                      <a:pt x="194" y="970"/>
                    </a:lnTo>
                    <a:lnTo>
                      <a:pt x="212" y="940"/>
                    </a:lnTo>
                    <a:lnTo>
                      <a:pt x="230" y="910"/>
                    </a:lnTo>
                    <a:lnTo>
                      <a:pt x="246" y="876"/>
                    </a:lnTo>
                    <a:lnTo>
                      <a:pt x="260" y="840"/>
                    </a:lnTo>
                    <a:lnTo>
                      <a:pt x="274" y="802"/>
                    </a:lnTo>
                    <a:lnTo>
                      <a:pt x="286" y="762"/>
                    </a:lnTo>
                    <a:lnTo>
                      <a:pt x="298" y="720"/>
                    </a:lnTo>
                    <a:lnTo>
                      <a:pt x="308" y="674"/>
                    </a:lnTo>
                    <a:lnTo>
                      <a:pt x="308" y="674"/>
                    </a:lnTo>
                    <a:lnTo>
                      <a:pt x="326" y="650"/>
                    </a:lnTo>
                    <a:lnTo>
                      <a:pt x="342" y="626"/>
                    </a:lnTo>
                    <a:lnTo>
                      <a:pt x="358" y="598"/>
                    </a:lnTo>
                    <a:lnTo>
                      <a:pt x="372" y="566"/>
                    </a:lnTo>
                    <a:lnTo>
                      <a:pt x="386" y="532"/>
                    </a:lnTo>
                    <a:lnTo>
                      <a:pt x="398" y="494"/>
                    </a:lnTo>
                    <a:lnTo>
                      <a:pt x="410" y="452"/>
                    </a:lnTo>
                    <a:lnTo>
                      <a:pt x="420" y="408"/>
                    </a:lnTo>
                    <a:lnTo>
                      <a:pt x="420" y="408"/>
                    </a:lnTo>
                    <a:lnTo>
                      <a:pt x="436" y="394"/>
                    </a:lnTo>
                    <a:lnTo>
                      <a:pt x="450" y="378"/>
                    </a:lnTo>
                    <a:lnTo>
                      <a:pt x="464" y="356"/>
                    </a:lnTo>
                    <a:lnTo>
                      <a:pt x="476" y="332"/>
                    </a:lnTo>
                    <a:lnTo>
                      <a:pt x="488" y="302"/>
                    </a:lnTo>
                    <a:lnTo>
                      <a:pt x="500" y="270"/>
                    </a:lnTo>
                    <a:lnTo>
                      <a:pt x="510" y="234"/>
                    </a:lnTo>
                    <a:lnTo>
                      <a:pt x="518" y="196"/>
                    </a:lnTo>
                    <a:lnTo>
                      <a:pt x="518" y="196"/>
                    </a:lnTo>
                    <a:lnTo>
                      <a:pt x="530" y="192"/>
                    </a:lnTo>
                    <a:lnTo>
                      <a:pt x="540" y="184"/>
                    </a:lnTo>
                    <a:lnTo>
                      <a:pt x="550" y="172"/>
                    </a:lnTo>
                    <a:lnTo>
                      <a:pt x="560" y="156"/>
                    </a:lnTo>
                    <a:lnTo>
                      <a:pt x="568" y="136"/>
                    </a:lnTo>
                    <a:lnTo>
                      <a:pt x="576" y="112"/>
                    </a:lnTo>
                    <a:lnTo>
                      <a:pt x="582" y="84"/>
                    </a:lnTo>
                    <a:lnTo>
                      <a:pt x="588" y="52"/>
                    </a:lnTo>
                    <a:lnTo>
                      <a:pt x="588" y="52"/>
                    </a:lnTo>
                    <a:lnTo>
                      <a:pt x="594" y="60"/>
                    </a:lnTo>
                    <a:lnTo>
                      <a:pt x="600" y="64"/>
                    </a:lnTo>
                    <a:lnTo>
                      <a:pt x="604" y="64"/>
                    </a:lnTo>
                    <a:lnTo>
                      <a:pt x="608" y="60"/>
                    </a:lnTo>
                    <a:lnTo>
                      <a:pt x="610" y="50"/>
                    </a:lnTo>
                    <a:lnTo>
                      <a:pt x="612" y="38"/>
                    </a:lnTo>
                    <a:lnTo>
                      <a:pt x="614" y="0"/>
                    </a:lnTo>
                    <a:lnTo>
                      <a:pt x="614" y="0"/>
                    </a:lnTo>
                    <a:lnTo>
                      <a:pt x="616" y="38"/>
                    </a:lnTo>
                    <a:lnTo>
                      <a:pt x="618" y="50"/>
                    </a:lnTo>
                    <a:lnTo>
                      <a:pt x="622" y="60"/>
                    </a:lnTo>
                    <a:lnTo>
                      <a:pt x="626" y="64"/>
                    </a:lnTo>
                    <a:lnTo>
                      <a:pt x="630" y="64"/>
                    </a:lnTo>
                    <a:lnTo>
                      <a:pt x="634" y="60"/>
                    </a:lnTo>
                    <a:lnTo>
                      <a:pt x="640" y="52"/>
                    </a:lnTo>
                    <a:lnTo>
                      <a:pt x="640" y="52"/>
                    </a:lnTo>
                    <a:lnTo>
                      <a:pt x="648" y="84"/>
                    </a:lnTo>
                    <a:lnTo>
                      <a:pt x="654" y="112"/>
                    </a:lnTo>
                    <a:lnTo>
                      <a:pt x="662" y="136"/>
                    </a:lnTo>
                    <a:lnTo>
                      <a:pt x="670" y="156"/>
                    </a:lnTo>
                    <a:lnTo>
                      <a:pt x="678" y="172"/>
                    </a:lnTo>
                    <a:lnTo>
                      <a:pt x="688" y="184"/>
                    </a:lnTo>
                    <a:lnTo>
                      <a:pt x="700" y="192"/>
                    </a:lnTo>
                    <a:lnTo>
                      <a:pt x="710" y="196"/>
                    </a:lnTo>
                    <a:lnTo>
                      <a:pt x="710" y="196"/>
                    </a:lnTo>
                    <a:lnTo>
                      <a:pt x="720" y="234"/>
                    </a:lnTo>
                    <a:lnTo>
                      <a:pt x="730" y="270"/>
                    </a:lnTo>
                    <a:lnTo>
                      <a:pt x="742" y="302"/>
                    </a:lnTo>
                    <a:lnTo>
                      <a:pt x="752" y="332"/>
                    </a:lnTo>
                    <a:lnTo>
                      <a:pt x="766" y="356"/>
                    </a:lnTo>
                    <a:lnTo>
                      <a:pt x="780" y="378"/>
                    </a:lnTo>
                    <a:lnTo>
                      <a:pt x="794" y="394"/>
                    </a:lnTo>
                    <a:lnTo>
                      <a:pt x="810" y="408"/>
                    </a:lnTo>
                    <a:lnTo>
                      <a:pt x="810" y="408"/>
                    </a:lnTo>
                    <a:lnTo>
                      <a:pt x="820" y="452"/>
                    </a:lnTo>
                    <a:lnTo>
                      <a:pt x="832" y="494"/>
                    </a:lnTo>
                    <a:lnTo>
                      <a:pt x="844" y="532"/>
                    </a:lnTo>
                    <a:lnTo>
                      <a:pt x="858" y="566"/>
                    </a:lnTo>
                    <a:lnTo>
                      <a:pt x="872" y="598"/>
                    </a:lnTo>
                    <a:lnTo>
                      <a:pt x="888" y="626"/>
                    </a:lnTo>
                    <a:lnTo>
                      <a:pt x="904" y="650"/>
                    </a:lnTo>
                    <a:lnTo>
                      <a:pt x="922" y="674"/>
                    </a:lnTo>
                    <a:lnTo>
                      <a:pt x="922" y="674"/>
                    </a:lnTo>
                    <a:lnTo>
                      <a:pt x="932" y="720"/>
                    </a:lnTo>
                    <a:lnTo>
                      <a:pt x="942" y="762"/>
                    </a:lnTo>
                    <a:lnTo>
                      <a:pt x="956" y="802"/>
                    </a:lnTo>
                    <a:lnTo>
                      <a:pt x="968" y="840"/>
                    </a:lnTo>
                    <a:lnTo>
                      <a:pt x="984" y="876"/>
                    </a:lnTo>
                    <a:lnTo>
                      <a:pt x="1000" y="910"/>
                    </a:lnTo>
                    <a:lnTo>
                      <a:pt x="1016" y="940"/>
                    </a:lnTo>
                    <a:lnTo>
                      <a:pt x="1034" y="970"/>
                    </a:lnTo>
                    <a:lnTo>
                      <a:pt x="1034" y="970"/>
                    </a:lnTo>
                    <a:lnTo>
                      <a:pt x="1042" y="1014"/>
                    </a:lnTo>
                    <a:lnTo>
                      <a:pt x="1052" y="1056"/>
                    </a:lnTo>
                    <a:lnTo>
                      <a:pt x="1062" y="1098"/>
                    </a:lnTo>
                    <a:lnTo>
                      <a:pt x="1072" y="1136"/>
                    </a:lnTo>
                    <a:lnTo>
                      <a:pt x="1086" y="1174"/>
                    </a:lnTo>
                    <a:lnTo>
                      <a:pt x="1100" y="1210"/>
                    </a:lnTo>
                    <a:lnTo>
                      <a:pt x="1116" y="1246"/>
                    </a:lnTo>
                    <a:lnTo>
                      <a:pt x="1134" y="1278"/>
                    </a:lnTo>
                    <a:lnTo>
                      <a:pt x="1134" y="1278"/>
                    </a:lnTo>
                    <a:lnTo>
                      <a:pt x="1136" y="1320"/>
                    </a:lnTo>
                    <a:lnTo>
                      <a:pt x="1142" y="1358"/>
                    </a:lnTo>
                    <a:lnTo>
                      <a:pt x="1148" y="1396"/>
                    </a:lnTo>
                    <a:lnTo>
                      <a:pt x="1156" y="1434"/>
                    </a:lnTo>
                    <a:lnTo>
                      <a:pt x="1166" y="1472"/>
                    </a:lnTo>
                    <a:lnTo>
                      <a:pt x="1176" y="1508"/>
                    </a:lnTo>
                    <a:lnTo>
                      <a:pt x="1188" y="1544"/>
                    </a:lnTo>
                    <a:lnTo>
                      <a:pt x="1202" y="1580"/>
                    </a:lnTo>
                    <a:lnTo>
                      <a:pt x="1202" y="1580"/>
                    </a:lnTo>
                    <a:lnTo>
                      <a:pt x="1200" y="1614"/>
                    </a:lnTo>
                    <a:lnTo>
                      <a:pt x="1200" y="1648"/>
                    </a:lnTo>
                    <a:lnTo>
                      <a:pt x="1202" y="1682"/>
                    </a:lnTo>
                    <a:lnTo>
                      <a:pt x="1204" y="1716"/>
                    </a:lnTo>
                    <a:lnTo>
                      <a:pt x="1208" y="1750"/>
                    </a:lnTo>
                    <a:lnTo>
                      <a:pt x="1214" y="1784"/>
                    </a:lnTo>
                    <a:lnTo>
                      <a:pt x="1220" y="1818"/>
                    </a:lnTo>
                    <a:lnTo>
                      <a:pt x="1230" y="1854"/>
                    </a:lnTo>
                    <a:close/>
                  </a:path>
                </a:pathLst>
              </a:custGeom>
              <a:gradFill>
                <a:gsLst>
                  <a:gs pos="36000">
                    <a:schemeClr val="accent3"/>
                  </a:gs>
                  <a:gs pos="92000">
                    <a:schemeClr val="accent4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81" name="Freeform 52"/>
              <p:cNvSpPr>
                <a:spLocks noEditPoints="1"/>
              </p:cNvSpPr>
              <p:nvPr/>
            </p:nvSpPr>
            <p:spPr bwMode="auto">
              <a:xfrm>
                <a:off x="3403584" y="1044511"/>
                <a:ext cx="962025" cy="4486275"/>
              </a:xfrm>
              <a:custGeom>
                <a:avLst/>
                <a:gdLst/>
                <a:ahLst/>
                <a:cxnLst>
                  <a:cxn ang="0">
                    <a:pos x="586" y="10"/>
                  </a:cxn>
                  <a:cxn ang="0">
                    <a:pos x="558" y="106"/>
                  </a:cxn>
                  <a:cxn ang="0">
                    <a:pos x="518" y="144"/>
                  </a:cxn>
                  <a:cxn ang="0">
                    <a:pos x="488" y="250"/>
                  </a:cxn>
                  <a:cxn ang="0">
                    <a:pos x="436" y="342"/>
                  </a:cxn>
                  <a:cxn ang="0">
                    <a:pos x="398" y="442"/>
                  </a:cxn>
                  <a:cxn ang="0">
                    <a:pos x="342" y="574"/>
                  </a:cxn>
                  <a:cxn ang="0">
                    <a:pos x="298" y="668"/>
                  </a:cxn>
                  <a:cxn ang="0">
                    <a:pos x="246" y="824"/>
                  </a:cxn>
                  <a:cxn ang="0">
                    <a:pos x="194" y="918"/>
                  </a:cxn>
                  <a:cxn ang="0">
                    <a:pos x="178" y="1006"/>
                  </a:cxn>
                  <a:cxn ang="0">
                    <a:pos x="128" y="1158"/>
                  </a:cxn>
                  <a:cxn ang="0">
                    <a:pos x="96" y="1226"/>
                  </a:cxn>
                  <a:cxn ang="0">
                    <a:pos x="74" y="1382"/>
                  </a:cxn>
                  <a:cxn ang="0">
                    <a:pos x="26" y="1528"/>
                  </a:cxn>
                  <a:cxn ang="0">
                    <a:pos x="26" y="1640"/>
                  </a:cxn>
                  <a:cxn ang="0">
                    <a:pos x="0" y="1802"/>
                  </a:cxn>
                  <a:cxn ang="0">
                    <a:pos x="22" y="1942"/>
                  </a:cxn>
                  <a:cxn ang="0">
                    <a:pos x="12" y="2048"/>
                  </a:cxn>
                  <a:cxn ang="0">
                    <a:pos x="42" y="2126"/>
                  </a:cxn>
                  <a:cxn ang="0">
                    <a:pos x="50" y="2226"/>
                  </a:cxn>
                  <a:cxn ang="0">
                    <a:pos x="62" y="2296"/>
                  </a:cxn>
                  <a:cxn ang="0">
                    <a:pos x="98" y="2390"/>
                  </a:cxn>
                  <a:cxn ang="0">
                    <a:pos x="106" y="2490"/>
                  </a:cxn>
                  <a:cxn ang="0">
                    <a:pos x="156" y="2554"/>
                  </a:cxn>
                  <a:cxn ang="0">
                    <a:pos x="182" y="2674"/>
                  </a:cxn>
                  <a:cxn ang="0">
                    <a:pos x="226" y="2700"/>
                  </a:cxn>
                  <a:cxn ang="0">
                    <a:pos x="266" y="2792"/>
                  </a:cxn>
                  <a:cxn ang="0">
                    <a:pos x="276" y="2826"/>
                  </a:cxn>
                  <a:cxn ang="0">
                    <a:pos x="286" y="2824"/>
                  </a:cxn>
                  <a:cxn ang="0">
                    <a:pos x="276" y="2762"/>
                  </a:cxn>
                  <a:cxn ang="0">
                    <a:pos x="230" y="2688"/>
                  </a:cxn>
                  <a:cxn ang="0">
                    <a:pos x="196" y="2638"/>
                  </a:cxn>
                  <a:cxn ang="0">
                    <a:pos x="164" y="2532"/>
                  </a:cxn>
                  <a:cxn ang="0">
                    <a:pos x="126" y="2490"/>
                  </a:cxn>
                  <a:cxn ang="0">
                    <a:pos x="110" y="2362"/>
                  </a:cxn>
                  <a:cxn ang="0">
                    <a:pos x="68" y="2280"/>
                  </a:cxn>
                  <a:cxn ang="0">
                    <a:pos x="68" y="2176"/>
                  </a:cxn>
                  <a:cxn ang="0">
                    <a:pos x="42" y="2070"/>
                  </a:cxn>
                  <a:cxn ang="0">
                    <a:pos x="40" y="1978"/>
                  </a:cxn>
                  <a:cxn ang="0">
                    <a:pos x="34" y="1856"/>
                  </a:cxn>
                  <a:cxn ang="0">
                    <a:pos x="28" y="1766"/>
                  </a:cxn>
                  <a:cxn ang="0">
                    <a:pos x="46" y="1630"/>
                  </a:cxn>
                  <a:cxn ang="0">
                    <a:pos x="46" y="1528"/>
                  </a:cxn>
                  <a:cxn ang="0">
                    <a:pos x="92" y="1382"/>
                  </a:cxn>
                  <a:cxn ang="0">
                    <a:pos x="116" y="1226"/>
                  </a:cxn>
                  <a:cxn ang="0">
                    <a:pos x="162" y="1122"/>
                  </a:cxn>
                  <a:cxn ang="0">
                    <a:pos x="206" y="962"/>
                  </a:cxn>
                  <a:cxn ang="0">
                    <a:pos x="250" y="858"/>
                  </a:cxn>
                  <a:cxn ang="0">
                    <a:pos x="306" y="710"/>
                  </a:cxn>
                  <a:cxn ang="0">
                    <a:pos x="344" y="598"/>
                  </a:cxn>
                  <a:cxn ang="0">
                    <a:pos x="404" y="480"/>
                  </a:cxn>
                  <a:cxn ang="0">
                    <a:pos x="440" y="356"/>
                  </a:cxn>
                  <a:cxn ang="0">
                    <a:pos x="496" y="280"/>
                  </a:cxn>
                  <a:cxn ang="0">
                    <a:pos x="538" y="144"/>
                  </a:cxn>
                  <a:cxn ang="0">
                    <a:pos x="568" y="122"/>
                  </a:cxn>
                  <a:cxn ang="0">
                    <a:pos x="600" y="40"/>
                  </a:cxn>
                  <a:cxn ang="0">
                    <a:pos x="606" y="12"/>
                  </a:cxn>
                  <a:cxn ang="0">
                    <a:pos x="594" y="8"/>
                  </a:cxn>
                  <a:cxn ang="0">
                    <a:pos x="588" y="0"/>
                  </a:cxn>
                </a:cxnLst>
                <a:rect l="0" t="0" r="r" b="b"/>
                <a:pathLst>
                  <a:path w="606" h="2826">
                    <a:moveTo>
                      <a:pt x="590" y="4"/>
                    </a:moveTo>
                    <a:lnTo>
                      <a:pt x="590" y="4"/>
                    </a:lnTo>
                    <a:lnTo>
                      <a:pt x="586" y="10"/>
                    </a:lnTo>
                    <a:lnTo>
                      <a:pt x="586" y="10"/>
                    </a:lnTo>
                    <a:lnTo>
                      <a:pt x="580" y="40"/>
                    </a:lnTo>
                    <a:lnTo>
                      <a:pt x="574" y="66"/>
                    </a:lnTo>
                    <a:lnTo>
                      <a:pt x="566" y="88"/>
                    </a:lnTo>
                    <a:lnTo>
                      <a:pt x="558" y="106"/>
                    </a:lnTo>
                    <a:lnTo>
                      <a:pt x="550" y="122"/>
                    </a:lnTo>
                    <a:lnTo>
                      <a:pt x="540" y="132"/>
                    </a:lnTo>
                    <a:lnTo>
                      <a:pt x="530" y="140"/>
                    </a:lnTo>
                    <a:lnTo>
                      <a:pt x="518" y="144"/>
                    </a:lnTo>
                    <a:lnTo>
                      <a:pt x="518" y="144"/>
                    </a:lnTo>
                    <a:lnTo>
                      <a:pt x="510" y="182"/>
                    </a:lnTo>
                    <a:lnTo>
                      <a:pt x="500" y="218"/>
                    </a:lnTo>
                    <a:lnTo>
                      <a:pt x="488" y="250"/>
                    </a:lnTo>
                    <a:lnTo>
                      <a:pt x="476" y="280"/>
                    </a:lnTo>
                    <a:lnTo>
                      <a:pt x="464" y="304"/>
                    </a:lnTo>
                    <a:lnTo>
                      <a:pt x="450" y="326"/>
                    </a:lnTo>
                    <a:lnTo>
                      <a:pt x="436" y="342"/>
                    </a:lnTo>
                    <a:lnTo>
                      <a:pt x="420" y="356"/>
                    </a:lnTo>
                    <a:lnTo>
                      <a:pt x="420" y="356"/>
                    </a:lnTo>
                    <a:lnTo>
                      <a:pt x="410" y="400"/>
                    </a:lnTo>
                    <a:lnTo>
                      <a:pt x="398" y="442"/>
                    </a:lnTo>
                    <a:lnTo>
                      <a:pt x="386" y="480"/>
                    </a:lnTo>
                    <a:lnTo>
                      <a:pt x="372" y="514"/>
                    </a:lnTo>
                    <a:lnTo>
                      <a:pt x="358" y="546"/>
                    </a:lnTo>
                    <a:lnTo>
                      <a:pt x="342" y="574"/>
                    </a:lnTo>
                    <a:lnTo>
                      <a:pt x="326" y="598"/>
                    </a:lnTo>
                    <a:lnTo>
                      <a:pt x="308" y="622"/>
                    </a:lnTo>
                    <a:lnTo>
                      <a:pt x="308" y="622"/>
                    </a:lnTo>
                    <a:lnTo>
                      <a:pt x="298" y="668"/>
                    </a:lnTo>
                    <a:lnTo>
                      <a:pt x="286" y="710"/>
                    </a:lnTo>
                    <a:lnTo>
                      <a:pt x="274" y="750"/>
                    </a:lnTo>
                    <a:lnTo>
                      <a:pt x="260" y="788"/>
                    </a:lnTo>
                    <a:lnTo>
                      <a:pt x="246" y="824"/>
                    </a:lnTo>
                    <a:lnTo>
                      <a:pt x="230" y="858"/>
                    </a:lnTo>
                    <a:lnTo>
                      <a:pt x="212" y="888"/>
                    </a:lnTo>
                    <a:lnTo>
                      <a:pt x="194" y="918"/>
                    </a:lnTo>
                    <a:lnTo>
                      <a:pt x="194" y="918"/>
                    </a:lnTo>
                    <a:lnTo>
                      <a:pt x="194" y="918"/>
                    </a:lnTo>
                    <a:lnTo>
                      <a:pt x="194" y="918"/>
                    </a:lnTo>
                    <a:lnTo>
                      <a:pt x="186" y="962"/>
                    </a:lnTo>
                    <a:lnTo>
                      <a:pt x="178" y="1006"/>
                    </a:lnTo>
                    <a:lnTo>
                      <a:pt x="168" y="1046"/>
                    </a:lnTo>
                    <a:lnTo>
                      <a:pt x="156" y="1084"/>
                    </a:lnTo>
                    <a:lnTo>
                      <a:pt x="144" y="1122"/>
                    </a:lnTo>
                    <a:lnTo>
                      <a:pt x="128" y="1158"/>
                    </a:lnTo>
                    <a:lnTo>
                      <a:pt x="114" y="1194"/>
                    </a:lnTo>
                    <a:lnTo>
                      <a:pt x="96" y="1226"/>
                    </a:lnTo>
                    <a:lnTo>
                      <a:pt x="96" y="1226"/>
                    </a:lnTo>
                    <a:lnTo>
                      <a:pt x="96" y="1226"/>
                    </a:lnTo>
                    <a:lnTo>
                      <a:pt x="92" y="1268"/>
                    </a:lnTo>
                    <a:lnTo>
                      <a:pt x="88" y="1306"/>
                    </a:lnTo>
                    <a:lnTo>
                      <a:pt x="82" y="1344"/>
                    </a:lnTo>
                    <a:lnTo>
                      <a:pt x="74" y="1382"/>
                    </a:lnTo>
                    <a:lnTo>
                      <a:pt x="64" y="1420"/>
                    </a:lnTo>
                    <a:lnTo>
                      <a:pt x="52" y="1456"/>
                    </a:lnTo>
                    <a:lnTo>
                      <a:pt x="40" y="1492"/>
                    </a:lnTo>
                    <a:lnTo>
                      <a:pt x="26" y="1528"/>
                    </a:lnTo>
                    <a:lnTo>
                      <a:pt x="26" y="1528"/>
                    </a:lnTo>
                    <a:lnTo>
                      <a:pt x="28" y="1588"/>
                    </a:lnTo>
                    <a:lnTo>
                      <a:pt x="28" y="1588"/>
                    </a:lnTo>
                    <a:lnTo>
                      <a:pt x="26" y="1640"/>
                    </a:lnTo>
                    <a:lnTo>
                      <a:pt x="22" y="1694"/>
                    </a:lnTo>
                    <a:lnTo>
                      <a:pt x="12" y="1748"/>
                    </a:lnTo>
                    <a:lnTo>
                      <a:pt x="0" y="1802"/>
                    </a:lnTo>
                    <a:lnTo>
                      <a:pt x="0" y="1802"/>
                    </a:lnTo>
                    <a:lnTo>
                      <a:pt x="10" y="1834"/>
                    </a:lnTo>
                    <a:lnTo>
                      <a:pt x="16" y="1868"/>
                    </a:lnTo>
                    <a:lnTo>
                      <a:pt x="20" y="1904"/>
                    </a:lnTo>
                    <a:lnTo>
                      <a:pt x="22" y="1942"/>
                    </a:lnTo>
                    <a:lnTo>
                      <a:pt x="22" y="1942"/>
                    </a:lnTo>
                    <a:lnTo>
                      <a:pt x="20" y="1994"/>
                    </a:lnTo>
                    <a:lnTo>
                      <a:pt x="12" y="2048"/>
                    </a:lnTo>
                    <a:lnTo>
                      <a:pt x="12" y="2048"/>
                    </a:lnTo>
                    <a:lnTo>
                      <a:pt x="22" y="2066"/>
                    </a:lnTo>
                    <a:lnTo>
                      <a:pt x="30" y="2086"/>
                    </a:lnTo>
                    <a:lnTo>
                      <a:pt x="36" y="2106"/>
                    </a:lnTo>
                    <a:lnTo>
                      <a:pt x="42" y="2126"/>
                    </a:lnTo>
                    <a:lnTo>
                      <a:pt x="46" y="2150"/>
                    </a:lnTo>
                    <a:lnTo>
                      <a:pt x="48" y="2174"/>
                    </a:lnTo>
                    <a:lnTo>
                      <a:pt x="50" y="2198"/>
                    </a:lnTo>
                    <a:lnTo>
                      <a:pt x="50" y="2226"/>
                    </a:lnTo>
                    <a:lnTo>
                      <a:pt x="50" y="2226"/>
                    </a:lnTo>
                    <a:lnTo>
                      <a:pt x="48" y="2280"/>
                    </a:lnTo>
                    <a:lnTo>
                      <a:pt x="48" y="2280"/>
                    </a:lnTo>
                    <a:lnTo>
                      <a:pt x="62" y="2296"/>
                    </a:lnTo>
                    <a:lnTo>
                      <a:pt x="74" y="2316"/>
                    </a:lnTo>
                    <a:lnTo>
                      <a:pt x="84" y="2338"/>
                    </a:lnTo>
                    <a:lnTo>
                      <a:pt x="90" y="2362"/>
                    </a:lnTo>
                    <a:lnTo>
                      <a:pt x="98" y="2390"/>
                    </a:lnTo>
                    <a:lnTo>
                      <a:pt x="102" y="2420"/>
                    </a:lnTo>
                    <a:lnTo>
                      <a:pt x="104" y="2454"/>
                    </a:lnTo>
                    <a:lnTo>
                      <a:pt x="106" y="2490"/>
                    </a:lnTo>
                    <a:lnTo>
                      <a:pt x="106" y="2490"/>
                    </a:lnTo>
                    <a:lnTo>
                      <a:pt x="120" y="2502"/>
                    </a:lnTo>
                    <a:lnTo>
                      <a:pt x="134" y="2516"/>
                    </a:lnTo>
                    <a:lnTo>
                      <a:pt x="146" y="2532"/>
                    </a:lnTo>
                    <a:lnTo>
                      <a:pt x="156" y="2554"/>
                    </a:lnTo>
                    <a:lnTo>
                      <a:pt x="164" y="2578"/>
                    </a:lnTo>
                    <a:lnTo>
                      <a:pt x="172" y="2606"/>
                    </a:lnTo>
                    <a:lnTo>
                      <a:pt x="178" y="2638"/>
                    </a:lnTo>
                    <a:lnTo>
                      <a:pt x="182" y="2674"/>
                    </a:lnTo>
                    <a:lnTo>
                      <a:pt x="182" y="2674"/>
                    </a:lnTo>
                    <a:lnTo>
                      <a:pt x="198" y="2680"/>
                    </a:lnTo>
                    <a:lnTo>
                      <a:pt x="212" y="2688"/>
                    </a:lnTo>
                    <a:lnTo>
                      <a:pt x="226" y="2700"/>
                    </a:lnTo>
                    <a:lnTo>
                      <a:pt x="236" y="2718"/>
                    </a:lnTo>
                    <a:lnTo>
                      <a:pt x="248" y="2738"/>
                    </a:lnTo>
                    <a:lnTo>
                      <a:pt x="258" y="2762"/>
                    </a:lnTo>
                    <a:lnTo>
                      <a:pt x="266" y="2792"/>
                    </a:lnTo>
                    <a:lnTo>
                      <a:pt x="272" y="2826"/>
                    </a:lnTo>
                    <a:lnTo>
                      <a:pt x="272" y="2826"/>
                    </a:lnTo>
                    <a:lnTo>
                      <a:pt x="276" y="2826"/>
                    </a:lnTo>
                    <a:lnTo>
                      <a:pt x="276" y="2826"/>
                    </a:lnTo>
                    <a:lnTo>
                      <a:pt x="278" y="2826"/>
                    </a:lnTo>
                    <a:lnTo>
                      <a:pt x="278" y="2826"/>
                    </a:lnTo>
                    <a:lnTo>
                      <a:pt x="286" y="2824"/>
                    </a:lnTo>
                    <a:lnTo>
                      <a:pt x="286" y="2824"/>
                    </a:lnTo>
                    <a:lnTo>
                      <a:pt x="292" y="2826"/>
                    </a:lnTo>
                    <a:lnTo>
                      <a:pt x="292" y="2826"/>
                    </a:lnTo>
                    <a:lnTo>
                      <a:pt x="284" y="2792"/>
                    </a:lnTo>
                    <a:lnTo>
                      <a:pt x="276" y="2762"/>
                    </a:lnTo>
                    <a:lnTo>
                      <a:pt x="266" y="2738"/>
                    </a:lnTo>
                    <a:lnTo>
                      <a:pt x="256" y="2718"/>
                    </a:lnTo>
                    <a:lnTo>
                      <a:pt x="244" y="2700"/>
                    </a:lnTo>
                    <a:lnTo>
                      <a:pt x="230" y="2688"/>
                    </a:lnTo>
                    <a:lnTo>
                      <a:pt x="216" y="2680"/>
                    </a:lnTo>
                    <a:lnTo>
                      <a:pt x="200" y="2674"/>
                    </a:lnTo>
                    <a:lnTo>
                      <a:pt x="200" y="2674"/>
                    </a:lnTo>
                    <a:lnTo>
                      <a:pt x="196" y="2638"/>
                    </a:lnTo>
                    <a:lnTo>
                      <a:pt x="190" y="2606"/>
                    </a:lnTo>
                    <a:lnTo>
                      <a:pt x="184" y="2578"/>
                    </a:lnTo>
                    <a:lnTo>
                      <a:pt x="174" y="2554"/>
                    </a:lnTo>
                    <a:lnTo>
                      <a:pt x="164" y="2532"/>
                    </a:lnTo>
                    <a:lnTo>
                      <a:pt x="154" y="2516"/>
                    </a:lnTo>
                    <a:lnTo>
                      <a:pt x="140" y="2502"/>
                    </a:lnTo>
                    <a:lnTo>
                      <a:pt x="126" y="2490"/>
                    </a:lnTo>
                    <a:lnTo>
                      <a:pt x="126" y="2490"/>
                    </a:lnTo>
                    <a:lnTo>
                      <a:pt x="124" y="2454"/>
                    </a:lnTo>
                    <a:lnTo>
                      <a:pt x="120" y="2420"/>
                    </a:lnTo>
                    <a:lnTo>
                      <a:pt x="116" y="2390"/>
                    </a:lnTo>
                    <a:lnTo>
                      <a:pt x="110" y="2362"/>
                    </a:lnTo>
                    <a:lnTo>
                      <a:pt x="102" y="2338"/>
                    </a:lnTo>
                    <a:lnTo>
                      <a:pt x="92" y="2316"/>
                    </a:lnTo>
                    <a:lnTo>
                      <a:pt x="82" y="2296"/>
                    </a:lnTo>
                    <a:lnTo>
                      <a:pt x="68" y="2280"/>
                    </a:lnTo>
                    <a:lnTo>
                      <a:pt x="68" y="2280"/>
                    </a:lnTo>
                    <a:lnTo>
                      <a:pt x="70" y="2244"/>
                    </a:lnTo>
                    <a:lnTo>
                      <a:pt x="70" y="2210"/>
                    </a:lnTo>
                    <a:lnTo>
                      <a:pt x="68" y="2176"/>
                    </a:lnTo>
                    <a:lnTo>
                      <a:pt x="64" y="2148"/>
                    </a:lnTo>
                    <a:lnTo>
                      <a:pt x="58" y="2120"/>
                    </a:lnTo>
                    <a:lnTo>
                      <a:pt x="52" y="2094"/>
                    </a:lnTo>
                    <a:lnTo>
                      <a:pt x="42" y="2070"/>
                    </a:lnTo>
                    <a:lnTo>
                      <a:pt x="32" y="2048"/>
                    </a:lnTo>
                    <a:lnTo>
                      <a:pt x="32" y="2048"/>
                    </a:lnTo>
                    <a:lnTo>
                      <a:pt x="36" y="2012"/>
                    </a:lnTo>
                    <a:lnTo>
                      <a:pt x="40" y="1978"/>
                    </a:lnTo>
                    <a:lnTo>
                      <a:pt x="40" y="1946"/>
                    </a:lnTo>
                    <a:lnTo>
                      <a:pt x="40" y="1914"/>
                    </a:lnTo>
                    <a:lnTo>
                      <a:pt x="38" y="1884"/>
                    </a:lnTo>
                    <a:lnTo>
                      <a:pt x="34" y="1856"/>
                    </a:lnTo>
                    <a:lnTo>
                      <a:pt x="28" y="1828"/>
                    </a:lnTo>
                    <a:lnTo>
                      <a:pt x="18" y="1802"/>
                    </a:lnTo>
                    <a:lnTo>
                      <a:pt x="18" y="1802"/>
                    </a:lnTo>
                    <a:lnTo>
                      <a:pt x="28" y="1766"/>
                    </a:lnTo>
                    <a:lnTo>
                      <a:pt x="34" y="1732"/>
                    </a:lnTo>
                    <a:lnTo>
                      <a:pt x="40" y="1698"/>
                    </a:lnTo>
                    <a:lnTo>
                      <a:pt x="44" y="1664"/>
                    </a:lnTo>
                    <a:lnTo>
                      <a:pt x="46" y="1630"/>
                    </a:lnTo>
                    <a:lnTo>
                      <a:pt x="48" y="1596"/>
                    </a:lnTo>
                    <a:lnTo>
                      <a:pt x="48" y="1562"/>
                    </a:lnTo>
                    <a:lnTo>
                      <a:pt x="46" y="1528"/>
                    </a:lnTo>
                    <a:lnTo>
                      <a:pt x="46" y="1528"/>
                    </a:lnTo>
                    <a:lnTo>
                      <a:pt x="60" y="1492"/>
                    </a:lnTo>
                    <a:lnTo>
                      <a:pt x="72" y="1456"/>
                    </a:lnTo>
                    <a:lnTo>
                      <a:pt x="82" y="1420"/>
                    </a:lnTo>
                    <a:lnTo>
                      <a:pt x="92" y="1382"/>
                    </a:lnTo>
                    <a:lnTo>
                      <a:pt x="100" y="1344"/>
                    </a:lnTo>
                    <a:lnTo>
                      <a:pt x="106" y="1306"/>
                    </a:lnTo>
                    <a:lnTo>
                      <a:pt x="112" y="1268"/>
                    </a:lnTo>
                    <a:lnTo>
                      <a:pt x="116" y="1226"/>
                    </a:lnTo>
                    <a:lnTo>
                      <a:pt x="116" y="1226"/>
                    </a:lnTo>
                    <a:lnTo>
                      <a:pt x="132" y="1194"/>
                    </a:lnTo>
                    <a:lnTo>
                      <a:pt x="148" y="1158"/>
                    </a:lnTo>
                    <a:lnTo>
                      <a:pt x="162" y="1122"/>
                    </a:lnTo>
                    <a:lnTo>
                      <a:pt x="176" y="1084"/>
                    </a:lnTo>
                    <a:lnTo>
                      <a:pt x="188" y="1046"/>
                    </a:lnTo>
                    <a:lnTo>
                      <a:pt x="198" y="1004"/>
                    </a:lnTo>
                    <a:lnTo>
                      <a:pt x="206" y="962"/>
                    </a:lnTo>
                    <a:lnTo>
                      <a:pt x="214" y="918"/>
                    </a:lnTo>
                    <a:lnTo>
                      <a:pt x="214" y="918"/>
                    </a:lnTo>
                    <a:lnTo>
                      <a:pt x="232" y="888"/>
                    </a:lnTo>
                    <a:lnTo>
                      <a:pt x="250" y="858"/>
                    </a:lnTo>
                    <a:lnTo>
                      <a:pt x="266" y="824"/>
                    </a:lnTo>
                    <a:lnTo>
                      <a:pt x="280" y="788"/>
                    </a:lnTo>
                    <a:lnTo>
                      <a:pt x="294" y="750"/>
                    </a:lnTo>
                    <a:lnTo>
                      <a:pt x="306" y="710"/>
                    </a:lnTo>
                    <a:lnTo>
                      <a:pt x="316" y="668"/>
                    </a:lnTo>
                    <a:lnTo>
                      <a:pt x="326" y="622"/>
                    </a:lnTo>
                    <a:lnTo>
                      <a:pt x="326" y="622"/>
                    </a:lnTo>
                    <a:lnTo>
                      <a:pt x="344" y="598"/>
                    </a:lnTo>
                    <a:lnTo>
                      <a:pt x="360" y="574"/>
                    </a:lnTo>
                    <a:lnTo>
                      <a:pt x="376" y="546"/>
                    </a:lnTo>
                    <a:lnTo>
                      <a:pt x="390" y="514"/>
                    </a:lnTo>
                    <a:lnTo>
                      <a:pt x="404" y="480"/>
                    </a:lnTo>
                    <a:lnTo>
                      <a:pt x="418" y="442"/>
                    </a:lnTo>
                    <a:lnTo>
                      <a:pt x="428" y="400"/>
                    </a:lnTo>
                    <a:lnTo>
                      <a:pt x="440" y="356"/>
                    </a:lnTo>
                    <a:lnTo>
                      <a:pt x="440" y="356"/>
                    </a:lnTo>
                    <a:lnTo>
                      <a:pt x="454" y="342"/>
                    </a:lnTo>
                    <a:lnTo>
                      <a:pt x="470" y="326"/>
                    </a:lnTo>
                    <a:lnTo>
                      <a:pt x="482" y="304"/>
                    </a:lnTo>
                    <a:lnTo>
                      <a:pt x="496" y="280"/>
                    </a:lnTo>
                    <a:lnTo>
                      <a:pt x="508" y="250"/>
                    </a:lnTo>
                    <a:lnTo>
                      <a:pt x="518" y="218"/>
                    </a:lnTo>
                    <a:lnTo>
                      <a:pt x="528" y="182"/>
                    </a:lnTo>
                    <a:lnTo>
                      <a:pt x="538" y="144"/>
                    </a:lnTo>
                    <a:lnTo>
                      <a:pt x="538" y="144"/>
                    </a:lnTo>
                    <a:lnTo>
                      <a:pt x="548" y="140"/>
                    </a:lnTo>
                    <a:lnTo>
                      <a:pt x="558" y="132"/>
                    </a:lnTo>
                    <a:lnTo>
                      <a:pt x="568" y="122"/>
                    </a:lnTo>
                    <a:lnTo>
                      <a:pt x="578" y="106"/>
                    </a:lnTo>
                    <a:lnTo>
                      <a:pt x="586" y="88"/>
                    </a:lnTo>
                    <a:lnTo>
                      <a:pt x="592" y="66"/>
                    </a:lnTo>
                    <a:lnTo>
                      <a:pt x="600" y="40"/>
                    </a:lnTo>
                    <a:lnTo>
                      <a:pt x="606" y="12"/>
                    </a:lnTo>
                    <a:lnTo>
                      <a:pt x="606" y="12"/>
                    </a:lnTo>
                    <a:lnTo>
                      <a:pt x="606" y="12"/>
                    </a:lnTo>
                    <a:lnTo>
                      <a:pt x="606" y="12"/>
                    </a:lnTo>
                    <a:lnTo>
                      <a:pt x="602" y="12"/>
                    </a:lnTo>
                    <a:lnTo>
                      <a:pt x="602" y="12"/>
                    </a:lnTo>
                    <a:lnTo>
                      <a:pt x="598" y="12"/>
                    </a:lnTo>
                    <a:lnTo>
                      <a:pt x="594" y="8"/>
                    </a:lnTo>
                    <a:lnTo>
                      <a:pt x="594" y="8"/>
                    </a:lnTo>
                    <a:lnTo>
                      <a:pt x="590" y="4"/>
                    </a:lnTo>
                    <a:close/>
                    <a:moveTo>
                      <a:pt x="588" y="0"/>
                    </a:moveTo>
                    <a:lnTo>
                      <a:pt x="588" y="0"/>
                    </a:lnTo>
                    <a:lnTo>
                      <a:pt x="586" y="8"/>
                    </a:lnTo>
                    <a:lnTo>
                      <a:pt x="586" y="8"/>
                    </a:lnTo>
                    <a:lnTo>
                      <a:pt x="588" y="0"/>
                    </a:lnTo>
                    <a:close/>
                  </a:path>
                </a:pathLst>
              </a:custGeom>
              <a:solidFill>
                <a:schemeClr val="bg1">
                  <a:alpha val="53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grpSp>
            <p:nvGrpSpPr>
              <p:cNvPr id="182" name="그룹 162"/>
              <p:cNvGrpSpPr/>
              <p:nvPr/>
            </p:nvGrpSpPr>
            <p:grpSpPr>
              <a:xfrm>
                <a:off x="3440097" y="1034116"/>
                <a:ext cx="1914525" cy="4756150"/>
                <a:chOff x="5165725" y="881063"/>
                <a:chExt cx="1914525" cy="4756150"/>
              </a:xfrm>
              <a:solidFill>
                <a:schemeClr val="bg1">
                  <a:alpha val="22000"/>
                </a:schemeClr>
              </a:solidFill>
            </p:grpSpPr>
            <p:grpSp>
              <p:nvGrpSpPr>
                <p:cNvPr id="185" name="그룹 165"/>
                <p:cNvGrpSpPr/>
                <p:nvPr/>
              </p:nvGrpSpPr>
              <p:grpSpPr>
                <a:xfrm>
                  <a:off x="6096000" y="881063"/>
                  <a:ext cx="984250" cy="4756150"/>
                  <a:chOff x="6096000" y="881063"/>
                  <a:chExt cx="984250" cy="4756150"/>
                </a:xfrm>
                <a:grpFill/>
              </p:grpSpPr>
              <p:sp>
                <p:nvSpPr>
                  <p:cNvPr id="197" name="Freeform 86"/>
                  <p:cNvSpPr>
                    <a:spLocks/>
                  </p:cNvSpPr>
                  <p:nvPr/>
                </p:nvSpPr>
                <p:spPr bwMode="auto">
                  <a:xfrm>
                    <a:off x="6096000" y="881063"/>
                    <a:ext cx="53975" cy="4756150"/>
                  </a:xfrm>
                  <a:custGeom>
                    <a:avLst/>
                    <a:gdLst/>
                    <a:ahLst/>
                    <a:cxnLst>
                      <a:cxn ang="0">
                        <a:pos x="0" y="2996"/>
                      </a:cxn>
                      <a:cxn ang="0">
                        <a:pos x="18" y="0"/>
                      </a:cxn>
                      <a:cxn ang="0">
                        <a:pos x="34" y="2996"/>
                      </a:cxn>
                      <a:cxn ang="0">
                        <a:pos x="0" y="2996"/>
                      </a:cxn>
                    </a:cxnLst>
                    <a:rect l="0" t="0" r="r" b="b"/>
                    <a:pathLst>
                      <a:path w="34" h="2996">
                        <a:moveTo>
                          <a:pt x="0" y="2996"/>
                        </a:moveTo>
                        <a:lnTo>
                          <a:pt x="18" y="0"/>
                        </a:lnTo>
                        <a:lnTo>
                          <a:pt x="34" y="2996"/>
                        </a:lnTo>
                        <a:lnTo>
                          <a:pt x="0" y="2996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98" name="Freeform 87"/>
                  <p:cNvSpPr>
                    <a:spLocks/>
                  </p:cNvSpPr>
                  <p:nvPr/>
                </p:nvSpPr>
                <p:spPr bwMode="auto">
                  <a:xfrm>
                    <a:off x="6124575" y="1414463"/>
                    <a:ext cx="301625" cy="349250"/>
                  </a:xfrm>
                  <a:custGeom>
                    <a:avLst/>
                    <a:gdLst/>
                    <a:ahLst/>
                    <a:cxnLst>
                      <a:cxn ang="0">
                        <a:pos x="190" y="0"/>
                      </a:cxn>
                      <a:cxn ang="0">
                        <a:pos x="190" y="0"/>
                      </a:cxn>
                      <a:cxn ang="0">
                        <a:pos x="184" y="10"/>
                      </a:cxn>
                      <a:cxn ang="0">
                        <a:pos x="184" y="10"/>
                      </a:cxn>
                      <a:cxn ang="0">
                        <a:pos x="174" y="22"/>
                      </a:cxn>
                      <a:cxn ang="0">
                        <a:pos x="174" y="22"/>
                      </a:cxn>
                      <a:cxn ang="0">
                        <a:pos x="164" y="38"/>
                      </a:cxn>
                      <a:cxn ang="0">
                        <a:pos x="164" y="38"/>
                      </a:cxn>
                      <a:cxn ang="0">
                        <a:pos x="98" y="112"/>
                      </a:cxn>
                      <a:cxn ang="0">
                        <a:pos x="98" y="112"/>
                      </a:cxn>
                      <a:cxn ang="0">
                        <a:pos x="32" y="188"/>
                      </a:cxn>
                      <a:cxn ang="0">
                        <a:pos x="32" y="188"/>
                      </a:cxn>
                      <a:cxn ang="0">
                        <a:pos x="20" y="202"/>
                      </a:cxn>
                      <a:cxn ang="0">
                        <a:pos x="20" y="202"/>
                      </a:cxn>
                      <a:cxn ang="0">
                        <a:pos x="8" y="212"/>
                      </a:cxn>
                      <a:cxn ang="0">
                        <a:pos x="8" y="212"/>
                      </a:cxn>
                      <a:cxn ang="0">
                        <a:pos x="0" y="220"/>
                      </a:cxn>
                      <a:cxn ang="0">
                        <a:pos x="0" y="220"/>
                      </a:cxn>
                      <a:cxn ang="0">
                        <a:pos x="6" y="210"/>
                      </a:cxn>
                      <a:cxn ang="0">
                        <a:pos x="6" y="210"/>
                      </a:cxn>
                      <a:cxn ang="0">
                        <a:pos x="14" y="198"/>
                      </a:cxn>
                      <a:cxn ang="0">
                        <a:pos x="14" y="198"/>
                      </a:cxn>
                      <a:cxn ang="0">
                        <a:pos x="26" y="182"/>
                      </a:cxn>
                      <a:cxn ang="0">
                        <a:pos x="26" y="182"/>
                      </a:cxn>
                      <a:cxn ang="0">
                        <a:pos x="92" y="108"/>
                      </a:cxn>
                      <a:cxn ang="0">
                        <a:pos x="92" y="108"/>
                      </a:cxn>
                      <a:cxn ang="0">
                        <a:pos x="158" y="32"/>
                      </a:cxn>
                      <a:cxn ang="0">
                        <a:pos x="158" y="32"/>
                      </a:cxn>
                      <a:cxn ang="0">
                        <a:pos x="170" y="18"/>
                      </a:cxn>
                      <a:cxn ang="0">
                        <a:pos x="170" y="18"/>
                      </a:cxn>
                      <a:cxn ang="0">
                        <a:pos x="180" y="8"/>
                      </a:cxn>
                      <a:cxn ang="0">
                        <a:pos x="180" y="8"/>
                      </a:cxn>
                      <a:cxn ang="0">
                        <a:pos x="190" y="0"/>
                      </a:cxn>
                      <a:cxn ang="0">
                        <a:pos x="190" y="0"/>
                      </a:cxn>
                    </a:cxnLst>
                    <a:rect l="0" t="0" r="r" b="b"/>
                    <a:pathLst>
                      <a:path w="190" h="220">
                        <a:moveTo>
                          <a:pt x="190" y="0"/>
                        </a:moveTo>
                        <a:lnTo>
                          <a:pt x="190" y="0"/>
                        </a:lnTo>
                        <a:lnTo>
                          <a:pt x="184" y="10"/>
                        </a:lnTo>
                        <a:lnTo>
                          <a:pt x="184" y="10"/>
                        </a:lnTo>
                        <a:lnTo>
                          <a:pt x="174" y="22"/>
                        </a:lnTo>
                        <a:lnTo>
                          <a:pt x="174" y="22"/>
                        </a:lnTo>
                        <a:lnTo>
                          <a:pt x="164" y="38"/>
                        </a:lnTo>
                        <a:lnTo>
                          <a:pt x="164" y="38"/>
                        </a:lnTo>
                        <a:lnTo>
                          <a:pt x="98" y="112"/>
                        </a:lnTo>
                        <a:lnTo>
                          <a:pt x="98" y="112"/>
                        </a:lnTo>
                        <a:lnTo>
                          <a:pt x="32" y="188"/>
                        </a:lnTo>
                        <a:lnTo>
                          <a:pt x="32" y="188"/>
                        </a:lnTo>
                        <a:lnTo>
                          <a:pt x="20" y="202"/>
                        </a:lnTo>
                        <a:lnTo>
                          <a:pt x="20" y="202"/>
                        </a:lnTo>
                        <a:lnTo>
                          <a:pt x="8" y="212"/>
                        </a:lnTo>
                        <a:lnTo>
                          <a:pt x="8" y="212"/>
                        </a:lnTo>
                        <a:lnTo>
                          <a:pt x="0" y="220"/>
                        </a:lnTo>
                        <a:lnTo>
                          <a:pt x="0" y="220"/>
                        </a:lnTo>
                        <a:lnTo>
                          <a:pt x="6" y="210"/>
                        </a:lnTo>
                        <a:lnTo>
                          <a:pt x="6" y="210"/>
                        </a:lnTo>
                        <a:lnTo>
                          <a:pt x="14" y="198"/>
                        </a:lnTo>
                        <a:lnTo>
                          <a:pt x="14" y="198"/>
                        </a:lnTo>
                        <a:lnTo>
                          <a:pt x="26" y="182"/>
                        </a:lnTo>
                        <a:lnTo>
                          <a:pt x="26" y="182"/>
                        </a:lnTo>
                        <a:lnTo>
                          <a:pt x="92" y="108"/>
                        </a:lnTo>
                        <a:lnTo>
                          <a:pt x="92" y="108"/>
                        </a:lnTo>
                        <a:lnTo>
                          <a:pt x="158" y="32"/>
                        </a:lnTo>
                        <a:lnTo>
                          <a:pt x="158" y="32"/>
                        </a:lnTo>
                        <a:lnTo>
                          <a:pt x="170" y="18"/>
                        </a:lnTo>
                        <a:lnTo>
                          <a:pt x="170" y="18"/>
                        </a:lnTo>
                        <a:lnTo>
                          <a:pt x="180" y="8"/>
                        </a:lnTo>
                        <a:lnTo>
                          <a:pt x="180" y="8"/>
                        </a:lnTo>
                        <a:lnTo>
                          <a:pt x="190" y="0"/>
                        </a:lnTo>
                        <a:lnTo>
                          <a:pt x="19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99" name="Freeform 88"/>
                  <p:cNvSpPr>
                    <a:spLocks/>
                  </p:cNvSpPr>
                  <p:nvPr/>
                </p:nvSpPr>
                <p:spPr bwMode="auto">
                  <a:xfrm>
                    <a:off x="6124575" y="1827213"/>
                    <a:ext cx="476250" cy="501650"/>
                  </a:xfrm>
                  <a:custGeom>
                    <a:avLst/>
                    <a:gdLst/>
                    <a:ahLst/>
                    <a:cxnLst>
                      <a:cxn ang="0">
                        <a:pos x="300" y="0"/>
                      </a:cxn>
                      <a:cxn ang="0">
                        <a:pos x="300" y="0"/>
                      </a:cxn>
                      <a:cxn ang="0">
                        <a:pos x="288" y="14"/>
                      </a:cxn>
                      <a:cxn ang="0">
                        <a:pos x="288" y="14"/>
                      </a:cxn>
                      <a:cxn ang="0">
                        <a:pos x="276" y="32"/>
                      </a:cxn>
                      <a:cxn ang="0">
                        <a:pos x="276" y="32"/>
                      </a:cxn>
                      <a:cxn ang="0">
                        <a:pos x="256" y="52"/>
                      </a:cxn>
                      <a:cxn ang="0">
                        <a:pos x="256" y="52"/>
                      </a:cxn>
                      <a:cxn ang="0">
                        <a:pos x="154" y="162"/>
                      </a:cxn>
                      <a:cxn ang="0">
                        <a:pos x="154" y="162"/>
                      </a:cxn>
                      <a:cxn ang="0">
                        <a:pos x="50" y="270"/>
                      </a:cxn>
                      <a:cxn ang="0">
                        <a:pos x="50" y="270"/>
                      </a:cxn>
                      <a:cxn ang="0">
                        <a:pos x="30" y="290"/>
                      </a:cxn>
                      <a:cxn ang="0">
                        <a:pos x="30" y="290"/>
                      </a:cxn>
                      <a:cxn ang="0">
                        <a:pos x="14" y="304"/>
                      </a:cxn>
                      <a:cxn ang="0">
                        <a:pos x="14" y="304"/>
                      </a:cxn>
                      <a:cxn ang="0">
                        <a:pos x="0" y="316"/>
                      </a:cxn>
                      <a:cxn ang="0">
                        <a:pos x="0" y="316"/>
                      </a:cxn>
                      <a:cxn ang="0">
                        <a:pos x="12" y="302"/>
                      </a:cxn>
                      <a:cxn ang="0">
                        <a:pos x="12" y="302"/>
                      </a:cxn>
                      <a:cxn ang="0">
                        <a:pos x="24" y="286"/>
                      </a:cxn>
                      <a:cxn ang="0">
                        <a:pos x="24" y="286"/>
                      </a:cxn>
                      <a:cxn ang="0">
                        <a:pos x="44" y="264"/>
                      </a:cxn>
                      <a:cxn ang="0">
                        <a:pos x="44" y="264"/>
                      </a:cxn>
                      <a:cxn ang="0">
                        <a:pos x="146" y="156"/>
                      </a:cxn>
                      <a:cxn ang="0">
                        <a:pos x="146" y="156"/>
                      </a:cxn>
                      <a:cxn ang="0">
                        <a:pos x="250" y="46"/>
                      </a:cxn>
                      <a:cxn ang="0">
                        <a:pos x="250" y="46"/>
                      </a:cxn>
                      <a:cxn ang="0">
                        <a:pos x="270" y="26"/>
                      </a:cxn>
                      <a:cxn ang="0">
                        <a:pos x="270" y="26"/>
                      </a:cxn>
                      <a:cxn ang="0">
                        <a:pos x="286" y="12"/>
                      </a:cxn>
                      <a:cxn ang="0">
                        <a:pos x="286" y="12"/>
                      </a:cxn>
                      <a:cxn ang="0">
                        <a:pos x="300" y="0"/>
                      </a:cxn>
                      <a:cxn ang="0">
                        <a:pos x="300" y="0"/>
                      </a:cxn>
                    </a:cxnLst>
                    <a:rect l="0" t="0" r="r" b="b"/>
                    <a:pathLst>
                      <a:path w="300" h="316">
                        <a:moveTo>
                          <a:pt x="300" y="0"/>
                        </a:moveTo>
                        <a:lnTo>
                          <a:pt x="300" y="0"/>
                        </a:lnTo>
                        <a:lnTo>
                          <a:pt x="288" y="14"/>
                        </a:lnTo>
                        <a:lnTo>
                          <a:pt x="288" y="14"/>
                        </a:lnTo>
                        <a:lnTo>
                          <a:pt x="276" y="32"/>
                        </a:lnTo>
                        <a:lnTo>
                          <a:pt x="276" y="32"/>
                        </a:lnTo>
                        <a:lnTo>
                          <a:pt x="256" y="52"/>
                        </a:lnTo>
                        <a:lnTo>
                          <a:pt x="256" y="52"/>
                        </a:lnTo>
                        <a:lnTo>
                          <a:pt x="154" y="162"/>
                        </a:lnTo>
                        <a:lnTo>
                          <a:pt x="154" y="162"/>
                        </a:lnTo>
                        <a:lnTo>
                          <a:pt x="50" y="270"/>
                        </a:lnTo>
                        <a:lnTo>
                          <a:pt x="50" y="270"/>
                        </a:lnTo>
                        <a:lnTo>
                          <a:pt x="30" y="290"/>
                        </a:lnTo>
                        <a:lnTo>
                          <a:pt x="30" y="290"/>
                        </a:lnTo>
                        <a:lnTo>
                          <a:pt x="14" y="304"/>
                        </a:lnTo>
                        <a:lnTo>
                          <a:pt x="14" y="304"/>
                        </a:lnTo>
                        <a:lnTo>
                          <a:pt x="0" y="316"/>
                        </a:lnTo>
                        <a:lnTo>
                          <a:pt x="0" y="316"/>
                        </a:lnTo>
                        <a:lnTo>
                          <a:pt x="12" y="302"/>
                        </a:lnTo>
                        <a:lnTo>
                          <a:pt x="12" y="302"/>
                        </a:lnTo>
                        <a:lnTo>
                          <a:pt x="24" y="286"/>
                        </a:lnTo>
                        <a:lnTo>
                          <a:pt x="24" y="286"/>
                        </a:lnTo>
                        <a:lnTo>
                          <a:pt x="44" y="264"/>
                        </a:lnTo>
                        <a:lnTo>
                          <a:pt x="44" y="264"/>
                        </a:lnTo>
                        <a:lnTo>
                          <a:pt x="146" y="156"/>
                        </a:lnTo>
                        <a:lnTo>
                          <a:pt x="146" y="156"/>
                        </a:lnTo>
                        <a:lnTo>
                          <a:pt x="250" y="46"/>
                        </a:lnTo>
                        <a:lnTo>
                          <a:pt x="250" y="46"/>
                        </a:lnTo>
                        <a:lnTo>
                          <a:pt x="270" y="26"/>
                        </a:lnTo>
                        <a:lnTo>
                          <a:pt x="270" y="26"/>
                        </a:lnTo>
                        <a:lnTo>
                          <a:pt x="286" y="12"/>
                        </a:lnTo>
                        <a:lnTo>
                          <a:pt x="286" y="12"/>
                        </a:lnTo>
                        <a:lnTo>
                          <a:pt x="300" y="0"/>
                        </a:lnTo>
                        <a:lnTo>
                          <a:pt x="30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200" name="Freeform 89"/>
                  <p:cNvSpPr>
                    <a:spLocks/>
                  </p:cNvSpPr>
                  <p:nvPr/>
                </p:nvSpPr>
                <p:spPr bwMode="auto">
                  <a:xfrm>
                    <a:off x="6124575" y="2287588"/>
                    <a:ext cx="654050" cy="606425"/>
                  </a:xfrm>
                  <a:custGeom>
                    <a:avLst/>
                    <a:gdLst/>
                    <a:ahLst/>
                    <a:cxnLst>
                      <a:cxn ang="0">
                        <a:pos x="412" y="0"/>
                      </a:cxn>
                      <a:cxn ang="0">
                        <a:pos x="412" y="0"/>
                      </a:cxn>
                      <a:cxn ang="0">
                        <a:pos x="394" y="18"/>
                      </a:cxn>
                      <a:cxn ang="0">
                        <a:pos x="394" y="18"/>
                      </a:cxn>
                      <a:cxn ang="0">
                        <a:pos x="376" y="38"/>
                      </a:cxn>
                      <a:cxn ang="0">
                        <a:pos x="376" y="38"/>
                      </a:cxn>
                      <a:cxn ang="0">
                        <a:pos x="350" y="64"/>
                      </a:cxn>
                      <a:cxn ang="0">
                        <a:pos x="350" y="64"/>
                      </a:cxn>
                      <a:cxn ang="0">
                        <a:pos x="208" y="194"/>
                      </a:cxn>
                      <a:cxn ang="0">
                        <a:pos x="208" y="194"/>
                      </a:cxn>
                      <a:cxn ang="0">
                        <a:pos x="66" y="326"/>
                      </a:cxn>
                      <a:cxn ang="0">
                        <a:pos x="66" y="326"/>
                      </a:cxn>
                      <a:cxn ang="0">
                        <a:pos x="40" y="350"/>
                      </a:cxn>
                      <a:cxn ang="0">
                        <a:pos x="40" y="350"/>
                      </a:cxn>
                      <a:cxn ang="0">
                        <a:pos x="18" y="368"/>
                      </a:cxn>
                      <a:cxn ang="0">
                        <a:pos x="18" y="368"/>
                      </a:cxn>
                      <a:cxn ang="0">
                        <a:pos x="0" y="382"/>
                      </a:cxn>
                      <a:cxn ang="0">
                        <a:pos x="0" y="382"/>
                      </a:cxn>
                      <a:cxn ang="0">
                        <a:pos x="16" y="366"/>
                      </a:cxn>
                      <a:cxn ang="0">
                        <a:pos x="16" y="366"/>
                      </a:cxn>
                      <a:cxn ang="0">
                        <a:pos x="36" y="346"/>
                      </a:cxn>
                      <a:cxn ang="0">
                        <a:pos x="36" y="346"/>
                      </a:cxn>
                      <a:cxn ang="0">
                        <a:pos x="60" y="320"/>
                      </a:cxn>
                      <a:cxn ang="0">
                        <a:pos x="60" y="320"/>
                      </a:cxn>
                      <a:cxn ang="0">
                        <a:pos x="202" y="188"/>
                      </a:cxn>
                      <a:cxn ang="0">
                        <a:pos x="202" y="188"/>
                      </a:cxn>
                      <a:cxn ang="0">
                        <a:pos x="344" y="58"/>
                      </a:cxn>
                      <a:cxn ang="0">
                        <a:pos x="344" y="58"/>
                      </a:cxn>
                      <a:cxn ang="0">
                        <a:pos x="372" y="34"/>
                      </a:cxn>
                      <a:cxn ang="0">
                        <a:pos x="372" y="34"/>
                      </a:cxn>
                      <a:cxn ang="0">
                        <a:pos x="392" y="16"/>
                      </a:cxn>
                      <a:cxn ang="0">
                        <a:pos x="392" y="16"/>
                      </a:cxn>
                      <a:cxn ang="0">
                        <a:pos x="412" y="0"/>
                      </a:cxn>
                      <a:cxn ang="0">
                        <a:pos x="412" y="0"/>
                      </a:cxn>
                    </a:cxnLst>
                    <a:rect l="0" t="0" r="r" b="b"/>
                    <a:pathLst>
                      <a:path w="412" h="382">
                        <a:moveTo>
                          <a:pt x="412" y="0"/>
                        </a:moveTo>
                        <a:lnTo>
                          <a:pt x="412" y="0"/>
                        </a:lnTo>
                        <a:lnTo>
                          <a:pt x="394" y="18"/>
                        </a:lnTo>
                        <a:lnTo>
                          <a:pt x="394" y="18"/>
                        </a:lnTo>
                        <a:lnTo>
                          <a:pt x="376" y="38"/>
                        </a:lnTo>
                        <a:lnTo>
                          <a:pt x="376" y="38"/>
                        </a:lnTo>
                        <a:lnTo>
                          <a:pt x="350" y="64"/>
                        </a:lnTo>
                        <a:lnTo>
                          <a:pt x="350" y="64"/>
                        </a:lnTo>
                        <a:lnTo>
                          <a:pt x="208" y="194"/>
                        </a:lnTo>
                        <a:lnTo>
                          <a:pt x="208" y="194"/>
                        </a:lnTo>
                        <a:lnTo>
                          <a:pt x="66" y="326"/>
                        </a:lnTo>
                        <a:lnTo>
                          <a:pt x="66" y="326"/>
                        </a:lnTo>
                        <a:lnTo>
                          <a:pt x="40" y="350"/>
                        </a:lnTo>
                        <a:lnTo>
                          <a:pt x="40" y="350"/>
                        </a:lnTo>
                        <a:lnTo>
                          <a:pt x="18" y="368"/>
                        </a:lnTo>
                        <a:lnTo>
                          <a:pt x="18" y="368"/>
                        </a:lnTo>
                        <a:lnTo>
                          <a:pt x="0" y="382"/>
                        </a:lnTo>
                        <a:lnTo>
                          <a:pt x="0" y="382"/>
                        </a:lnTo>
                        <a:lnTo>
                          <a:pt x="16" y="366"/>
                        </a:lnTo>
                        <a:lnTo>
                          <a:pt x="16" y="366"/>
                        </a:lnTo>
                        <a:lnTo>
                          <a:pt x="36" y="346"/>
                        </a:lnTo>
                        <a:lnTo>
                          <a:pt x="36" y="346"/>
                        </a:lnTo>
                        <a:lnTo>
                          <a:pt x="60" y="320"/>
                        </a:lnTo>
                        <a:lnTo>
                          <a:pt x="60" y="320"/>
                        </a:lnTo>
                        <a:lnTo>
                          <a:pt x="202" y="188"/>
                        </a:lnTo>
                        <a:lnTo>
                          <a:pt x="202" y="188"/>
                        </a:lnTo>
                        <a:lnTo>
                          <a:pt x="344" y="58"/>
                        </a:lnTo>
                        <a:lnTo>
                          <a:pt x="344" y="58"/>
                        </a:lnTo>
                        <a:lnTo>
                          <a:pt x="372" y="34"/>
                        </a:lnTo>
                        <a:lnTo>
                          <a:pt x="372" y="34"/>
                        </a:lnTo>
                        <a:lnTo>
                          <a:pt x="392" y="16"/>
                        </a:lnTo>
                        <a:lnTo>
                          <a:pt x="392" y="16"/>
                        </a:lnTo>
                        <a:lnTo>
                          <a:pt x="412" y="0"/>
                        </a:lnTo>
                        <a:lnTo>
                          <a:pt x="412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201" name="Freeform 90"/>
                  <p:cNvSpPr>
                    <a:spLocks/>
                  </p:cNvSpPr>
                  <p:nvPr/>
                </p:nvSpPr>
                <p:spPr bwMode="auto">
                  <a:xfrm>
                    <a:off x="6124575" y="2770188"/>
                    <a:ext cx="806450" cy="692150"/>
                  </a:xfrm>
                  <a:custGeom>
                    <a:avLst/>
                    <a:gdLst/>
                    <a:ahLst/>
                    <a:cxnLst>
                      <a:cxn ang="0">
                        <a:pos x="508" y="0"/>
                      </a:cxn>
                      <a:cxn ang="0">
                        <a:pos x="508" y="0"/>
                      </a:cxn>
                      <a:cxn ang="0">
                        <a:pos x="488" y="20"/>
                      </a:cxn>
                      <a:cxn ang="0">
                        <a:pos x="488" y="20"/>
                      </a:cxn>
                      <a:cxn ang="0">
                        <a:pos x="464" y="42"/>
                      </a:cxn>
                      <a:cxn ang="0">
                        <a:pos x="464" y="42"/>
                      </a:cxn>
                      <a:cxn ang="0">
                        <a:pos x="432" y="70"/>
                      </a:cxn>
                      <a:cxn ang="0">
                        <a:pos x="432" y="70"/>
                      </a:cxn>
                      <a:cxn ang="0">
                        <a:pos x="256" y="220"/>
                      </a:cxn>
                      <a:cxn ang="0">
                        <a:pos x="256" y="220"/>
                      </a:cxn>
                      <a:cxn ang="0">
                        <a:pos x="82" y="370"/>
                      </a:cxn>
                      <a:cxn ang="0">
                        <a:pos x="82" y="370"/>
                      </a:cxn>
                      <a:cxn ang="0">
                        <a:pos x="48" y="398"/>
                      </a:cxn>
                      <a:cxn ang="0">
                        <a:pos x="48" y="398"/>
                      </a:cxn>
                      <a:cxn ang="0">
                        <a:pos x="22" y="418"/>
                      </a:cxn>
                      <a:cxn ang="0">
                        <a:pos x="22" y="418"/>
                      </a:cxn>
                      <a:cxn ang="0">
                        <a:pos x="0" y="436"/>
                      </a:cxn>
                      <a:cxn ang="0">
                        <a:pos x="0" y="436"/>
                      </a:cxn>
                      <a:cxn ang="0">
                        <a:pos x="20" y="416"/>
                      </a:cxn>
                      <a:cxn ang="0">
                        <a:pos x="20" y="416"/>
                      </a:cxn>
                      <a:cxn ang="0">
                        <a:pos x="44" y="392"/>
                      </a:cxn>
                      <a:cxn ang="0">
                        <a:pos x="44" y="392"/>
                      </a:cxn>
                      <a:cxn ang="0">
                        <a:pos x="76" y="364"/>
                      </a:cxn>
                      <a:cxn ang="0">
                        <a:pos x="76" y="364"/>
                      </a:cxn>
                      <a:cxn ang="0">
                        <a:pos x="250" y="214"/>
                      </a:cxn>
                      <a:cxn ang="0">
                        <a:pos x="250" y="214"/>
                      </a:cxn>
                      <a:cxn ang="0">
                        <a:pos x="426" y="64"/>
                      </a:cxn>
                      <a:cxn ang="0">
                        <a:pos x="426" y="64"/>
                      </a:cxn>
                      <a:cxn ang="0">
                        <a:pos x="458" y="38"/>
                      </a:cxn>
                      <a:cxn ang="0">
                        <a:pos x="458" y="38"/>
                      </a:cxn>
                      <a:cxn ang="0">
                        <a:pos x="484" y="16"/>
                      </a:cxn>
                      <a:cxn ang="0">
                        <a:pos x="484" y="16"/>
                      </a:cxn>
                      <a:cxn ang="0">
                        <a:pos x="508" y="0"/>
                      </a:cxn>
                      <a:cxn ang="0">
                        <a:pos x="508" y="0"/>
                      </a:cxn>
                    </a:cxnLst>
                    <a:rect l="0" t="0" r="r" b="b"/>
                    <a:pathLst>
                      <a:path w="508" h="436">
                        <a:moveTo>
                          <a:pt x="508" y="0"/>
                        </a:moveTo>
                        <a:lnTo>
                          <a:pt x="508" y="0"/>
                        </a:lnTo>
                        <a:lnTo>
                          <a:pt x="488" y="20"/>
                        </a:lnTo>
                        <a:lnTo>
                          <a:pt x="488" y="20"/>
                        </a:lnTo>
                        <a:lnTo>
                          <a:pt x="464" y="42"/>
                        </a:lnTo>
                        <a:lnTo>
                          <a:pt x="464" y="42"/>
                        </a:lnTo>
                        <a:lnTo>
                          <a:pt x="432" y="70"/>
                        </a:lnTo>
                        <a:lnTo>
                          <a:pt x="432" y="70"/>
                        </a:lnTo>
                        <a:lnTo>
                          <a:pt x="256" y="220"/>
                        </a:lnTo>
                        <a:lnTo>
                          <a:pt x="256" y="220"/>
                        </a:lnTo>
                        <a:lnTo>
                          <a:pt x="82" y="370"/>
                        </a:lnTo>
                        <a:lnTo>
                          <a:pt x="82" y="370"/>
                        </a:lnTo>
                        <a:lnTo>
                          <a:pt x="48" y="398"/>
                        </a:lnTo>
                        <a:lnTo>
                          <a:pt x="48" y="398"/>
                        </a:lnTo>
                        <a:lnTo>
                          <a:pt x="22" y="418"/>
                        </a:lnTo>
                        <a:lnTo>
                          <a:pt x="22" y="418"/>
                        </a:lnTo>
                        <a:lnTo>
                          <a:pt x="0" y="436"/>
                        </a:lnTo>
                        <a:lnTo>
                          <a:pt x="0" y="436"/>
                        </a:lnTo>
                        <a:lnTo>
                          <a:pt x="20" y="416"/>
                        </a:lnTo>
                        <a:lnTo>
                          <a:pt x="20" y="416"/>
                        </a:lnTo>
                        <a:lnTo>
                          <a:pt x="44" y="392"/>
                        </a:lnTo>
                        <a:lnTo>
                          <a:pt x="44" y="392"/>
                        </a:lnTo>
                        <a:lnTo>
                          <a:pt x="76" y="364"/>
                        </a:lnTo>
                        <a:lnTo>
                          <a:pt x="76" y="364"/>
                        </a:lnTo>
                        <a:lnTo>
                          <a:pt x="250" y="214"/>
                        </a:lnTo>
                        <a:lnTo>
                          <a:pt x="250" y="214"/>
                        </a:lnTo>
                        <a:lnTo>
                          <a:pt x="426" y="64"/>
                        </a:lnTo>
                        <a:lnTo>
                          <a:pt x="426" y="64"/>
                        </a:lnTo>
                        <a:lnTo>
                          <a:pt x="458" y="38"/>
                        </a:lnTo>
                        <a:lnTo>
                          <a:pt x="458" y="38"/>
                        </a:lnTo>
                        <a:lnTo>
                          <a:pt x="484" y="16"/>
                        </a:lnTo>
                        <a:lnTo>
                          <a:pt x="484" y="16"/>
                        </a:lnTo>
                        <a:lnTo>
                          <a:pt x="508" y="0"/>
                        </a:lnTo>
                        <a:lnTo>
                          <a:pt x="508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202" name="Freeform 91"/>
                  <p:cNvSpPr>
                    <a:spLocks/>
                  </p:cNvSpPr>
                  <p:nvPr/>
                </p:nvSpPr>
                <p:spPr bwMode="auto">
                  <a:xfrm>
                    <a:off x="6124575" y="3236913"/>
                    <a:ext cx="914400" cy="695325"/>
                  </a:xfrm>
                  <a:custGeom>
                    <a:avLst/>
                    <a:gdLst/>
                    <a:ahLst/>
                    <a:cxnLst>
                      <a:cxn ang="0">
                        <a:pos x="576" y="0"/>
                      </a:cxn>
                      <a:cxn ang="0">
                        <a:pos x="576" y="0"/>
                      </a:cxn>
                      <a:cxn ang="0">
                        <a:pos x="552" y="20"/>
                      </a:cxn>
                      <a:cxn ang="0">
                        <a:pos x="552" y="20"/>
                      </a:cxn>
                      <a:cxn ang="0">
                        <a:pos x="524" y="44"/>
                      </a:cxn>
                      <a:cxn ang="0">
                        <a:pos x="524" y="44"/>
                      </a:cxn>
                      <a:cxn ang="0">
                        <a:pos x="488" y="72"/>
                      </a:cxn>
                      <a:cxn ang="0">
                        <a:pos x="488" y="72"/>
                      </a:cxn>
                      <a:cxn ang="0">
                        <a:pos x="290" y="222"/>
                      </a:cxn>
                      <a:cxn ang="0">
                        <a:pos x="290" y="222"/>
                      </a:cxn>
                      <a:cxn ang="0">
                        <a:pos x="92" y="374"/>
                      </a:cxn>
                      <a:cxn ang="0">
                        <a:pos x="92" y="374"/>
                      </a:cxn>
                      <a:cxn ang="0">
                        <a:pos x="54" y="400"/>
                      </a:cxn>
                      <a:cxn ang="0">
                        <a:pos x="54" y="400"/>
                      </a:cxn>
                      <a:cxn ang="0">
                        <a:pos x="26" y="420"/>
                      </a:cxn>
                      <a:cxn ang="0">
                        <a:pos x="26" y="420"/>
                      </a:cxn>
                      <a:cxn ang="0">
                        <a:pos x="0" y="438"/>
                      </a:cxn>
                      <a:cxn ang="0">
                        <a:pos x="0" y="438"/>
                      </a:cxn>
                      <a:cxn ang="0">
                        <a:pos x="24" y="418"/>
                      </a:cxn>
                      <a:cxn ang="0">
                        <a:pos x="24" y="418"/>
                      </a:cxn>
                      <a:cxn ang="0">
                        <a:pos x="50" y="396"/>
                      </a:cxn>
                      <a:cxn ang="0">
                        <a:pos x="50" y="396"/>
                      </a:cxn>
                      <a:cxn ang="0">
                        <a:pos x="86" y="366"/>
                      </a:cxn>
                      <a:cxn ang="0">
                        <a:pos x="86" y="366"/>
                      </a:cxn>
                      <a:cxn ang="0">
                        <a:pos x="286" y="216"/>
                      </a:cxn>
                      <a:cxn ang="0">
                        <a:pos x="286" y="216"/>
                      </a:cxn>
                      <a:cxn ang="0">
                        <a:pos x="484" y="66"/>
                      </a:cxn>
                      <a:cxn ang="0">
                        <a:pos x="484" y="66"/>
                      </a:cxn>
                      <a:cxn ang="0">
                        <a:pos x="520" y="38"/>
                      </a:cxn>
                      <a:cxn ang="0">
                        <a:pos x="520" y="38"/>
                      </a:cxn>
                      <a:cxn ang="0">
                        <a:pos x="550" y="18"/>
                      </a:cxn>
                      <a:cxn ang="0">
                        <a:pos x="550" y="18"/>
                      </a:cxn>
                      <a:cxn ang="0">
                        <a:pos x="576" y="0"/>
                      </a:cxn>
                      <a:cxn ang="0">
                        <a:pos x="576" y="0"/>
                      </a:cxn>
                    </a:cxnLst>
                    <a:rect l="0" t="0" r="r" b="b"/>
                    <a:pathLst>
                      <a:path w="576" h="438">
                        <a:moveTo>
                          <a:pt x="576" y="0"/>
                        </a:moveTo>
                        <a:lnTo>
                          <a:pt x="576" y="0"/>
                        </a:lnTo>
                        <a:lnTo>
                          <a:pt x="552" y="20"/>
                        </a:lnTo>
                        <a:lnTo>
                          <a:pt x="552" y="20"/>
                        </a:lnTo>
                        <a:lnTo>
                          <a:pt x="524" y="44"/>
                        </a:lnTo>
                        <a:lnTo>
                          <a:pt x="524" y="44"/>
                        </a:lnTo>
                        <a:lnTo>
                          <a:pt x="488" y="72"/>
                        </a:lnTo>
                        <a:lnTo>
                          <a:pt x="488" y="72"/>
                        </a:lnTo>
                        <a:lnTo>
                          <a:pt x="290" y="222"/>
                        </a:lnTo>
                        <a:lnTo>
                          <a:pt x="290" y="222"/>
                        </a:lnTo>
                        <a:lnTo>
                          <a:pt x="92" y="374"/>
                        </a:lnTo>
                        <a:lnTo>
                          <a:pt x="92" y="374"/>
                        </a:lnTo>
                        <a:lnTo>
                          <a:pt x="54" y="400"/>
                        </a:lnTo>
                        <a:lnTo>
                          <a:pt x="54" y="400"/>
                        </a:lnTo>
                        <a:lnTo>
                          <a:pt x="26" y="420"/>
                        </a:lnTo>
                        <a:lnTo>
                          <a:pt x="26" y="420"/>
                        </a:lnTo>
                        <a:lnTo>
                          <a:pt x="0" y="438"/>
                        </a:lnTo>
                        <a:lnTo>
                          <a:pt x="0" y="438"/>
                        </a:lnTo>
                        <a:lnTo>
                          <a:pt x="24" y="418"/>
                        </a:lnTo>
                        <a:lnTo>
                          <a:pt x="24" y="418"/>
                        </a:lnTo>
                        <a:lnTo>
                          <a:pt x="50" y="396"/>
                        </a:lnTo>
                        <a:lnTo>
                          <a:pt x="50" y="396"/>
                        </a:lnTo>
                        <a:lnTo>
                          <a:pt x="86" y="366"/>
                        </a:lnTo>
                        <a:lnTo>
                          <a:pt x="86" y="366"/>
                        </a:lnTo>
                        <a:lnTo>
                          <a:pt x="286" y="216"/>
                        </a:lnTo>
                        <a:lnTo>
                          <a:pt x="286" y="216"/>
                        </a:lnTo>
                        <a:lnTo>
                          <a:pt x="484" y="66"/>
                        </a:lnTo>
                        <a:lnTo>
                          <a:pt x="484" y="66"/>
                        </a:lnTo>
                        <a:lnTo>
                          <a:pt x="520" y="38"/>
                        </a:lnTo>
                        <a:lnTo>
                          <a:pt x="520" y="38"/>
                        </a:lnTo>
                        <a:lnTo>
                          <a:pt x="550" y="18"/>
                        </a:lnTo>
                        <a:lnTo>
                          <a:pt x="550" y="18"/>
                        </a:lnTo>
                        <a:lnTo>
                          <a:pt x="576" y="0"/>
                        </a:lnTo>
                        <a:lnTo>
                          <a:pt x="576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203" name="Freeform 92"/>
                  <p:cNvSpPr>
                    <a:spLocks/>
                  </p:cNvSpPr>
                  <p:nvPr/>
                </p:nvSpPr>
                <p:spPr bwMode="auto">
                  <a:xfrm>
                    <a:off x="6124575" y="3662363"/>
                    <a:ext cx="955675" cy="688975"/>
                  </a:xfrm>
                  <a:custGeom>
                    <a:avLst/>
                    <a:gdLst/>
                    <a:ahLst/>
                    <a:cxnLst>
                      <a:cxn ang="0">
                        <a:pos x="602" y="0"/>
                      </a:cxn>
                      <a:cxn ang="0">
                        <a:pos x="602" y="0"/>
                      </a:cxn>
                      <a:cxn ang="0">
                        <a:pos x="578" y="20"/>
                      </a:cxn>
                      <a:cxn ang="0">
                        <a:pos x="578" y="20"/>
                      </a:cxn>
                      <a:cxn ang="0">
                        <a:pos x="548" y="44"/>
                      </a:cxn>
                      <a:cxn ang="0">
                        <a:pos x="548" y="44"/>
                      </a:cxn>
                      <a:cxn ang="0">
                        <a:pos x="510" y="72"/>
                      </a:cxn>
                      <a:cxn ang="0">
                        <a:pos x="510" y="72"/>
                      </a:cxn>
                      <a:cxn ang="0">
                        <a:pos x="304" y="220"/>
                      </a:cxn>
                      <a:cxn ang="0">
                        <a:pos x="304" y="220"/>
                      </a:cxn>
                      <a:cxn ang="0">
                        <a:pos x="96" y="370"/>
                      </a:cxn>
                      <a:cxn ang="0">
                        <a:pos x="96" y="370"/>
                      </a:cxn>
                      <a:cxn ang="0">
                        <a:pos x="56" y="396"/>
                      </a:cxn>
                      <a:cxn ang="0">
                        <a:pos x="56" y="396"/>
                      </a:cxn>
                      <a:cxn ang="0">
                        <a:pos x="26" y="416"/>
                      </a:cxn>
                      <a:cxn ang="0">
                        <a:pos x="26" y="416"/>
                      </a:cxn>
                      <a:cxn ang="0">
                        <a:pos x="0" y="434"/>
                      </a:cxn>
                      <a:cxn ang="0">
                        <a:pos x="0" y="434"/>
                      </a:cxn>
                      <a:cxn ang="0">
                        <a:pos x="24" y="414"/>
                      </a:cxn>
                      <a:cxn ang="0">
                        <a:pos x="24" y="414"/>
                      </a:cxn>
                      <a:cxn ang="0">
                        <a:pos x="54" y="392"/>
                      </a:cxn>
                      <a:cxn ang="0">
                        <a:pos x="54" y="392"/>
                      </a:cxn>
                      <a:cxn ang="0">
                        <a:pos x="92" y="362"/>
                      </a:cxn>
                      <a:cxn ang="0">
                        <a:pos x="92" y="362"/>
                      </a:cxn>
                      <a:cxn ang="0">
                        <a:pos x="298" y="214"/>
                      </a:cxn>
                      <a:cxn ang="0">
                        <a:pos x="298" y="214"/>
                      </a:cxn>
                      <a:cxn ang="0">
                        <a:pos x="506" y="64"/>
                      </a:cxn>
                      <a:cxn ang="0">
                        <a:pos x="506" y="64"/>
                      </a:cxn>
                      <a:cxn ang="0">
                        <a:pos x="544" y="38"/>
                      </a:cxn>
                      <a:cxn ang="0">
                        <a:pos x="544" y="38"/>
                      </a:cxn>
                      <a:cxn ang="0">
                        <a:pos x="576" y="18"/>
                      </a:cxn>
                      <a:cxn ang="0">
                        <a:pos x="576" y="18"/>
                      </a:cxn>
                      <a:cxn ang="0">
                        <a:pos x="602" y="0"/>
                      </a:cxn>
                      <a:cxn ang="0">
                        <a:pos x="602" y="0"/>
                      </a:cxn>
                    </a:cxnLst>
                    <a:rect l="0" t="0" r="r" b="b"/>
                    <a:pathLst>
                      <a:path w="602" h="434">
                        <a:moveTo>
                          <a:pt x="602" y="0"/>
                        </a:moveTo>
                        <a:lnTo>
                          <a:pt x="602" y="0"/>
                        </a:lnTo>
                        <a:lnTo>
                          <a:pt x="578" y="20"/>
                        </a:lnTo>
                        <a:lnTo>
                          <a:pt x="578" y="20"/>
                        </a:lnTo>
                        <a:lnTo>
                          <a:pt x="548" y="44"/>
                        </a:lnTo>
                        <a:lnTo>
                          <a:pt x="548" y="44"/>
                        </a:lnTo>
                        <a:lnTo>
                          <a:pt x="510" y="72"/>
                        </a:lnTo>
                        <a:lnTo>
                          <a:pt x="510" y="72"/>
                        </a:lnTo>
                        <a:lnTo>
                          <a:pt x="304" y="220"/>
                        </a:lnTo>
                        <a:lnTo>
                          <a:pt x="304" y="220"/>
                        </a:lnTo>
                        <a:lnTo>
                          <a:pt x="96" y="370"/>
                        </a:lnTo>
                        <a:lnTo>
                          <a:pt x="96" y="370"/>
                        </a:lnTo>
                        <a:lnTo>
                          <a:pt x="56" y="396"/>
                        </a:lnTo>
                        <a:lnTo>
                          <a:pt x="56" y="396"/>
                        </a:lnTo>
                        <a:lnTo>
                          <a:pt x="26" y="416"/>
                        </a:lnTo>
                        <a:lnTo>
                          <a:pt x="26" y="416"/>
                        </a:lnTo>
                        <a:lnTo>
                          <a:pt x="0" y="434"/>
                        </a:lnTo>
                        <a:lnTo>
                          <a:pt x="0" y="434"/>
                        </a:lnTo>
                        <a:lnTo>
                          <a:pt x="24" y="414"/>
                        </a:lnTo>
                        <a:lnTo>
                          <a:pt x="24" y="414"/>
                        </a:lnTo>
                        <a:lnTo>
                          <a:pt x="54" y="392"/>
                        </a:lnTo>
                        <a:lnTo>
                          <a:pt x="54" y="392"/>
                        </a:lnTo>
                        <a:lnTo>
                          <a:pt x="92" y="362"/>
                        </a:lnTo>
                        <a:lnTo>
                          <a:pt x="92" y="362"/>
                        </a:lnTo>
                        <a:lnTo>
                          <a:pt x="298" y="214"/>
                        </a:lnTo>
                        <a:lnTo>
                          <a:pt x="298" y="214"/>
                        </a:lnTo>
                        <a:lnTo>
                          <a:pt x="506" y="64"/>
                        </a:lnTo>
                        <a:lnTo>
                          <a:pt x="506" y="64"/>
                        </a:lnTo>
                        <a:lnTo>
                          <a:pt x="544" y="38"/>
                        </a:lnTo>
                        <a:lnTo>
                          <a:pt x="544" y="38"/>
                        </a:lnTo>
                        <a:lnTo>
                          <a:pt x="576" y="18"/>
                        </a:lnTo>
                        <a:lnTo>
                          <a:pt x="576" y="18"/>
                        </a:lnTo>
                        <a:lnTo>
                          <a:pt x="602" y="0"/>
                        </a:lnTo>
                        <a:lnTo>
                          <a:pt x="602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204" name="Freeform 93"/>
                  <p:cNvSpPr>
                    <a:spLocks/>
                  </p:cNvSpPr>
                  <p:nvPr/>
                </p:nvSpPr>
                <p:spPr bwMode="auto">
                  <a:xfrm>
                    <a:off x="6124575" y="4049713"/>
                    <a:ext cx="936625" cy="638175"/>
                  </a:xfrm>
                  <a:custGeom>
                    <a:avLst/>
                    <a:gdLst/>
                    <a:ahLst/>
                    <a:cxnLst>
                      <a:cxn ang="0">
                        <a:pos x="590" y="0"/>
                      </a:cxn>
                      <a:cxn ang="0">
                        <a:pos x="590" y="0"/>
                      </a:cxn>
                      <a:cxn ang="0">
                        <a:pos x="566" y="18"/>
                      </a:cxn>
                      <a:cxn ang="0">
                        <a:pos x="566" y="18"/>
                      </a:cxn>
                      <a:cxn ang="0">
                        <a:pos x="536" y="40"/>
                      </a:cxn>
                      <a:cxn ang="0">
                        <a:pos x="536" y="40"/>
                      </a:cxn>
                      <a:cxn ang="0">
                        <a:pos x="500" y="66"/>
                      </a:cxn>
                      <a:cxn ang="0">
                        <a:pos x="500" y="66"/>
                      </a:cxn>
                      <a:cxn ang="0">
                        <a:pos x="296" y="204"/>
                      </a:cxn>
                      <a:cxn ang="0">
                        <a:pos x="296" y="204"/>
                      </a:cxn>
                      <a:cxn ang="0">
                        <a:pos x="94" y="342"/>
                      </a:cxn>
                      <a:cxn ang="0">
                        <a:pos x="94" y="342"/>
                      </a:cxn>
                      <a:cxn ang="0">
                        <a:pos x="56" y="368"/>
                      </a:cxn>
                      <a:cxn ang="0">
                        <a:pos x="56" y="368"/>
                      </a:cxn>
                      <a:cxn ang="0">
                        <a:pos x="26" y="386"/>
                      </a:cxn>
                      <a:cxn ang="0">
                        <a:pos x="26" y="386"/>
                      </a:cxn>
                      <a:cxn ang="0">
                        <a:pos x="0" y="402"/>
                      </a:cxn>
                      <a:cxn ang="0">
                        <a:pos x="0" y="402"/>
                      </a:cxn>
                      <a:cxn ang="0">
                        <a:pos x="24" y="384"/>
                      </a:cxn>
                      <a:cxn ang="0">
                        <a:pos x="24" y="384"/>
                      </a:cxn>
                      <a:cxn ang="0">
                        <a:pos x="52" y="362"/>
                      </a:cxn>
                      <a:cxn ang="0">
                        <a:pos x="52" y="362"/>
                      </a:cxn>
                      <a:cxn ang="0">
                        <a:pos x="90" y="336"/>
                      </a:cxn>
                      <a:cxn ang="0">
                        <a:pos x="90" y="336"/>
                      </a:cxn>
                      <a:cxn ang="0">
                        <a:pos x="292" y="198"/>
                      </a:cxn>
                      <a:cxn ang="0">
                        <a:pos x="292" y="198"/>
                      </a:cxn>
                      <a:cxn ang="0">
                        <a:pos x="494" y="58"/>
                      </a:cxn>
                      <a:cxn ang="0">
                        <a:pos x="494" y="58"/>
                      </a:cxn>
                      <a:cxn ang="0">
                        <a:pos x="534" y="34"/>
                      </a:cxn>
                      <a:cxn ang="0">
                        <a:pos x="534" y="34"/>
                      </a:cxn>
                      <a:cxn ang="0">
                        <a:pos x="564" y="16"/>
                      </a:cxn>
                      <a:cxn ang="0">
                        <a:pos x="564" y="16"/>
                      </a:cxn>
                      <a:cxn ang="0">
                        <a:pos x="590" y="0"/>
                      </a:cxn>
                      <a:cxn ang="0">
                        <a:pos x="590" y="0"/>
                      </a:cxn>
                    </a:cxnLst>
                    <a:rect l="0" t="0" r="r" b="b"/>
                    <a:pathLst>
                      <a:path w="590" h="402">
                        <a:moveTo>
                          <a:pt x="590" y="0"/>
                        </a:moveTo>
                        <a:lnTo>
                          <a:pt x="590" y="0"/>
                        </a:lnTo>
                        <a:lnTo>
                          <a:pt x="566" y="18"/>
                        </a:lnTo>
                        <a:lnTo>
                          <a:pt x="566" y="18"/>
                        </a:lnTo>
                        <a:lnTo>
                          <a:pt x="536" y="40"/>
                        </a:lnTo>
                        <a:lnTo>
                          <a:pt x="536" y="40"/>
                        </a:lnTo>
                        <a:lnTo>
                          <a:pt x="500" y="66"/>
                        </a:lnTo>
                        <a:lnTo>
                          <a:pt x="500" y="66"/>
                        </a:lnTo>
                        <a:lnTo>
                          <a:pt x="296" y="204"/>
                        </a:lnTo>
                        <a:lnTo>
                          <a:pt x="296" y="204"/>
                        </a:lnTo>
                        <a:lnTo>
                          <a:pt x="94" y="342"/>
                        </a:lnTo>
                        <a:lnTo>
                          <a:pt x="94" y="342"/>
                        </a:lnTo>
                        <a:lnTo>
                          <a:pt x="56" y="368"/>
                        </a:lnTo>
                        <a:lnTo>
                          <a:pt x="56" y="368"/>
                        </a:lnTo>
                        <a:lnTo>
                          <a:pt x="26" y="386"/>
                        </a:lnTo>
                        <a:lnTo>
                          <a:pt x="26" y="386"/>
                        </a:lnTo>
                        <a:lnTo>
                          <a:pt x="0" y="402"/>
                        </a:lnTo>
                        <a:lnTo>
                          <a:pt x="0" y="402"/>
                        </a:lnTo>
                        <a:lnTo>
                          <a:pt x="24" y="384"/>
                        </a:lnTo>
                        <a:lnTo>
                          <a:pt x="24" y="384"/>
                        </a:lnTo>
                        <a:lnTo>
                          <a:pt x="52" y="362"/>
                        </a:lnTo>
                        <a:lnTo>
                          <a:pt x="52" y="362"/>
                        </a:lnTo>
                        <a:lnTo>
                          <a:pt x="90" y="336"/>
                        </a:lnTo>
                        <a:lnTo>
                          <a:pt x="90" y="336"/>
                        </a:lnTo>
                        <a:lnTo>
                          <a:pt x="292" y="198"/>
                        </a:lnTo>
                        <a:lnTo>
                          <a:pt x="292" y="198"/>
                        </a:lnTo>
                        <a:lnTo>
                          <a:pt x="494" y="58"/>
                        </a:lnTo>
                        <a:lnTo>
                          <a:pt x="494" y="58"/>
                        </a:lnTo>
                        <a:lnTo>
                          <a:pt x="534" y="34"/>
                        </a:lnTo>
                        <a:lnTo>
                          <a:pt x="534" y="34"/>
                        </a:lnTo>
                        <a:lnTo>
                          <a:pt x="564" y="16"/>
                        </a:lnTo>
                        <a:lnTo>
                          <a:pt x="564" y="16"/>
                        </a:lnTo>
                        <a:lnTo>
                          <a:pt x="590" y="0"/>
                        </a:lnTo>
                        <a:lnTo>
                          <a:pt x="59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205" name="Freeform 94"/>
                  <p:cNvSpPr>
                    <a:spLocks/>
                  </p:cNvSpPr>
                  <p:nvPr/>
                </p:nvSpPr>
                <p:spPr bwMode="auto">
                  <a:xfrm>
                    <a:off x="6124575" y="4408488"/>
                    <a:ext cx="879475" cy="590550"/>
                  </a:xfrm>
                  <a:custGeom>
                    <a:avLst/>
                    <a:gdLst/>
                    <a:ahLst/>
                    <a:cxnLst>
                      <a:cxn ang="0">
                        <a:pos x="554" y="0"/>
                      </a:cxn>
                      <a:cxn ang="0">
                        <a:pos x="554" y="0"/>
                      </a:cxn>
                      <a:cxn ang="0">
                        <a:pos x="532" y="18"/>
                      </a:cxn>
                      <a:cxn ang="0">
                        <a:pos x="532" y="18"/>
                      </a:cxn>
                      <a:cxn ang="0">
                        <a:pos x="504" y="38"/>
                      </a:cxn>
                      <a:cxn ang="0">
                        <a:pos x="504" y="38"/>
                      </a:cxn>
                      <a:cxn ang="0">
                        <a:pos x="470" y="62"/>
                      </a:cxn>
                      <a:cxn ang="0">
                        <a:pos x="470" y="62"/>
                      </a:cxn>
                      <a:cxn ang="0">
                        <a:pos x="280" y="190"/>
                      </a:cxn>
                      <a:cxn ang="0">
                        <a:pos x="280" y="190"/>
                      </a:cxn>
                      <a:cxn ang="0">
                        <a:pos x="88" y="316"/>
                      </a:cxn>
                      <a:cxn ang="0">
                        <a:pos x="88" y="316"/>
                      </a:cxn>
                      <a:cxn ang="0">
                        <a:pos x="52" y="340"/>
                      </a:cxn>
                      <a:cxn ang="0">
                        <a:pos x="52" y="340"/>
                      </a:cxn>
                      <a:cxn ang="0">
                        <a:pos x="24" y="356"/>
                      </a:cxn>
                      <a:cxn ang="0">
                        <a:pos x="24" y="356"/>
                      </a:cxn>
                      <a:cxn ang="0">
                        <a:pos x="0" y="372"/>
                      </a:cxn>
                      <a:cxn ang="0">
                        <a:pos x="0" y="372"/>
                      </a:cxn>
                      <a:cxn ang="0">
                        <a:pos x="22" y="354"/>
                      </a:cxn>
                      <a:cxn ang="0">
                        <a:pos x="22" y="354"/>
                      </a:cxn>
                      <a:cxn ang="0">
                        <a:pos x="48" y="334"/>
                      </a:cxn>
                      <a:cxn ang="0">
                        <a:pos x="48" y="334"/>
                      </a:cxn>
                      <a:cxn ang="0">
                        <a:pos x="84" y="310"/>
                      </a:cxn>
                      <a:cxn ang="0">
                        <a:pos x="84" y="310"/>
                      </a:cxn>
                      <a:cxn ang="0">
                        <a:pos x="274" y="182"/>
                      </a:cxn>
                      <a:cxn ang="0">
                        <a:pos x="274" y="182"/>
                      </a:cxn>
                      <a:cxn ang="0">
                        <a:pos x="464" y="54"/>
                      </a:cxn>
                      <a:cxn ang="0">
                        <a:pos x="464" y="54"/>
                      </a:cxn>
                      <a:cxn ang="0">
                        <a:pos x="502" y="32"/>
                      </a:cxn>
                      <a:cxn ang="0">
                        <a:pos x="502" y="32"/>
                      </a:cxn>
                      <a:cxn ang="0">
                        <a:pos x="530" y="14"/>
                      </a:cxn>
                      <a:cxn ang="0">
                        <a:pos x="530" y="14"/>
                      </a:cxn>
                      <a:cxn ang="0">
                        <a:pos x="554" y="0"/>
                      </a:cxn>
                      <a:cxn ang="0">
                        <a:pos x="554" y="0"/>
                      </a:cxn>
                    </a:cxnLst>
                    <a:rect l="0" t="0" r="r" b="b"/>
                    <a:pathLst>
                      <a:path w="554" h="372">
                        <a:moveTo>
                          <a:pt x="554" y="0"/>
                        </a:moveTo>
                        <a:lnTo>
                          <a:pt x="554" y="0"/>
                        </a:lnTo>
                        <a:lnTo>
                          <a:pt x="532" y="18"/>
                        </a:lnTo>
                        <a:lnTo>
                          <a:pt x="532" y="18"/>
                        </a:lnTo>
                        <a:lnTo>
                          <a:pt x="504" y="38"/>
                        </a:lnTo>
                        <a:lnTo>
                          <a:pt x="504" y="38"/>
                        </a:lnTo>
                        <a:lnTo>
                          <a:pt x="470" y="62"/>
                        </a:lnTo>
                        <a:lnTo>
                          <a:pt x="470" y="62"/>
                        </a:lnTo>
                        <a:lnTo>
                          <a:pt x="280" y="190"/>
                        </a:lnTo>
                        <a:lnTo>
                          <a:pt x="280" y="190"/>
                        </a:lnTo>
                        <a:lnTo>
                          <a:pt x="88" y="316"/>
                        </a:lnTo>
                        <a:lnTo>
                          <a:pt x="88" y="316"/>
                        </a:lnTo>
                        <a:lnTo>
                          <a:pt x="52" y="340"/>
                        </a:lnTo>
                        <a:lnTo>
                          <a:pt x="52" y="340"/>
                        </a:lnTo>
                        <a:lnTo>
                          <a:pt x="24" y="356"/>
                        </a:lnTo>
                        <a:lnTo>
                          <a:pt x="24" y="356"/>
                        </a:lnTo>
                        <a:lnTo>
                          <a:pt x="0" y="372"/>
                        </a:lnTo>
                        <a:lnTo>
                          <a:pt x="0" y="372"/>
                        </a:lnTo>
                        <a:lnTo>
                          <a:pt x="22" y="354"/>
                        </a:lnTo>
                        <a:lnTo>
                          <a:pt x="22" y="354"/>
                        </a:lnTo>
                        <a:lnTo>
                          <a:pt x="48" y="334"/>
                        </a:lnTo>
                        <a:lnTo>
                          <a:pt x="48" y="334"/>
                        </a:lnTo>
                        <a:lnTo>
                          <a:pt x="84" y="310"/>
                        </a:lnTo>
                        <a:lnTo>
                          <a:pt x="84" y="310"/>
                        </a:lnTo>
                        <a:lnTo>
                          <a:pt x="274" y="182"/>
                        </a:lnTo>
                        <a:lnTo>
                          <a:pt x="274" y="182"/>
                        </a:lnTo>
                        <a:lnTo>
                          <a:pt x="464" y="54"/>
                        </a:lnTo>
                        <a:lnTo>
                          <a:pt x="464" y="54"/>
                        </a:lnTo>
                        <a:lnTo>
                          <a:pt x="502" y="32"/>
                        </a:lnTo>
                        <a:lnTo>
                          <a:pt x="502" y="32"/>
                        </a:lnTo>
                        <a:lnTo>
                          <a:pt x="530" y="14"/>
                        </a:lnTo>
                        <a:lnTo>
                          <a:pt x="530" y="14"/>
                        </a:lnTo>
                        <a:lnTo>
                          <a:pt x="554" y="0"/>
                        </a:lnTo>
                        <a:lnTo>
                          <a:pt x="554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206" name="Freeform 95"/>
                  <p:cNvSpPr>
                    <a:spLocks/>
                  </p:cNvSpPr>
                  <p:nvPr/>
                </p:nvSpPr>
                <p:spPr bwMode="auto">
                  <a:xfrm>
                    <a:off x="6124575" y="4767263"/>
                    <a:ext cx="806450" cy="539750"/>
                  </a:xfrm>
                  <a:custGeom>
                    <a:avLst/>
                    <a:gdLst/>
                    <a:ahLst/>
                    <a:cxnLst>
                      <a:cxn ang="0">
                        <a:pos x="508" y="0"/>
                      </a:cxn>
                      <a:cxn ang="0">
                        <a:pos x="508" y="0"/>
                      </a:cxn>
                      <a:cxn ang="0">
                        <a:pos x="486" y="16"/>
                      </a:cxn>
                      <a:cxn ang="0">
                        <a:pos x="486" y="16"/>
                      </a:cxn>
                      <a:cxn ang="0">
                        <a:pos x="462" y="34"/>
                      </a:cxn>
                      <a:cxn ang="0">
                        <a:pos x="462" y="34"/>
                      </a:cxn>
                      <a:cxn ang="0">
                        <a:pos x="430" y="56"/>
                      </a:cxn>
                      <a:cxn ang="0">
                        <a:pos x="430" y="56"/>
                      </a:cxn>
                      <a:cxn ang="0">
                        <a:pos x="256" y="174"/>
                      </a:cxn>
                      <a:cxn ang="0">
                        <a:pos x="256" y="174"/>
                      </a:cxn>
                      <a:cxn ang="0">
                        <a:pos x="82" y="290"/>
                      </a:cxn>
                      <a:cxn ang="0">
                        <a:pos x="82" y="290"/>
                      </a:cxn>
                      <a:cxn ang="0">
                        <a:pos x="48" y="312"/>
                      </a:cxn>
                      <a:cxn ang="0">
                        <a:pos x="48" y="312"/>
                      </a:cxn>
                      <a:cxn ang="0">
                        <a:pos x="22" y="326"/>
                      </a:cxn>
                      <a:cxn ang="0">
                        <a:pos x="22" y="326"/>
                      </a:cxn>
                      <a:cxn ang="0">
                        <a:pos x="0" y="340"/>
                      </a:cxn>
                      <a:cxn ang="0">
                        <a:pos x="0" y="340"/>
                      </a:cxn>
                      <a:cxn ang="0">
                        <a:pos x="20" y="324"/>
                      </a:cxn>
                      <a:cxn ang="0">
                        <a:pos x="20" y="324"/>
                      </a:cxn>
                      <a:cxn ang="0">
                        <a:pos x="44" y="306"/>
                      </a:cxn>
                      <a:cxn ang="0">
                        <a:pos x="44" y="306"/>
                      </a:cxn>
                      <a:cxn ang="0">
                        <a:pos x="76" y="284"/>
                      </a:cxn>
                      <a:cxn ang="0">
                        <a:pos x="76" y="284"/>
                      </a:cxn>
                      <a:cxn ang="0">
                        <a:pos x="252" y="166"/>
                      </a:cxn>
                      <a:cxn ang="0">
                        <a:pos x="252" y="166"/>
                      </a:cxn>
                      <a:cxn ang="0">
                        <a:pos x="426" y="50"/>
                      </a:cxn>
                      <a:cxn ang="0">
                        <a:pos x="426" y="50"/>
                      </a:cxn>
                      <a:cxn ang="0">
                        <a:pos x="460" y="28"/>
                      </a:cxn>
                      <a:cxn ang="0">
                        <a:pos x="460" y="28"/>
                      </a:cxn>
                      <a:cxn ang="0">
                        <a:pos x="486" y="14"/>
                      </a:cxn>
                      <a:cxn ang="0">
                        <a:pos x="486" y="14"/>
                      </a:cxn>
                      <a:cxn ang="0">
                        <a:pos x="508" y="0"/>
                      </a:cxn>
                      <a:cxn ang="0">
                        <a:pos x="508" y="0"/>
                      </a:cxn>
                    </a:cxnLst>
                    <a:rect l="0" t="0" r="r" b="b"/>
                    <a:pathLst>
                      <a:path w="508" h="340">
                        <a:moveTo>
                          <a:pt x="508" y="0"/>
                        </a:moveTo>
                        <a:lnTo>
                          <a:pt x="508" y="0"/>
                        </a:lnTo>
                        <a:lnTo>
                          <a:pt x="486" y="16"/>
                        </a:lnTo>
                        <a:lnTo>
                          <a:pt x="486" y="16"/>
                        </a:lnTo>
                        <a:lnTo>
                          <a:pt x="462" y="34"/>
                        </a:lnTo>
                        <a:lnTo>
                          <a:pt x="462" y="34"/>
                        </a:lnTo>
                        <a:lnTo>
                          <a:pt x="430" y="56"/>
                        </a:lnTo>
                        <a:lnTo>
                          <a:pt x="430" y="56"/>
                        </a:lnTo>
                        <a:lnTo>
                          <a:pt x="256" y="174"/>
                        </a:lnTo>
                        <a:lnTo>
                          <a:pt x="256" y="174"/>
                        </a:lnTo>
                        <a:lnTo>
                          <a:pt x="82" y="290"/>
                        </a:lnTo>
                        <a:lnTo>
                          <a:pt x="82" y="290"/>
                        </a:lnTo>
                        <a:lnTo>
                          <a:pt x="48" y="312"/>
                        </a:lnTo>
                        <a:lnTo>
                          <a:pt x="48" y="312"/>
                        </a:lnTo>
                        <a:lnTo>
                          <a:pt x="22" y="326"/>
                        </a:lnTo>
                        <a:lnTo>
                          <a:pt x="22" y="326"/>
                        </a:lnTo>
                        <a:lnTo>
                          <a:pt x="0" y="340"/>
                        </a:lnTo>
                        <a:lnTo>
                          <a:pt x="0" y="340"/>
                        </a:lnTo>
                        <a:lnTo>
                          <a:pt x="20" y="324"/>
                        </a:lnTo>
                        <a:lnTo>
                          <a:pt x="20" y="324"/>
                        </a:lnTo>
                        <a:lnTo>
                          <a:pt x="44" y="306"/>
                        </a:lnTo>
                        <a:lnTo>
                          <a:pt x="44" y="306"/>
                        </a:lnTo>
                        <a:lnTo>
                          <a:pt x="76" y="284"/>
                        </a:lnTo>
                        <a:lnTo>
                          <a:pt x="76" y="284"/>
                        </a:lnTo>
                        <a:lnTo>
                          <a:pt x="252" y="166"/>
                        </a:lnTo>
                        <a:lnTo>
                          <a:pt x="252" y="166"/>
                        </a:lnTo>
                        <a:lnTo>
                          <a:pt x="426" y="50"/>
                        </a:lnTo>
                        <a:lnTo>
                          <a:pt x="426" y="50"/>
                        </a:lnTo>
                        <a:lnTo>
                          <a:pt x="460" y="28"/>
                        </a:lnTo>
                        <a:lnTo>
                          <a:pt x="460" y="28"/>
                        </a:lnTo>
                        <a:lnTo>
                          <a:pt x="486" y="14"/>
                        </a:lnTo>
                        <a:lnTo>
                          <a:pt x="486" y="14"/>
                        </a:lnTo>
                        <a:lnTo>
                          <a:pt x="508" y="0"/>
                        </a:lnTo>
                        <a:lnTo>
                          <a:pt x="508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207" name="Freeform 96"/>
                  <p:cNvSpPr>
                    <a:spLocks/>
                  </p:cNvSpPr>
                  <p:nvPr/>
                </p:nvSpPr>
                <p:spPr bwMode="auto">
                  <a:xfrm>
                    <a:off x="6124575" y="5059363"/>
                    <a:ext cx="685800" cy="450850"/>
                  </a:xfrm>
                  <a:custGeom>
                    <a:avLst/>
                    <a:gdLst/>
                    <a:ahLst/>
                    <a:cxnLst>
                      <a:cxn ang="0">
                        <a:pos x="432" y="0"/>
                      </a:cxn>
                      <a:cxn ang="0">
                        <a:pos x="432" y="0"/>
                      </a:cxn>
                      <a:cxn ang="0">
                        <a:pos x="414" y="12"/>
                      </a:cxn>
                      <a:cxn ang="0">
                        <a:pos x="414" y="12"/>
                      </a:cxn>
                      <a:cxn ang="0">
                        <a:pos x="394" y="28"/>
                      </a:cxn>
                      <a:cxn ang="0">
                        <a:pos x="394" y="28"/>
                      </a:cxn>
                      <a:cxn ang="0">
                        <a:pos x="366" y="48"/>
                      </a:cxn>
                      <a:cxn ang="0">
                        <a:pos x="366" y="48"/>
                      </a:cxn>
                      <a:cxn ang="0">
                        <a:pos x="218" y="146"/>
                      </a:cxn>
                      <a:cxn ang="0">
                        <a:pos x="218" y="146"/>
                      </a:cxn>
                      <a:cxn ang="0">
                        <a:pos x="70" y="242"/>
                      </a:cxn>
                      <a:cxn ang="0">
                        <a:pos x="70" y="242"/>
                      </a:cxn>
                      <a:cxn ang="0">
                        <a:pos x="42" y="260"/>
                      </a:cxn>
                      <a:cxn ang="0">
                        <a:pos x="42" y="260"/>
                      </a:cxn>
                      <a:cxn ang="0">
                        <a:pos x="18" y="272"/>
                      </a:cxn>
                      <a:cxn ang="0">
                        <a:pos x="18" y="272"/>
                      </a:cxn>
                      <a:cxn ang="0">
                        <a:pos x="0" y="284"/>
                      </a:cxn>
                      <a:cxn ang="0">
                        <a:pos x="0" y="284"/>
                      </a:cxn>
                      <a:cxn ang="0">
                        <a:pos x="18" y="270"/>
                      </a:cxn>
                      <a:cxn ang="0">
                        <a:pos x="18" y="270"/>
                      </a:cxn>
                      <a:cxn ang="0">
                        <a:pos x="38" y="254"/>
                      </a:cxn>
                      <a:cxn ang="0">
                        <a:pos x="38" y="254"/>
                      </a:cxn>
                      <a:cxn ang="0">
                        <a:pos x="64" y="236"/>
                      </a:cxn>
                      <a:cxn ang="0">
                        <a:pos x="64" y="236"/>
                      </a:cxn>
                      <a:cxn ang="0">
                        <a:pos x="214" y="138"/>
                      </a:cxn>
                      <a:cxn ang="0">
                        <a:pos x="214" y="138"/>
                      </a:cxn>
                      <a:cxn ang="0">
                        <a:pos x="362" y="40"/>
                      </a:cxn>
                      <a:cxn ang="0">
                        <a:pos x="362" y="40"/>
                      </a:cxn>
                      <a:cxn ang="0">
                        <a:pos x="390" y="22"/>
                      </a:cxn>
                      <a:cxn ang="0">
                        <a:pos x="390" y="22"/>
                      </a:cxn>
                      <a:cxn ang="0">
                        <a:pos x="412" y="10"/>
                      </a:cxn>
                      <a:cxn ang="0">
                        <a:pos x="412" y="10"/>
                      </a:cxn>
                      <a:cxn ang="0">
                        <a:pos x="432" y="0"/>
                      </a:cxn>
                      <a:cxn ang="0">
                        <a:pos x="432" y="0"/>
                      </a:cxn>
                    </a:cxnLst>
                    <a:rect l="0" t="0" r="r" b="b"/>
                    <a:pathLst>
                      <a:path w="432" h="284">
                        <a:moveTo>
                          <a:pt x="432" y="0"/>
                        </a:moveTo>
                        <a:lnTo>
                          <a:pt x="432" y="0"/>
                        </a:lnTo>
                        <a:lnTo>
                          <a:pt x="414" y="12"/>
                        </a:lnTo>
                        <a:lnTo>
                          <a:pt x="414" y="12"/>
                        </a:lnTo>
                        <a:lnTo>
                          <a:pt x="394" y="28"/>
                        </a:lnTo>
                        <a:lnTo>
                          <a:pt x="394" y="28"/>
                        </a:lnTo>
                        <a:lnTo>
                          <a:pt x="366" y="48"/>
                        </a:lnTo>
                        <a:lnTo>
                          <a:pt x="366" y="48"/>
                        </a:lnTo>
                        <a:lnTo>
                          <a:pt x="218" y="146"/>
                        </a:lnTo>
                        <a:lnTo>
                          <a:pt x="218" y="146"/>
                        </a:lnTo>
                        <a:lnTo>
                          <a:pt x="70" y="242"/>
                        </a:lnTo>
                        <a:lnTo>
                          <a:pt x="70" y="242"/>
                        </a:lnTo>
                        <a:lnTo>
                          <a:pt x="42" y="260"/>
                        </a:lnTo>
                        <a:lnTo>
                          <a:pt x="42" y="260"/>
                        </a:lnTo>
                        <a:lnTo>
                          <a:pt x="18" y="272"/>
                        </a:lnTo>
                        <a:lnTo>
                          <a:pt x="18" y="272"/>
                        </a:lnTo>
                        <a:lnTo>
                          <a:pt x="0" y="284"/>
                        </a:lnTo>
                        <a:lnTo>
                          <a:pt x="0" y="284"/>
                        </a:lnTo>
                        <a:lnTo>
                          <a:pt x="18" y="270"/>
                        </a:lnTo>
                        <a:lnTo>
                          <a:pt x="18" y="270"/>
                        </a:lnTo>
                        <a:lnTo>
                          <a:pt x="38" y="254"/>
                        </a:lnTo>
                        <a:lnTo>
                          <a:pt x="38" y="254"/>
                        </a:lnTo>
                        <a:lnTo>
                          <a:pt x="64" y="236"/>
                        </a:lnTo>
                        <a:lnTo>
                          <a:pt x="64" y="236"/>
                        </a:lnTo>
                        <a:lnTo>
                          <a:pt x="214" y="138"/>
                        </a:lnTo>
                        <a:lnTo>
                          <a:pt x="214" y="138"/>
                        </a:lnTo>
                        <a:lnTo>
                          <a:pt x="362" y="40"/>
                        </a:lnTo>
                        <a:lnTo>
                          <a:pt x="362" y="40"/>
                        </a:lnTo>
                        <a:lnTo>
                          <a:pt x="390" y="22"/>
                        </a:lnTo>
                        <a:lnTo>
                          <a:pt x="390" y="22"/>
                        </a:lnTo>
                        <a:lnTo>
                          <a:pt x="412" y="10"/>
                        </a:lnTo>
                        <a:lnTo>
                          <a:pt x="412" y="10"/>
                        </a:lnTo>
                        <a:lnTo>
                          <a:pt x="432" y="0"/>
                        </a:lnTo>
                        <a:lnTo>
                          <a:pt x="432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</p:grpSp>
            <p:grpSp>
              <p:nvGrpSpPr>
                <p:cNvPr id="186" name="그룹 166"/>
                <p:cNvGrpSpPr/>
                <p:nvPr/>
              </p:nvGrpSpPr>
              <p:grpSpPr>
                <a:xfrm>
                  <a:off x="5165725" y="1414463"/>
                  <a:ext cx="958850" cy="4095750"/>
                  <a:chOff x="5165725" y="1414463"/>
                  <a:chExt cx="958850" cy="4095750"/>
                </a:xfrm>
                <a:grpFill/>
              </p:grpSpPr>
              <p:sp>
                <p:nvSpPr>
                  <p:cNvPr id="187" name="Freeform 97"/>
                  <p:cNvSpPr>
                    <a:spLocks/>
                  </p:cNvSpPr>
                  <p:nvPr/>
                </p:nvSpPr>
                <p:spPr bwMode="auto">
                  <a:xfrm>
                    <a:off x="5819775" y="1414463"/>
                    <a:ext cx="304800" cy="34925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10" y="8"/>
                      </a:cxn>
                      <a:cxn ang="0">
                        <a:pos x="10" y="8"/>
                      </a:cxn>
                      <a:cxn ang="0">
                        <a:pos x="20" y="18"/>
                      </a:cxn>
                      <a:cxn ang="0">
                        <a:pos x="20" y="18"/>
                      </a:cxn>
                      <a:cxn ang="0">
                        <a:pos x="34" y="32"/>
                      </a:cxn>
                      <a:cxn ang="0">
                        <a:pos x="34" y="32"/>
                      </a:cxn>
                      <a:cxn ang="0">
                        <a:pos x="100" y="108"/>
                      </a:cxn>
                      <a:cxn ang="0">
                        <a:pos x="100" y="108"/>
                      </a:cxn>
                      <a:cxn ang="0">
                        <a:pos x="164" y="182"/>
                      </a:cxn>
                      <a:cxn ang="0">
                        <a:pos x="164" y="182"/>
                      </a:cxn>
                      <a:cxn ang="0">
                        <a:pos x="176" y="198"/>
                      </a:cxn>
                      <a:cxn ang="0">
                        <a:pos x="176" y="198"/>
                      </a:cxn>
                      <a:cxn ang="0">
                        <a:pos x="184" y="210"/>
                      </a:cxn>
                      <a:cxn ang="0">
                        <a:pos x="184" y="210"/>
                      </a:cxn>
                      <a:cxn ang="0">
                        <a:pos x="192" y="220"/>
                      </a:cxn>
                      <a:cxn ang="0">
                        <a:pos x="192" y="220"/>
                      </a:cxn>
                      <a:cxn ang="0">
                        <a:pos x="182" y="212"/>
                      </a:cxn>
                      <a:cxn ang="0">
                        <a:pos x="182" y="212"/>
                      </a:cxn>
                      <a:cxn ang="0">
                        <a:pos x="172" y="202"/>
                      </a:cxn>
                      <a:cxn ang="0">
                        <a:pos x="172" y="202"/>
                      </a:cxn>
                      <a:cxn ang="0">
                        <a:pos x="158" y="188"/>
                      </a:cxn>
                      <a:cxn ang="0">
                        <a:pos x="158" y="188"/>
                      </a:cxn>
                      <a:cxn ang="0">
                        <a:pos x="92" y="112"/>
                      </a:cxn>
                      <a:cxn ang="0">
                        <a:pos x="92" y="112"/>
                      </a:cxn>
                      <a:cxn ang="0">
                        <a:pos x="28" y="38"/>
                      </a:cxn>
                      <a:cxn ang="0">
                        <a:pos x="28" y="38"/>
                      </a:cxn>
                      <a:cxn ang="0">
                        <a:pos x="16" y="22"/>
                      </a:cxn>
                      <a:cxn ang="0">
                        <a:pos x="16" y="22"/>
                      </a:cxn>
                      <a:cxn ang="0">
                        <a:pos x="8" y="10"/>
                      </a:cxn>
                      <a:cxn ang="0">
                        <a:pos x="8" y="1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192" h="220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10" y="8"/>
                        </a:lnTo>
                        <a:lnTo>
                          <a:pt x="10" y="8"/>
                        </a:lnTo>
                        <a:lnTo>
                          <a:pt x="20" y="18"/>
                        </a:lnTo>
                        <a:lnTo>
                          <a:pt x="20" y="18"/>
                        </a:lnTo>
                        <a:lnTo>
                          <a:pt x="34" y="32"/>
                        </a:lnTo>
                        <a:lnTo>
                          <a:pt x="34" y="32"/>
                        </a:lnTo>
                        <a:lnTo>
                          <a:pt x="100" y="108"/>
                        </a:lnTo>
                        <a:lnTo>
                          <a:pt x="100" y="108"/>
                        </a:lnTo>
                        <a:lnTo>
                          <a:pt x="164" y="182"/>
                        </a:lnTo>
                        <a:lnTo>
                          <a:pt x="164" y="182"/>
                        </a:lnTo>
                        <a:lnTo>
                          <a:pt x="176" y="198"/>
                        </a:lnTo>
                        <a:lnTo>
                          <a:pt x="176" y="198"/>
                        </a:lnTo>
                        <a:lnTo>
                          <a:pt x="184" y="210"/>
                        </a:lnTo>
                        <a:lnTo>
                          <a:pt x="184" y="210"/>
                        </a:lnTo>
                        <a:lnTo>
                          <a:pt x="192" y="220"/>
                        </a:lnTo>
                        <a:lnTo>
                          <a:pt x="192" y="220"/>
                        </a:lnTo>
                        <a:lnTo>
                          <a:pt x="182" y="212"/>
                        </a:lnTo>
                        <a:lnTo>
                          <a:pt x="182" y="212"/>
                        </a:lnTo>
                        <a:lnTo>
                          <a:pt x="172" y="202"/>
                        </a:lnTo>
                        <a:lnTo>
                          <a:pt x="172" y="202"/>
                        </a:lnTo>
                        <a:lnTo>
                          <a:pt x="158" y="188"/>
                        </a:lnTo>
                        <a:lnTo>
                          <a:pt x="158" y="188"/>
                        </a:lnTo>
                        <a:lnTo>
                          <a:pt x="92" y="112"/>
                        </a:lnTo>
                        <a:lnTo>
                          <a:pt x="92" y="112"/>
                        </a:lnTo>
                        <a:lnTo>
                          <a:pt x="28" y="38"/>
                        </a:lnTo>
                        <a:lnTo>
                          <a:pt x="28" y="38"/>
                        </a:lnTo>
                        <a:lnTo>
                          <a:pt x="16" y="22"/>
                        </a:lnTo>
                        <a:lnTo>
                          <a:pt x="16" y="22"/>
                        </a:lnTo>
                        <a:lnTo>
                          <a:pt x="8" y="10"/>
                        </a:lnTo>
                        <a:lnTo>
                          <a:pt x="8" y="10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88" name="Freeform 98"/>
                  <p:cNvSpPr>
                    <a:spLocks/>
                  </p:cNvSpPr>
                  <p:nvPr/>
                </p:nvSpPr>
                <p:spPr bwMode="auto">
                  <a:xfrm>
                    <a:off x="5645150" y="1827213"/>
                    <a:ext cx="479425" cy="50165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14" y="12"/>
                      </a:cxn>
                      <a:cxn ang="0">
                        <a:pos x="14" y="12"/>
                      </a:cxn>
                      <a:cxn ang="0">
                        <a:pos x="30" y="26"/>
                      </a:cxn>
                      <a:cxn ang="0">
                        <a:pos x="30" y="26"/>
                      </a:cxn>
                      <a:cxn ang="0">
                        <a:pos x="50" y="46"/>
                      </a:cxn>
                      <a:cxn ang="0">
                        <a:pos x="50" y="46"/>
                      </a:cxn>
                      <a:cxn ang="0">
                        <a:pos x="154" y="156"/>
                      </a:cxn>
                      <a:cxn ang="0">
                        <a:pos x="154" y="156"/>
                      </a:cxn>
                      <a:cxn ang="0">
                        <a:pos x="258" y="264"/>
                      </a:cxn>
                      <a:cxn ang="0">
                        <a:pos x="258" y="264"/>
                      </a:cxn>
                      <a:cxn ang="0">
                        <a:pos x="276" y="286"/>
                      </a:cxn>
                      <a:cxn ang="0">
                        <a:pos x="276" y="286"/>
                      </a:cxn>
                      <a:cxn ang="0">
                        <a:pos x="290" y="302"/>
                      </a:cxn>
                      <a:cxn ang="0">
                        <a:pos x="290" y="302"/>
                      </a:cxn>
                      <a:cxn ang="0">
                        <a:pos x="302" y="316"/>
                      </a:cxn>
                      <a:cxn ang="0">
                        <a:pos x="302" y="316"/>
                      </a:cxn>
                      <a:cxn ang="0">
                        <a:pos x="288" y="304"/>
                      </a:cxn>
                      <a:cxn ang="0">
                        <a:pos x="288" y="304"/>
                      </a:cxn>
                      <a:cxn ang="0">
                        <a:pos x="272" y="290"/>
                      </a:cxn>
                      <a:cxn ang="0">
                        <a:pos x="272" y="290"/>
                      </a:cxn>
                      <a:cxn ang="0">
                        <a:pos x="252" y="270"/>
                      </a:cxn>
                      <a:cxn ang="0">
                        <a:pos x="252" y="270"/>
                      </a:cxn>
                      <a:cxn ang="0">
                        <a:pos x="148" y="162"/>
                      </a:cxn>
                      <a:cxn ang="0">
                        <a:pos x="148" y="162"/>
                      </a:cxn>
                      <a:cxn ang="0">
                        <a:pos x="44" y="52"/>
                      </a:cxn>
                      <a:cxn ang="0">
                        <a:pos x="44" y="52"/>
                      </a:cxn>
                      <a:cxn ang="0">
                        <a:pos x="26" y="32"/>
                      </a:cxn>
                      <a:cxn ang="0">
                        <a:pos x="26" y="32"/>
                      </a:cxn>
                      <a:cxn ang="0">
                        <a:pos x="12" y="14"/>
                      </a:cxn>
                      <a:cxn ang="0">
                        <a:pos x="12" y="14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302" h="316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14" y="12"/>
                        </a:lnTo>
                        <a:lnTo>
                          <a:pt x="14" y="12"/>
                        </a:lnTo>
                        <a:lnTo>
                          <a:pt x="30" y="26"/>
                        </a:lnTo>
                        <a:lnTo>
                          <a:pt x="30" y="26"/>
                        </a:lnTo>
                        <a:lnTo>
                          <a:pt x="50" y="46"/>
                        </a:lnTo>
                        <a:lnTo>
                          <a:pt x="50" y="46"/>
                        </a:lnTo>
                        <a:lnTo>
                          <a:pt x="154" y="156"/>
                        </a:lnTo>
                        <a:lnTo>
                          <a:pt x="154" y="156"/>
                        </a:lnTo>
                        <a:lnTo>
                          <a:pt x="258" y="264"/>
                        </a:lnTo>
                        <a:lnTo>
                          <a:pt x="258" y="264"/>
                        </a:lnTo>
                        <a:lnTo>
                          <a:pt x="276" y="286"/>
                        </a:lnTo>
                        <a:lnTo>
                          <a:pt x="276" y="286"/>
                        </a:lnTo>
                        <a:lnTo>
                          <a:pt x="290" y="302"/>
                        </a:lnTo>
                        <a:lnTo>
                          <a:pt x="290" y="302"/>
                        </a:lnTo>
                        <a:lnTo>
                          <a:pt x="302" y="316"/>
                        </a:lnTo>
                        <a:lnTo>
                          <a:pt x="302" y="316"/>
                        </a:lnTo>
                        <a:lnTo>
                          <a:pt x="288" y="304"/>
                        </a:lnTo>
                        <a:lnTo>
                          <a:pt x="288" y="304"/>
                        </a:lnTo>
                        <a:lnTo>
                          <a:pt x="272" y="290"/>
                        </a:lnTo>
                        <a:lnTo>
                          <a:pt x="272" y="290"/>
                        </a:lnTo>
                        <a:lnTo>
                          <a:pt x="252" y="270"/>
                        </a:lnTo>
                        <a:lnTo>
                          <a:pt x="252" y="270"/>
                        </a:lnTo>
                        <a:lnTo>
                          <a:pt x="148" y="162"/>
                        </a:lnTo>
                        <a:lnTo>
                          <a:pt x="148" y="162"/>
                        </a:lnTo>
                        <a:lnTo>
                          <a:pt x="44" y="52"/>
                        </a:lnTo>
                        <a:lnTo>
                          <a:pt x="44" y="52"/>
                        </a:lnTo>
                        <a:lnTo>
                          <a:pt x="26" y="32"/>
                        </a:lnTo>
                        <a:lnTo>
                          <a:pt x="26" y="32"/>
                        </a:lnTo>
                        <a:lnTo>
                          <a:pt x="12" y="14"/>
                        </a:lnTo>
                        <a:lnTo>
                          <a:pt x="12" y="14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89" name="Freeform 99"/>
                  <p:cNvSpPr>
                    <a:spLocks/>
                  </p:cNvSpPr>
                  <p:nvPr/>
                </p:nvSpPr>
                <p:spPr bwMode="auto">
                  <a:xfrm>
                    <a:off x="5470525" y="2287588"/>
                    <a:ext cx="654050" cy="60642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18" y="16"/>
                      </a:cxn>
                      <a:cxn ang="0">
                        <a:pos x="18" y="16"/>
                      </a:cxn>
                      <a:cxn ang="0">
                        <a:pos x="40" y="34"/>
                      </a:cxn>
                      <a:cxn ang="0">
                        <a:pos x="40" y="34"/>
                      </a:cxn>
                      <a:cxn ang="0">
                        <a:pos x="66" y="58"/>
                      </a:cxn>
                      <a:cxn ang="0">
                        <a:pos x="66" y="58"/>
                      </a:cxn>
                      <a:cxn ang="0">
                        <a:pos x="208" y="188"/>
                      </a:cxn>
                      <a:cxn ang="0">
                        <a:pos x="208" y="188"/>
                      </a:cxn>
                      <a:cxn ang="0">
                        <a:pos x="350" y="320"/>
                      </a:cxn>
                      <a:cxn ang="0">
                        <a:pos x="350" y="320"/>
                      </a:cxn>
                      <a:cxn ang="0">
                        <a:pos x="376" y="346"/>
                      </a:cxn>
                      <a:cxn ang="0">
                        <a:pos x="376" y="346"/>
                      </a:cxn>
                      <a:cxn ang="0">
                        <a:pos x="394" y="366"/>
                      </a:cxn>
                      <a:cxn ang="0">
                        <a:pos x="394" y="366"/>
                      </a:cxn>
                      <a:cxn ang="0">
                        <a:pos x="412" y="382"/>
                      </a:cxn>
                      <a:cxn ang="0">
                        <a:pos x="412" y="382"/>
                      </a:cxn>
                      <a:cxn ang="0">
                        <a:pos x="392" y="368"/>
                      </a:cxn>
                      <a:cxn ang="0">
                        <a:pos x="392" y="368"/>
                      </a:cxn>
                      <a:cxn ang="0">
                        <a:pos x="372" y="350"/>
                      </a:cxn>
                      <a:cxn ang="0">
                        <a:pos x="372" y="350"/>
                      </a:cxn>
                      <a:cxn ang="0">
                        <a:pos x="344" y="326"/>
                      </a:cxn>
                      <a:cxn ang="0">
                        <a:pos x="344" y="326"/>
                      </a:cxn>
                      <a:cxn ang="0">
                        <a:pos x="202" y="194"/>
                      </a:cxn>
                      <a:cxn ang="0">
                        <a:pos x="202" y="194"/>
                      </a:cxn>
                      <a:cxn ang="0">
                        <a:pos x="60" y="64"/>
                      </a:cxn>
                      <a:cxn ang="0">
                        <a:pos x="60" y="64"/>
                      </a:cxn>
                      <a:cxn ang="0">
                        <a:pos x="36" y="38"/>
                      </a:cxn>
                      <a:cxn ang="0">
                        <a:pos x="36" y="38"/>
                      </a:cxn>
                      <a:cxn ang="0">
                        <a:pos x="16" y="18"/>
                      </a:cxn>
                      <a:cxn ang="0">
                        <a:pos x="16" y="18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412" h="382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18" y="16"/>
                        </a:lnTo>
                        <a:lnTo>
                          <a:pt x="18" y="16"/>
                        </a:lnTo>
                        <a:lnTo>
                          <a:pt x="40" y="34"/>
                        </a:lnTo>
                        <a:lnTo>
                          <a:pt x="40" y="34"/>
                        </a:lnTo>
                        <a:lnTo>
                          <a:pt x="66" y="58"/>
                        </a:lnTo>
                        <a:lnTo>
                          <a:pt x="66" y="58"/>
                        </a:lnTo>
                        <a:lnTo>
                          <a:pt x="208" y="188"/>
                        </a:lnTo>
                        <a:lnTo>
                          <a:pt x="208" y="188"/>
                        </a:lnTo>
                        <a:lnTo>
                          <a:pt x="350" y="320"/>
                        </a:lnTo>
                        <a:lnTo>
                          <a:pt x="350" y="320"/>
                        </a:lnTo>
                        <a:lnTo>
                          <a:pt x="376" y="346"/>
                        </a:lnTo>
                        <a:lnTo>
                          <a:pt x="376" y="346"/>
                        </a:lnTo>
                        <a:lnTo>
                          <a:pt x="394" y="366"/>
                        </a:lnTo>
                        <a:lnTo>
                          <a:pt x="394" y="366"/>
                        </a:lnTo>
                        <a:lnTo>
                          <a:pt x="412" y="382"/>
                        </a:lnTo>
                        <a:lnTo>
                          <a:pt x="412" y="382"/>
                        </a:lnTo>
                        <a:lnTo>
                          <a:pt x="392" y="368"/>
                        </a:lnTo>
                        <a:lnTo>
                          <a:pt x="392" y="368"/>
                        </a:lnTo>
                        <a:lnTo>
                          <a:pt x="372" y="350"/>
                        </a:lnTo>
                        <a:lnTo>
                          <a:pt x="372" y="350"/>
                        </a:lnTo>
                        <a:lnTo>
                          <a:pt x="344" y="326"/>
                        </a:lnTo>
                        <a:lnTo>
                          <a:pt x="344" y="326"/>
                        </a:lnTo>
                        <a:lnTo>
                          <a:pt x="202" y="194"/>
                        </a:lnTo>
                        <a:lnTo>
                          <a:pt x="202" y="194"/>
                        </a:lnTo>
                        <a:lnTo>
                          <a:pt x="60" y="64"/>
                        </a:lnTo>
                        <a:lnTo>
                          <a:pt x="60" y="64"/>
                        </a:lnTo>
                        <a:lnTo>
                          <a:pt x="36" y="38"/>
                        </a:lnTo>
                        <a:lnTo>
                          <a:pt x="36" y="38"/>
                        </a:lnTo>
                        <a:lnTo>
                          <a:pt x="16" y="18"/>
                        </a:lnTo>
                        <a:lnTo>
                          <a:pt x="16" y="18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90" name="Freeform 100"/>
                  <p:cNvSpPr>
                    <a:spLocks/>
                  </p:cNvSpPr>
                  <p:nvPr/>
                </p:nvSpPr>
                <p:spPr bwMode="auto">
                  <a:xfrm>
                    <a:off x="5314950" y="2770188"/>
                    <a:ext cx="809625" cy="69215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4" y="16"/>
                      </a:cxn>
                      <a:cxn ang="0">
                        <a:pos x="24" y="16"/>
                      </a:cxn>
                      <a:cxn ang="0">
                        <a:pos x="50" y="38"/>
                      </a:cxn>
                      <a:cxn ang="0">
                        <a:pos x="50" y="38"/>
                      </a:cxn>
                      <a:cxn ang="0">
                        <a:pos x="84" y="64"/>
                      </a:cxn>
                      <a:cxn ang="0">
                        <a:pos x="84" y="64"/>
                      </a:cxn>
                      <a:cxn ang="0">
                        <a:pos x="258" y="214"/>
                      </a:cxn>
                      <a:cxn ang="0">
                        <a:pos x="258" y="214"/>
                      </a:cxn>
                      <a:cxn ang="0">
                        <a:pos x="432" y="364"/>
                      </a:cxn>
                      <a:cxn ang="0">
                        <a:pos x="432" y="364"/>
                      </a:cxn>
                      <a:cxn ang="0">
                        <a:pos x="464" y="392"/>
                      </a:cxn>
                      <a:cxn ang="0">
                        <a:pos x="464" y="392"/>
                      </a:cxn>
                      <a:cxn ang="0">
                        <a:pos x="488" y="416"/>
                      </a:cxn>
                      <a:cxn ang="0">
                        <a:pos x="488" y="416"/>
                      </a:cxn>
                      <a:cxn ang="0">
                        <a:pos x="510" y="436"/>
                      </a:cxn>
                      <a:cxn ang="0">
                        <a:pos x="510" y="436"/>
                      </a:cxn>
                      <a:cxn ang="0">
                        <a:pos x="486" y="418"/>
                      </a:cxn>
                      <a:cxn ang="0">
                        <a:pos x="486" y="418"/>
                      </a:cxn>
                      <a:cxn ang="0">
                        <a:pos x="460" y="398"/>
                      </a:cxn>
                      <a:cxn ang="0">
                        <a:pos x="460" y="398"/>
                      </a:cxn>
                      <a:cxn ang="0">
                        <a:pos x="428" y="370"/>
                      </a:cxn>
                      <a:cxn ang="0">
                        <a:pos x="428" y="370"/>
                      </a:cxn>
                      <a:cxn ang="0">
                        <a:pos x="252" y="220"/>
                      </a:cxn>
                      <a:cxn ang="0">
                        <a:pos x="252" y="220"/>
                      </a:cxn>
                      <a:cxn ang="0">
                        <a:pos x="78" y="70"/>
                      </a:cxn>
                      <a:cxn ang="0">
                        <a:pos x="78" y="70"/>
                      </a:cxn>
                      <a:cxn ang="0">
                        <a:pos x="46" y="42"/>
                      </a:cxn>
                      <a:cxn ang="0">
                        <a:pos x="46" y="42"/>
                      </a:cxn>
                      <a:cxn ang="0">
                        <a:pos x="22" y="20"/>
                      </a:cxn>
                      <a:cxn ang="0">
                        <a:pos x="22" y="2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510" h="436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4" y="16"/>
                        </a:lnTo>
                        <a:lnTo>
                          <a:pt x="24" y="16"/>
                        </a:lnTo>
                        <a:lnTo>
                          <a:pt x="50" y="38"/>
                        </a:lnTo>
                        <a:lnTo>
                          <a:pt x="50" y="38"/>
                        </a:lnTo>
                        <a:lnTo>
                          <a:pt x="84" y="64"/>
                        </a:lnTo>
                        <a:lnTo>
                          <a:pt x="84" y="64"/>
                        </a:lnTo>
                        <a:lnTo>
                          <a:pt x="258" y="214"/>
                        </a:lnTo>
                        <a:lnTo>
                          <a:pt x="258" y="214"/>
                        </a:lnTo>
                        <a:lnTo>
                          <a:pt x="432" y="364"/>
                        </a:lnTo>
                        <a:lnTo>
                          <a:pt x="432" y="364"/>
                        </a:lnTo>
                        <a:lnTo>
                          <a:pt x="464" y="392"/>
                        </a:lnTo>
                        <a:lnTo>
                          <a:pt x="464" y="392"/>
                        </a:lnTo>
                        <a:lnTo>
                          <a:pt x="488" y="416"/>
                        </a:lnTo>
                        <a:lnTo>
                          <a:pt x="488" y="416"/>
                        </a:lnTo>
                        <a:lnTo>
                          <a:pt x="510" y="436"/>
                        </a:lnTo>
                        <a:lnTo>
                          <a:pt x="510" y="436"/>
                        </a:lnTo>
                        <a:lnTo>
                          <a:pt x="486" y="418"/>
                        </a:lnTo>
                        <a:lnTo>
                          <a:pt x="486" y="418"/>
                        </a:lnTo>
                        <a:lnTo>
                          <a:pt x="460" y="398"/>
                        </a:lnTo>
                        <a:lnTo>
                          <a:pt x="460" y="398"/>
                        </a:lnTo>
                        <a:lnTo>
                          <a:pt x="428" y="370"/>
                        </a:lnTo>
                        <a:lnTo>
                          <a:pt x="428" y="370"/>
                        </a:lnTo>
                        <a:lnTo>
                          <a:pt x="252" y="220"/>
                        </a:lnTo>
                        <a:lnTo>
                          <a:pt x="252" y="220"/>
                        </a:lnTo>
                        <a:lnTo>
                          <a:pt x="78" y="70"/>
                        </a:lnTo>
                        <a:lnTo>
                          <a:pt x="78" y="70"/>
                        </a:lnTo>
                        <a:lnTo>
                          <a:pt x="46" y="42"/>
                        </a:lnTo>
                        <a:lnTo>
                          <a:pt x="46" y="42"/>
                        </a:lnTo>
                        <a:lnTo>
                          <a:pt x="22" y="20"/>
                        </a:lnTo>
                        <a:lnTo>
                          <a:pt x="22" y="20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91" name="Freeform 101"/>
                  <p:cNvSpPr>
                    <a:spLocks/>
                  </p:cNvSpPr>
                  <p:nvPr/>
                </p:nvSpPr>
                <p:spPr bwMode="auto">
                  <a:xfrm>
                    <a:off x="5207000" y="3236913"/>
                    <a:ext cx="917575" cy="69532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6" y="18"/>
                      </a:cxn>
                      <a:cxn ang="0">
                        <a:pos x="26" y="18"/>
                      </a:cxn>
                      <a:cxn ang="0">
                        <a:pos x="56" y="38"/>
                      </a:cxn>
                      <a:cxn ang="0">
                        <a:pos x="56" y="38"/>
                      </a:cxn>
                      <a:cxn ang="0">
                        <a:pos x="94" y="66"/>
                      </a:cxn>
                      <a:cxn ang="0">
                        <a:pos x="94" y="66"/>
                      </a:cxn>
                      <a:cxn ang="0">
                        <a:pos x="292" y="216"/>
                      </a:cxn>
                      <a:cxn ang="0">
                        <a:pos x="292" y="216"/>
                      </a:cxn>
                      <a:cxn ang="0">
                        <a:pos x="490" y="366"/>
                      </a:cxn>
                      <a:cxn ang="0">
                        <a:pos x="490" y="366"/>
                      </a:cxn>
                      <a:cxn ang="0">
                        <a:pos x="526" y="396"/>
                      </a:cxn>
                      <a:cxn ang="0">
                        <a:pos x="526" y="396"/>
                      </a:cxn>
                      <a:cxn ang="0">
                        <a:pos x="554" y="418"/>
                      </a:cxn>
                      <a:cxn ang="0">
                        <a:pos x="554" y="418"/>
                      </a:cxn>
                      <a:cxn ang="0">
                        <a:pos x="578" y="438"/>
                      </a:cxn>
                      <a:cxn ang="0">
                        <a:pos x="578" y="438"/>
                      </a:cxn>
                      <a:cxn ang="0">
                        <a:pos x="552" y="420"/>
                      </a:cxn>
                      <a:cxn ang="0">
                        <a:pos x="552" y="420"/>
                      </a:cxn>
                      <a:cxn ang="0">
                        <a:pos x="522" y="400"/>
                      </a:cxn>
                      <a:cxn ang="0">
                        <a:pos x="522" y="400"/>
                      </a:cxn>
                      <a:cxn ang="0">
                        <a:pos x="484" y="374"/>
                      </a:cxn>
                      <a:cxn ang="0">
                        <a:pos x="484" y="374"/>
                      </a:cxn>
                      <a:cxn ang="0">
                        <a:pos x="286" y="222"/>
                      </a:cxn>
                      <a:cxn ang="0">
                        <a:pos x="286" y="222"/>
                      </a:cxn>
                      <a:cxn ang="0">
                        <a:pos x="88" y="72"/>
                      </a:cxn>
                      <a:cxn ang="0">
                        <a:pos x="88" y="72"/>
                      </a:cxn>
                      <a:cxn ang="0">
                        <a:pos x="52" y="44"/>
                      </a:cxn>
                      <a:cxn ang="0">
                        <a:pos x="52" y="44"/>
                      </a:cxn>
                      <a:cxn ang="0">
                        <a:pos x="24" y="20"/>
                      </a:cxn>
                      <a:cxn ang="0">
                        <a:pos x="24" y="2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578" h="438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6" y="18"/>
                        </a:lnTo>
                        <a:lnTo>
                          <a:pt x="26" y="18"/>
                        </a:lnTo>
                        <a:lnTo>
                          <a:pt x="56" y="38"/>
                        </a:lnTo>
                        <a:lnTo>
                          <a:pt x="56" y="38"/>
                        </a:lnTo>
                        <a:lnTo>
                          <a:pt x="94" y="66"/>
                        </a:lnTo>
                        <a:lnTo>
                          <a:pt x="94" y="66"/>
                        </a:lnTo>
                        <a:lnTo>
                          <a:pt x="292" y="216"/>
                        </a:lnTo>
                        <a:lnTo>
                          <a:pt x="292" y="216"/>
                        </a:lnTo>
                        <a:lnTo>
                          <a:pt x="490" y="366"/>
                        </a:lnTo>
                        <a:lnTo>
                          <a:pt x="490" y="366"/>
                        </a:lnTo>
                        <a:lnTo>
                          <a:pt x="526" y="396"/>
                        </a:lnTo>
                        <a:lnTo>
                          <a:pt x="526" y="396"/>
                        </a:lnTo>
                        <a:lnTo>
                          <a:pt x="554" y="418"/>
                        </a:lnTo>
                        <a:lnTo>
                          <a:pt x="554" y="418"/>
                        </a:lnTo>
                        <a:lnTo>
                          <a:pt x="578" y="438"/>
                        </a:lnTo>
                        <a:lnTo>
                          <a:pt x="578" y="438"/>
                        </a:lnTo>
                        <a:lnTo>
                          <a:pt x="552" y="420"/>
                        </a:lnTo>
                        <a:lnTo>
                          <a:pt x="552" y="420"/>
                        </a:lnTo>
                        <a:lnTo>
                          <a:pt x="522" y="400"/>
                        </a:lnTo>
                        <a:lnTo>
                          <a:pt x="522" y="400"/>
                        </a:lnTo>
                        <a:lnTo>
                          <a:pt x="484" y="374"/>
                        </a:lnTo>
                        <a:lnTo>
                          <a:pt x="484" y="374"/>
                        </a:lnTo>
                        <a:lnTo>
                          <a:pt x="286" y="222"/>
                        </a:lnTo>
                        <a:lnTo>
                          <a:pt x="286" y="222"/>
                        </a:lnTo>
                        <a:lnTo>
                          <a:pt x="88" y="72"/>
                        </a:lnTo>
                        <a:lnTo>
                          <a:pt x="88" y="72"/>
                        </a:lnTo>
                        <a:lnTo>
                          <a:pt x="52" y="44"/>
                        </a:lnTo>
                        <a:lnTo>
                          <a:pt x="52" y="44"/>
                        </a:lnTo>
                        <a:lnTo>
                          <a:pt x="24" y="20"/>
                        </a:lnTo>
                        <a:lnTo>
                          <a:pt x="24" y="20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92" name="Freeform 102"/>
                  <p:cNvSpPr>
                    <a:spLocks/>
                  </p:cNvSpPr>
                  <p:nvPr/>
                </p:nvSpPr>
                <p:spPr bwMode="auto">
                  <a:xfrm>
                    <a:off x="5165725" y="3662363"/>
                    <a:ext cx="958850" cy="68897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8" y="18"/>
                      </a:cxn>
                      <a:cxn ang="0">
                        <a:pos x="28" y="18"/>
                      </a:cxn>
                      <a:cxn ang="0">
                        <a:pos x="58" y="38"/>
                      </a:cxn>
                      <a:cxn ang="0">
                        <a:pos x="58" y="38"/>
                      </a:cxn>
                      <a:cxn ang="0">
                        <a:pos x="98" y="64"/>
                      </a:cxn>
                      <a:cxn ang="0">
                        <a:pos x="98" y="64"/>
                      </a:cxn>
                      <a:cxn ang="0">
                        <a:pos x="304" y="214"/>
                      </a:cxn>
                      <a:cxn ang="0">
                        <a:pos x="304" y="214"/>
                      </a:cxn>
                      <a:cxn ang="0">
                        <a:pos x="512" y="362"/>
                      </a:cxn>
                      <a:cxn ang="0">
                        <a:pos x="512" y="362"/>
                      </a:cxn>
                      <a:cxn ang="0">
                        <a:pos x="550" y="392"/>
                      </a:cxn>
                      <a:cxn ang="0">
                        <a:pos x="550" y="392"/>
                      </a:cxn>
                      <a:cxn ang="0">
                        <a:pos x="578" y="414"/>
                      </a:cxn>
                      <a:cxn ang="0">
                        <a:pos x="578" y="414"/>
                      </a:cxn>
                      <a:cxn ang="0">
                        <a:pos x="604" y="434"/>
                      </a:cxn>
                      <a:cxn ang="0">
                        <a:pos x="604" y="434"/>
                      </a:cxn>
                      <a:cxn ang="0">
                        <a:pos x="576" y="416"/>
                      </a:cxn>
                      <a:cxn ang="0">
                        <a:pos x="576" y="416"/>
                      </a:cxn>
                      <a:cxn ang="0">
                        <a:pos x="546" y="396"/>
                      </a:cxn>
                      <a:cxn ang="0">
                        <a:pos x="546" y="396"/>
                      </a:cxn>
                      <a:cxn ang="0">
                        <a:pos x="506" y="370"/>
                      </a:cxn>
                      <a:cxn ang="0">
                        <a:pos x="506" y="370"/>
                      </a:cxn>
                      <a:cxn ang="0">
                        <a:pos x="300" y="220"/>
                      </a:cxn>
                      <a:cxn ang="0">
                        <a:pos x="300" y="220"/>
                      </a:cxn>
                      <a:cxn ang="0">
                        <a:pos x="92" y="72"/>
                      </a:cxn>
                      <a:cxn ang="0">
                        <a:pos x="92" y="72"/>
                      </a:cxn>
                      <a:cxn ang="0">
                        <a:pos x="54" y="44"/>
                      </a:cxn>
                      <a:cxn ang="0">
                        <a:pos x="54" y="44"/>
                      </a:cxn>
                      <a:cxn ang="0">
                        <a:pos x="26" y="20"/>
                      </a:cxn>
                      <a:cxn ang="0">
                        <a:pos x="26" y="2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604" h="434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8" y="18"/>
                        </a:lnTo>
                        <a:lnTo>
                          <a:pt x="28" y="18"/>
                        </a:lnTo>
                        <a:lnTo>
                          <a:pt x="58" y="38"/>
                        </a:lnTo>
                        <a:lnTo>
                          <a:pt x="58" y="38"/>
                        </a:lnTo>
                        <a:lnTo>
                          <a:pt x="98" y="64"/>
                        </a:lnTo>
                        <a:lnTo>
                          <a:pt x="98" y="64"/>
                        </a:lnTo>
                        <a:lnTo>
                          <a:pt x="304" y="214"/>
                        </a:lnTo>
                        <a:lnTo>
                          <a:pt x="304" y="214"/>
                        </a:lnTo>
                        <a:lnTo>
                          <a:pt x="512" y="362"/>
                        </a:lnTo>
                        <a:lnTo>
                          <a:pt x="512" y="362"/>
                        </a:lnTo>
                        <a:lnTo>
                          <a:pt x="550" y="392"/>
                        </a:lnTo>
                        <a:lnTo>
                          <a:pt x="550" y="392"/>
                        </a:lnTo>
                        <a:lnTo>
                          <a:pt x="578" y="414"/>
                        </a:lnTo>
                        <a:lnTo>
                          <a:pt x="578" y="414"/>
                        </a:lnTo>
                        <a:lnTo>
                          <a:pt x="604" y="434"/>
                        </a:lnTo>
                        <a:lnTo>
                          <a:pt x="604" y="434"/>
                        </a:lnTo>
                        <a:lnTo>
                          <a:pt x="576" y="416"/>
                        </a:lnTo>
                        <a:lnTo>
                          <a:pt x="576" y="416"/>
                        </a:lnTo>
                        <a:lnTo>
                          <a:pt x="546" y="396"/>
                        </a:lnTo>
                        <a:lnTo>
                          <a:pt x="546" y="396"/>
                        </a:lnTo>
                        <a:lnTo>
                          <a:pt x="506" y="370"/>
                        </a:lnTo>
                        <a:lnTo>
                          <a:pt x="506" y="370"/>
                        </a:lnTo>
                        <a:lnTo>
                          <a:pt x="300" y="220"/>
                        </a:lnTo>
                        <a:lnTo>
                          <a:pt x="300" y="220"/>
                        </a:lnTo>
                        <a:lnTo>
                          <a:pt x="92" y="72"/>
                        </a:lnTo>
                        <a:lnTo>
                          <a:pt x="92" y="72"/>
                        </a:lnTo>
                        <a:lnTo>
                          <a:pt x="54" y="44"/>
                        </a:lnTo>
                        <a:lnTo>
                          <a:pt x="54" y="44"/>
                        </a:lnTo>
                        <a:lnTo>
                          <a:pt x="26" y="20"/>
                        </a:lnTo>
                        <a:lnTo>
                          <a:pt x="26" y="20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93" name="Freeform 103"/>
                  <p:cNvSpPr>
                    <a:spLocks/>
                  </p:cNvSpPr>
                  <p:nvPr/>
                </p:nvSpPr>
                <p:spPr bwMode="auto">
                  <a:xfrm>
                    <a:off x="5187950" y="4049713"/>
                    <a:ext cx="936625" cy="63817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6" y="16"/>
                      </a:cxn>
                      <a:cxn ang="0">
                        <a:pos x="26" y="16"/>
                      </a:cxn>
                      <a:cxn ang="0">
                        <a:pos x="56" y="34"/>
                      </a:cxn>
                      <a:cxn ang="0">
                        <a:pos x="56" y="34"/>
                      </a:cxn>
                      <a:cxn ang="0">
                        <a:pos x="94" y="58"/>
                      </a:cxn>
                      <a:cxn ang="0">
                        <a:pos x="94" y="58"/>
                      </a:cxn>
                      <a:cxn ang="0">
                        <a:pos x="296" y="198"/>
                      </a:cxn>
                      <a:cxn ang="0">
                        <a:pos x="296" y="198"/>
                      </a:cxn>
                      <a:cxn ang="0">
                        <a:pos x="500" y="336"/>
                      </a:cxn>
                      <a:cxn ang="0">
                        <a:pos x="500" y="336"/>
                      </a:cxn>
                      <a:cxn ang="0">
                        <a:pos x="536" y="362"/>
                      </a:cxn>
                      <a:cxn ang="0">
                        <a:pos x="536" y="362"/>
                      </a:cxn>
                      <a:cxn ang="0">
                        <a:pos x="564" y="384"/>
                      </a:cxn>
                      <a:cxn ang="0">
                        <a:pos x="564" y="384"/>
                      </a:cxn>
                      <a:cxn ang="0">
                        <a:pos x="590" y="402"/>
                      </a:cxn>
                      <a:cxn ang="0">
                        <a:pos x="590" y="402"/>
                      </a:cxn>
                      <a:cxn ang="0">
                        <a:pos x="564" y="386"/>
                      </a:cxn>
                      <a:cxn ang="0">
                        <a:pos x="564" y="386"/>
                      </a:cxn>
                      <a:cxn ang="0">
                        <a:pos x="534" y="368"/>
                      </a:cxn>
                      <a:cxn ang="0">
                        <a:pos x="534" y="368"/>
                      </a:cxn>
                      <a:cxn ang="0">
                        <a:pos x="494" y="342"/>
                      </a:cxn>
                      <a:cxn ang="0">
                        <a:pos x="494" y="342"/>
                      </a:cxn>
                      <a:cxn ang="0">
                        <a:pos x="292" y="204"/>
                      </a:cxn>
                      <a:cxn ang="0">
                        <a:pos x="292" y="204"/>
                      </a:cxn>
                      <a:cxn ang="0">
                        <a:pos x="90" y="66"/>
                      </a:cxn>
                      <a:cxn ang="0">
                        <a:pos x="90" y="66"/>
                      </a:cxn>
                      <a:cxn ang="0">
                        <a:pos x="52" y="40"/>
                      </a:cxn>
                      <a:cxn ang="0">
                        <a:pos x="52" y="40"/>
                      </a:cxn>
                      <a:cxn ang="0">
                        <a:pos x="24" y="18"/>
                      </a:cxn>
                      <a:cxn ang="0">
                        <a:pos x="24" y="18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590" h="402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6" y="16"/>
                        </a:lnTo>
                        <a:lnTo>
                          <a:pt x="26" y="16"/>
                        </a:lnTo>
                        <a:lnTo>
                          <a:pt x="56" y="34"/>
                        </a:lnTo>
                        <a:lnTo>
                          <a:pt x="56" y="34"/>
                        </a:lnTo>
                        <a:lnTo>
                          <a:pt x="94" y="58"/>
                        </a:lnTo>
                        <a:lnTo>
                          <a:pt x="94" y="58"/>
                        </a:lnTo>
                        <a:lnTo>
                          <a:pt x="296" y="198"/>
                        </a:lnTo>
                        <a:lnTo>
                          <a:pt x="296" y="198"/>
                        </a:lnTo>
                        <a:lnTo>
                          <a:pt x="500" y="336"/>
                        </a:lnTo>
                        <a:lnTo>
                          <a:pt x="500" y="336"/>
                        </a:lnTo>
                        <a:lnTo>
                          <a:pt x="536" y="362"/>
                        </a:lnTo>
                        <a:lnTo>
                          <a:pt x="536" y="362"/>
                        </a:lnTo>
                        <a:lnTo>
                          <a:pt x="564" y="384"/>
                        </a:lnTo>
                        <a:lnTo>
                          <a:pt x="564" y="384"/>
                        </a:lnTo>
                        <a:lnTo>
                          <a:pt x="590" y="402"/>
                        </a:lnTo>
                        <a:lnTo>
                          <a:pt x="590" y="402"/>
                        </a:lnTo>
                        <a:lnTo>
                          <a:pt x="564" y="386"/>
                        </a:lnTo>
                        <a:lnTo>
                          <a:pt x="564" y="386"/>
                        </a:lnTo>
                        <a:lnTo>
                          <a:pt x="534" y="368"/>
                        </a:lnTo>
                        <a:lnTo>
                          <a:pt x="534" y="368"/>
                        </a:lnTo>
                        <a:lnTo>
                          <a:pt x="494" y="342"/>
                        </a:lnTo>
                        <a:lnTo>
                          <a:pt x="494" y="342"/>
                        </a:lnTo>
                        <a:lnTo>
                          <a:pt x="292" y="204"/>
                        </a:lnTo>
                        <a:lnTo>
                          <a:pt x="292" y="204"/>
                        </a:lnTo>
                        <a:lnTo>
                          <a:pt x="90" y="66"/>
                        </a:lnTo>
                        <a:lnTo>
                          <a:pt x="90" y="66"/>
                        </a:lnTo>
                        <a:lnTo>
                          <a:pt x="52" y="40"/>
                        </a:lnTo>
                        <a:lnTo>
                          <a:pt x="52" y="40"/>
                        </a:lnTo>
                        <a:lnTo>
                          <a:pt x="24" y="18"/>
                        </a:lnTo>
                        <a:lnTo>
                          <a:pt x="24" y="18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94" name="Freeform 104"/>
                  <p:cNvSpPr>
                    <a:spLocks/>
                  </p:cNvSpPr>
                  <p:nvPr/>
                </p:nvSpPr>
                <p:spPr bwMode="auto">
                  <a:xfrm>
                    <a:off x="5241925" y="4408488"/>
                    <a:ext cx="882650" cy="59055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6" y="14"/>
                      </a:cxn>
                      <a:cxn ang="0">
                        <a:pos x="26" y="14"/>
                      </a:cxn>
                      <a:cxn ang="0">
                        <a:pos x="54" y="32"/>
                      </a:cxn>
                      <a:cxn ang="0">
                        <a:pos x="54" y="32"/>
                      </a:cxn>
                      <a:cxn ang="0">
                        <a:pos x="90" y="54"/>
                      </a:cxn>
                      <a:cxn ang="0">
                        <a:pos x="90" y="54"/>
                      </a:cxn>
                      <a:cxn ang="0">
                        <a:pos x="280" y="182"/>
                      </a:cxn>
                      <a:cxn ang="0">
                        <a:pos x="280" y="182"/>
                      </a:cxn>
                      <a:cxn ang="0">
                        <a:pos x="472" y="310"/>
                      </a:cxn>
                      <a:cxn ang="0">
                        <a:pos x="472" y="310"/>
                      </a:cxn>
                      <a:cxn ang="0">
                        <a:pos x="506" y="334"/>
                      </a:cxn>
                      <a:cxn ang="0">
                        <a:pos x="506" y="334"/>
                      </a:cxn>
                      <a:cxn ang="0">
                        <a:pos x="532" y="354"/>
                      </a:cxn>
                      <a:cxn ang="0">
                        <a:pos x="532" y="354"/>
                      </a:cxn>
                      <a:cxn ang="0">
                        <a:pos x="556" y="372"/>
                      </a:cxn>
                      <a:cxn ang="0">
                        <a:pos x="556" y="372"/>
                      </a:cxn>
                      <a:cxn ang="0">
                        <a:pos x="530" y="356"/>
                      </a:cxn>
                      <a:cxn ang="0">
                        <a:pos x="530" y="356"/>
                      </a:cxn>
                      <a:cxn ang="0">
                        <a:pos x="502" y="340"/>
                      </a:cxn>
                      <a:cxn ang="0">
                        <a:pos x="502" y="340"/>
                      </a:cxn>
                      <a:cxn ang="0">
                        <a:pos x="466" y="316"/>
                      </a:cxn>
                      <a:cxn ang="0">
                        <a:pos x="466" y="316"/>
                      </a:cxn>
                      <a:cxn ang="0">
                        <a:pos x="276" y="190"/>
                      </a:cxn>
                      <a:cxn ang="0">
                        <a:pos x="276" y="190"/>
                      </a:cxn>
                      <a:cxn ang="0">
                        <a:pos x="86" y="62"/>
                      </a:cxn>
                      <a:cxn ang="0">
                        <a:pos x="86" y="62"/>
                      </a:cxn>
                      <a:cxn ang="0">
                        <a:pos x="50" y="38"/>
                      </a:cxn>
                      <a:cxn ang="0">
                        <a:pos x="50" y="38"/>
                      </a:cxn>
                      <a:cxn ang="0">
                        <a:pos x="24" y="18"/>
                      </a:cxn>
                      <a:cxn ang="0">
                        <a:pos x="24" y="18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556" h="372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6" y="14"/>
                        </a:lnTo>
                        <a:lnTo>
                          <a:pt x="26" y="14"/>
                        </a:lnTo>
                        <a:lnTo>
                          <a:pt x="54" y="32"/>
                        </a:lnTo>
                        <a:lnTo>
                          <a:pt x="54" y="32"/>
                        </a:lnTo>
                        <a:lnTo>
                          <a:pt x="90" y="54"/>
                        </a:lnTo>
                        <a:lnTo>
                          <a:pt x="90" y="54"/>
                        </a:lnTo>
                        <a:lnTo>
                          <a:pt x="280" y="182"/>
                        </a:lnTo>
                        <a:lnTo>
                          <a:pt x="280" y="182"/>
                        </a:lnTo>
                        <a:lnTo>
                          <a:pt x="472" y="310"/>
                        </a:lnTo>
                        <a:lnTo>
                          <a:pt x="472" y="310"/>
                        </a:lnTo>
                        <a:lnTo>
                          <a:pt x="506" y="334"/>
                        </a:lnTo>
                        <a:lnTo>
                          <a:pt x="506" y="334"/>
                        </a:lnTo>
                        <a:lnTo>
                          <a:pt x="532" y="354"/>
                        </a:lnTo>
                        <a:lnTo>
                          <a:pt x="532" y="354"/>
                        </a:lnTo>
                        <a:lnTo>
                          <a:pt x="556" y="372"/>
                        </a:lnTo>
                        <a:lnTo>
                          <a:pt x="556" y="372"/>
                        </a:lnTo>
                        <a:lnTo>
                          <a:pt x="530" y="356"/>
                        </a:lnTo>
                        <a:lnTo>
                          <a:pt x="530" y="356"/>
                        </a:lnTo>
                        <a:lnTo>
                          <a:pt x="502" y="340"/>
                        </a:lnTo>
                        <a:lnTo>
                          <a:pt x="502" y="340"/>
                        </a:lnTo>
                        <a:lnTo>
                          <a:pt x="466" y="316"/>
                        </a:lnTo>
                        <a:lnTo>
                          <a:pt x="466" y="316"/>
                        </a:lnTo>
                        <a:lnTo>
                          <a:pt x="276" y="190"/>
                        </a:lnTo>
                        <a:lnTo>
                          <a:pt x="276" y="190"/>
                        </a:lnTo>
                        <a:lnTo>
                          <a:pt x="86" y="62"/>
                        </a:lnTo>
                        <a:lnTo>
                          <a:pt x="86" y="62"/>
                        </a:lnTo>
                        <a:lnTo>
                          <a:pt x="50" y="38"/>
                        </a:lnTo>
                        <a:lnTo>
                          <a:pt x="50" y="38"/>
                        </a:lnTo>
                        <a:lnTo>
                          <a:pt x="24" y="18"/>
                        </a:lnTo>
                        <a:lnTo>
                          <a:pt x="24" y="18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95" name="Freeform 105"/>
                  <p:cNvSpPr>
                    <a:spLocks/>
                  </p:cNvSpPr>
                  <p:nvPr/>
                </p:nvSpPr>
                <p:spPr bwMode="auto">
                  <a:xfrm>
                    <a:off x="5314950" y="4767263"/>
                    <a:ext cx="809625" cy="53975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4" y="14"/>
                      </a:cxn>
                      <a:cxn ang="0">
                        <a:pos x="24" y="14"/>
                      </a:cxn>
                      <a:cxn ang="0">
                        <a:pos x="50" y="28"/>
                      </a:cxn>
                      <a:cxn ang="0">
                        <a:pos x="50" y="28"/>
                      </a:cxn>
                      <a:cxn ang="0">
                        <a:pos x="82" y="50"/>
                      </a:cxn>
                      <a:cxn ang="0">
                        <a:pos x="82" y="50"/>
                      </a:cxn>
                      <a:cxn ang="0">
                        <a:pos x="258" y="166"/>
                      </a:cxn>
                      <a:cxn ang="0">
                        <a:pos x="258" y="166"/>
                      </a:cxn>
                      <a:cxn ang="0">
                        <a:pos x="432" y="284"/>
                      </a:cxn>
                      <a:cxn ang="0">
                        <a:pos x="432" y="284"/>
                      </a:cxn>
                      <a:cxn ang="0">
                        <a:pos x="464" y="306"/>
                      </a:cxn>
                      <a:cxn ang="0">
                        <a:pos x="464" y="306"/>
                      </a:cxn>
                      <a:cxn ang="0">
                        <a:pos x="488" y="324"/>
                      </a:cxn>
                      <a:cxn ang="0">
                        <a:pos x="488" y="324"/>
                      </a:cxn>
                      <a:cxn ang="0">
                        <a:pos x="510" y="340"/>
                      </a:cxn>
                      <a:cxn ang="0">
                        <a:pos x="510" y="340"/>
                      </a:cxn>
                      <a:cxn ang="0">
                        <a:pos x="486" y="326"/>
                      </a:cxn>
                      <a:cxn ang="0">
                        <a:pos x="486" y="326"/>
                      </a:cxn>
                      <a:cxn ang="0">
                        <a:pos x="460" y="312"/>
                      </a:cxn>
                      <a:cxn ang="0">
                        <a:pos x="460" y="312"/>
                      </a:cxn>
                      <a:cxn ang="0">
                        <a:pos x="428" y="290"/>
                      </a:cxn>
                      <a:cxn ang="0">
                        <a:pos x="428" y="290"/>
                      </a:cxn>
                      <a:cxn ang="0">
                        <a:pos x="252" y="174"/>
                      </a:cxn>
                      <a:cxn ang="0">
                        <a:pos x="252" y="174"/>
                      </a:cxn>
                      <a:cxn ang="0">
                        <a:pos x="78" y="56"/>
                      </a:cxn>
                      <a:cxn ang="0">
                        <a:pos x="78" y="56"/>
                      </a:cxn>
                      <a:cxn ang="0">
                        <a:pos x="46" y="34"/>
                      </a:cxn>
                      <a:cxn ang="0">
                        <a:pos x="46" y="34"/>
                      </a:cxn>
                      <a:cxn ang="0">
                        <a:pos x="22" y="16"/>
                      </a:cxn>
                      <a:cxn ang="0">
                        <a:pos x="22" y="16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510" h="340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4" y="14"/>
                        </a:lnTo>
                        <a:lnTo>
                          <a:pt x="24" y="14"/>
                        </a:lnTo>
                        <a:lnTo>
                          <a:pt x="50" y="28"/>
                        </a:lnTo>
                        <a:lnTo>
                          <a:pt x="50" y="28"/>
                        </a:lnTo>
                        <a:lnTo>
                          <a:pt x="82" y="50"/>
                        </a:lnTo>
                        <a:lnTo>
                          <a:pt x="82" y="50"/>
                        </a:lnTo>
                        <a:lnTo>
                          <a:pt x="258" y="166"/>
                        </a:lnTo>
                        <a:lnTo>
                          <a:pt x="258" y="166"/>
                        </a:lnTo>
                        <a:lnTo>
                          <a:pt x="432" y="284"/>
                        </a:lnTo>
                        <a:lnTo>
                          <a:pt x="432" y="284"/>
                        </a:lnTo>
                        <a:lnTo>
                          <a:pt x="464" y="306"/>
                        </a:lnTo>
                        <a:lnTo>
                          <a:pt x="464" y="306"/>
                        </a:lnTo>
                        <a:lnTo>
                          <a:pt x="488" y="324"/>
                        </a:lnTo>
                        <a:lnTo>
                          <a:pt x="488" y="324"/>
                        </a:lnTo>
                        <a:lnTo>
                          <a:pt x="510" y="340"/>
                        </a:lnTo>
                        <a:lnTo>
                          <a:pt x="510" y="340"/>
                        </a:lnTo>
                        <a:lnTo>
                          <a:pt x="486" y="326"/>
                        </a:lnTo>
                        <a:lnTo>
                          <a:pt x="486" y="326"/>
                        </a:lnTo>
                        <a:lnTo>
                          <a:pt x="460" y="312"/>
                        </a:lnTo>
                        <a:lnTo>
                          <a:pt x="460" y="312"/>
                        </a:lnTo>
                        <a:lnTo>
                          <a:pt x="428" y="290"/>
                        </a:lnTo>
                        <a:lnTo>
                          <a:pt x="428" y="290"/>
                        </a:lnTo>
                        <a:lnTo>
                          <a:pt x="252" y="174"/>
                        </a:lnTo>
                        <a:lnTo>
                          <a:pt x="252" y="174"/>
                        </a:lnTo>
                        <a:lnTo>
                          <a:pt x="78" y="56"/>
                        </a:lnTo>
                        <a:lnTo>
                          <a:pt x="78" y="56"/>
                        </a:lnTo>
                        <a:lnTo>
                          <a:pt x="46" y="34"/>
                        </a:lnTo>
                        <a:lnTo>
                          <a:pt x="46" y="34"/>
                        </a:lnTo>
                        <a:lnTo>
                          <a:pt x="22" y="16"/>
                        </a:lnTo>
                        <a:lnTo>
                          <a:pt x="22" y="16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96" name="Freeform 106"/>
                  <p:cNvSpPr>
                    <a:spLocks/>
                  </p:cNvSpPr>
                  <p:nvPr/>
                </p:nvSpPr>
                <p:spPr bwMode="auto">
                  <a:xfrm>
                    <a:off x="5435600" y="5059363"/>
                    <a:ext cx="688975" cy="45085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0" y="10"/>
                      </a:cxn>
                      <a:cxn ang="0">
                        <a:pos x="20" y="10"/>
                      </a:cxn>
                      <a:cxn ang="0">
                        <a:pos x="42" y="22"/>
                      </a:cxn>
                      <a:cxn ang="0">
                        <a:pos x="42" y="22"/>
                      </a:cxn>
                      <a:cxn ang="0">
                        <a:pos x="70" y="40"/>
                      </a:cxn>
                      <a:cxn ang="0">
                        <a:pos x="70" y="40"/>
                      </a:cxn>
                      <a:cxn ang="0">
                        <a:pos x="220" y="138"/>
                      </a:cxn>
                      <a:cxn ang="0">
                        <a:pos x="220" y="138"/>
                      </a:cxn>
                      <a:cxn ang="0">
                        <a:pos x="368" y="236"/>
                      </a:cxn>
                      <a:cxn ang="0">
                        <a:pos x="368" y="236"/>
                      </a:cxn>
                      <a:cxn ang="0">
                        <a:pos x="396" y="254"/>
                      </a:cxn>
                      <a:cxn ang="0">
                        <a:pos x="396" y="254"/>
                      </a:cxn>
                      <a:cxn ang="0">
                        <a:pos x="416" y="270"/>
                      </a:cxn>
                      <a:cxn ang="0">
                        <a:pos x="416" y="270"/>
                      </a:cxn>
                      <a:cxn ang="0">
                        <a:pos x="434" y="284"/>
                      </a:cxn>
                      <a:cxn ang="0">
                        <a:pos x="434" y="284"/>
                      </a:cxn>
                      <a:cxn ang="0">
                        <a:pos x="414" y="272"/>
                      </a:cxn>
                      <a:cxn ang="0">
                        <a:pos x="414" y="272"/>
                      </a:cxn>
                      <a:cxn ang="0">
                        <a:pos x="392" y="260"/>
                      </a:cxn>
                      <a:cxn ang="0">
                        <a:pos x="392" y="260"/>
                      </a:cxn>
                      <a:cxn ang="0">
                        <a:pos x="364" y="242"/>
                      </a:cxn>
                      <a:cxn ang="0">
                        <a:pos x="364" y="242"/>
                      </a:cxn>
                      <a:cxn ang="0">
                        <a:pos x="214" y="146"/>
                      </a:cxn>
                      <a:cxn ang="0">
                        <a:pos x="214" y="146"/>
                      </a:cxn>
                      <a:cxn ang="0">
                        <a:pos x="66" y="48"/>
                      </a:cxn>
                      <a:cxn ang="0">
                        <a:pos x="66" y="48"/>
                      </a:cxn>
                      <a:cxn ang="0">
                        <a:pos x="38" y="28"/>
                      </a:cxn>
                      <a:cxn ang="0">
                        <a:pos x="38" y="28"/>
                      </a:cxn>
                      <a:cxn ang="0">
                        <a:pos x="18" y="12"/>
                      </a:cxn>
                      <a:cxn ang="0">
                        <a:pos x="18" y="12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434" h="284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0" y="10"/>
                        </a:lnTo>
                        <a:lnTo>
                          <a:pt x="20" y="10"/>
                        </a:lnTo>
                        <a:lnTo>
                          <a:pt x="42" y="22"/>
                        </a:lnTo>
                        <a:lnTo>
                          <a:pt x="42" y="22"/>
                        </a:lnTo>
                        <a:lnTo>
                          <a:pt x="70" y="40"/>
                        </a:lnTo>
                        <a:lnTo>
                          <a:pt x="70" y="40"/>
                        </a:lnTo>
                        <a:lnTo>
                          <a:pt x="220" y="138"/>
                        </a:lnTo>
                        <a:lnTo>
                          <a:pt x="220" y="138"/>
                        </a:lnTo>
                        <a:lnTo>
                          <a:pt x="368" y="236"/>
                        </a:lnTo>
                        <a:lnTo>
                          <a:pt x="368" y="236"/>
                        </a:lnTo>
                        <a:lnTo>
                          <a:pt x="396" y="254"/>
                        </a:lnTo>
                        <a:lnTo>
                          <a:pt x="396" y="254"/>
                        </a:lnTo>
                        <a:lnTo>
                          <a:pt x="416" y="270"/>
                        </a:lnTo>
                        <a:lnTo>
                          <a:pt x="416" y="270"/>
                        </a:lnTo>
                        <a:lnTo>
                          <a:pt x="434" y="284"/>
                        </a:lnTo>
                        <a:lnTo>
                          <a:pt x="434" y="284"/>
                        </a:lnTo>
                        <a:lnTo>
                          <a:pt x="414" y="272"/>
                        </a:lnTo>
                        <a:lnTo>
                          <a:pt x="414" y="272"/>
                        </a:lnTo>
                        <a:lnTo>
                          <a:pt x="392" y="260"/>
                        </a:lnTo>
                        <a:lnTo>
                          <a:pt x="392" y="260"/>
                        </a:lnTo>
                        <a:lnTo>
                          <a:pt x="364" y="242"/>
                        </a:lnTo>
                        <a:lnTo>
                          <a:pt x="364" y="242"/>
                        </a:lnTo>
                        <a:lnTo>
                          <a:pt x="214" y="146"/>
                        </a:lnTo>
                        <a:lnTo>
                          <a:pt x="214" y="146"/>
                        </a:lnTo>
                        <a:lnTo>
                          <a:pt x="66" y="48"/>
                        </a:lnTo>
                        <a:lnTo>
                          <a:pt x="66" y="48"/>
                        </a:lnTo>
                        <a:lnTo>
                          <a:pt x="38" y="28"/>
                        </a:lnTo>
                        <a:lnTo>
                          <a:pt x="38" y="28"/>
                        </a:lnTo>
                        <a:lnTo>
                          <a:pt x="18" y="12"/>
                        </a:lnTo>
                        <a:lnTo>
                          <a:pt x="18" y="12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</p:grpSp>
          </p:grpSp>
          <p:sp>
            <p:nvSpPr>
              <p:cNvPr id="183" name="Freeform 52"/>
              <p:cNvSpPr>
                <a:spLocks noEditPoints="1"/>
              </p:cNvSpPr>
              <p:nvPr/>
            </p:nvSpPr>
            <p:spPr bwMode="auto">
              <a:xfrm flipH="1">
                <a:off x="4400070" y="1045585"/>
                <a:ext cx="962025" cy="4486275"/>
              </a:xfrm>
              <a:custGeom>
                <a:avLst/>
                <a:gdLst/>
                <a:ahLst/>
                <a:cxnLst>
                  <a:cxn ang="0">
                    <a:pos x="586" y="10"/>
                  </a:cxn>
                  <a:cxn ang="0">
                    <a:pos x="558" y="106"/>
                  </a:cxn>
                  <a:cxn ang="0">
                    <a:pos x="518" y="144"/>
                  </a:cxn>
                  <a:cxn ang="0">
                    <a:pos x="488" y="250"/>
                  </a:cxn>
                  <a:cxn ang="0">
                    <a:pos x="436" y="342"/>
                  </a:cxn>
                  <a:cxn ang="0">
                    <a:pos x="398" y="442"/>
                  </a:cxn>
                  <a:cxn ang="0">
                    <a:pos x="342" y="574"/>
                  </a:cxn>
                  <a:cxn ang="0">
                    <a:pos x="298" y="668"/>
                  </a:cxn>
                  <a:cxn ang="0">
                    <a:pos x="246" y="824"/>
                  </a:cxn>
                  <a:cxn ang="0">
                    <a:pos x="194" y="918"/>
                  </a:cxn>
                  <a:cxn ang="0">
                    <a:pos x="178" y="1006"/>
                  </a:cxn>
                  <a:cxn ang="0">
                    <a:pos x="128" y="1158"/>
                  </a:cxn>
                  <a:cxn ang="0">
                    <a:pos x="96" y="1226"/>
                  </a:cxn>
                  <a:cxn ang="0">
                    <a:pos x="74" y="1382"/>
                  </a:cxn>
                  <a:cxn ang="0">
                    <a:pos x="26" y="1528"/>
                  </a:cxn>
                  <a:cxn ang="0">
                    <a:pos x="26" y="1640"/>
                  </a:cxn>
                  <a:cxn ang="0">
                    <a:pos x="0" y="1802"/>
                  </a:cxn>
                  <a:cxn ang="0">
                    <a:pos x="22" y="1942"/>
                  </a:cxn>
                  <a:cxn ang="0">
                    <a:pos x="12" y="2048"/>
                  </a:cxn>
                  <a:cxn ang="0">
                    <a:pos x="42" y="2126"/>
                  </a:cxn>
                  <a:cxn ang="0">
                    <a:pos x="50" y="2226"/>
                  </a:cxn>
                  <a:cxn ang="0">
                    <a:pos x="62" y="2296"/>
                  </a:cxn>
                  <a:cxn ang="0">
                    <a:pos x="98" y="2390"/>
                  </a:cxn>
                  <a:cxn ang="0">
                    <a:pos x="106" y="2490"/>
                  </a:cxn>
                  <a:cxn ang="0">
                    <a:pos x="156" y="2554"/>
                  </a:cxn>
                  <a:cxn ang="0">
                    <a:pos x="182" y="2674"/>
                  </a:cxn>
                  <a:cxn ang="0">
                    <a:pos x="226" y="2700"/>
                  </a:cxn>
                  <a:cxn ang="0">
                    <a:pos x="266" y="2792"/>
                  </a:cxn>
                  <a:cxn ang="0">
                    <a:pos x="276" y="2826"/>
                  </a:cxn>
                  <a:cxn ang="0">
                    <a:pos x="286" y="2824"/>
                  </a:cxn>
                  <a:cxn ang="0">
                    <a:pos x="276" y="2762"/>
                  </a:cxn>
                  <a:cxn ang="0">
                    <a:pos x="230" y="2688"/>
                  </a:cxn>
                  <a:cxn ang="0">
                    <a:pos x="196" y="2638"/>
                  </a:cxn>
                  <a:cxn ang="0">
                    <a:pos x="164" y="2532"/>
                  </a:cxn>
                  <a:cxn ang="0">
                    <a:pos x="126" y="2490"/>
                  </a:cxn>
                  <a:cxn ang="0">
                    <a:pos x="110" y="2362"/>
                  </a:cxn>
                  <a:cxn ang="0">
                    <a:pos x="68" y="2280"/>
                  </a:cxn>
                  <a:cxn ang="0">
                    <a:pos x="68" y="2176"/>
                  </a:cxn>
                  <a:cxn ang="0">
                    <a:pos x="42" y="2070"/>
                  </a:cxn>
                  <a:cxn ang="0">
                    <a:pos x="40" y="1978"/>
                  </a:cxn>
                  <a:cxn ang="0">
                    <a:pos x="34" y="1856"/>
                  </a:cxn>
                  <a:cxn ang="0">
                    <a:pos x="28" y="1766"/>
                  </a:cxn>
                  <a:cxn ang="0">
                    <a:pos x="46" y="1630"/>
                  </a:cxn>
                  <a:cxn ang="0">
                    <a:pos x="46" y="1528"/>
                  </a:cxn>
                  <a:cxn ang="0">
                    <a:pos x="92" y="1382"/>
                  </a:cxn>
                  <a:cxn ang="0">
                    <a:pos x="116" y="1226"/>
                  </a:cxn>
                  <a:cxn ang="0">
                    <a:pos x="162" y="1122"/>
                  </a:cxn>
                  <a:cxn ang="0">
                    <a:pos x="206" y="962"/>
                  </a:cxn>
                  <a:cxn ang="0">
                    <a:pos x="250" y="858"/>
                  </a:cxn>
                  <a:cxn ang="0">
                    <a:pos x="306" y="710"/>
                  </a:cxn>
                  <a:cxn ang="0">
                    <a:pos x="344" y="598"/>
                  </a:cxn>
                  <a:cxn ang="0">
                    <a:pos x="404" y="480"/>
                  </a:cxn>
                  <a:cxn ang="0">
                    <a:pos x="440" y="356"/>
                  </a:cxn>
                  <a:cxn ang="0">
                    <a:pos x="496" y="280"/>
                  </a:cxn>
                  <a:cxn ang="0">
                    <a:pos x="538" y="144"/>
                  </a:cxn>
                  <a:cxn ang="0">
                    <a:pos x="568" y="122"/>
                  </a:cxn>
                  <a:cxn ang="0">
                    <a:pos x="600" y="40"/>
                  </a:cxn>
                  <a:cxn ang="0">
                    <a:pos x="606" y="12"/>
                  </a:cxn>
                  <a:cxn ang="0">
                    <a:pos x="594" y="8"/>
                  </a:cxn>
                  <a:cxn ang="0">
                    <a:pos x="588" y="0"/>
                  </a:cxn>
                </a:cxnLst>
                <a:rect l="0" t="0" r="r" b="b"/>
                <a:pathLst>
                  <a:path w="606" h="2826">
                    <a:moveTo>
                      <a:pt x="590" y="4"/>
                    </a:moveTo>
                    <a:lnTo>
                      <a:pt x="590" y="4"/>
                    </a:lnTo>
                    <a:lnTo>
                      <a:pt x="586" y="10"/>
                    </a:lnTo>
                    <a:lnTo>
                      <a:pt x="586" y="10"/>
                    </a:lnTo>
                    <a:lnTo>
                      <a:pt x="580" y="40"/>
                    </a:lnTo>
                    <a:lnTo>
                      <a:pt x="574" y="66"/>
                    </a:lnTo>
                    <a:lnTo>
                      <a:pt x="566" y="88"/>
                    </a:lnTo>
                    <a:lnTo>
                      <a:pt x="558" y="106"/>
                    </a:lnTo>
                    <a:lnTo>
                      <a:pt x="550" y="122"/>
                    </a:lnTo>
                    <a:lnTo>
                      <a:pt x="540" y="132"/>
                    </a:lnTo>
                    <a:lnTo>
                      <a:pt x="530" y="140"/>
                    </a:lnTo>
                    <a:lnTo>
                      <a:pt x="518" y="144"/>
                    </a:lnTo>
                    <a:lnTo>
                      <a:pt x="518" y="144"/>
                    </a:lnTo>
                    <a:lnTo>
                      <a:pt x="510" y="182"/>
                    </a:lnTo>
                    <a:lnTo>
                      <a:pt x="500" y="218"/>
                    </a:lnTo>
                    <a:lnTo>
                      <a:pt x="488" y="250"/>
                    </a:lnTo>
                    <a:lnTo>
                      <a:pt x="476" y="280"/>
                    </a:lnTo>
                    <a:lnTo>
                      <a:pt x="464" y="304"/>
                    </a:lnTo>
                    <a:lnTo>
                      <a:pt x="450" y="326"/>
                    </a:lnTo>
                    <a:lnTo>
                      <a:pt x="436" y="342"/>
                    </a:lnTo>
                    <a:lnTo>
                      <a:pt x="420" y="356"/>
                    </a:lnTo>
                    <a:lnTo>
                      <a:pt x="420" y="356"/>
                    </a:lnTo>
                    <a:lnTo>
                      <a:pt x="410" y="400"/>
                    </a:lnTo>
                    <a:lnTo>
                      <a:pt x="398" y="442"/>
                    </a:lnTo>
                    <a:lnTo>
                      <a:pt x="386" y="480"/>
                    </a:lnTo>
                    <a:lnTo>
                      <a:pt x="372" y="514"/>
                    </a:lnTo>
                    <a:lnTo>
                      <a:pt x="358" y="546"/>
                    </a:lnTo>
                    <a:lnTo>
                      <a:pt x="342" y="574"/>
                    </a:lnTo>
                    <a:lnTo>
                      <a:pt x="326" y="598"/>
                    </a:lnTo>
                    <a:lnTo>
                      <a:pt x="308" y="622"/>
                    </a:lnTo>
                    <a:lnTo>
                      <a:pt x="308" y="622"/>
                    </a:lnTo>
                    <a:lnTo>
                      <a:pt x="298" y="668"/>
                    </a:lnTo>
                    <a:lnTo>
                      <a:pt x="286" y="710"/>
                    </a:lnTo>
                    <a:lnTo>
                      <a:pt x="274" y="750"/>
                    </a:lnTo>
                    <a:lnTo>
                      <a:pt x="260" y="788"/>
                    </a:lnTo>
                    <a:lnTo>
                      <a:pt x="246" y="824"/>
                    </a:lnTo>
                    <a:lnTo>
                      <a:pt x="230" y="858"/>
                    </a:lnTo>
                    <a:lnTo>
                      <a:pt x="212" y="888"/>
                    </a:lnTo>
                    <a:lnTo>
                      <a:pt x="194" y="918"/>
                    </a:lnTo>
                    <a:lnTo>
                      <a:pt x="194" y="918"/>
                    </a:lnTo>
                    <a:lnTo>
                      <a:pt x="194" y="918"/>
                    </a:lnTo>
                    <a:lnTo>
                      <a:pt x="194" y="918"/>
                    </a:lnTo>
                    <a:lnTo>
                      <a:pt x="186" y="962"/>
                    </a:lnTo>
                    <a:lnTo>
                      <a:pt x="178" y="1006"/>
                    </a:lnTo>
                    <a:lnTo>
                      <a:pt x="168" y="1046"/>
                    </a:lnTo>
                    <a:lnTo>
                      <a:pt x="156" y="1084"/>
                    </a:lnTo>
                    <a:lnTo>
                      <a:pt x="144" y="1122"/>
                    </a:lnTo>
                    <a:lnTo>
                      <a:pt x="128" y="1158"/>
                    </a:lnTo>
                    <a:lnTo>
                      <a:pt x="114" y="1194"/>
                    </a:lnTo>
                    <a:lnTo>
                      <a:pt x="96" y="1226"/>
                    </a:lnTo>
                    <a:lnTo>
                      <a:pt x="96" y="1226"/>
                    </a:lnTo>
                    <a:lnTo>
                      <a:pt x="96" y="1226"/>
                    </a:lnTo>
                    <a:lnTo>
                      <a:pt x="92" y="1268"/>
                    </a:lnTo>
                    <a:lnTo>
                      <a:pt x="88" y="1306"/>
                    </a:lnTo>
                    <a:lnTo>
                      <a:pt x="82" y="1344"/>
                    </a:lnTo>
                    <a:lnTo>
                      <a:pt x="74" y="1382"/>
                    </a:lnTo>
                    <a:lnTo>
                      <a:pt x="64" y="1420"/>
                    </a:lnTo>
                    <a:lnTo>
                      <a:pt x="52" y="1456"/>
                    </a:lnTo>
                    <a:lnTo>
                      <a:pt x="40" y="1492"/>
                    </a:lnTo>
                    <a:lnTo>
                      <a:pt x="26" y="1528"/>
                    </a:lnTo>
                    <a:lnTo>
                      <a:pt x="26" y="1528"/>
                    </a:lnTo>
                    <a:lnTo>
                      <a:pt x="28" y="1588"/>
                    </a:lnTo>
                    <a:lnTo>
                      <a:pt x="28" y="1588"/>
                    </a:lnTo>
                    <a:lnTo>
                      <a:pt x="26" y="1640"/>
                    </a:lnTo>
                    <a:lnTo>
                      <a:pt x="22" y="1694"/>
                    </a:lnTo>
                    <a:lnTo>
                      <a:pt x="12" y="1748"/>
                    </a:lnTo>
                    <a:lnTo>
                      <a:pt x="0" y="1802"/>
                    </a:lnTo>
                    <a:lnTo>
                      <a:pt x="0" y="1802"/>
                    </a:lnTo>
                    <a:lnTo>
                      <a:pt x="10" y="1834"/>
                    </a:lnTo>
                    <a:lnTo>
                      <a:pt x="16" y="1868"/>
                    </a:lnTo>
                    <a:lnTo>
                      <a:pt x="20" y="1904"/>
                    </a:lnTo>
                    <a:lnTo>
                      <a:pt x="22" y="1942"/>
                    </a:lnTo>
                    <a:lnTo>
                      <a:pt x="22" y="1942"/>
                    </a:lnTo>
                    <a:lnTo>
                      <a:pt x="20" y="1994"/>
                    </a:lnTo>
                    <a:lnTo>
                      <a:pt x="12" y="2048"/>
                    </a:lnTo>
                    <a:lnTo>
                      <a:pt x="12" y="2048"/>
                    </a:lnTo>
                    <a:lnTo>
                      <a:pt x="22" y="2066"/>
                    </a:lnTo>
                    <a:lnTo>
                      <a:pt x="30" y="2086"/>
                    </a:lnTo>
                    <a:lnTo>
                      <a:pt x="36" y="2106"/>
                    </a:lnTo>
                    <a:lnTo>
                      <a:pt x="42" y="2126"/>
                    </a:lnTo>
                    <a:lnTo>
                      <a:pt x="46" y="2150"/>
                    </a:lnTo>
                    <a:lnTo>
                      <a:pt x="48" y="2174"/>
                    </a:lnTo>
                    <a:lnTo>
                      <a:pt x="50" y="2198"/>
                    </a:lnTo>
                    <a:lnTo>
                      <a:pt x="50" y="2226"/>
                    </a:lnTo>
                    <a:lnTo>
                      <a:pt x="50" y="2226"/>
                    </a:lnTo>
                    <a:lnTo>
                      <a:pt x="48" y="2280"/>
                    </a:lnTo>
                    <a:lnTo>
                      <a:pt x="48" y="2280"/>
                    </a:lnTo>
                    <a:lnTo>
                      <a:pt x="62" y="2296"/>
                    </a:lnTo>
                    <a:lnTo>
                      <a:pt x="74" y="2316"/>
                    </a:lnTo>
                    <a:lnTo>
                      <a:pt x="84" y="2338"/>
                    </a:lnTo>
                    <a:lnTo>
                      <a:pt x="90" y="2362"/>
                    </a:lnTo>
                    <a:lnTo>
                      <a:pt x="98" y="2390"/>
                    </a:lnTo>
                    <a:lnTo>
                      <a:pt x="102" y="2420"/>
                    </a:lnTo>
                    <a:lnTo>
                      <a:pt x="104" y="2454"/>
                    </a:lnTo>
                    <a:lnTo>
                      <a:pt x="106" y="2490"/>
                    </a:lnTo>
                    <a:lnTo>
                      <a:pt x="106" y="2490"/>
                    </a:lnTo>
                    <a:lnTo>
                      <a:pt x="120" y="2502"/>
                    </a:lnTo>
                    <a:lnTo>
                      <a:pt x="134" y="2516"/>
                    </a:lnTo>
                    <a:lnTo>
                      <a:pt x="146" y="2532"/>
                    </a:lnTo>
                    <a:lnTo>
                      <a:pt x="156" y="2554"/>
                    </a:lnTo>
                    <a:lnTo>
                      <a:pt x="164" y="2578"/>
                    </a:lnTo>
                    <a:lnTo>
                      <a:pt x="172" y="2606"/>
                    </a:lnTo>
                    <a:lnTo>
                      <a:pt x="178" y="2638"/>
                    </a:lnTo>
                    <a:lnTo>
                      <a:pt x="182" y="2674"/>
                    </a:lnTo>
                    <a:lnTo>
                      <a:pt x="182" y="2674"/>
                    </a:lnTo>
                    <a:lnTo>
                      <a:pt x="198" y="2680"/>
                    </a:lnTo>
                    <a:lnTo>
                      <a:pt x="212" y="2688"/>
                    </a:lnTo>
                    <a:lnTo>
                      <a:pt x="226" y="2700"/>
                    </a:lnTo>
                    <a:lnTo>
                      <a:pt x="236" y="2718"/>
                    </a:lnTo>
                    <a:lnTo>
                      <a:pt x="248" y="2738"/>
                    </a:lnTo>
                    <a:lnTo>
                      <a:pt x="258" y="2762"/>
                    </a:lnTo>
                    <a:lnTo>
                      <a:pt x="266" y="2792"/>
                    </a:lnTo>
                    <a:lnTo>
                      <a:pt x="272" y="2826"/>
                    </a:lnTo>
                    <a:lnTo>
                      <a:pt x="272" y="2826"/>
                    </a:lnTo>
                    <a:lnTo>
                      <a:pt x="276" y="2826"/>
                    </a:lnTo>
                    <a:lnTo>
                      <a:pt x="276" y="2826"/>
                    </a:lnTo>
                    <a:lnTo>
                      <a:pt x="278" y="2826"/>
                    </a:lnTo>
                    <a:lnTo>
                      <a:pt x="278" y="2826"/>
                    </a:lnTo>
                    <a:lnTo>
                      <a:pt x="286" y="2824"/>
                    </a:lnTo>
                    <a:lnTo>
                      <a:pt x="286" y="2824"/>
                    </a:lnTo>
                    <a:lnTo>
                      <a:pt x="292" y="2826"/>
                    </a:lnTo>
                    <a:lnTo>
                      <a:pt x="292" y="2826"/>
                    </a:lnTo>
                    <a:lnTo>
                      <a:pt x="284" y="2792"/>
                    </a:lnTo>
                    <a:lnTo>
                      <a:pt x="276" y="2762"/>
                    </a:lnTo>
                    <a:lnTo>
                      <a:pt x="266" y="2738"/>
                    </a:lnTo>
                    <a:lnTo>
                      <a:pt x="256" y="2718"/>
                    </a:lnTo>
                    <a:lnTo>
                      <a:pt x="244" y="2700"/>
                    </a:lnTo>
                    <a:lnTo>
                      <a:pt x="230" y="2688"/>
                    </a:lnTo>
                    <a:lnTo>
                      <a:pt x="216" y="2680"/>
                    </a:lnTo>
                    <a:lnTo>
                      <a:pt x="200" y="2674"/>
                    </a:lnTo>
                    <a:lnTo>
                      <a:pt x="200" y="2674"/>
                    </a:lnTo>
                    <a:lnTo>
                      <a:pt x="196" y="2638"/>
                    </a:lnTo>
                    <a:lnTo>
                      <a:pt x="190" y="2606"/>
                    </a:lnTo>
                    <a:lnTo>
                      <a:pt x="184" y="2578"/>
                    </a:lnTo>
                    <a:lnTo>
                      <a:pt x="174" y="2554"/>
                    </a:lnTo>
                    <a:lnTo>
                      <a:pt x="164" y="2532"/>
                    </a:lnTo>
                    <a:lnTo>
                      <a:pt x="154" y="2516"/>
                    </a:lnTo>
                    <a:lnTo>
                      <a:pt x="140" y="2502"/>
                    </a:lnTo>
                    <a:lnTo>
                      <a:pt x="126" y="2490"/>
                    </a:lnTo>
                    <a:lnTo>
                      <a:pt x="126" y="2490"/>
                    </a:lnTo>
                    <a:lnTo>
                      <a:pt x="124" y="2454"/>
                    </a:lnTo>
                    <a:lnTo>
                      <a:pt x="120" y="2420"/>
                    </a:lnTo>
                    <a:lnTo>
                      <a:pt x="116" y="2390"/>
                    </a:lnTo>
                    <a:lnTo>
                      <a:pt x="110" y="2362"/>
                    </a:lnTo>
                    <a:lnTo>
                      <a:pt x="102" y="2338"/>
                    </a:lnTo>
                    <a:lnTo>
                      <a:pt x="92" y="2316"/>
                    </a:lnTo>
                    <a:lnTo>
                      <a:pt x="82" y="2296"/>
                    </a:lnTo>
                    <a:lnTo>
                      <a:pt x="68" y="2280"/>
                    </a:lnTo>
                    <a:lnTo>
                      <a:pt x="68" y="2280"/>
                    </a:lnTo>
                    <a:lnTo>
                      <a:pt x="70" y="2244"/>
                    </a:lnTo>
                    <a:lnTo>
                      <a:pt x="70" y="2210"/>
                    </a:lnTo>
                    <a:lnTo>
                      <a:pt x="68" y="2176"/>
                    </a:lnTo>
                    <a:lnTo>
                      <a:pt x="64" y="2148"/>
                    </a:lnTo>
                    <a:lnTo>
                      <a:pt x="58" y="2120"/>
                    </a:lnTo>
                    <a:lnTo>
                      <a:pt x="52" y="2094"/>
                    </a:lnTo>
                    <a:lnTo>
                      <a:pt x="42" y="2070"/>
                    </a:lnTo>
                    <a:lnTo>
                      <a:pt x="32" y="2048"/>
                    </a:lnTo>
                    <a:lnTo>
                      <a:pt x="32" y="2048"/>
                    </a:lnTo>
                    <a:lnTo>
                      <a:pt x="36" y="2012"/>
                    </a:lnTo>
                    <a:lnTo>
                      <a:pt x="40" y="1978"/>
                    </a:lnTo>
                    <a:lnTo>
                      <a:pt x="40" y="1946"/>
                    </a:lnTo>
                    <a:lnTo>
                      <a:pt x="40" y="1914"/>
                    </a:lnTo>
                    <a:lnTo>
                      <a:pt x="38" y="1884"/>
                    </a:lnTo>
                    <a:lnTo>
                      <a:pt x="34" y="1856"/>
                    </a:lnTo>
                    <a:lnTo>
                      <a:pt x="28" y="1828"/>
                    </a:lnTo>
                    <a:lnTo>
                      <a:pt x="18" y="1802"/>
                    </a:lnTo>
                    <a:lnTo>
                      <a:pt x="18" y="1802"/>
                    </a:lnTo>
                    <a:lnTo>
                      <a:pt x="28" y="1766"/>
                    </a:lnTo>
                    <a:lnTo>
                      <a:pt x="34" y="1732"/>
                    </a:lnTo>
                    <a:lnTo>
                      <a:pt x="40" y="1698"/>
                    </a:lnTo>
                    <a:lnTo>
                      <a:pt x="44" y="1664"/>
                    </a:lnTo>
                    <a:lnTo>
                      <a:pt x="46" y="1630"/>
                    </a:lnTo>
                    <a:lnTo>
                      <a:pt x="48" y="1596"/>
                    </a:lnTo>
                    <a:lnTo>
                      <a:pt x="48" y="1562"/>
                    </a:lnTo>
                    <a:lnTo>
                      <a:pt x="46" y="1528"/>
                    </a:lnTo>
                    <a:lnTo>
                      <a:pt x="46" y="1528"/>
                    </a:lnTo>
                    <a:lnTo>
                      <a:pt x="60" y="1492"/>
                    </a:lnTo>
                    <a:lnTo>
                      <a:pt x="72" y="1456"/>
                    </a:lnTo>
                    <a:lnTo>
                      <a:pt x="82" y="1420"/>
                    </a:lnTo>
                    <a:lnTo>
                      <a:pt x="92" y="1382"/>
                    </a:lnTo>
                    <a:lnTo>
                      <a:pt x="100" y="1344"/>
                    </a:lnTo>
                    <a:lnTo>
                      <a:pt x="106" y="1306"/>
                    </a:lnTo>
                    <a:lnTo>
                      <a:pt x="112" y="1268"/>
                    </a:lnTo>
                    <a:lnTo>
                      <a:pt x="116" y="1226"/>
                    </a:lnTo>
                    <a:lnTo>
                      <a:pt x="116" y="1226"/>
                    </a:lnTo>
                    <a:lnTo>
                      <a:pt x="132" y="1194"/>
                    </a:lnTo>
                    <a:lnTo>
                      <a:pt x="148" y="1158"/>
                    </a:lnTo>
                    <a:lnTo>
                      <a:pt x="162" y="1122"/>
                    </a:lnTo>
                    <a:lnTo>
                      <a:pt x="176" y="1084"/>
                    </a:lnTo>
                    <a:lnTo>
                      <a:pt x="188" y="1046"/>
                    </a:lnTo>
                    <a:lnTo>
                      <a:pt x="198" y="1004"/>
                    </a:lnTo>
                    <a:lnTo>
                      <a:pt x="206" y="962"/>
                    </a:lnTo>
                    <a:lnTo>
                      <a:pt x="214" y="918"/>
                    </a:lnTo>
                    <a:lnTo>
                      <a:pt x="214" y="918"/>
                    </a:lnTo>
                    <a:lnTo>
                      <a:pt x="232" y="888"/>
                    </a:lnTo>
                    <a:lnTo>
                      <a:pt x="250" y="858"/>
                    </a:lnTo>
                    <a:lnTo>
                      <a:pt x="266" y="824"/>
                    </a:lnTo>
                    <a:lnTo>
                      <a:pt x="280" y="788"/>
                    </a:lnTo>
                    <a:lnTo>
                      <a:pt x="294" y="750"/>
                    </a:lnTo>
                    <a:lnTo>
                      <a:pt x="306" y="710"/>
                    </a:lnTo>
                    <a:lnTo>
                      <a:pt x="316" y="668"/>
                    </a:lnTo>
                    <a:lnTo>
                      <a:pt x="326" y="622"/>
                    </a:lnTo>
                    <a:lnTo>
                      <a:pt x="326" y="622"/>
                    </a:lnTo>
                    <a:lnTo>
                      <a:pt x="344" y="598"/>
                    </a:lnTo>
                    <a:lnTo>
                      <a:pt x="360" y="574"/>
                    </a:lnTo>
                    <a:lnTo>
                      <a:pt x="376" y="546"/>
                    </a:lnTo>
                    <a:lnTo>
                      <a:pt x="390" y="514"/>
                    </a:lnTo>
                    <a:lnTo>
                      <a:pt x="404" y="480"/>
                    </a:lnTo>
                    <a:lnTo>
                      <a:pt x="418" y="442"/>
                    </a:lnTo>
                    <a:lnTo>
                      <a:pt x="428" y="400"/>
                    </a:lnTo>
                    <a:lnTo>
                      <a:pt x="440" y="356"/>
                    </a:lnTo>
                    <a:lnTo>
                      <a:pt x="440" y="356"/>
                    </a:lnTo>
                    <a:lnTo>
                      <a:pt x="454" y="342"/>
                    </a:lnTo>
                    <a:lnTo>
                      <a:pt x="470" y="326"/>
                    </a:lnTo>
                    <a:lnTo>
                      <a:pt x="482" y="304"/>
                    </a:lnTo>
                    <a:lnTo>
                      <a:pt x="496" y="280"/>
                    </a:lnTo>
                    <a:lnTo>
                      <a:pt x="508" y="250"/>
                    </a:lnTo>
                    <a:lnTo>
                      <a:pt x="518" y="218"/>
                    </a:lnTo>
                    <a:lnTo>
                      <a:pt x="528" y="182"/>
                    </a:lnTo>
                    <a:lnTo>
                      <a:pt x="538" y="144"/>
                    </a:lnTo>
                    <a:lnTo>
                      <a:pt x="538" y="144"/>
                    </a:lnTo>
                    <a:lnTo>
                      <a:pt x="548" y="140"/>
                    </a:lnTo>
                    <a:lnTo>
                      <a:pt x="558" y="132"/>
                    </a:lnTo>
                    <a:lnTo>
                      <a:pt x="568" y="122"/>
                    </a:lnTo>
                    <a:lnTo>
                      <a:pt x="578" y="106"/>
                    </a:lnTo>
                    <a:lnTo>
                      <a:pt x="586" y="88"/>
                    </a:lnTo>
                    <a:lnTo>
                      <a:pt x="592" y="66"/>
                    </a:lnTo>
                    <a:lnTo>
                      <a:pt x="600" y="40"/>
                    </a:lnTo>
                    <a:lnTo>
                      <a:pt x="606" y="12"/>
                    </a:lnTo>
                    <a:lnTo>
                      <a:pt x="606" y="12"/>
                    </a:lnTo>
                    <a:lnTo>
                      <a:pt x="606" y="12"/>
                    </a:lnTo>
                    <a:lnTo>
                      <a:pt x="606" y="12"/>
                    </a:lnTo>
                    <a:lnTo>
                      <a:pt x="602" y="12"/>
                    </a:lnTo>
                    <a:lnTo>
                      <a:pt x="602" y="12"/>
                    </a:lnTo>
                    <a:lnTo>
                      <a:pt x="598" y="12"/>
                    </a:lnTo>
                    <a:lnTo>
                      <a:pt x="594" y="8"/>
                    </a:lnTo>
                    <a:lnTo>
                      <a:pt x="594" y="8"/>
                    </a:lnTo>
                    <a:lnTo>
                      <a:pt x="590" y="4"/>
                    </a:lnTo>
                    <a:close/>
                    <a:moveTo>
                      <a:pt x="588" y="0"/>
                    </a:moveTo>
                    <a:lnTo>
                      <a:pt x="588" y="0"/>
                    </a:lnTo>
                    <a:lnTo>
                      <a:pt x="586" y="8"/>
                    </a:lnTo>
                    <a:lnTo>
                      <a:pt x="586" y="8"/>
                    </a:lnTo>
                    <a:lnTo>
                      <a:pt x="588" y="0"/>
                    </a:lnTo>
                    <a:close/>
                  </a:path>
                </a:pathLst>
              </a:custGeom>
              <a:gradFill>
                <a:gsLst>
                  <a:gs pos="59000">
                    <a:schemeClr val="bg1">
                      <a:alpha val="2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8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84" name="Freeform 85"/>
              <p:cNvSpPr>
                <a:spLocks/>
              </p:cNvSpPr>
              <p:nvPr/>
            </p:nvSpPr>
            <p:spPr bwMode="auto">
              <a:xfrm>
                <a:off x="3447717" y="998437"/>
                <a:ext cx="1914525" cy="4819650"/>
              </a:xfrm>
              <a:custGeom>
                <a:avLst/>
                <a:gdLst/>
                <a:ahLst/>
                <a:cxnLst>
                  <a:cxn ang="0">
                    <a:pos x="628" y="2418"/>
                  </a:cxn>
                  <a:cxn ang="0">
                    <a:pos x="906" y="2012"/>
                  </a:cxn>
                  <a:cxn ang="0">
                    <a:pos x="1178" y="1808"/>
                  </a:cxn>
                  <a:cxn ang="0">
                    <a:pos x="628" y="2204"/>
                  </a:cxn>
                  <a:cxn ang="0">
                    <a:pos x="894" y="1746"/>
                  </a:cxn>
                  <a:cxn ang="0">
                    <a:pos x="1154" y="1540"/>
                  </a:cxn>
                  <a:cxn ang="0">
                    <a:pos x="626" y="1942"/>
                  </a:cxn>
                  <a:cxn ang="0">
                    <a:pos x="860" y="1450"/>
                  </a:cxn>
                  <a:cxn ang="0">
                    <a:pos x="1088" y="1246"/>
                  </a:cxn>
                  <a:cxn ang="0">
                    <a:pos x="624" y="1644"/>
                  </a:cxn>
                  <a:cxn ang="0">
                    <a:pos x="812" y="1120"/>
                  </a:cxn>
                  <a:cxn ang="0">
                    <a:pos x="996" y="940"/>
                  </a:cxn>
                  <a:cxn ang="0">
                    <a:pos x="620" y="1290"/>
                  </a:cxn>
                  <a:cxn ang="0">
                    <a:pos x="756" y="796"/>
                  </a:cxn>
                  <a:cxn ang="0">
                    <a:pos x="890" y="648"/>
                  </a:cxn>
                  <a:cxn ang="0">
                    <a:pos x="614" y="936"/>
                  </a:cxn>
                  <a:cxn ang="0">
                    <a:pos x="702" y="488"/>
                  </a:cxn>
                  <a:cxn ang="0">
                    <a:pos x="784" y="384"/>
                  </a:cxn>
                  <a:cxn ang="0">
                    <a:pos x="610" y="584"/>
                  </a:cxn>
                  <a:cxn ang="0">
                    <a:pos x="576" y="558"/>
                  </a:cxn>
                  <a:cxn ang="0">
                    <a:pos x="418" y="386"/>
                  </a:cxn>
                  <a:cxn ang="0">
                    <a:pos x="582" y="576"/>
                  </a:cxn>
                  <a:cxn ang="0">
                    <a:pos x="558" y="898"/>
                  </a:cxn>
                  <a:cxn ang="0">
                    <a:pos x="314" y="650"/>
                  </a:cxn>
                  <a:cxn ang="0">
                    <a:pos x="572" y="924"/>
                  </a:cxn>
                  <a:cxn ang="0">
                    <a:pos x="542" y="1244"/>
                  </a:cxn>
                  <a:cxn ang="0">
                    <a:pos x="208" y="944"/>
                  </a:cxn>
                  <a:cxn ang="0">
                    <a:pos x="562" y="1274"/>
                  </a:cxn>
                  <a:cxn ang="0">
                    <a:pos x="526" y="1592"/>
                  </a:cxn>
                  <a:cxn ang="0">
                    <a:pos x="114" y="1248"/>
                  </a:cxn>
                  <a:cxn ang="0">
                    <a:pos x="554" y="1626"/>
                  </a:cxn>
                  <a:cxn ang="0">
                    <a:pos x="516" y="1890"/>
                  </a:cxn>
                  <a:cxn ang="0">
                    <a:pos x="50" y="1544"/>
                  </a:cxn>
                  <a:cxn ang="0">
                    <a:pos x="548" y="1924"/>
                  </a:cxn>
                  <a:cxn ang="0">
                    <a:pos x="510" y="2154"/>
                  </a:cxn>
                  <a:cxn ang="0">
                    <a:pos x="24" y="1812"/>
                  </a:cxn>
                  <a:cxn ang="0">
                    <a:pos x="546" y="2186"/>
                  </a:cxn>
                  <a:cxn ang="0">
                    <a:pos x="512" y="2370"/>
                  </a:cxn>
                  <a:cxn ang="0">
                    <a:pos x="36" y="2052"/>
                  </a:cxn>
                  <a:cxn ang="0">
                    <a:pos x="546" y="2402"/>
                  </a:cxn>
                  <a:cxn ang="0">
                    <a:pos x="518" y="2570"/>
                  </a:cxn>
                  <a:cxn ang="0">
                    <a:pos x="70" y="2278"/>
                  </a:cxn>
                  <a:cxn ang="0">
                    <a:pos x="550" y="2600"/>
                  </a:cxn>
                  <a:cxn ang="0">
                    <a:pos x="526" y="2770"/>
                  </a:cxn>
                  <a:cxn ang="0">
                    <a:pos x="116" y="2502"/>
                  </a:cxn>
                  <a:cxn ang="0">
                    <a:pos x="554" y="2798"/>
                  </a:cxn>
                  <a:cxn ang="0">
                    <a:pos x="388" y="2808"/>
                  </a:cxn>
                  <a:cxn ang="0">
                    <a:pos x="188" y="2684"/>
                  </a:cxn>
                  <a:cxn ang="0">
                    <a:pos x="584" y="2944"/>
                  </a:cxn>
                  <a:cxn ang="0">
                    <a:pos x="672" y="2914"/>
                  </a:cxn>
                  <a:cxn ang="0">
                    <a:pos x="1036" y="2670"/>
                  </a:cxn>
                  <a:cxn ang="0">
                    <a:pos x="640" y="2926"/>
                  </a:cxn>
                  <a:cxn ang="0">
                    <a:pos x="684" y="2778"/>
                  </a:cxn>
                  <a:cxn ang="0">
                    <a:pos x="1088" y="2500"/>
                  </a:cxn>
                  <a:cxn ang="0">
                    <a:pos x="648" y="2792"/>
                  </a:cxn>
                  <a:cxn ang="0">
                    <a:pos x="692" y="2578"/>
                  </a:cxn>
                  <a:cxn ang="0">
                    <a:pos x="1132" y="2276"/>
                  </a:cxn>
                  <a:cxn ang="0">
                    <a:pos x="652" y="2594"/>
                  </a:cxn>
                  <a:cxn ang="0">
                    <a:pos x="698" y="2378"/>
                  </a:cxn>
                  <a:cxn ang="0">
                    <a:pos x="1166" y="2050"/>
                  </a:cxn>
                </a:cxnLst>
                <a:rect l="0" t="0" r="r" b="b"/>
                <a:pathLst>
                  <a:path w="1206" h="3036">
                    <a:moveTo>
                      <a:pt x="1136" y="2068"/>
                    </a:moveTo>
                    <a:lnTo>
                      <a:pt x="1136" y="2068"/>
                    </a:lnTo>
                    <a:lnTo>
                      <a:pt x="1098" y="2094"/>
                    </a:lnTo>
                    <a:lnTo>
                      <a:pt x="1098" y="2094"/>
                    </a:lnTo>
                    <a:lnTo>
                      <a:pt x="896" y="2232"/>
                    </a:lnTo>
                    <a:lnTo>
                      <a:pt x="896" y="2232"/>
                    </a:lnTo>
                    <a:lnTo>
                      <a:pt x="692" y="2370"/>
                    </a:lnTo>
                    <a:lnTo>
                      <a:pt x="692" y="2370"/>
                    </a:lnTo>
                    <a:lnTo>
                      <a:pt x="656" y="2396"/>
                    </a:lnTo>
                    <a:lnTo>
                      <a:pt x="656" y="2396"/>
                    </a:lnTo>
                    <a:lnTo>
                      <a:pt x="628" y="2418"/>
                    </a:lnTo>
                    <a:lnTo>
                      <a:pt x="628" y="2418"/>
                    </a:lnTo>
                    <a:lnTo>
                      <a:pt x="616" y="2426"/>
                    </a:lnTo>
                    <a:lnTo>
                      <a:pt x="616" y="2216"/>
                    </a:lnTo>
                    <a:lnTo>
                      <a:pt x="616" y="2216"/>
                    </a:lnTo>
                    <a:lnTo>
                      <a:pt x="630" y="2206"/>
                    </a:lnTo>
                    <a:lnTo>
                      <a:pt x="630" y="2206"/>
                    </a:lnTo>
                    <a:lnTo>
                      <a:pt x="660" y="2186"/>
                    </a:lnTo>
                    <a:lnTo>
                      <a:pt x="660" y="2186"/>
                    </a:lnTo>
                    <a:lnTo>
                      <a:pt x="700" y="2160"/>
                    </a:lnTo>
                    <a:lnTo>
                      <a:pt x="700" y="2160"/>
                    </a:lnTo>
                    <a:lnTo>
                      <a:pt x="906" y="2012"/>
                    </a:lnTo>
                    <a:lnTo>
                      <a:pt x="906" y="2012"/>
                    </a:lnTo>
                    <a:lnTo>
                      <a:pt x="1114" y="1862"/>
                    </a:lnTo>
                    <a:lnTo>
                      <a:pt x="1114" y="1862"/>
                    </a:lnTo>
                    <a:lnTo>
                      <a:pt x="1152" y="1834"/>
                    </a:lnTo>
                    <a:lnTo>
                      <a:pt x="1152" y="1834"/>
                    </a:lnTo>
                    <a:lnTo>
                      <a:pt x="1180" y="1812"/>
                    </a:lnTo>
                    <a:lnTo>
                      <a:pt x="1180" y="1812"/>
                    </a:lnTo>
                    <a:lnTo>
                      <a:pt x="1206" y="1792"/>
                    </a:lnTo>
                    <a:lnTo>
                      <a:pt x="1206" y="1792"/>
                    </a:lnTo>
                    <a:lnTo>
                      <a:pt x="1178" y="1808"/>
                    </a:lnTo>
                    <a:lnTo>
                      <a:pt x="1178" y="1808"/>
                    </a:lnTo>
                    <a:lnTo>
                      <a:pt x="1148" y="1828"/>
                    </a:lnTo>
                    <a:lnTo>
                      <a:pt x="1148" y="1828"/>
                    </a:lnTo>
                    <a:lnTo>
                      <a:pt x="1108" y="1856"/>
                    </a:lnTo>
                    <a:lnTo>
                      <a:pt x="1108" y="1856"/>
                    </a:lnTo>
                    <a:lnTo>
                      <a:pt x="902" y="2004"/>
                    </a:lnTo>
                    <a:lnTo>
                      <a:pt x="902" y="2004"/>
                    </a:lnTo>
                    <a:lnTo>
                      <a:pt x="694" y="2154"/>
                    </a:lnTo>
                    <a:lnTo>
                      <a:pt x="694" y="2154"/>
                    </a:lnTo>
                    <a:lnTo>
                      <a:pt x="656" y="2182"/>
                    </a:lnTo>
                    <a:lnTo>
                      <a:pt x="656" y="2182"/>
                    </a:lnTo>
                    <a:lnTo>
                      <a:pt x="628" y="2204"/>
                    </a:lnTo>
                    <a:lnTo>
                      <a:pt x="628" y="2204"/>
                    </a:lnTo>
                    <a:lnTo>
                      <a:pt x="616" y="2214"/>
                    </a:lnTo>
                    <a:lnTo>
                      <a:pt x="614" y="1954"/>
                    </a:lnTo>
                    <a:lnTo>
                      <a:pt x="614" y="1954"/>
                    </a:lnTo>
                    <a:lnTo>
                      <a:pt x="628" y="1944"/>
                    </a:lnTo>
                    <a:lnTo>
                      <a:pt x="628" y="1944"/>
                    </a:lnTo>
                    <a:lnTo>
                      <a:pt x="658" y="1924"/>
                    </a:lnTo>
                    <a:lnTo>
                      <a:pt x="658" y="1924"/>
                    </a:lnTo>
                    <a:lnTo>
                      <a:pt x="696" y="1896"/>
                    </a:lnTo>
                    <a:lnTo>
                      <a:pt x="696" y="1896"/>
                    </a:lnTo>
                    <a:lnTo>
                      <a:pt x="894" y="1746"/>
                    </a:lnTo>
                    <a:lnTo>
                      <a:pt x="894" y="1746"/>
                    </a:lnTo>
                    <a:lnTo>
                      <a:pt x="1092" y="1594"/>
                    </a:lnTo>
                    <a:lnTo>
                      <a:pt x="1092" y="1594"/>
                    </a:lnTo>
                    <a:lnTo>
                      <a:pt x="1128" y="1566"/>
                    </a:lnTo>
                    <a:lnTo>
                      <a:pt x="1128" y="1566"/>
                    </a:lnTo>
                    <a:lnTo>
                      <a:pt x="1156" y="1544"/>
                    </a:lnTo>
                    <a:lnTo>
                      <a:pt x="1156" y="1544"/>
                    </a:lnTo>
                    <a:lnTo>
                      <a:pt x="1180" y="1524"/>
                    </a:lnTo>
                    <a:lnTo>
                      <a:pt x="1180" y="1524"/>
                    </a:lnTo>
                    <a:lnTo>
                      <a:pt x="1154" y="1540"/>
                    </a:lnTo>
                    <a:lnTo>
                      <a:pt x="1154" y="1540"/>
                    </a:lnTo>
                    <a:lnTo>
                      <a:pt x="1124" y="1560"/>
                    </a:lnTo>
                    <a:lnTo>
                      <a:pt x="1124" y="1560"/>
                    </a:lnTo>
                    <a:lnTo>
                      <a:pt x="1086" y="1588"/>
                    </a:lnTo>
                    <a:lnTo>
                      <a:pt x="1086" y="1588"/>
                    </a:lnTo>
                    <a:lnTo>
                      <a:pt x="888" y="1738"/>
                    </a:lnTo>
                    <a:lnTo>
                      <a:pt x="888" y="1738"/>
                    </a:lnTo>
                    <a:lnTo>
                      <a:pt x="690" y="1890"/>
                    </a:lnTo>
                    <a:lnTo>
                      <a:pt x="690" y="1890"/>
                    </a:lnTo>
                    <a:lnTo>
                      <a:pt x="654" y="1918"/>
                    </a:lnTo>
                    <a:lnTo>
                      <a:pt x="654" y="1918"/>
                    </a:lnTo>
                    <a:lnTo>
                      <a:pt x="626" y="1942"/>
                    </a:lnTo>
                    <a:lnTo>
                      <a:pt x="626" y="1942"/>
                    </a:lnTo>
                    <a:lnTo>
                      <a:pt x="614" y="1952"/>
                    </a:lnTo>
                    <a:lnTo>
                      <a:pt x="612" y="1658"/>
                    </a:lnTo>
                    <a:lnTo>
                      <a:pt x="612" y="1658"/>
                    </a:lnTo>
                    <a:lnTo>
                      <a:pt x="626" y="1646"/>
                    </a:lnTo>
                    <a:lnTo>
                      <a:pt x="626" y="1646"/>
                    </a:lnTo>
                    <a:lnTo>
                      <a:pt x="652" y="1626"/>
                    </a:lnTo>
                    <a:lnTo>
                      <a:pt x="652" y="1626"/>
                    </a:lnTo>
                    <a:lnTo>
                      <a:pt x="684" y="1600"/>
                    </a:lnTo>
                    <a:lnTo>
                      <a:pt x="684" y="1600"/>
                    </a:lnTo>
                    <a:lnTo>
                      <a:pt x="860" y="1450"/>
                    </a:lnTo>
                    <a:lnTo>
                      <a:pt x="860" y="1450"/>
                    </a:lnTo>
                    <a:lnTo>
                      <a:pt x="1034" y="1300"/>
                    </a:lnTo>
                    <a:lnTo>
                      <a:pt x="1034" y="1300"/>
                    </a:lnTo>
                    <a:lnTo>
                      <a:pt x="1066" y="1270"/>
                    </a:lnTo>
                    <a:lnTo>
                      <a:pt x="1066" y="1270"/>
                    </a:lnTo>
                    <a:lnTo>
                      <a:pt x="1090" y="1248"/>
                    </a:lnTo>
                    <a:lnTo>
                      <a:pt x="1090" y="1248"/>
                    </a:lnTo>
                    <a:lnTo>
                      <a:pt x="1112" y="1228"/>
                    </a:lnTo>
                    <a:lnTo>
                      <a:pt x="1112" y="1228"/>
                    </a:lnTo>
                    <a:lnTo>
                      <a:pt x="1088" y="1246"/>
                    </a:lnTo>
                    <a:lnTo>
                      <a:pt x="1088" y="1246"/>
                    </a:lnTo>
                    <a:lnTo>
                      <a:pt x="1062" y="1266"/>
                    </a:lnTo>
                    <a:lnTo>
                      <a:pt x="1062" y="1266"/>
                    </a:lnTo>
                    <a:lnTo>
                      <a:pt x="1028" y="1292"/>
                    </a:lnTo>
                    <a:lnTo>
                      <a:pt x="1028" y="1292"/>
                    </a:lnTo>
                    <a:lnTo>
                      <a:pt x="854" y="1442"/>
                    </a:lnTo>
                    <a:lnTo>
                      <a:pt x="854" y="1442"/>
                    </a:lnTo>
                    <a:lnTo>
                      <a:pt x="680" y="1592"/>
                    </a:lnTo>
                    <a:lnTo>
                      <a:pt x="680" y="1592"/>
                    </a:lnTo>
                    <a:lnTo>
                      <a:pt x="648" y="1622"/>
                    </a:lnTo>
                    <a:lnTo>
                      <a:pt x="648" y="1622"/>
                    </a:lnTo>
                    <a:lnTo>
                      <a:pt x="624" y="1644"/>
                    </a:lnTo>
                    <a:lnTo>
                      <a:pt x="624" y="1644"/>
                    </a:lnTo>
                    <a:lnTo>
                      <a:pt x="612" y="1656"/>
                    </a:lnTo>
                    <a:lnTo>
                      <a:pt x="610" y="1302"/>
                    </a:lnTo>
                    <a:lnTo>
                      <a:pt x="610" y="1302"/>
                    </a:lnTo>
                    <a:lnTo>
                      <a:pt x="622" y="1292"/>
                    </a:lnTo>
                    <a:lnTo>
                      <a:pt x="622" y="1292"/>
                    </a:lnTo>
                    <a:lnTo>
                      <a:pt x="642" y="1274"/>
                    </a:lnTo>
                    <a:lnTo>
                      <a:pt x="642" y="1274"/>
                    </a:lnTo>
                    <a:lnTo>
                      <a:pt x="670" y="1252"/>
                    </a:lnTo>
                    <a:lnTo>
                      <a:pt x="670" y="1252"/>
                    </a:lnTo>
                    <a:lnTo>
                      <a:pt x="812" y="1120"/>
                    </a:lnTo>
                    <a:lnTo>
                      <a:pt x="812" y="1120"/>
                    </a:lnTo>
                    <a:lnTo>
                      <a:pt x="954" y="988"/>
                    </a:lnTo>
                    <a:lnTo>
                      <a:pt x="954" y="988"/>
                    </a:lnTo>
                    <a:lnTo>
                      <a:pt x="978" y="964"/>
                    </a:lnTo>
                    <a:lnTo>
                      <a:pt x="978" y="964"/>
                    </a:lnTo>
                    <a:lnTo>
                      <a:pt x="998" y="944"/>
                    </a:lnTo>
                    <a:lnTo>
                      <a:pt x="998" y="944"/>
                    </a:lnTo>
                    <a:lnTo>
                      <a:pt x="1014" y="926"/>
                    </a:lnTo>
                    <a:lnTo>
                      <a:pt x="1014" y="926"/>
                    </a:lnTo>
                    <a:lnTo>
                      <a:pt x="996" y="940"/>
                    </a:lnTo>
                    <a:lnTo>
                      <a:pt x="996" y="940"/>
                    </a:lnTo>
                    <a:lnTo>
                      <a:pt x="974" y="958"/>
                    </a:lnTo>
                    <a:lnTo>
                      <a:pt x="974" y="958"/>
                    </a:lnTo>
                    <a:lnTo>
                      <a:pt x="948" y="982"/>
                    </a:lnTo>
                    <a:lnTo>
                      <a:pt x="948" y="982"/>
                    </a:lnTo>
                    <a:lnTo>
                      <a:pt x="806" y="1114"/>
                    </a:lnTo>
                    <a:lnTo>
                      <a:pt x="806" y="1114"/>
                    </a:lnTo>
                    <a:lnTo>
                      <a:pt x="664" y="1244"/>
                    </a:lnTo>
                    <a:lnTo>
                      <a:pt x="664" y="1244"/>
                    </a:lnTo>
                    <a:lnTo>
                      <a:pt x="638" y="1270"/>
                    </a:lnTo>
                    <a:lnTo>
                      <a:pt x="638" y="1270"/>
                    </a:lnTo>
                    <a:lnTo>
                      <a:pt x="620" y="1290"/>
                    </a:lnTo>
                    <a:lnTo>
                      <a:pt x="620" y="1290"/>
                    </a:lnTo>
                    <a:lnTo>
                      <a:pt x="610" y="1300"/>
                    </a:lnTo>
                    <a:lnTo>
                      <a:pt x="608" y="946"/>
                    </a:lnTo>
                    <a:lnTo>
                      <a:pt x="608" y="946"/>
                    </a:lnTo>
                    <a:lnTo>
                      <a:pt x="616" y="938"/>
                    </a:lnTo>
                    <a:lnTo>
                      <a:pt x="616" y="938"/>
                    </a:lnTo>
                    <a:lnTo>
                      <a:pt x="632" y="924"/>
                    </a:lnTo>
                    <a:lnTo>
                      <a:pt x="632" y="924"/>
                    </a:lnTo>
                    <a:lnTo>
                      <a:pt x="652" y="904"/>
                    </a:lnTo>
                    <a:lnTo>
                      <a:pt x="652" y="904"/>
                    </a:lnTo>
                    <a:lnTo>
                      <a:pt x="756" y="796"/>
                    </a:lnTo>
                    <a:lnTo>
                      <a:pt x="756" y="796"/>
                    </a:lnTo>
                    <a:lnTo>
                      <a:pt x="860" y="688"/>
                    </a:lnTo>
                    <a:lnTo>
                      <a:pt x="860" y="688"/>
                    </a:lnTo>
                    <a:lnTo>
                      <a:pt x="878" y="666"/>
                    </a:lnTo>
                    <a:lnTo>
                      <a:pt x="878" y="666"/>
                    </a:lnTo>
                    <a:lnTo>
                      <a:pt x="892" y="650"/>
                    </a:lnTo>
                    <a:lnTo>
                      <a:pt x="892" y="650"/>
                    </a:lnTo>
                    <a:lnTo>
                      <a:pt x="904" y="634"/>
                    </a:lnTo>
                    <a:lnTo>
                      <a:pt x="904" y="634"/>
                    </a:lnTo>
                    <a:lnTo>
                      <a:pt x="890" y="648"/>
                    </a:lnTo>
                    <a:lnTo>
                      <a:pt x="890" y="648"/>
                    </a:lnTo>
                    <a:lnTo>
                      <a:pt x="874" y="662"/>
                    </a:lnTo>
                    <a:lnTo>
                      <a:pt x="874" y="662"/>
                    </a:lnTo>
                    <a:lnTo>
                      <a:pt x="854" y="682"/>
                    </a:lnTo>
                    <a:lnTo>
                      <a:pt x="854" y="682"/>
                    </a:lnTo>
                    <a:lnTo>
                      <a:pt x="750" y="790"/>
                    </a:lnTo>
                    <a:lnTo>
                      <a:pt x="750" y="790"/>
                    </a:lnTo>
                    <a:lnTo>
                      <a:pt x="646" y="898"/>
                    </a:lnTo>
                    <a:lnTo>
                      <a:pt x="646" y="898"/>
                    </a:lnTo>
                    <a:lnTo>
                      <a:pt x="628" y="920"/>
                    </a:lnTo>
                    <a:lnTo>
                      <a:pt x="628" y="920"/>
                    </a:lnTo>
                    <a:lnTo>
                      <a:pt x="614" y="936"/>
                    </a:lnTo>
                    <a:lnTo>
                      <a:pt x="614" y="936"/>
                    </a:lnTo>
                    <a:lnTo>
                      <a:pt x="608" y="944"/>
                    </a:lnTo>
                    <a:lnTo>
                      <a:pt x="606" y="592"/>
                    </a:lnTo>
                    <a:lnTo>
                      <a:pt x="606" y="592"/>
                    </a:lnTo>
                    <a:lnTo>
                      <a:pt x="612" y="586"/>
                    </a:lnTo>
                    <a:lnTo>
                      <a:pt x="612" y="586"/>
                    </a:lnTo>
                    <a:lnTo>
                      <a:pt x="622" y="576"/>
                    </a:lnTo>
                    <a:lnTo>
                      <a:pt x="622" y="576"/>
                    </a:lnTo>
                    <a:lnTo>
                      <a:pt x="636" y="564"/>
                    </a:lnTo>
                    <a:lnTo>
                      <a:pt x="636" y="564"/>
                    </a:lnTo>
                    <a:lnTo>
                      <a:pt x="702" y="488"/>
                    </a:lnTo>
                    <a:lnTo>
                      <a:pt x="702" y="488"/>
                    </a:lnTo>
                    <a:lnTo>
                      <a:pt x="766" y="412"/>
                    </a:lnTo>
                    <a:lnTo>
                      <a:pt x="766" y="412"/>
                    </a:lnTo>
                    <a:lnTo>
                      <a:pt x="778" y="398"/>
                    </a:lnTo>
                    <a:lnTo>
                      <a:pt x="778" y="398"/>
                    </a:lnTo>
                    <a:lnTo>
                      <a:pt x="786" y="386"/>
                    </a:lnTo>
                    <a:lnTo>
                      <a:pt x="786" y="386"/>
                    </a:lnTo>
                    <a:lnTo>
                      <a:pt x="794" y="374"/>
                    </a:lnTo>
                    <a:lnTo>
                      <a:pt x="794" y="374"/>
                    </a:lnTo>
                    <a:lnTo>
                      <a:pt x="784" y="384"/>
                    </a:lnTo>
                    <a:lnTo>
                      <a:pt x="784" y="384"/>
                    </a:lnTo>
                    <a:lnTo>
                      <a:pt x="774" y="394"/>
                    </a:lnTo>
                    <a:lnTo>
                      <a:pt x="774" y="394"/>
                    </a:lnTo>
                    <a:lnTo>
                      <a:pt x="760" y="406"/>
                    </a:lnTo>
                    <a:lnTo>
                      <a:pt x="760" y="406"/>
                    </a:lnTo>
                    <a:lnTo>
                      <a:pt x="694" y="482"/>
                    </a:lnTo>
                    <a:lnTo>
                      <a:pt x="694" y="482"/>
                    </a:lnTo>
                    <a:lnTo>
                      <a:pt x="630" y="558"/>
                    </a:lnTo>
                    <a:lnTo>
                      <a:pt x="630" y="558"/>
                    </a:lnTo>
                    <a:lnTo>
                      <a:pt x="618" y="572"/>
                    </a:lnTo>
                    <a:lnTo>
                      <a:pt x="618" y="572"/>
                    </a:lnTo>
                    <a:lnTo>
                      <a:pt x="610" y="584"/>
                    </a:lnTo>
                    <a:lnTo>
                      <a:pt x="610" y="584"/>
                    </a:lnTo>
                    <a:lnTo>
                      <a:pt x="606" y="590"/>
                    </a:lnTo>
                    <a:lnTo>
                      <a:pt x="602" y="0"/>
                    </a:lnTo>
                    <a:lnTo>
                      <a:pt x="600" y="590"/>
                    </a:lnTo>
                    <a:lnTo>
                      <a:pt x="600" y="590"/>
                    </a:lnTo>
                    <a:lnTo>
                      <a:pt x="596" y="584"/>
                    </a:lnTo>
                    <a:lnTo>
                      <a:pt x="596" y="584"/>
                    </a:lnTo>
                    <a:lnTo>
                      <a:pt x="588" y="572"/>
                    </a:lnTo>
                    <a:lnTo>
                      <a:pt x="588" y="572"/>
                    </a:lnTo>
                    <a:lnTo>
                      <a:pt x="576" y="558"/>
                    </a:lnTo>
                    <a:lnTo>
                      <a:pt x="576" y="558"/>
                    </a:lnTo>
                    <a:lnTo>
                      <a:pt x="510" y="482"/>
                    </a:lnTo>
                    <a:lnTo>
                      <a:pt x="510" y="482"/>
                    </a:lnTo>
                    <a:lnTo>
                      <a:pt x="444" y="406"/>
                    </a:lnTo>
                    <a:lnTo>
                      <a:pt x="444" y="406"/>
                    </a:lnTo>
                    <a:lnTo>
                      <a:pt x="432" y="394"/>
                    </a:lnTo>
                    <a:lnTo>
                      <a:pt x="432" y="394"/>
                    </a:lnTo>
                    <a:lnTo>
                      <a:pt x="422" y="384"/>
                    </a:lnTo>
                    <a:lnTo>
                      <a:pt x="422" y="384"/>
                    </a:lnTo>
                    <a:lnTo>
                      <a:pt x="412" y="374"/>
                    </a:lnTo>
                    <a:lnTo>
                      <a:pt x="412" y="374"/>
                    </a:lnTo>
                    <a:lnTo>
                      <a:pt x="418" y="386"/>
                    </a:lnTo>
                    <a:lnTo>
                      <a:pt x="418" y="386"/>
                    </a:lnTo>
                    <a:lnTo>
                      <a:pt x="428" y="398"/>
                    </a:lnTo>
                    <a:lnTo>
                      <a:pt x="428" y="398"/>
                    </a:lnTo>
                    <a:lnTo>
                      <a:pt x="438" y="412"/>
                    </a:lnTo>
                    <a:lnTo>
                      <a:pt x="438" y="412"/>
                    </a:lnTo>
                    <a:lnTo>
                      <a:pt x="504" y="488"/>
                    </a:lnTo>
                    <a:lnTo>
                      <a:pt x="504" y="488"/>
                    </a:lnTo>
                    <a:lnTo>
                      <a:pt x="570" y="564"/>
                    </a:lnTo>
                    <a:lnTo>
                      <a:pt x="570" y="564"/>
                    </a:lnTo>
                    <a:lnTo>
                      <a:pt x="582" y="576"/>
                    </a:lnTo>
                    <a:lnTo>
                      <a:pt x="582" y="576"/>
                    </a:lnTo>
                    <a:lnTo>
                      <a:pt x="594" y="586"/>
                    </a:lnTo>
                    <a:lnTo>
                      <a:pt x="594" y="586"/>
                    </a:lnTo>
                    <a:lnTo>
                      <a:pt x="600" y="592"/>
                    </a:lnTo>
                    <a:lnTo>
                      <a:pt x="598" y="944"/>
                    </a:lnTo>
                    <a:lnTo>
                      <a:pt x="598" y="944"/>
                    </a:lnTo>
                    <a:lnTo>
                      <a:pt x="590" y="936"/>
                    </a:lnTo>
                    <a:lnTo>
                      <a:pt x="590" y="936"/>
                    </a:lnTo>
                    <a:lnTo>
                      <a:pt x="578" y="920"/>
                    </a:lnTo>
                    <a:lnTo>
                      <a:pt x="578" y="920"/>
                    </a:lnTo>
                    <a:lnTo>
                      <a:pt x="558" y="898"/>
                    </a:lnTo>
                    <a:lnTo>
                      <a:pt x="558" y="898"/>
                    </a:lnTo>
                    <a:lnTo>
                      <a:pt x="456" y="790"/>
                    </a:lnTo>
                    <a:lnTo>
                      <a:pt x="456" y="790"/>
                    </a:lnTo>
                    <a:lnTo>
                      <a:pt x="352" y="682"/>
                    </a:lnTo>
                    <a:lnTo>
                      <a:pt x="352" y="682"/>
                    </a:lnTo>
                    <a:lnTo>
                      <a:pt x="332" y="662"/>
                    </a:lnTo>
                    <a:lnTo>
                      <a:pt x="332" y="662"/>
                    </a:lnTo>
                    <a:lnTo>
                      <a:pt x="316" y="648"/>
                    </a:lnTo>
                    <a:lnTo>
                      <a:pt x="316" y="648"/>
                    </a:lnTo>
                    <a:lnTo>
                      <a:pt x="302" y="634"/>
                    </a:lnTo>
                    <a:lnTo>
                      <a:pt x="302" y="634"/>
                    </a:lnTo>
                    <a:lnTo>
                      <a:pt x="314" y="650"/>
                    </a:lnTo>
                    <a:lnTo>
                      <a:pt x="314" y="650"/>
                    </a:lnTo>
                    <a:lnTo>
                      <a:pt x="326" y="666"/>
                    </a:lnTo>
                    <a:lnTo>
                      <a:pt x="326" y="666"/>
                    </a:lnTo>
                    <a:lnTo>
                      <a:pt x="346" y="688"/>
                    </a:lnTo>
                    <a:lnTo>
                      <a:pt x="346" y="688"/>
                    </a:lnTo>
                    <a:lnTo>
                      <a:pt x="448" y="796"/>
                    </a:lnTo>
                    <a:lnTo>
                      <a:pt x="448" y="796"/>
                    </a:lnTo>
                    <a:lnTo>
                      <a:pt x="552" y="904"/>
                    </a:lnTo>
                    <a:lnTo>
                      <a:pt x="552" y="904"/>
                    </a:lnTo>
                    <a:lnTo>
                      <a:pt x="572" y="924"/>
                    </a:lnTo>
                    <a:lnTo>
                      <a:pt x="572" y="924"/>
                    </a:lnTo>
                    <a:lnTo>
                      <a:pt x="588" y="938"/>
                    </a:lnTo>
                    <a:lnTo>
                      <a:pt x="588" y="938"/>
                    </a:lnTo>
                    <a:lnTo>
                      <a:pt x="598" y="946"/>
                    </a:lnTo>
                    <a:lnTo>
                      <a:pt x="596" y="1300"/>
                    </a:lnTo>
                    <a:lnTo>
                      <a:pt x="596" y="1300"/>
                    </a:lnTo>
                    <a:lnTo>
                      <a:pt x="586" y="1290"/>
                    </a:lnTo>
                    <a:lnTo>
                      <a:pt x="586" y="1290"/>
                    </a:lnTo>
                    <a:lnTo>
                      <a:pt x="566" y="1270"/>
                    </a:lnTo>
                    <a:lnTo>
                      <a:pt x="566" y="1270"/>
                    </a:lnTo>
                    <a:lnTo>
                      <a:pt x="542" y="1244"/>
                    </a:lnTo>
                    <a:lnTo>
                      <a:pt x="542" y="1244"/>
                    </a:lnTo>
                    <a:lnTo>
                      <a:pt x="400" y="1114"/>
                    </a:lnTo>
                    <a:lnTo>
                      <a:pt x="400" y="1114"/>
                    </a:lnTo>
                    <a:lnTo>
                      <a:pt x="258" y="982"/>
                    </a:lnTo>
                    <a:lnTo>
                      <a:pt x="258" y="982"/>
                    </a:lnTo>
                    <a:lnTo>
                      <a:pt x="230" y="958"/>
                    </a:lnTo>
                    <a:lnTo>
                      <a:pt x="230" y="958"/>
                    </a:lnTo>
                    <a:lnTo>
                      <a:pt x="210" y="940"/>
                    </a:lnTo>
                    <a:lnTo>
                      <a:pt x="210" y="940"/>
                    </a:lnTo>
                    <a:lnTo>
                      <a:pt x="190" y="926"/>
                    </a:lnTo>
                    <a:lnTo>
                      <a:pt x="190" y="926"/>
                    </a:lnTo>
                    <a:lnTo>
                      <a:pt x="208" y="944"/>
                    </a:lnTo>
                    <a:lnTo>
                      <a:pt x="208" y="944"/>
                    </a:lnTo>
                    <a:lnTo>
                      <a:pt x="226" y="964"/>
                    </a:lnTo>
                    <a:lnTo>
                      <a:pt x="226" y="964"/>
                    </a:lnTo>
                    <a:lnTo>
                      <a:pt x="252" y="988"/>
                    </a:lnTo>
                    <a:lnTo>
                      <a:pt x="252" y="988"/>
                    </a:lnTo>
                    <a:lnTo>
                      <a:pt x="394" y="1120"/>
                    </a:lnTo>
                    <a:lnTo>
                      <a:pt x="394" y="1120"/>
                    </a:lnTo>
                    <a:lnTo>
                      <a:pt x="536" y="1252"/>
                    </a:lnTo>
                    <a:lnTo>
                      <a:pt x="536" y="1252"/>
                    </a:lnTo>
                    <a:lnTo>
                      <a:pt x="562" y="1274"/>
                    </a:lnTo>
                    <a:lnTo>
                      <a:pt x="562" y="1274"/>
                    </a:lnTo>
                    <a:lnTo>
                      <a:pt x="584" y="1292"/>
                    </a:lnTo>
                    <a:lnTo>
                      <a:pt x="584" y="1292"/>
                    </a:lnTo>
                    <a:lnTo>
                      <a:pt x="596" y="1302"/>
                    </a:lnTo>
                    <a:lnTo>
                      <a:pt x="594" y="1656"/>
                    </a:lnTo>
                    <a:lnTo>
                      <a:pt x="594" y="1656"/>
                    </a:lnTo>
                    <a:lnTo>
                      <a:pt x="582" y="1644"/>
                    </a:lnTo>
                    <a:lnTo>
                      <a:pt x="582" y="1644"/>
                    </a:lnTo>
                    <a:lnTo>
                      <a:pt x="558" y="1622"/>
                    </a:lnTo>
                    <a:lnTo>
                      <a:pt x="558" y="1622"/>
                    </a:lnTo>
                    <a:lnTo>
                      <a:pt x="526" y="1592"/>
                    </a:lnTo>
                    <a:lnTo>
                      <a:pt x="526" y="1592"/>
                    </a:lnTo>
                    <a:lnTo>
                      <a:pt x="352" y="1442"/>
                    </a:lnTo>
                    <a:lnTo>
                      <a:pt x="352" y="1442"/>
                    </a:lnTo>
                    <a:lnTo>
                      <a:pt x="176" y="1292"/>
                    </a:lnTo>
                    <a:lnTo>
                      <a:pt x="176" y="1292"/>
                    </a:lnTo>
                    <a:lnTo>
                      <a:pt x="144" y="1266"/>
                    </a:lnTo>
                    <a:lnTo>
                      <a:pt x="144" y="1266"/>
                    </a:lnTo>
                    <a:lnTo>
                      <a:pt x="118" y="1246"/>
                    </a:lnTo>
                    <a:lnTo>
                      <a:pt x="118" y="1246"/>
                    </a:lnTo>
                    <a:lnTo>
                      <a:pt x="94" y="1228"/>
                    </a:lnTo>
                    <a:lnTo>
                      <a:pt x="94" y="1228"/>
                    </a:lnTo>
                    <a:lnTo>
                      <a:pt x="114" y="1248"/>
                    </a:lnTo>
                    <a:lnTo>
                      <a:pt x="114" y="1248"/>
                    </a:lnTo>
                    <a:lnTo>
                      <a:pt x="138" y="1270"/>
                    </a:lnTo>
                    <a:lnTo>
                      <a:pt x="138" y="1270"/>
                    </a:lnTo>
                    <a:lnTo>
                      <a:pt x="170" y="1300"/>
                    </a:lnTo>
                    <a:lnTo>
                      <a:pt x="170" y="1300"/>
                    </a:lnTo>
                    <a:lnTo>
                      <a:pt x="346" y="1450"/>
                    </a:lnTo>
                    <a:lnTo>
                      <a:pt x="346" y="1450"/>
                    </a:lnTo>
                    <a:lnTo>
                      <a:pt x="520" y="1600"/>
                    </a:lnTo>
                    <a:lnTo>
                      <a:pt x="520" y="1600"/>
                    </a:lnTo>
                    <a:lnTo>
                      <a:pt x="554" y="1626"/>
                    </a:lnTo>
                    <a:lnTo>
                      <a:pt x="554" y="1626"/>
                    </a:lnTo>
                    <a:lnTo>
                      <a:pt x="580" y="1646"/>
                    </a:lnTo>
                    <a:lnTo>
                      <a:pt x="580" y="1646"/>
                    </a:lnTo>
                    <a:lnTo>
                      <a:pt x="594" y="1658"/>
                    </a:lnTo>
                    <a:lnTo>
                      <a:pt x="592" y="1952"/>
                    </a:lnTo>
                    <a:lnTo>
                      <a:pt x="592" y="1952"/>
                    </a:lnTo>
                    <a:lnTo>
                      <a:pt x="578" y="1942"/>
                    </a:lnTo>
                    <a:lnTo>
                      <a:pt x="578" y="1942"/>
                    </a:lnTo>
                    <a:lnTo>
                      <a:pt x="552" y="1918"/>
                    </a:lnTo>
                    <a:lnTo>
                      <a:pt x="552" y="1918"/>
                    </a:lnTo>
                    <a:lnTo>
                      <a:pt x="516" y="1890"/>
                    </a:lnTo>
                    <a:lnTo>
                      <a:pt x="516" y="1890"/>
                    </a:lnTo>
                    <a:lnTo>
                      <a:pt x="316" y="1738"/>
                    </a:lnTo>
                    <a:lnTo>
                      <a:pt x="316" y="1738"/>
                    </a:lnTo>
                    <a:lnTo>
                      <a:pt x="118" y="1588"/>
                    </a:lnTo>
                    <a:lnTo>
                      <a:pt x="118" y="1588"/>
                    </a:lnTo>
                    <a:lnTo>
                      <a:pt x="82" y="1560"/>
                    </a:lnTo>
                    <a:lnTo>
                      <a:pt x="82" y="1560"/>
                    </a:lnTo>
                    <a:lnTo>
                      <a:pt x="52" y="1540"/>
                    </a:lnTo>
                    <a:lnTo>
                      <a:pt x="52" y="1540"/>
                    </a:lnTo>
                    <a:lnTo>
                      <a:pt x="26" y="1524"/>
                    </a:lnTo>
                    <a:lnTo>
                      <a:pt x="26" y="1524"/>
                    </a:lnTo>
                    <a:lnTo>
                      <a:pt x="50" y="1544"/>
                    </a:lnTo>
                    <a:lnTo>
                      <a:pt x="50" y="1544"/>
                    </a:lnTo>
                    <a:lnTo>
                      <a:pt x="78" y="1566"/>
                    </a:lnTo>
                    <a:lnTo>
                      <a:pt x="78" y="1566"/>
                    </a:lnTo>
                    <a:lnTo>
                      <a:pt x="114" y="1594"/>
                    </a:lnTo>
                    <a:lnTo>
                      <a:pt x="114" y="1594"/>
                    </a:lnTo>
                    <a:lnTo>
                      <a:pt x="312" y="1746"/>
                    </a:lnTo>
                    <a:lnTo>
                      <a:pt x="312" y="1746"/>
                    </a:lnTo>
                    <a:lnTo>
                      <a:pt x="510" y="1896"/>
                    </a:lnTo>
                    <a:lnTo>
                      <a:pt x="510" y="1896"/>
                    </a:lnTo>
                    <a:lnTo>
                      <a:pt x="548" y="1924"/>
                    </a:lnTo>
                    <a:lnTo>
                      <a:pt x="548" y="1924"/>
                    </a:lnTo>
                    <a:lnTo>
                      <a:pt x="576" y="1944"/>
                    </a:lnTo>
                    <a:lnTo>
                      <a:pt x="576" y="1944"/>
                    </a:lnTo>
                    <a:lnTo>
                      <a:pt x="592" y="1954"/>
                    </a:lnTo>
                    <a:lnTo>
                      <a:pt x="590" y="2214"/>
                    </a:lnTo>
                    <a:lnTo>
                      <a:pt x="590" y="2214"/>
                    </a:lnTo>
                    <a:lnTo>
                      <a:pt x="578" y="2204"/>
                    </a:lnTo>
                    <a:lnTo>
                      <a:pt x="578" y="2204"/>
                    </a:lnTo>
                    <a:lnTo>
                      <a:pt x="548" y="2182"/>
                    </a:lnTo>
                    <a:lnTo>
                      <a:pt x="548" y="2182"/>
                    </a:lnTo>
                    <a:lnTo>
                      <a:pt x="510" y="2154"/>
                    </a:lnTo>
                    <a:lnTo>
                      <a:pt x="510" y="2154"/>
                    </a:lnTo>
                    <a:lnTo>
                      <a:pt x="304" y="2004"/>
                    </a:lnTo>
                    <a:lnTo>
                      <a:pt x="304" y="2004"/>
                    </a:lnTo>
                    <a:lnTo>
                      <a:pt x="96" y="1856"/>
                    </a:lnTo>
                    <a:lnTo>
                      <a:pt x="96" y="1856"/>
                    </a:lnTo>
                    <a:lnTo>
                      <a:pt x="58" y="1828"/>
                    </a:lnTo>
                    <a:lnTo>
                      <a:pt x="58" y="1828"/>
                    </a:lnTo>
                    <a:lnTo>
                      <a:pt x="26" y="1808"/>
                    </a:lnTo>
                    <a:lnTo>
                      <a:pt x="26" y="1808"/>
                    </a:lnTo>
                    <a:lnTo>
                      <a:pt x="0" y="1792"/>
                    </a:lnTo>
                    <a:lnTo>
                      <a:pt x="0" y="1792"/>
                    </a:lnTo>
                    <a:lnTo>
                      <a:pt x="24" y="1812"/>
                    </a:lnTo>
                    <a:lnTo>
                      <a:pt x="24" y="1812"/>
                    </a:lnTo>
                    <a:lnTo>
                      <a:pt x="54" y="1834"/>
                    </a:lnTo>
                    <a:lnTo>
                      <a:pt x="54" y="1834"/>
                    </a:lnTo>
                    <a:lnTo>
                      <a:pt x="92" y="1862"/>
                    </a:lnTo>
                    <a:lnTo>
                      <a:pt x="92" y="1862"/>
                    </a:lnTo>
                    <a:lnTo>
                      <a:pt x="298" y="2012"/>
                    </a:lnTo>
                    <a:lnTo>
                      <a:pt x="298" y="2012"/>
                    </a:lnTo>
                    <a:lnTo>
                      <a:pt x="506" y="2160"/>
                    </a:lnTo>
                    <a:lnTo>
                      <a:pt x="506" y="2160"/>
                    </a:lnTo>
                    <a:lnTo>
                      <a:pt x="546" y="2186"/>
                    </a:lnTo>
                    <a:lnTo>
                      <a:pt x="546" y="2186"/>
                    </a:lnTo>
                    <a:lnTo>
                      <a:pt x="576" y="2206"/>
                    </a:lnTo>
                    <a:lnTo>
                      <a:pt x="576" y="2206"/>
                    </a:lnTo>
                    <a:lnTo>
                      <a:pt x="590" y="2216"/>
                    </a:lnTo>
                    <a:lnTo>
                      <a:pt x="590" y="2426"/>
                    </a:lnTo>
                    <a:lnTo>
                      <a:pt x="590" y="2426"/>
                    </a:lnTo>
                    <a:lnTo>
                      <a:pt x="578" y="2418"/>
                    </a:lnTo>
                    <a:lnTo>
                      <a:pt x="578" y="2418"/>
                    </a:lnTo>
                    <a:lnTo>
                      <a:pt x="550" y="2396"/>
                    </a:lnTo>
                    <a:lnTo>
                      <a:pt x="550" y="2396"/>
                    </a:lnTo>
                    <a:lnTo>
                      <a:pt x="512" y="2370"/>
                    </a:lnTo>
                    <a:lnTo>
                      <a:pt x="512" y="2370"/>
                    </a:lnTo>
                    <a:lnTo>
                      <a:pt x="310" y="2232"/>
                    </a:lnTo>
                    <a:lnTo>
                      <a:pt x="310" y="2232"/>
                    </a:lnTo>
                    <a:lnTo>
                      <a:pt x="108" y="2094"/>
                    </a:lnTo>
                    <a:lnTo>
                      <a:pt x="108" y="2094"/>
                    </a:lnTo>
                    <a:lnTo>
                      <a:pt x="68" y="2068"/>
                    </a:lnTo>
                    <a:lnTo>
                      <a:pt x="68" y="2068"/>
                    </a:lnTo>
                    <a:lnTo>
                      <a:pt x="38" y="2050"/>
                    </a:lnTo>
                    <a:lnTo>
                      <a:pt x="38" y="2050"/>
                    </a:lnTo>
                    <a:lnTo>
                      <a:pt x="12" y="2034"/>
                    </a:lnTo>
                    <a:lnTo>
                      <a:pt x="12" y="2034"/>
                    </a:lnTo>
                    <a:lnTo>
                      <a:pt x="36" y="2052"/>
                    </a:lnTo>
                    <a:lnTo>
                      <a:pt x="36" y="2052"/>
                    </a:lnTo>
                    <a:lnTo>
                      <a:pt x="66" y="2074"/>
                    </a:lnTo>
                    <a:lnTo>
                      <a:pt x="66" y="2074"/>
                    </a:lnTo>
                    <a:lnTo>
                      <a:pt x="102" y="2100"/>
                    </a:lnTo>
                    <a:lnTo>
                      <a:pt x="102" y="2100"/>
                    </a:lnTo>
                    <a:lnTo>
                      <a:pt x="306" y="2238"/>
                    </a:lnTo>
                    <a:lnTo>
                      <a:pt x="306" y="2238"/>
                    </a:lnTo>
                    <a:lnTo>
                      <a:pt x="508" y="2378"/>
                    </a:lnTo>
                    <a:lnTo>
                      <a:pt x="508" y="2378"/>
                    </a:lnTo>
                    <a:lnTo>
                      <a:pt x="546" y="2402"/>
                    </a:lnTo>
                    <a:lnTo>
                      <a:pt x="546" y="2402"/>
                    </a:lnTo>
                    <a:lnTo>
                      <a:pt x="576" y="2420"/>
                    </a:lnTo>
                    <a:lnTo>
                      <a:pt x="576" y="2420"/>
                    </a:lnTo>
                    <a:lnTo>
                      <a:pt x="590" y="2428"/>
                    </a:lnTo>
                    <a:lnTo>
                      <a:pt x="588" y="2620"/>
                    </a:lnTo>
                    <a:lnTo>
                      <a:pt x="588" y="2620"/>
                    </a:lnTo>
                    <a:lnTo>
                      <a:pt x="580" y="2614"/>
                    </a:lnTo>
                    <a:lnTo>
                      <a:pt x="580" y="2614"/>
                    </a:lnTo>
                    <a:lnTo>
                      <a:pt x="554" y="2594"/>
                    </a:lnTo>
                    <a:lnTo>
                      <a:pt x="554" y="2594"/>
                    </a:lnTo>
                    <a:lnTo>
                      <a:pt x="518" y="2570"/>
                    </a:lnTo>
                    <a:lnTo>
                      <a:pt x="518" y="2570"/>
                    </a:lnTo>
                    <a:lnTo>
                      <a:pt x="328" y="2442"/>
                    </a:lnTo>
                    <a:lnTo>
                      <a:pt x="328" y="2442"/>
                    </a:lnTo>
                    <a:lnTo>
                      <a:pt x="138" y="2316"/>
                    </a:lnTo>
                    <a:lnTo>
                      <a:pt x="138" y="2316"/>
                    </a:lnTo>
                    <a:lnTo>
                      <a:pt x="100" y="2292"/>
                    </a:lnTo>
                    <a:lnTo>
                      <a:pt x="100" y="2292"/>
                    </a:lnTo>
                    <a:lnTo>
                      <a:pt x="72" y="2276"/>
                    </a:lnTo>
                    <a:lnTo>
                      <a:pt x="72" y="2276"/>
                    </a:lnTo>
                    <a:lnTo>
                      <a:pt x="48" y="2260"/>
                    </a:lnTo>
                    <a:lnTo>
                      <a:pt x="48" y="2260"/>
                    </a:lnTo>
                    <a:lnTo>
                      <a:pt x="70" y="2278"/>
                    </a:lnTo>
                    <a:lnTo>
                      <a:pt x="70" y="2278"/>
                    </a:lnTo>
                    <a:lnTo>
                      <a:pt x="98" y="2298"/>
                    </a:lnTo>
                    <a:lnTo>
                      <a:pt x="98" y="2298"/>
                    </a:lnTo>
                    <a:lnTo>
                      <a:pt x="132" y="2322"/>
                    </a:lnTo>
                    <a:lnTo>
                      <a:pt x="132" y="2322"/>
                    </a:lnTo>
                    <a:lnTo>
                      <a:pt x="322" y="2450"/>
                    </a:lnTo>
                    <a:lnTo>
                      <a:pt x="322" y="2450"/>
                    </a:lnTo>
                    <a:lnTo>
                      <a:pt x="514" y="2578"/>
                    </a:lnTo>
                    <a:lnTo>
                      <a:pt x="514" y="2578"/>
                    </a:lnTo>
                    <a:lnTo>
                      <a:pt x="550" y="2600"/>
                    </a:lnTo>
                    <a:lnTo>
                      <a:pt x="550" y="2600"/>
                    </a:lnTo>
                    <a:lnTo>
                      <a:pt x="578" y="2618"/>
                    </a:lnTo>
                    <a:lnTo>
                      <a:pt x="578" y="2618"/>
                    </a:lnTo>
                    <a:lnTo>
                      <a:pt x="588" y="2622"/>
                    </a:lnTo>
                    <a:lnTo>
                      <a:pt x="586" y="2814"/>
                    </a:lnTo>
                    <a:lnTo>
                      <a:pt x="586" y="2814"/>
                    </a:lnTo>
                    <a:lnTo>
                      <a:pt x="582" y="2812"/>
                    </a:lnTo>
                    <a:lnTo>
                      <a:pt x="582" y="2812"/>
                    </a:lnTo>
                    <a:lnTo>
                      <a:pt x="558" y="2792"/>
                    </a:lnTo>
                    <a:lnTo>
                      <a:pt x="558" y="2792"/>
                    </a:lnTo>
                    <a:lnTo>
                      <a:pt x="526" y="2770"/>
                    </a:lnTo>
                    <a:lnTo>
                      <a:pt x="526" y="2770"/>
                    </a:lnTo>
                    <a:lnTo>
                      <a:pt x="350" y="2654"/>
                    </a:lnTo>
                    <a:lnTo>
                      <a:pt x="350" y="2654"/>
                    </a:lnTo>
                    <a:lnTo>
                      <a:pt x="176" y="2536"/>
                    </a:lnTo>
                    <a:lnTo>
                      <a:pt x="176" y="2536"/>
                    </a:lnTo>
                    <a:lnTo>
                      <a:pt x="142" y="2516"/>
                    </a:lnTo>
                    <a:lnTo>
                      <a:pt x="142" y="2516"/>
                    </a:lnTo>
                    <a:lnTo>
                      <a:pt x="116" y="2500"/>
                    </a:lnTo>
                    <a:lnTo>
                      <a:pt x="116" y="2500"/>
                    </a:lnTo>
                    <a:lnTo>
                      <a:pt x="94" y="2486"/>
                    </a:lnTo>
                    <a:lnTo>
                      <a:pt x="94" y="2486"/>
                    </a:lnTo>
                    <a:lnTo>
                      <a:pt x="116" y="2502"/>
                    </a:lnTo>
                    <a:lnTo>
                      <a:pt x="116" y="2502"/>
                    </a:lnTo>
                    <a:lnTo>
                      <a:pt x="140" y="2520"/>
                    </a:lnTo>
                    <a:lnTo>
                      <a:pt x="140" y="2520"/>
                    </a:lnTo>
                    <a:lnTo>
                      <a:pt x="172" y="2544"/>
                    </a:lnTo>
                    <a:lnTo>
                      <a:pt x="172" y="2544"/>
                    </a:lnTo>
                    <a:lnTo>
                      <a:pt x="346" y="2660"/>
                    </a:lnTo>
                    <a:lnTo>
                      <a:pt x="346" y="2660"/>
                    </a:lnTo>
                    <a:lnTo>
                      <a:pt x="520" y="2778"/>
                    </a:lnTo>
                    <a:lnTo>
                      <a:pt x="520" y="2778"/>
                    </a:lnTo>
                    <a:lnTo>
                      <a:pt x="554" y="2798"/>
                    </a:lnTo>
                    <a:lnTo>
                      <a:pt x="554" y="2798"/>
                    </a:lnTo>
                    <a:lnTo>
                      <a:pt x="580" y="2814"/>
                    </a:lnTo>
                    <a:lnTo>
                      <a:pt x="580" y="2814"/>
                    </a:lnTo>
                    <a:lnTo>
                      <a:pt x="586" y="2818"/>
                    </a:lnTo>
                    <a:lnTo>
                      <a:pt x="586" y="2942"/>
                    </a:lnTo>
                    <a:lnTo>
                      <a:pt x="584" y="2940"/>
                    </a:lnTo>
                    <a:lnTo>
                      <a:pt x="584" y="2940"/>
                    </a:lnTo>
                    <a:lnTo>
                      <a:pt x="564" y="2926"/>
                    </a:lnTo>
                    <a:lnTo>
                      <a:pt x="564" y="2926"/>
                    </a:lnTo>
                    <a:lnTo>
                      <a:pt x="538" y="2906"/>
                    </a:lnTo>
                    <a:lnTo>
                      <a:pt x="538" y="2906"/>
                    </a:lnTo>
                    <a:lnTo>
                      <a:pt x="388" y="2808"/>
                    </a:lnTo>
                    <a:lnTo>
                      <a:pt x="388" y="2808"/>
                    </a:lnTo>
                    <a:lnTo>
                      <a:pt x="240" y="2712"/>
                    </a:lnTo>
                    <a:lnTo>
                      <a:pt x="240" y="2712"/>
                    </a:lnTo>
                    <a:lnTo>
                      <a:pt x="212" y="2694"/>
                    </a:lnTo>
                    <a:lnTo>
                      <a:pt x="212" y="2694"/>
                    </a:lnTo>
                    <a:lnTo>
                      <a:pt x="190" y="2682"/>
                    </a:lnTo>
                    <a:lnTo>
                      <a:pt x="190" y="2682"/>
                    </a:lnTo>
                    <a:lnTo>
                      <a:pt x="170" y="2670"/>
                    </a:lnTo>
                    <a:lnTo>
                      <a:pt x="170" y="2670"/>
                    </a:lnTo>
                    <a:lnTo>
                      <a:pt x="188" y="2684"/>
                    </a:lnTo>
                    <a:lnTo>
                      <a:pt x="188" y="2684"/>
                    </a:lnTo>
                    <a:lnTo>
                      <a:pt x="208" y="2700"/>
                    </a:lnTo>
                    <a:lnTo>
                      <a:pt x="208" y="2700"/>
                    </a:lnTo>
                    <a:lnTo>
                      <a:pt x="236" y="2718"/>
                    </a:lnTo>
                    <a:lnTo>
                      <a:pt x="236" y="2718"/>
                    </a:lnTo>
                    <a:lnTo>
                      <a:pt x="384" y="2816"/>
                    </a:lnTo>
                    <a:lnTo>
                      <a:pt x="384" y="2816"/>
                    </a:lnTo>
                    <a:lnTo>
                      <a:pt x="532" y="2914"/>
                    </a:lnTo>
                    <a:lnTo>
                      <a:pt x="532" y="2914"/>
                    </a:lnTo>
                    <a:lnTo>
                      <a:pt x="560" y="2930"/>
                    </a:lnTo>
                    <a:lnTo>
                      <a:pt x="560" y="2930"/>
                    </a:lnTo>
                    <a:lnTo>
                      <a:pt x="584" y="2944"/>
                    </a:lnTo>
                    <a:lnTo>
                      <a:pt x="584" y="2944"/>
                    </a:lnTo>
                    <a:lnTo>
                      <a:pt x="586" y="2946"/>
                    </a:lnTo>
                    <a:lnTo>
                      <a:pt x="586" y="3036"/>
                    </a:lnTo>
                    <a:lnTo>
                      <a:pt x="620" y="3036"/>
                    </a:lnTo>
                    <a:lnTo>
                      <a:pt x="620" y="2946"/>
                    </a:lnTo>
                    <a:lnTo>
                      <a:pt x="620" y="2946"/>
                    </a:lnTo>
                    <a:lnTo>
                      <a:pt x="622" y="2944"/>
                    </a:lnTo>
                    <a:lnTo>
                      <a:pt x="622" y="2944"/>
                    </a:lnTo>
                    <a:lnTo>
                      <a:pt x="644" y="2930"/>
                    </a:lnTo>
                    <a:lnTo>
                      <a:pt x="644" y="2930"/>
                    </a:lnTo>
                    <a:lnTo>
                      <a:pt x="672" y="2914"/>
                    </a:lnTo>
                    <a:lnTo>
                      <a:pt x="672" y="2914"/>
                    </a:lnTo>
                    <a:lnTo>
                      <a:pt x="822" y="2816"/>
                    </a:lnTo>
                    <a:lnTo>
                      <a:pt x="822" y="2816"/>
                    </a:lnTo>
                    <a:lnTo>
                      <a:pt x="970" y="2718"/>
                    </a:lnTo>
                    <a:lnTo>
                      <a:pt x="970" y="2718"/>
                    </a:lnTo>
                    <a:lnTo>
                      <a:pt x="998" y="2700"/>
                    </a:lnTo>
                    <a:lnTo>
                      <a:pt x="998" y="2700"/>
                    </a:lnTo>
                    <a:lnTo>
                      <a:pt x="1018" y="2684"/>
                    </a:lnTo>
                    <a:lnTo>
                      <a:pt x="1018" y="2684"/>
                    </a:lnTo>
                    <a:lnTo>
                      <a:pt x="1036" y="2670"/>
                    </a:lnTo>
                    <a:lnTo>
                      <a:pt x="1036" y="2670"/>
                    </a:lnTo>
                    <a:lnTo>
                      <a:pt x="1016" y="2682"/>
                    </a:lnTo>
                    <a:lnTo>
                      <a:pt x="1016" y="2682"/>
                    </a:lnTo>
                    <a:lnTo>
                      <a:pt x="994" y="2694"/>
                    </a:lnTo>
                    <a:lnTo>
                      <a:pt x="994" y="2694"/>
                    </a:lnTo>
                    <a:lnTo>
                      <a:pt x="966" y="2712"/>
                    </a:lnTo>
                    <a:lnTo>
                      <a:pt x="966" y="2712"/>
                    </a:lnTo>
                    <a:lnTo>
                      <a:pt x="816" y="2808"/>
                    </a:lnTo>
                    <a:lnTo>
                      <a:pt x="816" y="2808"/>
                    </a:lnTo>
                    <a:lnTo>
                      <a:pt x="668" y="2906"/>
                    </a:lnTo>
                    <a:lnTo>
                      <a:pt x="668" y="2906"/>
                    </a:lnTo>
                    <a:lnTo>
                      <a:pt x="640" y="2926"/>
                    </a:lnTo>
                    <a:lnTo>
                      <a:pt x="640" y="2926"/>
                    </a:lnTo>
                    <a:lnTo>
                      <a:pt x="620" y="2940"/>
                    </a:lnTo>
                    <a:lnTo>
                      <a:pt x="620" y="2942"/>
                    </a:lnTo>
                    <a:lnTo>
                      <a:pt x="618" y="2818"/>
                    </a:lnTo>
                    <a:lnTo>
                      <a:pt x="618" y="2818"/>
                    </a:lnTo>
                    <a:lnTo>
                      <a:pt x="626" y="2814"/>
                    </a:lnTo>
                    <a:lnTo>
                      <a:pt x="626" y="2814"/>
                    </a:lnTo>
                    <a:lnTo>
                      <a:pt x="652" y="2798"/>
                    </a:lnTo>
                    <a:lnTo>
                      <a:pt x="652" y="2798"/>
                    </a:lnTo>
                    <a:lnTo>
                      <a:pt x="684" y="2778"/>
                    </a:lnTo>
                    <a:lnTo>
                      <a:pt x="684" y="2778"/>
                    </a:lnTo>
                    <a:lnTo>
                      <a:pt x="860" y="2660"/>
                    </a:lnTo>
                    <a:lnTo>
                      <a:pt x="860" y="2660"/>
                    </a:lnTo>
                    <a:lnTo>
                      <a:pt x="1034" y="2544"/>
                    </a:lnTo>
                    <a:lnTo>
                      <a:pt x="1034" y="2544"/>
                    </a:lnTo>
                    <a:lnTo>
                      <a:pt x="1066" y="2520"/>
                    </a:lnTo>
                    <a:lnTo>
                      <a:pt x="1066" y="2520"/>
                    </a:lnTo>
                    <a:lnTo>
                      <a:pt x="1090" y="2502"/>
                    </a:lnTo>
                    <a:lnTo>
                      <a:pt x="1090" y="2502"/>
                    </a:lnTo>
                    <a:lnTo>
                      <a:pt x="1112" y="2486"/>
                    </a:lnTo>
                    <a:lnTo>
                      <a:pt x="1112" y="2486"/>
                    </a:lnTo>
                    <a:lnTo>
                      <a:pt x="1088" y="2500"/>
                    </a:lnTo>
                    <a:lnTo>
                      <a:pt x="1088" y="2500"/>
                    </a:lnTo>
                    <a:lnTo>
                      <a:pt x="1062" y="2516"/>
                    </a:lnTo>
                    <a:lnTo>
                      <a:pt x="1062" y="2516"/>
                    </a:lnTo>
                    <a:lnTo>
                      <a:pt x="1030" y="2536"/>
                    </a:lnTo>
                    <a:lnTo>
                      <a:pt x="1030" y="2536"/>
                    </a:lnTo>
                    <a:lnTo>
                      <a:pt x="854" y="2654"/>
                    </a:lnTo>
                    <a:lnTo>
                      <a:pt x="854" y="2654"/>
                    </a:lnTo>
                    <a:lnTo>
                      <a:pt x="680" y="2770"/>
                    </a:lnTo>
                    <a:lnTo>
                      <a:pt x="680" y="2770"/>
                    </a:lnTo>
                    <a:lnTo>
                      <a:pt x="648" y="2792"/>
                    </a:lnTo>
                    <a:lnTo>
                      <a:pt x="648" y="2792"/>
                    </a:lnTo>
                    <a:lnTo>
                      <a:pt x="624" y="2812"/>
                    </a:lnTo>
                    <a:lnTo>
                      <a:pt x="624" y="2812"/>
                    </a:lnTo>
                    <a:lnTo>
                      <a:pt x="618" y="2814"/>
                    </a:lnTo>
                    <a:lnTo>
                      <a:pt x="618" y="2622"/>
                    </a:lnTo>
                    <a:lnTo>
                      <a:pt x="618" y="2622"/>
                    </a:lnTo>
                    <a:lnTo>
                      <a:pt x="628" y="2618"/>
                    </a:lnTo>
                    <a:lnTo>
                      <a:pt x="628" y="2618"/>
                    </a:lnTo>
                    <a:lnTo>
                      <a:pt x="656" y="2600"/>
                    </a:lnTo>
                    <a:lnTo>
                      <a:pt x="656" y="2600"/>
                    </a:lnTo>
                    <a:lnTo>
                      <a:pt x="692" y="2578"/>
                    </a:lnTo>
                    <a:lnTo>
                      <a:pt x="692" y="2578"/>
                    </a:lnTo>
                    <a:lnTo>
                      <a:pt x="882" y="2450"/>
                    </a:lnTo>
                    <a:lnTo>
                      <a:pt x="882" y="2450"/>
                    </a:lnTo>
                    <a:lnTo>
                      <a:pt x="1072" y="2322"/>
                    </a:lnTo>
                    <a:lnTo>
                      <a:pt x="1072" y="2322"/>
                    </a:lnTo>
                    <a:lnTo>
                      <a:pt x="1108" y="2298"/>
                    </a:lnTo>
                    <a:lnTo>
                      <a:pt x="1108" y="2298"/>
                    </a:lnTo>
                    <a:lnTo>
                      <a:pt x="1134" y="2278"/>
                    </a:lnTo>
                    <a:lnTo>
                      <a:pt x="1134" y="2278"/>
                    </a:lnTo>
                    <a:lnTo>
                      <a:pt x="1158" y="2260"/>
                    </a:lnTo>
                    <a:lnTo>
                      <a:pt x="1158" y="2260"/>
                    </a:lnTo>
                    <a:lnTo>
                      <a:pt x="1132" y="2276"/>
                    </a:lnTo>
                    <a:lnTo>
                      <a:pt x="1132" y="2276"/>
                    </a:lnTo>
                    <a:lnTo>
                      <a:pt x="1104" y="2292"/>
                    </a:lnTo>
                    <a:lnTo>
                      <a:pt x="1104" y="2292"/>
                    </a:lnTo>
                    <a:lnTo>
                      <a:pt x="1068" y="2316"/>
                    </a:lnTo>
                    <a:lnTo>
                      <a:pt x="1068" y="2316"/>
                    </a:lnTo>
                    <a:lnTo>
                      <a:pt x="878" y="2442"/>
                    </a:lnTo>
                    <a:lnTo>
                      <a:pt x="878" y="2442"/>
                    </a:lnTo>
                    <a:lnTo>
                      <a:pt x="686" y="2570"/>
                    </a:lnTo>
                    <a:lnTo>
                      <a:pt x="686" y="2570"/>
                    </a:lnTo>
                    <a:lnTo>
                      <a:pt x="652" y="2594"/>
                    </a:lnTo>
                    <a:lnTo>
                      <a:pt x="652" y="2594"/>
                    </a:lnTo>
                    <a:lnTo>
                      <a:pt x="626" y="2614"/>
                    </a:lnTo>
                    <a:lnTo>
                      <a:pt x="626" y="2614"/>
                    </a:lnTo>
                    <a:lnTo>
                      <a:pt x="618" y="2620"/>
                    </a:lnTo>
                    <a:lnTo>
                      <a:pt x="616" y="2428"/>
                    </a:lnTo>
                    <a:lnTo>
                      <a:pt x="616" y="2428"/>
                    </a:lnTo>
                    <a:lnTo>
                      <a:pt x="628" y="2420"/>
                    </a:lnTo>
                    <a:lnTo>
                      <a:pt x="628" y="2420"/>
                    </a:lnTo>
                    <a:lnTo>
                      <a:pt x="658" y="2402"/>
                    </a:lnTo>
                    <a:lnTo>
                      <a:pt x="658" y="2402"/>
                    </a:lnTo>
                    <a:lnTo>
                      <a:pt x="698" y="2378"/>
                    </a:lnTo>
                    <a:lnTo>
                      <a:pt x="698" y="2378"/>
                    </a:lnTo>
                    <a:lnTo>
                      <a:pt x="900" y="2238"/>
                    </a:lnTo>
                    <a:lnTo>
                      <a:pt x="900" y="2238"/>
                    </a:lnTo>
                    <a:lnTo>
                      <a:pt x="1102" y="2100"/>
                    </a:lnTo>
                    <a:lnTo>
                      <a:pt x="1102" y="2100"/>
                    </a:lnTo>
                    <a:lnTo>
                      <a:pt x="1140" y="2074"/>
                    </a:lnTo>
                    <a:lnTo>
                      <a:pt x="1140" y="2074"/>
                    </a:lnTo>
                    <a:lnTo>
                      <a:pt x="1168" y="2052"/>
                    </a:lnTo>
                    <a:lnTo>
                      <a:pt x="1168" y="2052"/>
                    </a:lnTo>
                    <a:lnTo>
                      <a:pt x="1192" y="2034"/>
                    </a:lnTo>
                    <a:lnTo>
                      <a:pt x="1192" y="2034"/>
                    </a:lnTo>
                    <a:lnTo>
                      <a:pt x="1166" y="2050"/>
                    </a:lnTo>
                    <a:lnTo>
                      <a:pt x="1166" y="2050"/>
                    </a:lnTo>
                    <a:lnTo>
                      <a:pt x="1136" y="2068"/>
                    </a:lnTo>
                    <a:lnTo>
                      <a:pt x="1136" y="2068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4">
                      <a:alpha val="0"/>
                    </a:schemeClr>
                  </a:gs>
                  <a:gs pos="71000">
                    <a:schemeClr val="accent4">
                      <a:lumMod val="50000"/>
                    </a:schemeClr>
                  </a:gs>
                </a:gsLst>
                <a:lin ang="8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287" name="Freeform 34"/>
            <p:cNvSpPr>
              <a:spLocks/>
            </p:cNvSpPr>
            <p:nvPr userDrawn="1"/>
          </p:nvSpPr>
          <p:spPr bwMode="auto">
            <a:xfrm>
              <a:off x="4572000" y="961961"/>
              <a:ext cx="974725" cy="4908550"/>
            </a:xfrm>
            <a:custGeom>
              <a:avLst/>
              <a:gdLst/>
              <a:ahLst/>
              <a:cxnLst>
                <a:cxn ang="0">
                  <a:pos x="606" y="1818"/>
                </a:cxn>
                <a:cxn ang="0">
                  <a:pos x="590" y="1716"/>
                </a:cxn>
                <a:cxn ang="0">
                  <a:pos x="586" y="1614"/>
                </a:cxn>
                <a:cxn ang="0">
                  <a:pos x="574" y="1544"/>
                </a:cxn>
                <a:cxn ang="0">
                  <a:pos x="542" y="1434"/>
                </a:cxn>
                <a:cxn ang="0">
                  <a:pos x="522" y="1320"/>
                </a:cxn>
                <a:cxn ang="0">
                  <a:pos x="502" y="1246"/>
                </a:cxn>
                <a:cxn ang="0">
                  <a:pos x="458" y="1136"/>
                </a:cxn>
                <a:cxn ang="0">
                  <a:pos x="428" y="1014"/>
                </a:cxn>
                <a:cxn ang="0">
                  <a:pos x="402" y="940"/>
                </a:cxn>
                <a:cxn ang="0">
                  <a:pos x="354" y="840"/>
                </a:cxn>
                <a:cxn ang="0">
                  <a:pos x="318" y="720"/>
                </a:cxn>
                <a:cxn ang="0">
                  <a:pos x="290" y="650"/>
                </a:cxn>
                <a:cxn ang="0">
                  <a:pos x="242" y="566"/>
                </a:cxn>
                <a:cxn ang="0">
                  <a:pos x="206" y="452"/>
                </a:cxn>
                <a:cxn ang="0">
                  <a:pos x="180" y="394"/>
                </a:cxn>
                <a:cxn ang="0">
                  <a:pos x="138" y="332"/>
                </a:cxn>
                <a:cxn ang="0">
                  <a:pos x="106" y="234"/>
                </a:cxn>
                <a:cxn ang="0">
                  <a:pos x="84" y="192"/>
                </a:cxn>
                <a:cxn ang="0">
                  <a:pos x="56" y="156"/>
                </a:cxn>
                <a:cxn ang="0">
                  <a:pos x="32" y="84"/>
                </a:cxn>
                <a:cxn ang="0">
                  <a:pos x="20" y="60"/>
                </a:cxn>
                <a:cxn ang="0">
                  <a:pos x="8" y="60"/>
                </a:cxn>
                <a:cxn ang="0">
                  <a:pos x="0" y="0"/>
                </a:cxn>
                <a:cxn ang="0">
                  <a:pos x="16" y="3072"/>
                </a:cxn>
                <a:cxn ang="0">
                  <a:pos x="60" y="3040"/>
                </a:cxn>
                <a:cxn ang="0">
                  <a:pos x="92" y="3044"/>
                </a:cxn>
                <a:cxn ang="0">
                  <a:pos x="122" y="3066"/>
                </a:cxn>
                <a:cxn ang="0">
                  <a:pos x="162" y="3002"/>
                </a:cxn>
                <a:cxn ang="0">
                  <a:pos x="206" y="2982"/>
                </a:cxn>
                <a:cxn ang="0">
                  <a:pos x="238" y="2994"/>
                </a:cxn>
                <a:cxn ang="0">
                  <a:pos x="270" y="2916"/>
                </a:cxn>
                <a:cxn ang="0">
                  <a:pos x="310" y="2880"/>
                </a:cxn>
                <a:cxn ang="0">
                  <a:pos x="342" y="2878"/>
                </a:cxn>
                <a:cxn ang="0">
                  <a:pos x="368" y="2790"/>
                </a:cxn>
                <a:cxn ang="0">
                  <a:pos x="402" y="2740"/>
                </a:cxn>
                <a:cxn ang="0">
                  <a:pos x="434" y="2726"/>
                </a:cxn>
                <a:cxn ang="0">
                  <a:pos x="450" y="2630"/>
                </a:cxn>
                <a:cxn ang="0">
                  <a:pos x="480" y="2568"/>
                </a:cxn>
                <a:cxn ang="0">
                  <a:pos x="508" y="2542"/>
                </a:cxn>
                <a:cxn ang="0">
                  <a:pos x="518" y="2442"/>
                </a:cxn>
                <a:cxn ang="0">
                  <a:pos x="542" y="2368"/>
                </a:cxn>
                <a:cxn ang="0">
                  <a:pos x="566" y="2332"/>
                </a:cxn>
                <a:cxn ang="0">
                  <a:pos x="566" y="2228"/>
                </a:cxn>
                <a:cxn ang="0">
                  <a:pos x="582" y="2146"/>
                </a:cxn>
                <a:cxn ang="0">
                  <a:pos x="602" y="2100"/>
                </a:cxn>
                <a:cxn ang="0">
                  <a:pos x="594" y="1998"/>
                </a:cxn>
                <a:cxn ang="0">
                  <a:pos x="600" y="1908"/>
                </a:cxn>
              </a:cxnLst>
              <a:rect l="0" t="0" r="r" b="b"/>
              <a:pathLst>
                <a:path w="614" h="3092">
                  <a:moveTo>
                    <a:pt x="614" y="1854"/>
                  </a:moveTo>
                  <a:lnTo>
                    <a:pt x="614" y="1854"/>
                  </a:lnTo>
                  <a:lnTo>
                    <a:pt x="606" y="1818"/>
                  </a:lnTo>
                  <a:lnTo>
                    <a:pt x="600" y="1784"/>
                  </a:lnTo>
                  <a:lnTo>
                    <a:pt x="594" y="1750"/>
                  </a:lnTo>
                  <a:lnTo>
                    <a:pt x="590" y="1716"/>
                  </a:lnTo>
                  <a:lnTo>
                    <a:pt x="588" y="1682"/>
                  </a:lnTo>
                  <a:lnTo>
                    <a:pt x="586" y="1648"/>
                  </a:lnTo>
                  <a:lnTo>
                    <a:pt x="586" y="1614"/>
                  </a:lnTo>
                  <a:lnTo>
                    <a:pt x="588" y="1580"/>
                  </a:lnTo>
                  <a:lnTo>
                    <a:pt x="588" y="1580"/>
                  </a:lnTo>
                  <a:lnTo>
                    <a:pt x="574" y="1544"/>
                  </a:lnTo>
                  <a:lnTo>
                    <a:pt x="562" y="1508"/>
                  </a:lnTo>
                  <a:lnTo>
                    <a:pt x="552" y="1472"/>
                  </a:lnTo>
                  <a:lnTo>
                    <a:pt x="542" y="1434"/>
                  </a:lnTo>
                  <a:lnTo>
                    <a:pt x="534" y="1396"/>
                  </a:lnTo>
                  <a:lnTo>
                    <a:pt x="528" y="1358"/>
                  </a:lnTo>
                  <a:lnTo>
                    <a:pt x="522" y="1320"/>
                  </a:lnTo>
                  <a:lnTo>
                    <a:pt x="518" y="1278"/>
                  </a:lnTo>
                  <a:lnTo>
                    <a:pt x="518" y="1278"/>
                  </a:lnTo>
                  <a:lnTo>
                    <a:pt x="502" y="1246"/>
                  </a:lnTo>
                  <a:lnTo>
                    <a:pt x="486" y="1210"/>
                  </a:lnTo>
                  <a:lnTo>
                    <a:pt x="472" y="1174"/>
                  </a:lnTo>
                  <a:lnTo>
                    <a:pt x="458" y="1136"/>
                  </a:lnTo>
                  <a:lnTo>
                    <a:pt x="446" y="1098"/>
                  </a:lnTo>
                  <a:lnTo>
                    <a:pt x="436" y="1056"/>
                  </a:lnTo>
                  <a:lnTo>
                    <a:pt x="428" y="1014"/>
                  </a:lnTo>
                  <a:lnTo>
                    <a:pt x="420" y="970"/>
                  </a:lnTo>
                  <a:lnTo>
                    <a:pt x="420" y="970"/>
                  </a:lnTo>
                  <a:lnTo>
                    <a:pt x="402" y="940"/>
                  </a:lnTo>
                  <a:lnTo>
                    <a:pt x="384" y="910"/>
                  </a:lnTo>
                  <a:lnTo>
                    <a:pt x="368" y="876"/>
                  </a:lnTo>
                  <a:lnTo>
                    <a:pt x="354" y="840"/>
                  </a:lnTo>
                  <a:lnTo>
                    <a:pt x="340" y="802"/>
                  </a:lnTo>
                  <a:lnTo>
                    <a:pt x="328" y="762"/>
                  </a:lnTo>
                  <a:lnTo>
                    <a:pt x="318" y="720"/>
                  </a:lnTo>
                  <a:lnTo>
                    <a:pt x="308" y="674"/>
                  </a:lnTo>
                  <a:lnTo>
                    <a:pt x="308" y="674"/>
                  </a:lnTo>
                  <a:lnTo>
                    <a:pt x="290" y="650"/>
                  </a:lnTo>
                  <a:lnTo>
                    <a:pt x="274" y="626"/>
                  </a:lnTo>
                  <a:lnTo>
                    <a:pt x="258" y="598"/>
                  </a:lnTo>
                  <a:lnTo>
                    <a:pt x="242" y="566"/>
                  </a:lnTo>
                  <a:lnTo>
                    <a:pt x="230" y="532"/>
                  </a:lnTo>
                  <a:lnTo>
                    <a:pt x="216" y="494"/>
                  </a:lnTo>
                  <a:lnTo>
                    <a:pt x="206" y="452"/>
                  </a:lnTo>
                  <a:lnTo>
                    <a:pt x="194" y="408"/>
                  </a:lnTo>
                  <a:lnTo>
                    <a:pt x="194" y="408"/>
                  </a:lnTo>
                  <a:lnTo>
                    <a:pt x="180" y="394"/>
                  </a:lnTo>
                  <a:lnTo>
                    <a:pt x="164" y="378"/>
                  </a:lnTo>
                  <a:lnTo>
                    <a:pt x="152" y="356"/>
                  </a:lnTo>
                  <a:lnTo>
                    <a:pt x="138" y="332"/>
                  </a:lnTo>
                  <a:lnTo>
                    <a:pt x="126" y="302"/>
                  </a:lnTo>
                  <a:lnTo>
                    <a:pt x="116" y="270"/>
                  </a:lnTo>
                  <a:lnTo>
                    <a:pt x="106" y="234"/>
                  </a:lnTo>
                  <a:lnTo>
                    <a:pt x="96" y="196"/>
                  </a:lnTo>
                  <a:lnTo>
                    <a:pt x="96" y="196"/>
                  </a:lnTo>
                  <a:lnTo>
                    <a:pt x="84" y="192"/>
                  </a:lnTo>
                  <a:lnTo>
                    <a:pt x="74" y="184"/>
                  </a:lnTo>
                  <a:lnTo>
                    <a:pt x="64" y="172"/>
                  </a:lnTo>
                  <a:lnTo>
                    <a:pt x="56" y="156"/>
                  </a:lnTo>
                  <a:lnTo>
                    <a:pt x="48" y="136"/>
                  </a:lnTo>
                  <a:lnTo>
                    <a:pt x="40" y="112"/>
                  </a:lnTo>
                  <a:lnTo>
                    <a:pt x="32" y="84"/>
                  </a:lnTo>
                  <a:lnTo>
                    <a:pt x="26" y="52"/>
                  </a:lnTo>
                  <a:lnTo>
                    <a:pt x="26" y="52"/>
                  </a:lnTo>
                  <a:lnTo>
                    <a:pt x="20" y="60"/>
                  </a:lnTo>
                  <a:lnTo>
                    <a:pt x="16" y="64"/>
                  </a:lnTo>
                  <a:lnTo>
                    <a:pt x="10" y="64"/>
                  </a:lnTo>
                  <a:lnTo>
                    <a:pt x="8" y="60"/>
                  </a:lnTo>
                  <a:lnTo>
                    <a:pt x="4" y="50"/>
                  </a:lnTo>
                  <a:lnTo>
                    <a:pt x="2" y="38"/>
                  </a:lnTo>
                  <a:lnTo>
                    <a:pt x="0" y="0"/>
                  </a:lnTo>
                  <a:lnTo>
                    <a:pt x="0" y="3092"/>
                  </a:lnTo>
                  <a:lnTo>
                    <a:pt x="0" y="3092"/>
                  </a:lnTo>
                  <a:lnTo>
                    <a:pt x="16" y="3072"/>
                  </a:lnTo>
                  <a:lnTo>
                    <a:pt x="30" y="3056"/>
                  </a:lnTo>
                  <a:lnTo>
                    <a:pt x="46" y="3046"/>
                  </a:lnTo>
                  <a:lnTo>
                    <a:pt x="60" y="3040"/>
                  </a:lnTo>
                  <a:lnTo>
                    <a:pt x="68" y="3038"/>
                  </a:lnTo>
                  <a:lnTo>
                    <a:pt x="76" y="3038"/>
                  </a:lnTo>
                  <a:lnTo>
                    <a:pt x="92" y="3044"/>
                  </a:lnTo>
                  <a:lnTo>
                    <a:pt x="106" y="3052"/>
                  </a:lnTo>
                  <a:lnTo>
                    <a:pt x="122" y="3066"/>
                  </a:lnTo>
                  <a:lnTo>
                    <a:pt x="122" y="3066"/>
                  </a:lnTo>
                  <a:lnTo>
                    <a:pt x="136" y="3040"/>
                  </a:lnTo>
                  <a:lnTo>
                    <a:pt x="148" y="3020"/>
                  </a:lnTo>
                  <a:lnTo>
                    <a:pt x="162" y="3002"/>
                  </a:lnTo>
                  <a:lnTo>
                    <a:pt x="176" y="2992"/>
                  </a:lnTo>
                  <a:lnTo>
                    <a:pt x="190" y="2984"/>
                  </a:lnTo>
                  <a:lnTo>
                    <a:pt x="206" y="2982"/>
                  </a:lnTo>
                  <a:lnTo>
                    <a:pt x="222" y="2986"/>
                  </a:lnTo>
                  <a:lnTo>
                    <a:pt x="238" y="2994"/>
                  </a:lnTo>
                  <a:lnTo>
                    <a:pt x="238" y="2994"/>
                  </a:lnTo>
                  <a:lnTo>
                    <a:pt x="248" y="2962"/>
                  </a:lnTo>
                  <a:lnTo>
                    <a:pt x="258" y="2938"/>
                  </a:lnTo>
                  <a:lnTo>
                    <a:pt x="270" y="2916"/>
                  </a:lnTo>
                  <a:lnTo>
                    <a:pt x="282" y="2900"/>
                  </a:lnTo>
                  <a:lnTo>
                    <a:pt x="296" y="2888"/>
                  </a:lnTo>
                  <a:lnTo>
                    <a:pt x="310" y="2880"/>
                  </a:lnTo>
                  <a:lnTo>
                    <a:pt x="326" y="2876"/>
                  </a:lnTo>
                  <a:lnTo>
                    <a:pt x="342" y="2878"/>
                  </a:lnTo>
                  <a:lnTo>
                    <a:pt x="342" y="2878"/>
                  </a:lnTo>
                  <a:lnTo>
                    <a:pt x="350" y="2844"/>
                  </a:lnTo>
                  <a:lnTo>
                    <a:pt x="358" y="2816"/>
                  </a:lnTo>
                  <a:lnTo>
                    <a:pt x="368" y="2790"/>
                  </a:lnTo>
                  <a:lnTo>
                    <a:pt x="378" y="2770"/>
                  </a:lnTo>
                  <a:lnTo>
                    <a:pt x="390" y="2752"/>
                  </a:lnTo>
                  <a:lnTo>
                    <a:pt x="402" y="2740"/>
                  </a:lnTo>
                  <a:lnTo>
                    <a:pt x="418" y="2732"/>
                  </a:lnTo>
                  <a:lnTo>
                    <a:pt x="434" y="2726"/>
                  </a:lnTo>
                  <a:lnTo>
                    <a:pt x="434" y="2726"/>
                  </a:lnTo>
                  <a:lnTo>
                    <a:pt x="438" y="2690"/>
                  </a:lnTo>
                  <a:lnTo>
                    <a:pt x="444" y="2658"/>
                  </a:lnTo>
                  <a:lnTo>
                    <a:pt x="450" y="2630"/>
                  </a:lnTo>
                  <a:lnTo>
                    <a:pt x="460" y="2606"/>
                  </a:lnTo>
                  <a:lnTo>
                    <a:pt x="470" y="2584"/>
                  </a:lnTo>
                  <a:lnTo>
                    <a:pt x="480" y="2568"/>
                  </a:lnTo>
                  <a:lnTo>
                    <a:pt x="494" y="2554"/>
                  </a:lnTo>
                  <a:lnTo>
                    <a:pt x="508" y="2542"/>
                  </a:lnTo>
                  <a:lnTo>
                    <a:pt x="508" y="2542"/>
                  </a:lnTo>
                  <a:lnTo>
                    <a:pt x="510" y="2506"/>
                  </a:lnTo>
                  <a:lnTo>
                    <a:pt x="514" y="2472"/>
                  </a:lnTo>
                  <a:lnTo>
                    <a:pt x="518" y="2442"/>
                  </a:lnTo>
                  <a:lnTo>
                    <a:pt x="524" y="2414"/>
                  </a:lnTo>
                  <a:lnTo>
                    <a:pt x="532" y="2390"/>
                  </a:lnTo>
                  <a:lnTo>
                    <a:pt x="542" y="2368"/>
                  </a:lnTo>
                  <a:lnTo>
                    <a:pt x="552" y="2348"/>
                  </a:lnTo>
                  <a:lnTo>
                    <a:pt x="566" y="2332"/>
                  </a:lnTo>
                  <a:lnTo>
                    <a:pt x="566" y="2332"/>
                  </a:lnTo>
                  <a:lnTo>
                    <a:pt x="564" y="2296"/>
                  </a:lnTo>
                  <a:lnTo>
                    <a:pt x="564" y="2262"/>
                  </a:lnTo>
                  <a:lnTo>
                    <a:pt x="566" y="2228"/>
                  </a:lnTo>
                  <a:lnTo>
                    <a:pt x="570" y="2200"/>
                  </a:lnTo>
                  <a:lnTo>
                    <a:pt x="576" y="2172"/>
                  </a:lnTo>
                  <a:lnTo>
                    <a:pt x="582" y="2146"/>
                  </a:lnTo>
                  <a:lnTo>
                    <a:pt x="592" y="2122"/>
                  </a:lnTo>
                  <a:lnTo>
                    <a:pt x="602" y="2100"/>
                  </a:lnTo>
                  <a:lnTo>
                    <a:pt x="602" y="2100"/>
                  </a:lnTo>
                  <a:lnTo>
                    <a:pt x="598" y="2064"/>
                  </a:lnTo>
                  <a:lnTo>
                    <a:pt x="594" y="2030"/>
                  </a:lnTo>
                  <a:lnTo>
                    <a:pt x="594" y="1998"/>
                  </a:lnTo>
                  <a:lnTo>
                    <a:pt x="594" y="1966"/>
                  </a:lnTo>
                  <a:lnTo>
                    <a:pt x="596" y="1936"/>
                  </a:lnTo>
                  <a:lnTo>
                    <a:pt x="600" y="1908"/>
                  </a:lnTo>
                  <a:lnTo>
                    <a:pt x="606" y="1880"/>
                  </a:lnTo>
                  <a:lnTo>
                    <a:pt x="614" y="1854"/>
                  </a:lnTo>
                  <a:close/>
                </a:path>
              </a:pathLst>
            </a:custGeom>
            <a:gradFill>
              <a:gsLst>
                <a:gs pos="59000">
                  <a:schemeClr val="bg1">
                    <a:alpha val="0"/>
                  </a:schemeClr>
                </a:gs>
                <a:gs pos="88000">
                  <a:schemeClr val="tx1">
                    <a:alpha val="43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8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8" name="Freeform 34"/>
            <p:cNvSpPr>
              <a:spLocks/>
            </p:cNvSpPr>
            <p:nvPr userDrawn="1"/>
          </p:nvSpPr>
          <p:spPr bwMode="auto">
            <a:xfrm>
              <a:off x="5697870" y="961961"/>
              <a:ext cx="974725" cy="4908550"/>
            </a:xfrm>
            <a:custGeom>
              <a:avLst/>
              <a:gdLst/>
              <a:ahLst/>
              <a:cxnLst>
                <a:cxn ang="0">
                  <a:pos x="606" y="1818"/>
                </a:cxn>
                <a:cxn ang="0">
                  <a:pos x="590" y="1716"/>
                </a:cxn>
                <a:cxn ang="0">
                  <a:pos x="586" y="1614"/>
                </a:cxn>
                <a:cxn ang="0">
                  <a:pos x="574" y="1544"/>
                </a:cxn>
                <a:cxn ang="0">
                  <a:pos x="542" y="1434"/>
                </a:cxn>
                <a:cxn ang="0">
                  <a:pos x="522" y="1320"/>
                </a:cxn>
                <a:cxn ang="0">
                  <a:pos x="502" y="1246"/>
                </a:cxn>
                <a:cxn ang="0">
                  <a:pos x="458" y="1136"/>
                </a:cxn>
                <a:cxn ang="0">
                  <a:pos x="428" y="1014"/>
                </a:cxn>
                <a:cxn ang="0">
                  <a:pos x="402" y="940"/>
                </a:cxn>
                <a:cxn ang="0">
                  <a:pos x="354" y="840"/>
                </a:cxn>
                <a:cxn ang="0">
                  <a:pos x="318" y="720"/>
                </a:cxn>
                <a:cxn ang="0">
                  <a:pos x="290" y="650"/>
                </a:cxn>
                <a:cxn ang="0">
                  <a:pos x="242" y="566"/>
                </a:cxn>
                <a:cxn ang="0">
                  <a:pos x="206" y="452"/>
                </a:cxn>
                <a:cxn ang="0">
                  <a:pos x="180" y="394"/>
                </a:cxn>
                <a:cxn ang="0">
                  <a:pos x="138" y="332"/>
                </a:cxn>
                <a:cxn ang="0">
                  <a:pos x="106" y="234"/>
                </a:cxn>
                <a:cxn ang="0">
                  <a:pos x="84" y="192"/>
                </a:cxn>
                <a:cxn ang="0">
                  <a:pos x="56" y="156"/>
                </a:cxn>
                <a:cxn ang="0">
                  <a:pos x="32" y="84"/>
                </a:cxn>
                <a:cxn ang="0">
                  <a:pos x="20" y="60"/>
                </a:cxn>
                <a:cxn ang="0">
                  <a:pos x="8" y="60"/>
                </a:cxn>
                <a:cxn ang="0">
                  <a:pos x="0" y="0"/>
                </a:cxn>
                <a:cxn ang="0">
                  <a:pos x="16" y="3072"/>
                </a:cxn>
                <a:cxn ang="0">
                  <a:pos x="60" y="3040"/>
                </a:cxn>
                <a:cxn ang="0">
                  <a:pos x="92" y="3044"/>
                </a:cxn>
                <a:cxn ang="0">
                  <a:pos x="122" y="3066"/>
                </a:cxn>
                <a:cxn ang="0">
                  <a:pos x="162" y="3002"/>
                </a:cxn>
                <a:cxn ang="0">
                  <a:pos x="206" y="2982"/>
                </a:cxn>
                <a:cxn ang="0">
                  <a:pos x="238" y="2994"/>
                </a:cxn>
                <a:cxn ang="0">
                  <a:pos x="270" y="2916"/>
                </a:cxn>
                <a:cxn ang="0">
                  <a:pos x="310" y="2880"/>
                </a:cxn>
                <a:cxn ang="0">
                  <a:pos x="342" y="2878"/>
                </a:cxn>
                <a:cxn ang="0">
                  <a:pos x="368" y="2790"/>
                </a:cxn>
                <a:cxn ang="0">
                  <a:pos x="402" y="2740"/>
                </a:cxn>
                <a:cxn ang="0">
                  <a:pos x="434" y="2726"/>
                </a:cxn>
                <a:cxn ang="0">
                  <a:pos x="450" y="2630"/>
                </a:cxn>
                <a:cxn ang="0">
                  <a:pos x="480" y="2568"/>
                </a:cxn>
                <a:cxn ang="0">
                  <a:pos x="508" y="2542"/>
                </a:cxn>
                <a:cxn ang="0">
                  <a:pos x="518" y="2442"/>
                </a:cxn>
                <a:cxn ang="0">
                  <a:pos x="542" y="2368"/>
                </a:cxn>
                <a:cxn ang="0">
                  <a:pos x="566" y="2332"/>
                </a:cxn>
                <a:cxn ang="0">
                  <a:pos x="566" y="2228"/>
                </a:cxn>
                <a:cxn ang="0">
                  <a:pos x="582" y="2146"/>
                </a:cxn>
                <a:cxn ang="0">
                  <a:pos x="602" y="2100"/>
                </a:cxn>
                <a:cxn ang="0">
                  <a:pos x="594" y="1998"/>
                </a:cxn>
                <a:cxn ang="0">
                  <a:pos x="600" y="1908"/>
                </a:cxn>
              </a:cxnLst>
              <a:rect l="0" t="0" r="r" b="b"/>
              <a:pathLst>
                <a:path w="614" h="3092">
                  <a:moveTo>
                    <a:pt x="614" y="1854"/>
                  </a:moveTo>
                  <a:lnTo>
                    <a:pt x="614" y="1854"/>
                  </a:lnTo>
                  <a:lnTo>
                    <a:pt x="606" y="1818"/>
                  </a:lnTo>
                  <a:lnTo>
                    <a:pt x="600" y="1784"/>
                  </a:lnTo>
                  <a:lnTo>
                    <a:pt x="594" y="1750"/>
                  </a:lnTo>
                  <a:lnTo>
                    <a:pt x="590" y="1716"/>
                  </a:lnTo>
                  <a:lnTo>
                    <a:pt x="588" y="1682"/>
                  </a:lnTo>
                  <a:lnTo>
                    <a:pt x="586" y="1648"/>
                  </a:lnTo>
                  <a:lnTo>
                    <a:pt x="586" y="1614"/>
                  </a:lnTo>
                  <a:lnTo>
                    <a:pt x="588" y="1580"/>
                  </a:lnTo>
                  <a:lnTo>
                    <a:pt x="588" y="1580"/>
                  </a:lnTo>
                  <a:lnTo>
                    <a:pt x="574" y="1544"/>
                  </a:lnTo>
                  <a:lnTo>
                    <a:pt x="562" y="1508"/>
                  </a:lnTo>
                  <a:lnTo>
                    <a:pt x="552" y="1472"/>
                  </a:lnTo>
                  <a:lnTo>
                    <a:pt x="542" y="1434"/>
                  </a:lnTo>
                  <a:lnTo>
                    <a:pt x="534" y="1396"/>
                  </a:lnTo>
                  <a:lnTo>
                    <a:pt x="528" y="1358"/>
                  </a:lnTo>
                  <a:lnTo>
                    <a:pt x="522" y="1320"/>
                  </a:lnTo>
                  <a:lnTo>
                    <a:pt x="518" y="1278"/>
                  </a:lnTo>
                  <a:lnTo>
                    <a:pt x="518" y="1278"/>
                  </a:lnTo>
                  <a:lnTo>
                    <a:pt x="502" y="1246"/>
                  </a:lnTo>
                  <a:lnTo>
                    <a:pt x="486" y="1210"/>
                  </a:lnTo>
                  <a:lnTo>
                    <a:pt x="472" y="1174"/>
                  </a:lnTo>
                  <a:lnTo>
                    <a:pt x="458" y="1136"/>
                  </a:lnTo>
                  <a:lnTo>
                    <a:pt x="446" y="1098"/>
                  </a:lnTo>
                  <a:lnTo>
                    <a:pt x="436" y="1056"/>
                  </a:lnTo>
                  <a:lnTo>
                    <a:pt x="428" y="1014"/>
                  </a:lnTo>
                  <a:lnTo>
                    <a:pt x="420" y="970"/>
                  </a:lnTo>
                  <a:lnTo>
                    <a:pt x="420" y="970"/>
                  </a:lnTo>
                  <a:lnTo>
                    <a:pt x="402" y="940"/>
                  </a:lnTo>
                  <a:lnTo>
                    <a:pt x="384" y="910"/>
                  </a:lnTo>
                  <a:lnTo>
                    <a:pt x="368" y="876"/>
                  </a:lnTo>
                  <a:lnTo>
                    <a:pt x="354" y="840"/>
                  </a:lnTo>
                  <a:lnTo>
                    <a:pt x="340" y="802"/>
                  </a:lnTo>
                  <a:lnTo>
                    <a:pt x="328" y="762"/>
                  </a:lnTo>
                  <a:lnTo>
                    <a:pt x="318" y="720"/>
                  </a:lnTo>
                  <a:lnTo>
                    <a:pt x="308" y="674"/>
                  </a:lnTo>
                  <a:lnTo>
                    <a:pt x="308" y="674"/>
                  </a:lnTo>
                  <a:lnTo>
                    <a:pt x="290" y="650"/>
                  </a:lnTo>
                  <a:lnTo>
                    <a:pt x="274" y="626"/>
                  </a:lnTo>
                  <a:lnTo>
                    <a:pt x="258" y="598"/>
                  </a:lnTo>
                  <a:lnTo>
                    <a:pt x="242" y="566"/>
                  </a:lnTo>
                  <a:lnTo>
                    <a:pt x="230" y="532"/>
                  </a:lnTo>
                  <a:lnTo>
                    <a:pt x="216" y="494"/>
                  </a:lnTo>
                  <a:lnTo>
                    <a:pt x="206" y="452"/>
                  </a:lnTo>
                  <a:lnTo>
                    <a:pt x="194" y="408"/>
                  </a:lnTo>
                  <a:lnTo>
                    <a:pt x="194" y="408"/>
                  </a:lnTo>
                  <a:lnTo>
                    <a:pt x="180" y="394"/>
                  </a:lnTo>
                  <a:lnTo>
                    <a:pt x="164" y="378"/>
                  </a:lnTo>
                  <a:lnTo>
                    <a:pt x="152" y="356"/>
                  </a:lnTo>
                  <a:lnTo>
                    <a:pt x="138" y="332"/>
                  </a:lnTo>
                  <a:lnTo>
                    <a:pt x="126" y="302"/>
                  </a:lnTo>
                  <a:lnTo>
                    <a:pt x="116" y="270"/>
                  </a:lnTo>
                  <a:lnTo>
                    <a:pt x="106" y="234"/>
                  </a:lnTo>
                  <a:lnTo>
                    <a:pt x="96" y="196"/>
                  </a:lnTo>
                  <a:lnTo>
                    <a:pt x="96" y="196"/>
                  </a:lnTo>
                  <a:lnTo>
                    <a:pt x="84" y="192"/>
                  </a:lnTo>
                  <a:lnTo>
                    <a:pt x="74" y="184"/>
                  </a:lnTo>
                  <a:lnTo>
                    <a:pt x="64" y="172"/>
                  </a:lnTo>
                  <a:lnTo>
                    <a:pt x="56" y="156"/>
                  </a:lnTo>
                  <a:lnTo>
                    <a:pt x="48" y="136"/>
                  </a:lnTo>
                  <a:lnTo>
                    <a:pt x="40" y="112"/>
                  </a:lnTo>
                  <a:lnTo>
                    <a:pt x="32" y="84"/>
                  </a:lnTo>
                  <a:lnTo>
                    <a:pt x="26" y="52"/>
                  </a:lnTo>
                  <a:lnTo>
                    <a:pt x="26" y="52"/>
                  </a:lnTo>
                  <a:lnTo>
                    <a:pt x="20" y="60"/>
                  </a:lnTo>
                  <a:lnTo>
                    <a:pt x="16" y="64"/>
                  </a:lnTo>
                  <a:lnTo>
                    <a:pt x="10" y="64"/>
                  </a:lnTo>
                  <a:lnTo>
                    <a:pt x="8" y="60"/>
                  </a:lnTo>
                  <a:lnTo>
                    <a:pt x="4" y="50"/>
                  </a:lnTo>
                  <a:lnTo>
                    <a:pt x="2" y="38"/>
                  </a:lnTo>
                  <a:lnTo>
                    <a:pt x="0" y="0"/>
                  </a:lnTo>
                  <a:lnTo>
                    <a:pt x="0" y="3092"/>
                  </a:lnTo>
                  <a:lnTo>
                    <a:pt x="0" y="3092"/>
                  </a:lnTo>
                  <a:lnTo>
                    <a:pt x="16" y="3072"/>
                  </a:lnTo>
                  <a:lnTo>
                    <a:pt x="30" y="3056"/>
                  </a:lnTo>
                  <a:lnTo>
                    <a:pt x="46" y="3046"/>
                  </a:lnTo>
                  <a:lnTo>
                    <a:pt x="60" y="3040"/>
                  </a:lnTo>
                  <a:lnTo>
                    <a:pt x="68" y="3038"/>
                  </a:lnTo>
                  <a:lnTo>
                    <a:pt x="76" y="3038"/>
                  </a:lnTo>
                  <a:lnTo>
                    <a:pt x="92" y="3044"/>
                  </a:lnTo>
                  <a:lnTo>
                    <a:pt x="106" y="3052"/>
                  </a:lnTo>
                  <a:lnTo>
                    <a:pt x="122" y="3066"/>
                  </a:lnTo>
                  <a:lnTo>
                    <a:pt x="122" y="3066"/>
                  </a:lnTo>
                  <a:lnTo>
                    <a:pt x="136" y="3040"/>
                  </a:lnTo>
                  <a:lnTo>
                    <a:pt x="148" y="3020"/>
                  </a:lnTo>
                  <a:lnTo>
                    <a:pt x="162" y="3002"/>
                  </a:lnTo>
                  <a:lnTo>
                    <a:pt x="176" y="2992"/>
                  </a:lnTo>
                  <a:lnTo>
                    <a:pt x="190" y="2984"/>
                  </a:lnTo>
                  <a:lnTo>
                    <a:pt x="206" y="2982"/>
                  </a:lnTo>
                  <a:lnTo>
                    <a:pt x="222" y="2986"/>
                  </a:lnTo>
                  <a:lnTo>
                    <a:pt x="238" y="2994"/>
                  </a:lnTo>
                  <a:lnTo>
                    <a:pt x="238" y="2994"/>
                  </a:lnTo>
                  <a:lnTo>
                    <a:pt x="248" y="2962"/>
                  </a:lnTo>
                  <a:lnTo>
                    <a:pt x="258" y="2938"/>
                  </a:lnTo>
                  <a:lnTo>
                    <a:pt x="270" y="2916"/>
                  </a:lnTo>
                  <a:lnTo>
                    <a:pt x="282" y="2900"/>
                  </a:lnTo>
                  <a:lnTo>
                    <a:pt x="296" y="2888"/>
                  </a:lnTo>
                  <a:lnTo>
                    <a:pt x="310" y="2880"/>
                  </a:lnTo>
                  <a:lnTo>
                    <a:pt x="326" y="2876"/>
                  </a:lnTo>
                  <a:lnTo>
                    <a:pt x="342" y="2878"/>
                  </a:lnTo>
                  <a:lnTo>
                    <a:pt x="342" y="2878"/>
                  </a:lnTo>
                  <a:lnTo>
                    <a:pt x="350" y="2844"/>
                  </a:lnTo>
                  <a:lnTo>
                    <a:pt x="358" y="2816"/>
                  </a:lnTo>
                  <a:lnTo>
                    <a:pt x="368" y="2790"/>
                  </a:lnTo>
                  <a:lnTo>
                    <a:pt x="378" y="2770"/>
                  </a:lnTo>
                  <a:lnTo>
                    <a:pt x="390" y="2752"/>
                  </a:lnTo>
                  <a:lnTo>
                    <a:pt x="402" y="2740"/>
                  </a:lnTo>
                  <a:lnTo>
                    <a:pt x="418" y="2732"/>
                  </a:lnTo>
                  <a:lnTo>
                    <a:pt x="434" y="2726"/>
                  </a:lnTo>
                  <a:lnTo>
                    <a:pt x="434" y="2726"/>
                  </a:lnTo>
                  <a:lnTo>
                    <a:pt x="438" y="2690"/>
                  </a:lnTo>
                  <a:lnTo>
                    <a:pt x="444" y="2658"/>
                  </a:lnTo>
                  <a:lnTo>
                    <a:pt x="450" y="2630"/>
                  </a:lnTo>
                  <a:lnTo>
                    <a:pt x="460" y="2606"/>
                  </a:lnTo>
                  <a:lnTo>
                    <a:pt x="470" y="2584"/>
                  </a:lnTo>
                  <a:lnTo>
                    <a:pt x="480" y="2568"/>
                  </a:lnTo>
                  <a:lnTo>
                    <a:pt x="494" y="2554"/>
                  </a:lnTo>
                  <a:lnTo>
                    <a:pt x="508" y="2542"/>
                  </a:lnTo>
                  <a:lnTo>
                    <a:pt x="508" y="2542"/>
                  </a:lnTo>
                  <a:lnTo>
                    <a:pt x="510" y="2506"/>
                  </a:lnTo>
                  <a:lnTo>
                    <a:pt x="514" y="2472"/>
                  </a:lnTo>
                  <a:lnTo>
                    <a:pt x="518" y="2442"/>
                  </a:lnTo>
                  <a:lnTo>
                    <a:pt x="524" y="2414"/>
                  </a:lnTo>
                  <a:lnTo>
                    <a:pt x="532" y="2390"/>
                  </a:lnTo>
                  <a:lnTo>
                    <a:pt x="542" y="2368"/>
                  </a:lnTo>
                  <a:lnTo>
                    <a:pt x="552" y="2348"/>
                  </a:lnTo>
                  <a:lnTo>
                    <a:pt x="566" y="2332"/>
                  </a:lnTo>
                  <a:lnTo>
                    <a:pt x="566" y="2332"/>
                  </a:lnTo>
                  <a:lnTo>
                    <a:pt x="564" y="2296"/>
                  </a:lnTo>
                  <a:lnTo>
                    <a:pt x="564" y="2262"/>
                  </a:lnTo>
                  <a:lnTo>
                    <a:pt x="566" y="2228"/>
                  </a:lnTo>
                  <a:lnTo>
                    <a:pt x="570" y="2200"/>
                  </a:lnTo>
                  <a:lnTo>
                    <a:pt x="576" y="2172"/>
                  </a:lnTo>
                  <a:lnTo>
                    <a:pt x="582" y="2146"/>
                  </a:lnTo>
                  <a:lnTo>
                    <a:pt x="592" y="2122"/>
                  </a:lnTo>
                  <a:lnTo>
                    <a:pt x="602" y="2100"/>
                  </a:lnTo>
                  <a:lnTo>
                    <a:pt x="602" y="2100"/>
                  </a:lnTo>
                  <a:lnTo>
                    <a:pt x="598" y="2064"/>
                  </a:lnTo>
                  <a:lnTo>
                    <a:pt x="594" y="2030"/>
                  </a:lnTo>
                  <a:lnTo>
                    <a:pt x="594" y="1998"/>
                  </a:lnTo>
                  <a:lnTo>
                    <a:pt x="594" y="1966"/>
                  </a:lnTo>
                  <a:lnTo>
                    <a:pt x="596" y="1936"/>
                  </a:lnTo>
                  <a:lnTo>
                    <a:pt x="600" y="1908"/>
                  </a:lnTo>
                  <a:lnTo>
                    <a:pt x="606" y="1880"/>
                  </a:lnTo>
                  <a:lnTo>
                    <a:pt x="614" y="1854"/>
                  </a:lnTo>
                  <a:close/>
                </a:path>
              </a:pathLst>
            </a:custGeom>
            <a:gradFill>
              <a:gsLst>
                <a:gs pos="59000">
                  <a:schemeClr val="bg1">
                    <a:alpha val="0"/>
                  </a:schemeClr>
                </a:gs>
                <a:gs pos="88000">
                  <a:schemeClr val="tx1">
                    <a:alpha val="43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8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41" name="그룹 314"/>
            <p:cNvGrpSpPr/>
            <p:nvPr/>
          </p:nvGrpSpPr>
          <p:grpSpPr>
            <a:xfrm>
              <a:off x="5811588" y="946116"/>
              <a:ext cx="1960576" cy="5048878"/>
              <a:chOff x="3403584" y="946116"/>
              <a:chExt cx="1960576" cy="5048878"/>
            </a:xfrm>
          </p:grpSpPr>
          <p:sp>
            <p:nvSpPr>
              <p:cNvPr id="89" name="Freeform 114"/>
              <p:cNvSpPr>
                <a:spLocks/>
              </p:cNvSpPr>
              <p:nvPr/>
            </p:nvSpPr>
            <p:spPr bwMode="auto">
              <a:xfrm>
                <a:off x="4335670" y="5547319"/>
                <a:ext cx="120650" cy="447675"/>
              </a:xfrm>
              <a:custGeom>
                <a:avLst/>
                <a:gdLst/>
                <a:ahLst/>
                <a:cxnLst>
                  <a:cxn ang="0">
                    <a:pos x="76" y="256"/>
                  </a:cxn>
                  <a:cxn ang="0">
                    <a:pos x="76" y="256"/>
                  </a:cxn>
                  <a:cxn ang="0">
                    <a:pos x="74" y="262"/>
                  </a:cxn>
                  <a:cxn ang="0">
                    <a:pos x="72" y="266"/>
                  </a:cxn>
                  <a:cxn ang="0">
                    <a:pos x="62" y="274"/>
                  </a:cxn>
                  <a:cxn ang="0">
                    <a:pos x="50" y="280"/>
                  </a:cxn>
                  <a:cxn ang="0">
                    <a:pos x="38" y="282"/>
                  </a:cxn>
                  <a:cxn ang="0">
                    <a:pos x="38" y="282"/>
                  </a:cxn>
                  <a:cxn ang="0">
                    <a:pos x="38" y="282"/>
                  </a:cxn>
                  <a:cxn ang="0">
                    <a:pos x="26" y="280"/>
                  </a:cxn>
                  <a:cxn ang="0">
                    <a:pos x="14" y="274"/>
                  </a:cxn>
                  <a:cxn ang="0">
                    <a:pos x="4" y="266"/>
                  </a:cxn>
                  <a:cxn ang="0">
                    <a:pos x="2" y="262"/>
                  </a:cxn>
                  <a:cxn ang="0">
                    <a:pos x="0" y="256"/>
                  </a:cxn>
                  <a:cxn ang="0">
                    <a:pos x="12" y="26"/>
                  </a:cxn>
                  <a:cxn ang="0">
                    <a:pos x="12" y="26"/>
                  </a:cxn>
                  <a:cxn ang="0">
                    <a:pos x="14" y="16"/>
                  </a:cxn>
                  <a:cxn ang="0">
                    <a:pos x="20" y="8"/>
                  </a:cxn>
                  <a:cxn ang="0">
                    <a:pos x="28" y="2"/>
                  </a:cxn>
                  <a:cxn ang="0">
                    <a:pos x="38" y="0"/>
                  </a:cxn>
                  <a:cxn ang="0">
                    <a:pos x="38" y="0"/>
                  </a:cxn>
                  <a:cxn ang="0">
                    <a:pos x="38" y="0"/>
                  </a:cxn>
                  <a:cxn ang="0">
                    <a:pos x="48" y="2"/>
                  </a:cxn>
                  <a:cxn ang="0">
                    <a:pos x="56" y="8"/>
                  </a:cxn>
                  <a:cxn ang="0">
                    <a:pos x="62" y="16"/>
                  </a:cxn>
                  <a:cxn ang="0">
                    <a:pos x="64" y="26"/>
                  </a:cxn>
                  <a:cxn ang="0">
                    <a:pos x="76" y="256"/>
                  </a:cxn>
                </a:cxnLst>
                <a:rect l="0" t="0" r="r" b="b"/>
                <a:pathLst>
                  <a:path w="76" h="282">
                    <a:moveTo>
                      <a:pt x="76" y="256"/>
                    </a:moveTo>
                    <a:lnTo>
                      <a:pt x="76" y="256"/>
                    </a:lnTo>
                    <a:lnTo>
                      <a:pt x="74" y="262"/>
                    </a:lnTo>
                    <a:lnTo>
                      <a:pt x="72" y="266"/>
                    </a:lnTo>
                    <a:lnTo>
                      <a:pt x="62" y="274"/>
                    </a:lnTo>
                    <a:lnTo>
                      <a:pt x="50" y="280"/>
                    </a:lnTo>
                    <a:lnTo>
                      <a:pt x="38" y="282"/>
                    </a:lnTo>
                    <a:lnTo>
                      <a:pt x="38" y="282"/>
                    </a:lnTo>
                    <a:lnTo>
                      <a:pt x="38" y="282"/>
                    </a:lnTo>
                    <a:lnTo>
                      <a:pt x="26" y="280"/>
                    </a:lnTo>
                    <a:lnTo>
                      <a:pt x="14" y="274"/>
                    </a:lnTo>
                    <a:lnTo>
                      <a:pt x="4" y="266"/>
                    </a:lnTo>
                    <a:lnTo>
                      <a:pt x="2" y="262"/>
                    </a:lnTo>
                    <a:lnTo>
                      <a:pt x="0" y="256"/>
                    </a:lnTo>
                    <a:lnTo>
                      <a:pt x="12" y="26"/>
                    </a:lnTo>
                    <a:lnTo>
                      <a:pt x="12" y="26"/>
                    </a:lnTo>
                    <a:lnTo>
                      <a:pt x="14" y="16"/>
                    </a:lnTo>
                    <a:lnTo>
                      <a:pt x="20" y="8"/>
                    </a:lnTo>
                    <a:lnTo>
                      <a:pt x="28" y="2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48" y="2"/>
                    </a:lnTo>
                    <a:lnTo>
                      <a:pt x="56" y="8"/>
                    </a:lnTo>
                    <a:lnTo>
                      <a:pt x="62" y="16"/>
                    </a:lnTo>
                    <a:lnTo>
                      <a:pt x="64" y="26"/>
                    </a:lnTo>
                    <a:lnTo>
                      <a:pt x="76" y="256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0" name="Freeform 5"/>
              <p:cNvSpPr>
                <a:spLocks/>
              </p:cNvSpPr>
              <p:nvPr/>
            </p:nvSpPr>
            <p:spPr bwMode="auto">
              <a:xfrm>
                <a:off x="3403584" y="946116"/>
                <a:ext cx="1952625" cy="4908550"/>
              </a:xfrm>
              <a:custGeom>
                <a:avLst/>
                <a:gdLst/>
                <a:ahLst/>
                <a:cxnLst>
                  <a:cxn ang="0">
                    <a:pos x="1210" y="1936"/>
                  </a:cxn>
                  <a:cxn ang="0">
                    <a:pos x="1216" y="2100"/>
                  </a:cxn>
                  <a:cxn ang="0">
                    <a:pos x="1184" y="2200"/>
                  </a:cxn>
                  <a:cxn ang="0">
                    <a:pos x="1180" y="2332"/>
                  </a:cxn>
                  <a:cxn ang="0">
                    <a:pos x="1132" y="2442"/>
                  </a:cxn>
                  <a:cxn ang="0">
                    <a:pos x="1108" y="2554"/>
                  </a:cxn>
                  <a:cxn ang="0">
                    <a:pos x="1058" y="2658"/>
                  </a:cxn>
                  <a:cxn ang="0">
                    <a:pos x="1018" y="2740"/>
                  </a:cxn>
                  <a:cxn ang="0">
                    <a:pos x="964" y="2844"/>
                  </a:cxn>
                  <a:cxn ang="0">
                    <a:pos x="910" y="2888"/>
                  </a:cxn>
                  <a:cxn ang="0">
                    <a:pos x="852" y="2994"/>
                  </a:cxn>
                  <a:cxn ang="0">
                    <a:pos x="790" y="2992"/>
                  </a:cxn>
                  <a:cxn ang="0">
                    <a:pos x="738" y="3066"/>
                  </a:cxn>
                  <a:cxn ang="0">
                    <a:pos x="674" y="3040"/>
                  </a:cxn>
                  <a:cxn ang="0">
                    <a:pos x="614" y="3092"/>
                  </a:cxn>
                  <a:cxn ang="0">
                    <a:pos x="546" y="3038"/>
                  </a:cxn>
                  <a:cxn ang="0">
                    <a:pos x="492" y="3066"/>
                  </a:cxn>
                  <a:cxn ang="0">
                    <a:pos x="424" y="2984"/>
                  </a:cxn>
                  <a:cxn ang="0">
                    <a:pos x="368" y="2962"/>
                  </a:cxn>
                  <a:cxn ang="0">
                    <a:pos x="304" y="2880"/>
                  </a:cxn>
                  <a:cxn ang="0">
                    <a:pos x="258" y="2816"/>
                  </a:cxn>
                  <a:cxn ang="0">
                    <a:pos x="198" y="2732"/>
                  </a:cxn>
                  <a:cxn ang="0">
                    <a:pos x="164" y="2630"/>
                  </a:cxn>
                  <a:cxn ang="0">
                    <a:pos x="106" y="2542"/>
                  </a:cxn>
                  <a:cxn ang="0">
                    <a:pos x="90" y="2414"/>
                  </a:cxn>
                  <a:cxn ang="0">
                    <a:pos x="48" y="2332"/>
                  </a:cxn>
                  <a:cxn ang="0">
                    <a:pos x="40" y="2172"/>
                  </a:cxn>
                  <a:cxn ang="0">
                    <a:pos x="18" y="2064"/>
                  </a:cxn>
                  <a:cxn ang="0">
                    <a:pos x="14" y="1908"/>
                  </a:cxn>
                  <a:cxn ang="0">
                    <a:pos x="16" y="1784"/>
                  </a:cxn>
                  <a:cxn ang="0">
                    <a:pos x="28" y="1614"/>
                  </a:cxn>
                  <a:cxn ang="0">
                    <a:pos x="64" y="1472"/>
                  </a:cxn>
                  <a:cxn ang="0">
                    <a:pos x="96" y="1278"/>
                  </a:cxn>
                  <a:cxn ang="0">
                    <a:pos x="156" y="1136"/>
                  </a:cxn>
                  <a:cxn ang="0">
                    <a:pos x="194" y="970"/>
                  </a:cxn>
                  <a:cxn ang="0">
                    <a:pos x="274" y="802"/>
                  </a:cxn>
                  <a:cxn ang="0">
                    <a:pos x="326" y="650"/>
                  </a:cxn>
                  <a:cxn ang="0">
                    <a:pos x="398" y="494"/>
                  </a:cxn>
                  <a:cxn ang="0">
                    <a:pos x="450" y="378"/>
                  </a:cxn>
                  <a:cxn ang="0">
                    <a:pos x="510" y="234"/>
                  </a:cxn>
                  <a:cxn ang="0">
                    <a:pos x="550" y="172"/>
                  </a:cxn>
                  <a:cxn ang="0">
                    <a:pos x="588" y="52"/>
                  </a:cxn>
                  <a:cxn ang="0">
                    <a:pos x="608" y="60"/>
                  </a:cxn>
                  <a:cxn ang="0">
                    <a:pos x="616" y="38"/>
                  </a:cxn>
                  <a:cxn ang="0">
                    <a:pos x="634" y="60"/>
                  </a:cxn>
                  <a:cxn ang="0">
                    <a:pos x="662" y="136"/>
                  </a:cxn>
                  <a:cxn ang="0">
                    <a:pos x="710" y="196"/>
                  </a:cxn>
                  <a:cxn ang="0">
                    <a:pos x="752" y="332"/>
                  </a:cxn>
                  <a:cxn ang="0">
                    <a:pos x="810" y="408"/>
                  </a:cxn>
                  <a:cxn ang="0">
                    <a:pos x="872" y="598"/>
                  </a:cxn>
                  <a:cxn ang="0">
                    <a:pos x="932" y="720"/>
                  </a:cxn>
                  <a:cxn ang="0">
                    <a:pos x="1000" y="910"/>
                  </a:cxn>
                  <a:cxn ang="0">
                    <a:pos x="1052" y="1056"/>
                  </a:cxn>
                  <a:cxn ang="0">
                    <a:pos x="1116" y="1246"/>
                  </a:cxn>
                  <a:cxn ang="0">
                    <a:pos x="1148" y="1396"/>
                  </a:cxn>
                  <a:cxn ang="0">
                    <a:pos x="1202" y="1580"/>
                  </a:cxn>
                  <a:cxn ang="0">
                    <a:pos x="1204" y="1716"/>
                  </a:cxn>
                </a:cxnLst>
                <a:rect l="0" t="0" r="r" b="b"/>
                <a:pathLst>
                  <a:path w="1230" h="3092">
                    <a:moveTo>
                      <a:pt x="1230" y="1854"/>
                    </a:moveTo>
                    <a:lnTo>
                      <a:pt x="1230" y="1854"/>
                    </a:lnTo>
                    <a:lnTo>
                      <a:pt x="1222" y="1880"/>
                    </a:lnTo>
                    <a:lnTo>
                      <a:pt x="1214" y="1908"/>
                    </a:lnTo>
                    <a:lnTo>
                      <a:pt x="1210" y="1936"/>
                    </a:lnTo>
                    <a:lnTo>
                      <a:pt x="1208" y="1966"/>
                    </a:lnTo>
                    <a:lnTo>
                      <a:pt x="1208" y="1998"/>
                    </a:lnTo>
                    <a:lnTo>
                      <a:pt x="1208" y="2030"/>
                    </a:lnTo>
                    <a:lnTo>
                      <a:pt x="1212" y="2064"/>
                    </a:lnTo>
                    <a:lnTo>
                      <a:pt x="1216" y="2100"/>
                    </a:lnTo>
                    <a:lnTo>
                      <a:pt x="1216" y="2100"/>
                    </a:lnTo>
                    <a:lnTo>
                      <a:pt x="1206" y="2122"/>
                    </a:lnTo>
                    <a:lnTo>
                      <a:pt x="1196" y="2146"/>
                    </a:lnTo>
                    <a:lnTo>
                      <a:pt x="1190" y="2172"/>
                    </a:lnTo>
                    <a:lnTo>
                      <a:pt x="1184" y="2200"/>
                    </a:lnTo>
                    <a:lnTo>
                      <a:pt x="1180" y="2228"/>
                    </a:lnTo>
                    <a:lnTo>
                      <a:pt x="1178" y="2262"/>
                    </a:lnTo>
                    <a:lnTo>
                      <a:pt x="1178" y="2296"/>
                    </a:lnTo>
                    <a:lnTo>
                      <a:pt x="1180" y="2332"/>
                    </a:lnTo>
                    <a:lnTo>
                      <a:pt x="1180" y="2332"/>
                    </a:lnTo>
                    <a:lnTo>
                      <a:pt x="1168" y="2348"/>
                    </a:lnTo>
                    <a:lnTo>
                      <a:pt x="1156" y="2368"/>
                    </a:lnTo>
                    <a:lnTo>
                      <a:pt x="1146" y="2390"/>
                    </a:lnTo>
                    <a:lnTo>
                      <a:pt x="1138" y="2414"/>
                    </a:lnTo>
                    <a:lnTo>
                      <a:pt x="1132" y="2442"/>
                    </a:lnTo>
                    <a:lnTo>
                      <a:pt x="1128" y="2472"/>
                    </a:lnTo>
                    <a:lnTo>
                      <a:pt x="1124" y="2506"/>
                    </a:lnTo>
                    <a:lnTo>
                      <a:pt x="1124" y="2542"/>
                    </a:lnTo>
                    <a:lnTo>
                      <a:pt x="1124" y="2542"/>
                    </a:lnTo>
                    <a:lnTo>
                      <a:pt x="1108" y="2554"/>
                    </a:lnTo>
                    <a:lnTo>
                      <a:pt x="1096" y="2568"/>
                    </a:lnTo>
                    <a:lnTo>
                      <a:pt x="1084" y="2584"/>
                    </a:lnTo>
                    <a:lnTo>
                      <a:pt x="1074" y="2606"/>
                    </a:lnTo>
                    <a:lnTo>
                      <a:pt x="1064" y="2630"/>
                    </a:lnTo>
                    <a:lnTo>
                      <a:pt x="1058" y="2658"/>
                    </a:lnTo>
                    <a:lnTo>
                      <a:pt x="1052" y="2690"/>
                    </a:lnTo>
                    <a:lnTo>
                      <a:pt x="1048" y="2726"/>
                    </a:lnTo>
                    <a:lnTo>
                      <a:pt x="1048" y="2726"/>
                    </a:lnTo>
                    <a:lnTo>
                      <a:pt x="1032" y="2732"/>
                    </a:lnTo>
                    <a:lnTo>
                      <a:pt x="1018" y="2740"/>
                    </a:lnTo>
                    <a:lnTo>
                      <a:pt x="1004" y="2752"/>
                    </a:lnTo>
                    <a:lnTo>
                      <a:pt x="992" y="2770"/>
                    </a:lnTo>
                    <a:lnTo>
                      <a:pt x="982" y="2790"/>
                    </a:lnTo>
                    <a:lnTo>
                      <a:pt x="972" y="2816"/>
                    </a:lnTo>
                    <a:lnTo>
                      <a:pt x="964" y="2844"/>
                    </a:lnTo>
                    <a:lnTo>
                      <a:pt x="956" y="2878"/>
                    </a:lnTo>
                    <a:lnTo>
                      <a:pt x="956" y="2878"/>
                    </a:lnTo>
                    <a:lnTo>
                      <a:pt x="940" y="2876"/>
                    </a:lnTo>
                    <a:lnTo>
                      <a:pt x="924" y="2880"/>
                    </a:lnTo>
                    <a:lnTo>
                      <a:pt x="910" y="2888"/>
                    </a:lnTo>
                    <a:lnTo>
                      <a:pt x="896" y="2900"/>
                    </a:lnTo>
                    <a:lnTo>
                      <a:pt x="884" y="2916"/>
                    </a:lnTo>
                    <a:lnTo>
                      <a:pt x="872" y="2938"/>
                    </a:lnTo>
                    <a:lnTo>
                      <a:pt x="862" y="2962"/>
                    </a:lnTo>
                    <a:lnTo>
                      <a:pt x="852" y="2994"/>
                    </a:lnTo>
                    <a:lnTo>
                      <a:pt x="852" y="2994"/>
                    </a:lnTo>
                    <a:lnTo>
                      <a:pt x="836" y="2986"/>
                    </a:lnTo>
                    <a:lnTo>
                      <a:pt x="820" y="2982"/>
                    </a:lnTo>
                    <a:lnTo>
                      <a:pt x="804" y="2984"/>
                    </a:lnTo>
                    <a:lnTo>
                      <a:pt x="790" y="2992"/>
                    </a:lnTo>
                    <a:lnTo>
                      <a:pt x="776" y="3002"/>
                    </a:lnTo>
                    <a:lnTo>
                      <a:pt x="762" y="3020"/>
                    </a:lnTo>
                    <a:lnTo>
                      <a:pt x="750" y="3040"/>
                    </a:lnTo>
                    <a:lnTo>
                      <a:pt x="738" y="3066"/>
                    </a:lnTo>
                    <a:lnTo>
                      <a:pt x="738" y="3066"/>
                    </a:lnTo>
                    <a:lnTo>
                      <a:pt x="722" y="3052"/>
                    </a:lnTo>
                    <a:lnTo>
                      <a:pt x="706" y="3044"/>
                    </a:lnTo>
                    <a:lnTo>
                      <a:pt x="690" y="3038"/>
                    </a:lnTo>
                    <a:lnTo>
                      <a:pt x="682" y="3038"/>
                    </a:lnTo>
                    <a:lnTo>
                      <a:pt x="674" y="3040"/>
                    </a:lnTo>
                    <a:lnTo>
                      <a:pt x="660" y="3046"/>
                    </a:lnTo>
                    <a:lnTo>
                      <a:pt x="644" y="3056"/>
                    </a:lnTo>
                    <a:lnTo>
                      <a:pt x="630" y="3072"/>
                    </a:lnTo>
                    <a:lnTo>
                      <a:pt x="614" y="3092"/>
                    </a:lnTo>
                    <a:lnTo>
                      <a:pt x="614" y="3092"/>
                    </a:lnTo>
                    <a:lnTo>
                      <a:pt x="600" y="3072"/>
                    </a:lnTo>
                    <a:lnTo>
                      <a:pt x="584" y="3056"/>
                    </a:lnTo>
                    <a:lnTo>
                      <a:pt x="570" y="3046"/>
                    </a:lnTo>
                    <a:lnTo>
                      <a:pt x="554" y="3040"/>
                    </a:lnTo>
                    <a:lnTo>
                      <a:pt x="546" y="3038"/>
                    </a:lnTo>
                    <a:lnTo>
                      <a:pt x="540" y="3038"/>
                    </a:lnTo>
                    <a:lnTo>
                      <a:pt x="524" y="3044"/>
                    </a:lnTo>
                    <a:lnTo>
                      <a:pt x="508" y="3052"/>
                    </a:lnTo>
                    <a:lnTo>
                      <a:pt x="492" y="3066"/>
                    </a:lnTo>
                    <a:lnTo>
                      <a:pt x="492" y="3066"/>
                    </a:lnTo>
                    <a:lnTo>
                      <a:pt x="480" y="3040"/>
                    </a:lnTo>
                    <a:lnTo>
                      <a:pt x="466" y="3020"/>
                    </a:lnTo>
                    <a:lnTo>
                      <a:pt x="452" y="3002"/>
                    </a:lnTo>
                    <a:lnTo>
                      <a:pt x="438" y="2992"/>
                    </a:lnTo>
                    <a:lnTo>
                      <a:pt x="424" y="2984"/>
                    </a:lnTo>
                    <a:lnTo>
                      <a:pt x="410" y="2982"/>
                    </a:lnTo>
                    <a:lnTo>
                      <a:pt x="394" y="2986"/>
                    </a:lnTo>
                    <a:lnTo>
                      <a:pt x="378" y="2994"/>
                    </a:lnTo>
                    <a:lnTo>
                      <a:pt x="378" y="2994"/>
                    </a:lnTo>
                    <a:lnTo>
                      <a:pt x="368" y="2962"/>
                    </a:lnTo>
                    <a:lnTo>
                      <a:pt x="356" y="2938"/>
                    </a:lnTo>
                    <a:lnTo>
                      <a:pt x="344" y="2916"/>
                    </a:lnTo>
                    <a:lnTo>
                      <a:pt x="332" y="2900"/>
                    </a:lnTo>
                    <a:lnTo>
                      <a:pt x="318" y="2888"/>
                    </a:lnTo>
                    <a:lnTo>
                      <a:pt x="304" y="2880"/>
                    </a:lnTo>
                    <a:lnTo>
                      <a:pt x="290" y="2876"/>
                    </a:lnTo>
                    <a:lnTo>
                      <a:pt x="274" y="2878"/>
                    </a:lnTo>
                    <a:lnTo>
                      <a:pt x="274" y="2878"/>
                    </a:lnTo>
                    <a:lnTo>
                      <a:pt x="266" y="2844"/>
                    </a:lnTo>
                    <a:lnTo>
                      <a:pt x="258" y="2816"/>
                    </a:lnTo>
                    <a:lnTo>
                      <a:pt x="248" y="2790"/>
                    </a:lnTo>
                    <a:lnTo>
                      <a:pt x="238" y="2770"/>
                    </a:lnTo>
                    <a:lnTo>
                      <a:pt x="226" y="2752"/>
                    </a:lnTo>
                    <a:lnTo>
                      <a:pt x="212" y="2740"/>
                    </a:lnTo>
                    <a:lnTo>
                      <a:pt x="198" y="2732"/>
                    </a:lnTo>
                    <a:lnTo>
                      <a:pt x="182" y="2726"/>
                    </a:lnTo>
                    <a:lnTo>
                      <a:pt x="182" y="2726"/>
                    </a:lnTo>
                    <a:lnTo>
                      <a:pt x="178" y="2690"/>
                    </a:lnTo>
                    <a:lnTo>
                      <a:pt x="172" y="2658"/>
                    </a:lnTo>
                    <a:lnTo>
                      <a:pt x="164" y="2630"/>
                    </a:lnTo>
                    <a:lnTo>
                      <a:pt x="156" y="2606"/>
                    </a:lnTo>
                    <a:lnTo>
                      <a:pt x="146" y="2584"/>
                    </a:lnTo>
                    <a:lnTo>
                      <a:pt x="134" y="2568"/>
                    </a:lnTo>
                    <a:lnTo>
                      <a:pt x="120" y="2554"/>
                    </a:lnTo>
                    <a:lnTo>
                      <a:pt x="106" y="2542"/>
                    </a:lnTo>
                    <a:lnTo>
                      <a:pt x="106" y="2542"/>
                    </a:lnTo>
                    <a:lnTo>
                      <a:pt x="104" y="2506"/>
                    </a:lnTo>
                    <a:lnTo>
                      <a:pt x="102" y="2472"/>
                    </a:lnTo>
                    <a:lnTo>
                      <a:pt x="98" y="2442"/>
                    </a:lnTo>
                    <a:lnTo>
                      <a:pt x="90" y="2414"/>
                    </a:lnTo>
                    <a:lnTo>
                      <a:pt x="84" y="2390"/>
                    </a:lnTo>
                    <a:lnTo>
                      <a:pt x="74" y="2368"/>
                    </a:lnTo>
                    <a:lnTo>
                      <a:pt x="62" y="2348"/>
                    </a:lnTo>
                    <a:lnTo>
                      <a:pt x="48" y="2332"/>
                    </a:lnTo>
                    <a:lnTo>
                      <a:pt x="48" y="2332"/>
                    </a:lnTo>
                    <a:lnTo>
                      <a:pt x="50" y="2296"/>
                    </a:lnTo>
                    <a:lnTo>
                      <a:pt x="50" y="2262"/>
                    </a:lnTo>
                    <a:lnTo>
                      <a:pt x="48" y="2228"/>
                    </a:lnTo>
                    <a:lnTo>
                      <a:pt x="46" y="2200"/>
                    </a:lnTo>
                    <a:lnTo>
                      <a:pt x="40" y="2172"/>
                    </a:lnTo>
                    <a:lnTo>
                      <a:pt x="32" y="2146"/>
                    </a:lnTo>
                    <a:lnTo>
                      <a:pt x="24" y="2122"/>
                    </a:lnTo>
                    <a:lnTo>
                      <a:pt x="12" y="2100"/>
                    </a:lnTo>
                    <a:lnTo>
                      <a:pt x="12" y="2100"/>
                    </a:lnTo>
                    <a:lnTo>
                      <a:pt x="18" y="2064"/>
                    </a:lnTo>
                    <a:lnTo>
                      <a:pt x="20" y="2030"/>
                    </a:lnTo>
                    <a:lnTo>
                      <a:pt x="22" y="1998"/>
                    </a:lnTo>
                    <a:lnTo>
                      <a:pt x="22" y="1966"/>
                    </a:lnTo>
                    <a:lnTo>
                      <a:pt x="18" y="1936"/>
                    </a:lnTo>
                    <a:lnTo>
                      <a:pt x="14" y="1908"/>
                    </a:lnTo>
                    <a:lnTo>
                      <a:pt x="8" y="1880"/>
                    </a:lnTo>
                    <a:lnTo>
                      <a:pt x="0" y="1854"/>
                    </a:lnTo>
                    <a:lnTo>
                      <a:pt x="0" y="1854"/>
                    </a:lnTo>
                    <a:lnTo>
                      <a:pt x="8" y="1818"/>
                    </a:lnTo>
                    <a:lnTo>
                      <a:pt x="16" y="1784"/>
                    </a:lnTo>
                    <a:lnTo>
                      <a:pt x="20" y="1750"/>
                    </a:lnTo>
                    <a:lnTo>
                      <a:pt x="24" y="1716"/>
                    </a:lnTo>
                    <a:lnTo>
                      <a:pt x="28" y="1682"/>
                    </a:lnTo>
                    <a:lnTo>
                      <a:pt x="28" y="1648"/>
                    </a:lnTo>
                    <a:lnTo>
                      <a:pt x="28" y="1614"/>
                    </a:lnTo>
                    <a:lnTo>
                      <a:pt x="26" y="1580"/>
                    </a:lnTo>
                    <a:lnTo>
                      <a:pt x="26" y="1580"/>
                    </a:lnTo>
                    <a:lnTo>
                      <a:pt x="40" y="1544"/>
                    </a:lnTo>
                    <a:lnTo>
                      <a:pt x="52" y="1508"/>
                    </a:lnTo>
                    <a:lnTo>
                      <a:pt x="64" y="1472"/>
                    </a:lnTo>
                    <a:lnTo>
                      <a:pt x="74" y="1434"/>
                    </a:lnTo>
                    <a:lnTo>
                      <a:pt x="82" y="1396"/>
                    </a:lnTo>
                    <a:lnTo>
                      <a:pt x="88" y="1358"/>
                    </a:lnTo>
                    <a:lnTo>
                      <a:pt x="92" y="1320"/>
                    </a:lnTo>
                    <a:lnTo>
                      <a:pt x="96" y="1278"/>
                    </a:lnTo>
                    <a:lnTo>
                      <a:pt x="96" y="1278"/>
                    </a:lnTo>
                    <a:lnTo>
                      <a:pt x="114" y="1246"/>
                    </a:lnTo>
                    <a:lnTo>
                      <a:pt x="130" y="1210"/>
                    </a:lnTo>
                    <a:lnTo>
                      <a:pt x="144" y="1174"/>
                    </a:lnTo>
                    <a:lnTo>
                      <a:pt x="156" y="1136"/>
                    </a:lnTo>
                    <a:lnTo>
                      <a:pt x="168" y="1098"/>
                    </a:lnTo>
                    <a:lnTo>
                      <a:pt x="178" y="1056"/>
                    </a:lnTo>
                    <a:lnTo>
                      <a:pt x="186" y="1014"/>
                    </a:lnTo>
                    <a:lnTo>
                      <a:pt x="194" y="970"/>
                    </a:lnTo>
                    <a:lnTo>
                      <a:pt x="194" y="970"/>
                    </a:lnTo>
                    <a:lnTo>
                      <a:pt x="212" y="940"/>
                    </a:lnTo>
                    <a:lnTo>
                      <a:pt x="230" y="910"/>
                    </a:lnTo>
                    <a:lnTo>
                      <a:pt x="246" y="876"/>
                    </a:lnTo>
                    <a:lnTo>
                      <a:pt x="260" y="840"/>
                    </a:lnTo>
                    <a:lnTo>
                      <a:pt x="274" y="802"/>
                    </a:lnTo>
                    <a:lnTo>
                      <a:pt x="286" y="762"/>
                    </a:lnTo>
                    <a:lnTo>
                      <a:pt x="298" y="720"/>
                    </a:lnTo>
                    <a:lnTo>
                      <a:pt x="308" y="674"/>
                    </a:lnTo>
                    <a:lnTo>
                      <a:pt x="308" y="674"/>
                    </a:lnTo>
                    <a:lnTo>
                      <a:pt x="326" y="650"/>
                    </a:lnTo>
                    <a:lnTo>
                      <a:pt x="342" y="626"/>
                    </a:lnTo>
                    <a:lnTo>
                      <a:pt x="358" y="598"/>
                    </a:lnTo>
                    <a:lnTo>
                      <a:pt x="372" y="566"/>
                    </a:lnTo>
                    <a:lnTo>
                      <a:pt x="386" y="532"/>
                    </a:lnTo>
                    <a:lnTo>
                      <a:pt x="398" y="494"/>
                    </a:lnTo>
                    <a:lnTo>
                      <a:pt x="410" y="452"/>
                    </a:lnTo>
                    <a:lnTo>
                      <a:pt x="420" y="408"/>
                    </a:lnTo>
                    <a:lnTo>
                      <a:pt x="420" y="408"/>
                    </a:lnTo>
                    <a:lnTo>
                      <a:pt x="436" y="394"/>
                    </a:lnTo>
                    <a:lnTo>
                      <a:pt x="450" y="378"/>
                    </a:lnTo>
                    <a:lnTo>
                      <a:pt x="464" y="356"/>
                    </a:lnTo>
                    <a:lnTo>
                      <a:pt x="476" y="332"/>
                    </a:lnTo>
                    <a:lnTo>
                      <a:pt x="488" y="302"/>
                    </a:lnTo>
                    <a:lnTo>
                      <a:pt x="500" y="270"/>
                    </a:lnTo>
                    <a:lnTo>
                      <a:pt x="510" y="234"/>
                    </a:lnTo>
                    <a:lnTo>
                      <a:pt x="518" y="196"/>
                    </a:lnTo>
                    <a:lnTo>
                      <a:pt x="518" y="196"/>
                    </a:lnTo>
                    <a:lnTo>
                      <a:pt x="530" y="192"/>
                    </a:lnTo>
                    <a:lnTo>
                      <a:pt x="540" y="184"/>
                    </a:lnTo>
                    <a:lnTo>
                      <a:pt x="550" y="172"/>
                    </a:lnTo>
                    <a:lnTo>
                      <a:pt x="560" y="156"/>
                    </a:lnTo>
                    <a:lnTo>
                      <a:pt x="568" y="136"/>
                    </a:lnTo>
                    <a:lnTo>
                      <a:pt x="576" y="112"/>
                    </a:lnTo>
                    <a:lnTo>
                      <a:pt x="582" y="84"/>
                    </a:lnTo>
                    <a:lnTo>
                      <a:pt x="588" y="52"/>
                    </a:lnTo>
                    <a:lnTo>
                      <a:pt x="588" y="52"/>
                    </a:lnTo>
                    <a:lnTo>
                      <a:pt x="594" y="60"/>
                    </a:lnTo>
                    <a:lnTo>
                      <a:pt x="600" y="64"/>
                    </a:lnTo>
                    <a:lnTo>
                      <a:pt x="604" y="64"/>
                    </a:lnTo>
                    <a:lnTo>
                      <a:pt x="608" y="60"/>
                    </a:lnTo>
                    <a:lnTo>
                      <a:pt x="610" y="50"/>
                    </a:lnTo>
                    <a:lnTo>
                      <a:pt x="612" y="38"/>
                    </a:lnTo>
                    <a:lnTo>
                      <a:pt x="614" y="0"/>
                    </a:lnTo>
                    <a:lnTo>
                      <a:pt x="614" y="0"/>
                    </a:lnTo>
                    <a:lnTo>
                      <a:pt x="616" y="38"/>
                    </a:lnTo>
                    <a:lnTo>
                      <a:pt x="618" y="50"/>
                    </a:lnTo>
                    <a:lnTo>
                      <a:pt x="622" y="60"/>
                    </a:lnTo>
                    <a:lnTo>
                      <a:pt x="626" y="64"/>
                    </a:lnTo>
                    <a:lnTo>
                      <a:pt x="630" y="64"/>
                    </a:lnTo>
                    <a:lnTo>
                      <a:pt x="634" y="60"/>
                    </a:lnTo>
                    <a:lnTo>
                      <a:pt x="640" y="52"/>
                    </a:lnTo>
                    <a:lnTo>
                      <a:pt x="640" y="52"/>
                    </a:lnTo>
                    <a:lnTo>
                      <a:pt x="648" y="84"/>
                    </a:lnTo>
                    <a:lnTo>
                      <a:pt x="654" y="112"/>
                    </a:lnTo>
                    <a:lnTo>
                      <a:pt x="662" y="136"/>
                    </a:lnTo>
                    <a:lnTo>
                      <a:pt x="670" y="156"/>
                    </a:lnTo>
                    <a:lnTo>
                      <a:pt x="678" y="172"/>
                    </a:lnTo>
                    <a:lnTo>
                      <a:pt x="688" y="184"/>
                    </a:lnTo>
                    <a:lnTo>
                      <a:pt x="700" y="192"/>
                    </a:lnTo>
                    <a:lnTo>
                      <a:pt x="710" y="196"/>
                    </a:lnTo>
                    <a:lnTo>
                      <a:pt x="710" y="196"/>
                    </a:lnTo>
                    <a:lnTo>
                      <a:pt x="720" y="234"/>
                    </a:lnTo>
                    <a:lnTo>
                      <a:pt x="730" y="270"/>
                    </a:lnTo>
                    <a:lnTo>
                      <a:pt x="742" y="302"/>
                    </a:lnTo>
                    <a:lnTo>
                      <a:pt x="752" y="332"/>
                    </a:lnTo>
                    <a:lnTo>
                      <a:pt x="766" y="356"/>
                    </a:lnTo>
                    <a:lnTo>
                      <a:pt x="780" y="378"/>
                    </a:lnTo>
                    <a:lnTo>
                      <a:pt x="794" y="394"/>
                    </a:lnTo>
                    <a:lnTo>
                      <a:pt x="810" y="408"/>
                    </a:lnTo>
                    <a:lnTo>
                      <a:pt x="810" y="408"/>
                    </a:lnTo>
                    <a:lnTo>
                      <a:pt x="820" y="452"/>
                    </a:lnTo>
                    <a:lnTo>
                      <a:pt x="832" y="494"/>
                    </a:lnTo>
                    <a:lnTo>
                      <a:pt x="844" y="532"/>
                    </a:lnTo>
                    <a:lnTo>
                      <a:pt x="858" y="566"/>
                    </a:lnTo>
                    <a:lnTo>
                      <a:pt x="872" y="598"/>
                    </a:lnTo>
                    <a:lnTo>
                      <a:pt x="888" y="626"/>
                    </a:lnTo>
                    <a:lnTo>
                      <a:pt x="904" y="650"/>
                    </a:lnTo>
                    <a:lnTo>
                      <a:pt x="922" y="674"/>
                    </a:lnTo>
                    <a:lnTo>
                      <a:pt x="922" y="674"/>
                    </a:lnTo>
                    <a:lnTo>
                      <a:pt x="932" y="720"/>
                    </a:lnTo>
                    <a:lnTo>
                      <a:pt x="942" y="762"/>
                    </a:lnTo>
                    <a:lnTo>
                      <a:pt x="956" y="802"/>
                    </a:lnTo>
                    <a:lnTo>
                      <a:pt x="968" y="840"/>
                    </a:lnTo>
                    <a:lnTo>
                      <a:pt x="984" y="876"/>
                    </a:lnTo>
                    <a:lnTo>
                      <a:pt x="1000" y="910"/>
                    </a:lnTo>
                    <a:lnTo>
                      <a:pt x="1016" y="940"/>
                    </a:lnTo>
                    <a:lnTo>
                      <a:pt x="1034" y="970"/>
                    </a:lnTo>
                    <a:lnTo>
                      <a:pt x="1034" y="970"/>
                    </a:lnTo>
                    <a:lnTo>
                      <a:pt x="1042" y="1014"/>
                    </a:lnTo>
                    <a:lnTo>
                      <a:pt x="1052" y="1056"/>
                    </a:lnTo>
                    <a:lnTo>
                      <a:pt x="1062" y="1098"/>
                    </a:lnTo>
                    <a:lnTo>
                      <a:pt x="1072" y="1136"/>
                    </a:lnTo>
                    <a:lnTo>
                      <a:pt x="1086" y="1174"/>
                    </a:lnTo>
                    <a:lnTo>
                      <a:pt x="1100" y="1210"/>
                    </a:lnTo>
                    <a:lnTo>
                      <a:pt x="1116" y="1246"/>
                    </a:lnTo>
                    <a:lnTo>
                      <a:pt x="1134" y="1278"/>
                    </a:lnTo>
                    <a:lnTo>
                      <a:pt x="1134" y="1278"/>
                    </a:lnTo>
                    <a:lnTo>
                      <a:pt x="1136" y="1320"/>
                    </a:lnTo>
                    <a:lnTo>
                      <a:pt x="1142" y="1358"/>
                    </a:lnTo>
                    <a:lnTo>
                      <a:pt x="1148" y="1396"/>
                    </a:lnTo>
                    <a:lnTo>
                      <a:pt x="1156" y="1434"/>
                    </a:lnTo>
                    <a:lnTo>
                      <a:pt x="1166" y="1472"/>
                    </a:lnTo>
                    <a:lnTo>
                      <a:pt x="1176" y="1508"/>
                    </a:lnTo>
                    <a:lnTo>
                      <a:pt x="1188" y="1544"/>
                    </a:lnTo>
                    <a:lnTo>
                      <a:pt x="1202" y="1580"/>
                    </a:lnTo>
                    <a:lnTo>
                      <a:pt x="1202" y="1580"/>
                    </a:lnTo>
                    <a:lnTo>
                      <a:pt x="1200" y="1614"/>
                    </a:lnTo>
                    <a:lnTo>
                      <a:pt x="1200" y="1648"/>
                    </a:lnTo>
                    <a:lnTo>
                      <a:pt x="1202" y="1682"/>
                    </a:lnTo>
                    <a:lnTo>
                      <a:pt x="1204" y="1716"/>
                    </a:lnTo>
                    <a:lnTo>
                      <a:pt x="1208" y="1750"/>
                    </a:lnTo>
                    <a:lnTo>
                      <a:pt x="1214" y="1784"/>
                    </a:lnTo>
                    <a:lnTo>
                      <a:pt x="1220" y="1818"/>
                    </a:lnTo>
                    <a:lnTo>
                      <a:pt x="1230" y="1854"/>
                    </a:lnTo>
                    <a:close/>
                  </a:path>
                </a:pathLst>
              </a:custGeom>
              <a:gradFill>
                <a:gsLst>
                  <a:gs pos="36000">
                    <a:schemeClr val="accent3"/>
                  </a:gs>
                  <a:gs pos="92000">
                    <a:schemeClr val="accent4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1" name="Freeform 34"/>
              <p:cNvSpPr>
                <a:spLocks/>
              </p:cNvSpPr>
              <p:nvPr/>
            </p:nvSpPr>
            <p:spPr bwMode="auto">
              <a:xfrm>
                <a:off x="4389435" y="961961"/>
                <a:ext cx="974725" cy="4908550"/>
              </a:xfrm>
              <a:custGeom>
                <a:avLst/>
                <a:gdLst/>
                <a:ahLst/>
                <a:cxnLst>
                  <a:cxn ang="0">
                    <a:pos x="606" y="1818"/>
                  </a:cxn>
                  <a:cxn ang="0">
                    <a:pos x="590" y="1716"/>
                  </a:cxn>
                  <a:cxn ang="0">
                    <a:pos x="586" y="1614"/>
                  </a:cxn>
                  <a:cxn ang="0">
                    <a:pos x="574" y="1544"/>
                  </a:cxn>
                  <a:cxn ang="0">
                    <a:pos x="542" y="1434"/>
                  </a:cxn>
                  <a:cxn ang="0">
                    <a:pos x="522" y="1320"/>
                  </a:cxn>
                  <a:cxn ang="0">
                    <a:pos x="502" y="1246"/>
                  </a:cxn>
                  <a:cxn ang="0">
                    <a:pos x="458" y="1136"/>
                  </a:cxn>
                  <a:cxn ang="0">
                    <a:pos x="428" y="1014"/>
                  </a:cxn>
                  <a:cxn ang="0">
                    <a:pos x="402" y="940"/>
                  </a:cxn>
                  <a:cxn ang="0">
                    <a:pos x="354" y="840"/>
                  </a:cxn>
                  <a:cxn ang="0">
                    <a:pos x="318" y="720"/>
                  </a:cxn>
                  <a:cxn ang="0">
                    <a:pos x="290" y="650"/>
                  </a:cxn>
                  <a:cxn ang="0">
                    <a:pos x="242" y="566"/>
                  </a:cxn>
                  <a:cxn ang="0">
                    <a:pos x="206" y="452"/>
                  </a:cxn>
                  <a:cxn ang="0">
                    <a:pos x="180" y="394"/>
                  </a:cxn>
                  <a:cxn ang="0">
                    <a:pos x="138" y="332"/>
                  </a:cxn>
                  <a:cxn ang="0">
                    <a:pos x="106" y="234"/>
                  </a:cxn>
                  <a:cxn ang="0">
                    <a:pos x="84" y="192"/>
                  </a:cxn>
                  <a:cxn ang="0">
                    <a:pos x="56" y="156"/>
                  </a:cxn>
                  <a:cxn ang="0">
                    <a:pos x="32" y="84"/>
                  </a:cxn>
                  <a:cxn ang="0">
                    <a:pos x="20" y="60"/>
                  </a:cxn>
                  <a:cxn ang="0">
                    <a:pos x="8" y="60"/>
                  </a:cxn>
                  <a:cxn ang="0">
                    <a:pos x="0" y="0"/>
                  </a:cxn>
                  <a:cxn ang="0">
                    <a:pos x="16" y="3072"/>
                  </a:cxn>
                  <a:cxn ang="0">
                    <a:pos x="60" y="3040"/>
                  </a:cxn>
                  <a:cxn ang="0">
                    <a:pos x="92" y="3044"/>
                  </a:cxn>
                  <a:cxn ang="0">
                    <a:pos x="122" y="3066"/>
                  </a:cxn>
                  <a:cxn ang="0">
                    <a:pos x="162" y="3002"/>
                  </a:cxn>
                  <a:cxn ang="0">
                    <a:pos x="206" y="2982"/>
                  </a:cxn>
                  <a:cxn ang="0">
                    <a:pos x="238" y="2994"/>
                  </a:cxn>
                  <a:cxn ang="0">
                    <a:pos x="270" y="2916"/>
                  </a:cxn>
                  <a:cxn ang="0">
                    <a:pos x="310" y="2880"/>
                  </a:cxn>
                  <a:cxn ang="0">
                    <a:pos x="342" y="2878"/>
                  </a:cxn>
                  <a:cxn ang="0">
                    <a:pos x="368" y="2790"/>
                  </a:cxn>
                  <a:cxn ang="0">
                    <a:pos x="402" y="2740"/>
                  </a:cxn>
                  <a:cxn ang="0">
                    <a:pos x="434" y="2726"/>
                  </a:cxn>
                  <a:cxn ang="0">
                    <a:pos x="450" y="2630"/>
                  </a:cxn>
                  <a:cxn ang="0">
                    <a:pos x="480" y="2568"/>
                  </a:cxn>
                  <a:cxn ang="0">
                    <a:pos x="508" y="2542"/>
                  </a:cxn>
                  <a:cxn ang="0">
                    <a:pos x="518" y="2442"/>
                  </a:cxn>
                  <a:cxn ang="0">
                    <a:pos x="542" y="2368"/>
                  </a:cxn>
                  <a:cxn ang="0">
                    <a:pos x="566" y="2332"/>
                  </a:cxn>
                  <a:cxn ang="0">
                    <a:pos x="566" y="2228"/>
                  </a:cxn>
                  <a:cxn ang="0">
                    <a:pos x="582" y="2146"/>
                  </a:cxn>
                  <a:cxn ang="0">
                    <a:pos x="602" y="2100"/>
                  </a:cxn>
                  <a:cxn ang="0">
                    <a:pos x="594" y="1998"/>
                  </a:cxn>
                  <a:cxn ang="0">
                    <a:pos x="600" y="1908"/>
                  </a:cxn>
                </a:cxnLst>
                <a:rect l="0" t="0" r="r" b="b"/>
                <a:pathLst>
                  <a:path w="614" h="3092">
                    <a:moveTo>
                      <a:pt x="614" y="1854"/>
                    </a:moveTo>
                    <a:lnTo>
                      <a:pt x="614" y="1854"/>
                    </a:lnTo>
                    <a:lnTo>
                      <a:pt x="606" y="1818"/>
                    </a:lnTo>
                    <a:lnTo>
                      <a:pt x="600" y="1784"/>
                    </a:lnTo>
                    <a:lnTo>
                      <a:pt x="594" y="1750"/>
                    </a:lnTo>
                    <a:lnTo>
                      <a:pt x="590" y="1716"/>
                    </a:lnTo>
                    <a:lnTo>
                      <a:pt x="588" y="1682"/>
                    </a:lnTo>
                    <a:lnTo>
                      <a:pt x="586" y="1648"/>
                    </a:lnTo>
                    <a:lnTo>
                      <a:pt x="586" y="1614"/>
                    </a:lnTo>
                    <a:lnTo>
                      <a:pt x="588" y="1580"/>
                    </a:lnTo>
                    <a:lnTo>
                      <a:pt x="588" y="1580"/>
                    </a:lnTo>
                    <a:lnTo>
                      <a:pt x="574" y="1544"/>
                    </a:lnTo>
                    <a:lnTo>
                      <a:pt x="562" y="1508"/>
                    </a:lnTo>
                    <a:lnTo>
                      <a:pt x="552" y="1472"/>
                    </a:lnTo>
                    <a:lnTo>
                      <a:pt x="542" y="1434"/>
                    </a:lnTo>
                    <a:lnTo>
                      <a:pt x="534" y="1396"/>
                    </a:lnTo>
                    <a:lnTo>
                      <a:pt x="528" y="1358"/>
                    </a:lnTo>
                    <a:lnTo>
                      <a:pt x="522" y="1320"/>
                    </a:lnTo>
                    <a:lnTo>
                      <a:pt x="518" y="1278"/>
                    </a:lnTo>
                    <a:lnTo>
                      <a:pt x="518" y="1278"/>
                    </a:lnTo>
                    <a:lnTo>
                      <a:pt x="502" y="1246"/>
                    </a:lnTo>
                    <a:lnTo>
                      <a:pt x="486" y="1210"/>
                    </a:lnTo>
                    <a:lnTo>
                      <a:pt x="472" y="1174"/>
                    </a:lnTo>
                    <a:lnTo>
                      <a:pt x="458" y="1136"/>
                    </a:lnTo>
                    <a:lnTo>
                      <a:pt x="446" y="1098"/>
                    </a:lnTo>
                    <a:lnTo>
                      <a:pt x="436" y="1056"/>
                    </a:lnTo>
                    <a:lnTo>
                      <a:pt x="428" y="1014"/>
                    </a:lnTo>
                    <a:lnTo>
                      <a:pt x="420" y="970"/>
                    </a:lnTo>
                    <a:lnTo>
                      <a:pt x="420" y="970"/>
                    </a:lnTo>
                    <a:lnTo>
                      <a:pt x="402" y="940"/>
                    </a:lnTo>
                    <a:lnTo>
                      <a:pt x="384" y="910"/>
                    </a:lnTo>
                    <a:lnTo>
                      <a:pt x="368" y="876"/>
                    </a:lnTo>
                    <a:lnTo>
                      <a:pt x="354" y="840"/>
                    </a:lnTo>
                    <a:lnTo>
                      <a:pt x="340" y="802"/>
                    </a:lnTo>
                    <a:lnTo>
                      <a:pt x="328" y="762"/>
                    </a:lnTo>
                    <a:lnTo>
                      <a:pt x="318" y="720"/>
                    </a:lnTo>
                    <a:lnTo>
                      <a:pt x="308" y="674"/>
                    </a:lnTo>
                    <a:lnTo>
                      <a:pt x="308" y="674"/>
                    </a:lnTo>
                    <a:lnTo>
                      <a:pt x="290" y="650"/>
                    </a:lnTo>
                    <a:lnTo>
                      <a:pt x="274" y="626"/>
                    </a:lnTo>
                    <a:lnTo>
                      <a:pt x="258" y="598"/>
                    </a:lnTo>
                    <a:lnTo>
                      <a:pt x="242" y="566"/>
                    </a:lnTo>
                    <a:lnTo>
                      <a:pt x="230" y="532"/>
                    </a:lnTo>
                    <a:lnTo>
                      <a:pt x="216" y="494"/>
                    </a:lnTo>
                    <a:lnTo>
                      <a:pt x="206" y="452"/>
                    </a:lnTo>
                    <a:lnTo>
                      <a:pt x="194" y="408"/>
                    </a:lnTo>
                    <a:lnTo>
                      <a:pt x="194" y="408"/>
                    </a:lnTo>
                    <a:lnTo>
                      <a:pt x="180" y="394"/>
                    </a:lnTo>
                    <a:lnTo>
                      <a:pt x="164" y="378"/>
                    </a:lnTo>
                    <a:lnTo>
                      <a:pt x="152" y="356"/>
                    </a:lnTo>
                    <a:lnTo>
                      <a:pt x="138" y="332"/>
                    </a:lnTo>
                    <a:lnTo>
                      <a:pt x="126" y="302"/>
                    </a:lnTo>
                    <a:lnTo>
                      <a:pt x="116" y="270"/>
                    </a:lnTo>
                    <a:lnTo>
                      <a:pt x="106" y="234"/>
                    </a:lnTo>
                    <a:lnTo>
                      <a:pt x="96" y="196"/>
                    </a:lnTo>
                    <a:lnTo>
                      <a:pt x="96" y="196"/>
                    </a:lnTo>
                    <a:lnTo>
                      <a:pt x="84" y="192"/>
                    </a:lnTo>
                    <a:lnTo>
                      <a:pt x="74" y="184"/>
                    </a:lnTo>
                    <a:lnTo>
                      <a:pt x="64" y="172"/>
                    </a:lnTo>
                    <a:lnTo>
                      <a:pt x="56" y="156"/>
                    </a:lnTo>
                    <a:lnTo>
                      <a:pt x="48" y="136"/>
                    </a:lnTo>
                    <a:lnTo>
                      <a:pt x="40" y="112"/>
                    </a:lnTo>
                    <a:lnTo>
                      <a:pt x="32" y="84"/>
                    </a:lnTo>
                    <a:lnTo>
                      <a:pt x="26" y="52"/>
                    </a:lnTo>
                    <a:lnTo>
                      <a:pt x="26" y="52"/>
                    </a:lnTo>
                    <a:lnTo>
                      <a:pt x="20" y="60"/>
                    </a:lnTo>
                    <a:lnTo>
                      <a:pt x="16" y="64"/>
                    </a:lnTo>
                    <a:lnTo>
                      <a:pt x="10" y="64"/>
                    </a:lnTo>
                    <a:lnTo>
                      <a:pt x="8" y="60"/>
                    </a:lnTo>
                    <a:lnTo>
                      <a:pt x="4" y="50"/>
                    </a:lnTo>
                    <a:lnTo>
                      <a:pt x="2" y="38"/>
                    </a:lnTo>
                    <a:lnTo>
                      <a:pt x="0" y="0"/>
                    </a:lnTo>
                    <a:lnTo>
                      <a:pt x="0" y="3092"/>
                    </a:lnTo>
                    <a:lnTo>
                      <a:pt x="0" y="3092"/>
                    </a:lnTo>
                    <a:lnTo>
                      <a:pt x="16" y="3072"/>
                    </a:lnTo>
                    <a:lnTo>
                      <a:pt x="30" y="3056"/>
                    </a:lnTo>
                    <a:lnTo>
                      <a:pt x="46" y="3046"/>
                    </a:lnTo>
                    <a:lnTo>
                      <a:pt x="60" y="3040"/>
                    </a:lnTo>
                    <a:lnTo>
                      <a:pt x="68" y="3038"/>
                    </a:lnTo>
                    <a:lnTo>
                      <a:pt x="76" y="3038"/>
                    </a:lnTo>
                    <a:lnTo>
                      <a:pt x="92" y="3044"/>
                    </a:lnTo>
                    <a:lnTo>
                      <a:pt x="106" y="3052"/>
                    </a:lnTo>
                    <a:lnTo>
                      <a:pt x="122" y="3066"/>
                    </a:lnTo>
                    <a:lnTo>
                      <a:pt x="122" y="3066"/>
                    </a:lnTo>
                    <a:lnTo>
                      <a:pt x="136" y="3040"/>
                    </a:lnTo>
                    <a:lnTo>
                      <a:pt x="148" y="3020"/>
                    </a:lnTo>
                    <a:lnTo>
                      <a:pt x="162" y="3002"/>
                    </a:lnTo>
                    <a:lnTo>
                      <a:pt x="176" y="2992"/>
                    </a:lnTo>
                    <a:lnTo>
                      <a:pt x="190" y="2984"/>
                    </a:lnTo>
                    <a:lnTo>
                      <a:pt x="206" y="2982"/>
                    </a:lnTo>
                    <a:lnTo>
                      <a:pt x="222" y="2986"/>
                    </a:lnTo>
                    <a:lnTo>
                      <a:pt x="238" y="2994"/>
                    </a:lnTo>
                    <a:lnTo>
                      <a:pt x="238" y="2994"/>
                    </a:lnTo>
                    <a:lnTo>
                      <a:pt x="248" y="2962"/>
                    </a:lnTo>
                    <a:lnTo>
                      <a:pt x="258" y="2938"/>
                    </a:lnTo>
                    <a:lnTo>
                      <a:pt x="270" y="2916"/>
                    </a:lnTo>
                    <a:lnTo>
                      <a:pt x="282" y="2900"/>
                    </a:lnTo>
                    <a:lnTo>
                      <a:pt x="296" y="2888"/>
                    </a:lnTo>
                    <a:lnTo>
                      <a:pt x="310" y="2880"/>
                    </a:lnTo>
                    <a:lnTo>
                      <a:pt x="326" y="2876"/>
                    </a:lnTo>
                    <a:lnTo>
                      <a:pt x="342" y="2878"/>
                    </a:lnTo>
                    <a:lnTo>
                      <a:pt x="342" y="2878"/>
                    </a:lnTo>
                    <a:lnTo>
                      <a:pt x="350" y="2844"/>
                    </a:lnTo>
                    <a:lnTo>
                      <a:pt x="358" y="2816"/>
                    </a:lnTo>
                    <a:lnTo>
                      <a:pt x="368" y="2790"/>
                    </a:lnTo>
                    <a:lnTo>
                      <a:pt x="378" y="2770"/>
                    </a:lnTo>
                    <a:lnTo>
                      <a:pt x="390" y="2752"/>
                    </a:lnTo>
                    <a:lnTo>
                      <a:pt x="402" y="2740"/>
                    </a:lnTo>
                    <a:lnTo>
                      <a:pt x="418" y="2732"/>
                    </a:lnTo>
                    <a:lnTo>
                      <a:pt x="434" y="2726"/>
                    </a:lnTo>
                    <a:lnTo>
                      <a:pt x="434" y="2726"/>
                    </a:lnTo>
                    <a:lnTo>
                      <a:pt x="438" y="2690"/>
                    </a:lnTo>
                    <a:lnTo>
                      <a:pt x="444" y="2658"/>
                    </a:lnTo>
                    <a:lnTo>
                      <a:pt x="450" y="2630"/>
                    </a:lnTo>
                    <a:lnTo>
                      <a:pt x="460" y="2606"/>
                    </a:lnTo>
                    <a:lnTo>
                      <a:pt x="470" y="2584"/>
                    </a:lnTo>
                    <a:lnTo>
                      <a:pt x="480" y="2568"/>
                    </a:lnTo>
                    <a:lnTo>
                      <a:pt x="494" y="2554"/>
                    </a:lnTo>
                    <a:lnTo>
                      <a:pt x="508" y="2542"/>
                    </a:lnTo>
                    <a:lnTo>
                      <a:pt x="508" y="2542"/>
                    </a:lnTo>
                    <a:lnTo>
                      <a:pt x="510" y="2506"/>
                    </a:lnTo>
                    <a:lnTo>
                      <a:pt x="514" y="2472"/>
                    </a:lnTo>
                    <a:lnTo>
                      <a:pt x="518" y="2442"/>
                    </a:lnTo>
                    <a:lnTo>
                      <a:pt x="524" y="2414"/>
                    </a:lnTo>
                    <a:lnTo>
                      <a:pt x="532" y="2390"/>
                    </a:lnTo>
                    <a:lnTo>
                      <a:pt x="542" y="2368"/>
                    </a:lnTo>
                    <a:lnTo>
                      <a:pt x="552" y="2348"/>
                    </a:lnTo>
                    <a:lnTo>
                      <a:pt x="566" y="2332"/>
                    </a:lnTo>
                    <a:lnTo>
                      <a:pt x="566" y="2332"/>
                    </a:lnTo>
                    <a:lnTo>
                      <a:pt x="564" y="2296"/>
                    </a:lnTo>
                    <a:lnTo>
                      <a:pt x="564" y="2262"/>
                    </a:lnTo>
                    <a:lnTo>
                      <a:pt x="566" y="2228"/>
                    </a:lnTo>
                    <a:lnTo>
                      <a:pt x="570" y="2200"/>
                    </a:lnTo>
                    <a:lnTo>
                      <a:pt x="576" y="2172"/>
                    </a:lnTo>
                    <a:lnTo>
                      <a:pt x="582" y="2146"/>
                    </a:lnTo>
                    <a:lnTo>
                      <a:pt x="592" y="2122"/>
                    </a:lnTo>
                    <a:lnTo>
                      <a:pt x="602" y="2100"/>
                    </a:lnTo>
                    <a:lnTo>
                      <a:pt x="602" y="2100"/>
                    </a:lnTo>
                    <a:lnTo>
                      <a:pt x="598" y="2064"/>
                    </a:lnTo>
                    <a:lnTo>
                      <a:pt x="594" y="2030"/>
                    </a:lnTo>
                    <a:lnTo>
                      <a:pt x="594" y="1998"/>
                    </a:lnTo>
                    <a:lnTo>
                      <a:pt x="594" y="1966"/>
                    </a:lnTo>
                    <a:lnTo>
                      <a:pt x="596" y="1936"/>
                    </a:lnTo>
                    <a:lnTo>
                      <a:pt x="600" y="1908"/>
                    </a:lnTo>
                    <a:lnTo>
                      <a:pt x="606" y="1880"/>
                    </a:lnTo>
                    <a:lnTo>
                      <a:pt x="614" y="1854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3"/>
                  </a:gs>
                  <a:gs pos="85000">
                    <a:schemeClr val="accent4"/>
                  </a:gs>
                </a:gsLst>
                <a:lin ang="8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2" name="Freeform 52"/>
              <p:cNvSpPr>
                <a:spLocks noEditPoints="1"/>
              </p:cNvSpPr>
              <p:nvPr/>
            </p:nvSpPr>
            <p:spPr bwMode="auto">
              <a:xfrm>
                <a:off x="3403584" y="1044511"/>
                <a:ext cx="962025" cy="4486275"/>
              </a:xfrm>
              <a:custGeom>
                <a:avLst/>
                <a:gdLst/>
                <a:ahLst/>
                <a:cxnLst>
                  <a:cxn ang="0">
                    <a:pos x="586" y="10"/>
                  </a:cxn>
                  <a:cxn ang="0">
                    <a:pos x="558" y="106"/>
                  </a:cxn>
                  <a:cxn ang="0">
                    <a:pos x="518" y="144"/>
                  </a:cxn>
                  <a:cxn ang="0">
                    <a:pos x="488" y="250"/>
                  </a:cxn>
                  <a:cxn ang="0">
                    <a:pos x="436" y="342"/>
                  </a:cxn>
                  <a:cxn ang="0">
                    <a:pos x="398" y="442"/>
                  </a:cxn>
                  <a:cxn ang="0">
                    <a:pos x="342" y="574"/>
                  </a:cxn>
                  <a:cxn ang="0">
                    <a:pos x="298" y="668"/>
                  </a:cxn>
                  <a:cxn ang="0">
                    <a:pos x="246" y="824"/>
                  </a:cxn>
                  <a:cxn ang="0">
                    <a:pos x="194" y="918"/>
                  </a:cxn>
                  <a:cxn ang="0">
                    <a:pos x="178" y="1006"/>
                  </a:cxn>
                  <a:cxn ang="0">
                    <a:pos x="128" y="1158"/>
                  </a:cxn>
                  <a:cxn ang="0">
                    <a:pos x="96" y="1226"/>
                  </a:cxn>
                  <a:cxn ang="0">
                    <a:pos x="74" y="1382"/>
                  </a:cxn>
                  <a:cxn ang="0">
                    <a:pos x="26" y="1528"/>
                  </a:cxn>
                  <a:cxn ang="0">
                    <a:pos x="26" y="1640"/>
                  </a:cxn>
                  <a:cxn ang="0">
                    <a:pos x="0" y="1802"/>
                  </a:cxn>
                  <a:cxn ang="0">
                    <a:pos x="22" y="1942"/>
                  </a:cxn>
                  <a:cxn ang="0">
                    <a:pos x="12" y="2048"/>
                  </a:cxn>
                  <a:cxn ang="0">
                    <a:pos x="42" y="2126"/>
                  </a:cxn>
                  <a:cxn ang="0">
                    <a:pos x="50" y="2226"/>
                  </a:cxn>
                  <a:cxn ang="0">
                    <a:pos x="62" y="2296"/>
                  </a:cxn>
                  <a:cxn ang="0">
                    <a:pos x="98" y="2390"/>
                  </a:cxn>
                  <a:cxn ang="0">
                    <a:pos x="106" y="2490"/>
                  </a:cxn>
                  <a:cxn ang="0">
                    <a:pos x="156" y="2554"/>
                  </a:cxn>
                  <a:cxn ang="0">
                    <a:pos x="182" y="2674"/>
                  </a:cxn>
                  <a:cxn ang="0">
                    <a:pos x="226" y="2700"/>
                  </a:cxn>
                  <a:cxn ang="0">
                    <a:pos x="266" y="2792"/>
                  </a:cxn>
                  <a:cxn ang="0">
                    <a:pos x="276" y="2826"/>
                  </a:cxn>
                  <a:cxn ang="0">
                    <a:pos x="286" y="2824"/>
                  </a:cxn>
                  <a:cxn ang="0">
                    <a:pos x="276" y="2762"/>
                  </a:cxn>
                  <a:cxn ang="0">
                    <a:pos x="230" y="2688"/>
                  </a:cxn>
                  <a:cxn ang="0">
                    <a:pos x="196" y="2638"/>
                  </a:cxn>
                  <a:cxn ang="0">
                    <a:pos x="164" y="2532"/>
                  </a:cxn>
                  <a:cxn ang="0">
                    <a:pos x="126" y="2490"/>
                  </a:cxn>
                  <a:cxn ang="0">
                    <a:pos x="110" y="2362"/>
                  </a:cxn>
                  <a:cxn ang="0">
                    <a:pos x="68" y="2280"/>
                  </a:cxn>
                  <a:cxn ang="0">
                    <a:pos x="68" y="2176"/>
                  </a:cxn>
                  <a:cxn ang="0">
                    <a:pos x="42" y="2070"/>
                  </a:cxn>
                  <a:cxn ang="0">
                    <a:pos x="40" y="1978"/>
                  </a:cxn>
                  <a:cxn ang="0">
                    <a:pos x="34" y="1856"/>
                  </a:cxn>
                  <a:cxn ang="0">
                    <a:pos x="28" y="1766"/>
                  </a:cxn>
                  <a:cxn ang="0">
                    <a:pos x="46" y="1630"/>
                  </a:cxn>
                  <a:cxn ang="0">
                    <a:pos x="46" y="1528"/>
                  </a:cxn>
                  <a:cxn ang="0">
                    <a:pos x="92" y="1382"/>
                  </a:cxn>
                  <a:cxn ang="0">
                    <a:pos x="116" y="1226"/>
                  </a:cxn>
                  <a:cxn ang="0">
                    <a:pos x="162" y="1122"/>
                  </a:cxn>
                  <a:cxn ang="0">
                    <a:pos x="206" y="962"/>
                  </a:cxn>
                  <a:cxn ang="0">
                    <a:pos x="250" y="858"/>
                  </a:cxn>
                  <a:cxn ang="0">
                    <a:pos x="306" y="710"/>
                  </a:cxn>
                  <a:cxn ang="0">
                    <a:pos x="344" y="598"/>
                  </a:cxn>
                  <a:cxn ang="0">
                    <a:pos x="404" y="480"/>
                  </a:cxn>
                  <a:cxn ang="0">
                    <a:pos x="440" y="356"/>
                  </a:cxn>
                  <a:cxn ang="0">
                    <a:pos x="496" y="280"/>
                  </a:cxn>
                  <a:cxn ang="0">
                    <a:pos x="538" y="144"/>
                  </a:cxn>
                  <a:cxn ang="0">
                    <a:pos x="568" y="122"/>
                  </a:cxn>
                  <a:cxn ang="0">
                    <a:pos x="600" y="40"/>
                  </a:cxn>
                  <a:cxn ang="0">
                    <a:pos x="606" y="12"/>
                  </a:cxn>
                  <a:cxn ang="0">
                    <a:pos x="594" y="8"/>
                  </a:cxn>
                  <a:cxn ang="0">
                    <a:pos x="588" y="0"/>
                  </a:cxn>
                </a:cxnLst>
                <a:rect l="0" t="0" r="r" b="b"/>
                <a:pathLst>
                  <a:path w="606" h="2826">
                    <a:moveTo>
                      <a:pt x="590" y="4"/>
                    </a:moveTo>
                    <a:lnTo>
                      <a:pt x="590" y="4"/>
                    </a:lnTo>
                    <a:lnTo>
                      <a:pt x="586" y="10"/>
                    </a:lnTo>
                    <a:lnTo>
                      <a:pt x="586" y="10"/>
                    </a:lnTo>
                    <a:lnTo>
                      <a:pt x="580" y="40"/>
                    </a:lnTo>
                    <a:lnTo>
                      <a:pt x="574" y="66"/>
                    </a:lnTo>
                    <a:lnTo>
                      <a:pt x="566" y="88"/>
                    </a:lnTo>
                    <a:lnTo>
                      <a:pt x="558" y="106"/>
                    </a:lnTo>
                    <a:lnTo>
                      <a:pt x="550" y="122"/>
                    </a:lnTo>
                    <a:lnTo>
                      <a:pt x="540" y="132"/>
                    </a:lnTo>
                    <a:lnTo>
                      <a:pt x="530" y="140"/>
                    </a:lnTo>
                    <a:lnTo>
                      <a:pt x="518" y="144"/>
                    </a:lnTo>
                    <a:lnTo>
                      <a:pt x="518" y="144"/>
                    </a:lnTo>
                    <a:lnTo>
                      <a:pt x="510" y="182"/>
                    </a:lnTo>
                    <a:lnTo>
                      <a:pt x="500" y="218"/>
                    </a:lnTo>
                    <a:lnTo>
                      <a:pt x="488" y="250"/>
                    </a:lnTo>
                    <a:lnTo>
                      <a:pt x="476" y="280"/>
                    </a:lnTo>
                    <a:lnTo>
                      <a:pt x="464" y="304"/>
                    </a:lnTo>
                    <a:lnTo>
                      <a:pt x="450" y="326"/>
                    </a:lnTo>
                    <a:lnTo>
                      <a:pt x="436" y="342"/>
                    </a:lnTo>
                    <a:lnTo>
                      <a:pt x="420" y="356"/>
                    </a:lnTo>
                    <a:lnTo>
                      <a:pt x="420" y="356"/>
                    </a:lnTo>
                    <a:lnTo>
                      <a:pt x="410" y="400"/>
                    </a:lnTo>
                    <a:lnTo>
                      <a:pt x="398" y="442"/>
                    </a:lnTo>
                    <a:lnTo>
                      <a:pt x="386" y="480"/>
                    </a:lnTo>
                    <a:lnTo>
                      <a:pt x="372" y="514"/>
                    </a:lnTo>
                    <a:lnTo>
                      <a:pt x="358" y="546"/>
                    </a:lnTo>
                    <a:lnTo>
                      <a:pt x="342" y="574"/>
                    </a:lnTo>
                    <a:lnTo>
                      <a:pt x="326" y="598"/>
                    </a:lnTo>
                    <a:lnTo>
                      <a:pt x="308" y="622"/>
                    </a:lnTo>
                    <a:lnTo>
                      <a:pt x="308" y="622"/>
                    </a:lnTo>
                    <a:lnTo>
                      <a:pt x="298" y="668"/>
                    </a:lnTo>
                    <a:lnTo>
                      <a:pt x="286" y="710"/>
                    </a:lnTo>
                    <a:lnTo>
                      <a:pt x="274" y="750"/>
                    </a:lnTo>
                    <a:lnTo>
                      <a:pt x="260" y="788"/>
                    </a:lnTo>
                    <a:lnTo>
                      <a:pt x="246" y="824"/>
                    </a:lnTo>
                    <a:lnTo>
                      <a:pt x="230" y="858"/>
                    </a:lnTo>
                    <a:lnTo>
                      <a:pt x="212" y="888"/>
                    </a:lnTo>
                    <a:lnTo>
                      <a:pt x="194" y="918"/>
                    </a:lnTo>
                    <a:lnTo>
                      <a:pt x="194" y="918"/>
                    </a:lnTo>
                    <a:lnTo>
                      <a:pt x="194" y="918"/>
                    </a:lnTo>
                    <a:lnTo>
                      <a:pt x="194" y="918"/>
                    </a:lnTo>
                    <a:lnTo>
                      <a:pt x="186" y="962"/>
                    </a:lnTo>
                    <a:lnTo>
                      <a:pt x="178" y="1006"/>
                    </a:lnTo>
                    <a:lnTo>
                      <a:pt x="168" y="1046"/>
                    </a:lnTo>
                    <a:lnTo>
                      <a:pt x="156" y="1084"/>
                    </a:lnTo>
                    <a:lnTo>
                      <a:pt x="144" y="1122"/>
                    </a:lnTo>
                    <a:lnTo>
                      <a:pt x="128" y="1158"/>
                    </a:lnTo>
                    <a:lnTo>
                      <a:pt x="114" y="1194"/>
                    </a:lnTo>
                    <a:lnTo>
                      <a:pt x="96" y="1226"/>
                    </a:lnTo>
                    <a:lnTo>
                      <a:pt x="96" y="1226"/>
                    </a:lnTo>
                    <a:lnTo>
                      <a:pt x="96" y="1226"/>
                    </a:lnTo>
                    <a:lnTo>
                      <a:pt x="92" y="1268"/>
                    </a:lnTo>
                    <a:lnTo>
                      <a:pt x="88" y="1306"/>
                    </a:lnTo>
                    <a:lnTo>
                      <a:pt x="82" y="1344"/>
                    </a:lnTo>
                    <a:lnTo>
                      <a:pt x="74" y="1382"/>
                    </a:lnTo>
                    <a:lnTo>
                      <a:pt x="64" y="1420"/>
                    </a:lnTo>
                    <a:lnTo>
                      <a:pt x="52" y="1456"/>
                    </a:lnTo>
                    <a:lnTo>
                      <a:pt x="40" y="1492"/>
                    </a:lnTo>
                    <a:lnTo>
                      <a:pt x="26" y="1528"/>
                    </a:lnTo>
                    <a:lnTo>
                      <a:pt x="26" y="1528"/>
                    </a:lnTo>
                    <a:lnTo>
                      <a:pt x="28" y="1588"/>
                    </a:lnTo>
                    <a:lnTo>
                      <a:pt x="28" y="1588"/>
                    </a:lnTo>
                    <a:lnTo>
                      <a:pt x="26" y="1640"/>
                    </a:lnTo>
                    <a:lnTo>
                      <a:pt x="22" y="1694"/>
                    </a:lnTo>
                    <a:lnTo>
                      <a:pt x="12" y="1748"/>
                    </a:lnTo>
                    <a:lnTo>
                      <a:pt x="0" y="1802"/>
                    </a:lnTo>
                    <a:lnTo>
                      <a:pt x="0" y="1802"/>
                    </a:lnTo>
                    <a:lnTo>
                      <a:pt x="10" y="1834"/>
                    </a:lnTo>
                    <a:lnTo>
                      <a:pt x="16" y="1868"/>
                    </a:lnTo>
                    <a:lnTo>
                      <a:pt x="20" y="1904"/>
                    </a:lnTo>
                    <a:lnTo>
                      <a:pt x="22" y="1942"/>
                    </a:lnTo>
                    <a:lnTo>
                      <a:pt x="22" y="1942"/>
                    </a:lnTo>
                    <a:lnTo>
                      <a:pt x="20" y="1994"/>
                    </a:lnTo>
                    <a:lnTo>
                      <a:pt x="12" y="2048"/>
                    </a:lnTo>
                    <a:lnTo>
                      <a:pt x="12" y="2048"/>
                    </a:lnTo>
                    <a:lnTo>
                      <a:pt x="22" y="2066"/>
                    </a:lnTo>
                    <a:lnTo>
                      <a:pt x="30" y="2086"/>
                    </a:lnTo>
                    <a:lnTo>
                      <a:pt x="36" y="2106"/>
                    </a:lnTo>
                    <a:lnTo>
                      <a:pt x="42" y="2126"/>
                    </a:lnTo>
                    <a:lnTo>
                      <a:pt x="46" y="2150"/>
                    </a:lnTo>
                    <a:lnTo>
                      <a:pt x="48" y="2174"/>
                    </a:lnTo>
                    <a:lnTo>
                      <a:pt x="50" y="2198"/>
                    </a:lnTo>
                    <a:lnTo>
                      <a:pt x="50" y="2226"/>
                    </a:lnTo>
                    <a:lnTo>
                      <a:pt x="50" y="2226"/>
                    </a:lnTo>
                    <a:lnTo>
                      <a:pt x="48" y="2280"/>
                    </a:lnTo>
                    <a:lnTo>
                      <a:pt x="48" y="2280"/>
                    </a:lnTo>
                    <a:lnTo>
                      <a:pt x="62" y="2296"/>
                    </a:lnTo>
                    <a:lnTo>
                      <a:pt x="74" y="2316"/>
                    </a:lnTo>
                    <a:lnTo>
                      <a:pt x="84" y="2338"/>
                    </a:lnTo>
                    <a:lnTo>
                      <a:pt x="90" y="2362"/>
                    </a:lnTo>
                    <a:lnTo>
                      <a:pt x="98" y="2390"/>
                    </a:lnTo>
                    <a:lnTo>
                      <a:pt x="102" y="2420"/>
                    </a:lnTo>
                    <a:lnTo>
                      <a:pt x="104" y="2454"/>
                    </a:lnTo>
                    <a:lnTo>
                      <a:pt x="106" y="2490"/>
                    </a:lnTo>
                    <a:lnTo>
                      <a:pt x="106" y="2490"/>
                    </a:lnTo>
                    <a:lnTo>
                      <a:pt x="120" y="2502"/>
                    </a:lnTo>
                    <a:lnTo>
                      <a:pt x="134" y="2516"/>
                    </a:lnTo>
                    <a:lnTo>
                      <a:pt x="146" y="2532"/>
                    </a:lnTo>
                    <a:lnTo>
                      <a:pt x="156" y="2554"/>
                    </a:lnTo>
                    <a:lnTo>
                      <a:pt x="164" y="2578"/>
                    </a:lnTo>
                    <a:lnTo>
                      <a:pt x="172" y="2606"/>
                    </a:lnTo>
                    <a:lnTo>
                      <a:pt x="178" y="2638"/>
                    </a:lnTo>
                    <a:lnTo>
                      <a:pt x="182" y="2674"/>
                    </a:lnTo>
                    <a:lnTo>
                      <a:pt x="182" y="2674"/>
                    </a:lnTo>
                    <a:lnTo>
                      <a:pt x="198" y="2680"/>
                    </a:lnTo>
                    <a:lnTo>
                      <a:pt x="212" y="2688"/>
                    </a:lnTo>
                    <a:lnTo>
                      <a:pt x="226" y="2700"/>
                    </a:lnTo>
                    <a:lnTo>
                      <a:pt x="236" y="2718"/>
                    </a:lnTo>
                    <a:lnTo>
                      <a:pt x="248" y="2738"/>
                    </a:lnTo>
                    <a:lnTo>
                      <a:pt x="258" y="2762"/>
                    </a:lnTo>
                    <a:lnTo>
                      <a:pt x="266" y="2792"/>
                    </a:lnTo>
                    <a:lnTo>
                      <a:pt x="272" y="2826"/>
                    </a:lnTo>
                    <a:lnTo>
                      <a:pt x="272" y="2826"/>
                    </a:lnTo>
                    <a:lnTo>
                      <a:pt x="276" y="2826"/>
                    </a:lnTo>
                    <a:lnTo>
                      <a:pt x="276" y="2826"/>
                    </a:lnTo>
                    <a:lnTo>
                      <a:pt x="278" y="2826"/>
                    </a:lnTo>
                    <a:lnTo>
                      <a:pt x="278" y="2826"/>
                    </a:lnTo>
                    <a:lnTo>
                      <a:pt x="286" y="2824"/>
                    </a:lnTo>
                    <a:lnTo>
                      <a:pt x="286" y="2824"/>
                    </a:lnTo>
                    <a:lnTo>
                      <a:pt x="292" y="2826"/>
                    </a:lnTo>
                    <a:lnTo>
                      <a:pt x="292" y="2826"/>
                    </a:lnTo>
                    <a:lnTo>
                      <a:pt x="284" y="2792"/>
                    </a:lnTo>
                    <a:lnTo>
                      <a:pt x="276" y="2762"/>
                    </a:lnTo>
                    <a:lnTo>
                      <a:pt x="266" y="2738"/>
                    </a:lnTo>
                    <a:lnTo>
                      <a:pt x="256" y="2718"/>
                    </a:lnTo>
                    <a:lnTo>
                      <a:pt x="244" y="2700"/>
                    </a:lnTo>
                    <a:lnTo>
                      <a:pt x="230" y="2688"/>
                    </a:lnTo>
                    <a:lnTo>
                      <a:pt x="216" y="2680"/>
                    </a:lnTo>
                    <a:lnTo>
                      <a:pt x="200" y="2674"/>
                    </a:lnTo>
                    <a:lnTo>
                      <a:pt x="200" y="2674"/>
                    </a:lnTo>
                    <a:lnTo>
                      <a:pt x="196" y="2638"/>
                    </a:lnTo>
                    <a:lnTo>
                      <a:pt x="190" y="2606"/>
                    </a:lnTo>
                    <a:lnTo>
                      <a:pt x="184" y="2578"/>
                    </a:lnTo>
                    <a:lnTo>
                      <a:pt x="174" y="2554"/>
                    </a:lnTo>
                    <a:lnTo>
                      <a:pt x="164" y="2532"/>
                    </a:lnTo>
                    <a:lnTo>
                      <a:pt x="154" y="2516"/>
                    </a:lnTo>
                    <a:lnTo>
                      <a:pt x="140" y="2502"/>
                    </a:lnTo>
                    <a:lnTo>
                      <a:pt x="126" y="2490"/>
                    </a:lnTo>
                    <a:lnTo>
                      <a:pt x="126" y="2490"/>
                    </a:lnTo>
                    <a:lnTo>
                      <a:pt x="124" y="2454"/>
                    </a:lnTo>
                    <a:lnTo>
                      <a:pt x="120" y="2420"/>
                    </a:lnTo>
                    <a:lnTo>
                      <a:pt x="116" y="2390"/>
                    </a:lnTo>
                    <a:lnTo>
                      <a:pt x="110" y="2362"/>
                    </a:lnTo>
                    <a:lnTo>
                      <a:pt x="102" y="2338"/>
                    </a:lnTo>
                    <a:lnTo>
                      <a:pt x="92" y="2316"/>
                    </a:lnTo>
                    <a:lnTo>
                      <a:pt x="82" y="2296"/>
                    </a:lnTo>
                    <a:lnTo>
                      <a:pt x="68" y="2280"/>
                    </a:lnTo>
                    <a:lnTo>
                      <a:pt x="68" y="2280"/>
                    </a:lnTo>
                    <a:lnTo>
                      <a:pt x="70" y="2244"/>
                    </a:lnTo>
                    <a:lnTo>
                      <a:pt x="70" y="2210"/>
                    </a:lnTo>
                    <a:lnTo>
                      <a:pt x="68" y="2176"/>
                    </a:lnTo>
                    <a:lnTo>
                      <a:pt x="64" y="2148"/>
                    </a:lnTo>
                    <a:lnTo>
                      <a:pt x="58" y="2120"/>
                    </a:lnTo>
                    <a:lnTo>
                      <a:pt x="52" y="2094"/>
                    </a:lnTo>
                    <a:lnTo>
                      <a:pt x="42" y="2070"/>
                    </a:lnTo>
                    <a:lnTo>
                      <a:pt x="32" y="2048"/>
                    </a:lnTo>
                    <a:lnTo>
                      <a:pt x="32" y="2048"/>
                    </a:lnTo>
                    <a:lnTo>
                      <a:pt x="36" y="2012"/>
                    </a:lnTo>
                    <a:lnTo>
                      <a:pt x="40" y="1978"/>
                    </a:lnTo>
                    <a:lnTo>
                      <a:pt x="40" y="1946"/>
                    </a:lnTo>
                    <a:lnTo>
                      <a:pt x="40" y="1914"/>
                    </a:lnTo>
                    <a:lnTo>
                      <a:pt x="38" y="1884"/>
                    </a:lnTo>
                    <a:lnTo>
                      <a:pt x="34" y="1856"/>
                    </a:lnTo>
                    <a:lnTo>
                      <a:pt x="28" y="1828"/>
                    </a:lnTo>
                    <a:lnTo>
                      <a:pt x="18" y="1802"/>
                    </a:lnTo>
                    <a:lnTo>
                      <a:pt x="18" y="1802"/>
                    </a:lnTo>
                    <a:lnTo>
                      <a:pt x="28" y="1766"/>
                    </a:lnTo>
                    <a:lnTo>
                      <a:pt x="34" y="1732"/>
                    </a:lnTo>
                    <a:lnTo>
                      <a:pt x="40" y="1698"/>
                    </a:lnTo>
                    <a:lnTo>
                      <a:pt x="44" y="1664"/>
                    </a:lnTo>
                    <a:lnTo>
                      <a:pt x="46" y="1630"/>
                    </a:lnTo>
                    <a:lnTo>
                      <a:pt x="48" y="1596"/>
                    </a:lnTo>
                    <a:lnTo>
                      <a:pt x="48" y="1562"/>
                    </a:lnTo>
                    <a:lnTo>
                      <a:pt x="46" y="1528"/>
                    </a:lnTo>
                    <a:lnTo>
                      <a:pt x="46" y="1528"/>
                    </a:lnTo>
                    <a:lnTo>
                      <a:pt x="60" y="1492"/>
                    </a:lnTo>
                    <a:lnTo>
                      <a:pt x="72" y="1456"/>
                    </a:lnTo>
                    <a:lnTo>
                      <a:pt x="82" y="1420"/>
                    </a:lnTo>
                    <a:lnTo>
                      <a:pt x="92" y="1382"/>
                    </a:lnTo>
                    <a:lnTo>
                      <a:pt x="100" y="1344"/>
                    </a:lnTo>
                    <a:lnTo>
                      <a:pt x="106" y="1306"/>
                    </a:lnTo>
                    <a:lnTo>
                      <a:pt x="112" y="1268"/>
                    </a:lnTo>
                    <a:lnTo>
                      <a:pt x="116" y="1226"/>
                    </a:lnTo>
                    <a:lnTo>
                      <a:pt x="116" y="1226"/>
                    </a:lnTo>
                    <a:lnTo>
                      <a:pt x="132" y="1194"/>
                    </a:lnTo>
                    <a:lnTo>
                      <a:pt x="148" y="1158"/>
                    </a:lnTo>
                    <a:lnTo>
                      <a:pt x="162" y="1122"/>
                    </a:lnTo>
                    <a:lnTo>
                      <a:pt x="176" y="1084"/>
                    </a:lnTo>
                    <a:lnTo>
                      <a:pt x="188" y="1046"/>
                    </a:lnTo>
                    <a:lnTo>
                      <a:pt x="198" y="1004"/>
                    </a:lnTo>
                    <a:lnTo>
                      <a:pt x="206" y="962"/>
                    </a:lnTo>
                    <a:lnTo>
                      <a:pt x="214" y="918"/>
                    </a:lnTo>
                    <a:lnTo>
                      <a:pt x="214" y="918"/>
                    </a:lnTo>
                    <a:lnTo>
                      <a:pt x="232" y="888"/>
                    </a:lnTo>
                    <a:lnTo>
                      <a:pt x="250" y="858"/>
                    </a:lnTo>
                    <a:lnTo>
                      <a:pt x="266" y="824"/>
                    </a:lnTo>
                    <a:lnTo>
                      <a:pt x="280" y="788"/>
                    </a:lnTo>
                    <a:lnTo>
                      <a:pt x="294" y="750"/>
                    </a:lnTo>
                    <a:lnTo>
                      <a:pt x="306" y="710"/>
                    </a:lnTo>
                    <a:lnTo>
                      <a:pt x="316" y="668"/>
                    </a:lnTo>
                    <a:lnTo>
                      <a:pt x="326" y="622"/>
                    </a:lnTo>
                    <a:lnTo>
                      <a:pt x="326" y="622"/>
                    </a:lnTo>
                    <a:lnTo>
                      <a:pt x="344" y="598"/>
                    </a:lnTo>
                    <a:lnTo>
                      <a:pt x="360" y="574"/>
                    </a:lnTo>
                    <a:lnTo>
                      <a:pt x="376" y="546"/>
                    </a:lnTo>
                    <a:lnTo>
                      <a:pt x="390" y="514"/>
                    </a:lnTo>
                    <a:lnTo>
                      <a:pt x="404" y="480"/>
                    </a:lnTo>
                    <a:lnTo>
                      <a:pt x="418" y="442"/>
                    </a:lnTo>
                    <a:lnTo>
                      <a:pt x="428" y="400"/>
                    </a:lnTo>
                    <a:lnTo>
                      <a:pt x="440" y="356"/>
                    </a:lnTo>
                    <a:lnTo>
                      <a:pt x="440" y="356"/>
                    </a:lnTo>
                    <a:lnTo>
                      <a:pt x="454" y="342"/>
                    </a:lnTo>
                    <a:lnTo>
                      <a:pt x="470" y="326"/>
                    </a:lnTo>
                    <a:lnTo>
                      <a:pt x="482" y="304"/>
                    </a:lnTo>
                    <a:lnTo>
                      <a:pt x="496" y="280"/>
                    </a:lnTo>
                    <a:lnTo>
                      <a:pt x="508" y="250"/>
                    </a:lnTo>
                    <a:lnTo>
                      <a:pt x="518" y="218"/>
                    </a:lnTo>
                    <a:lnTo>
                      <a:pt x="528" y="182"/>
                    </a:lnTo>
                    <a:lnTo>
                      <a:pt x="538" y="144"/>
                    </a:lnTo>
                    <a:lnTo>
                      <a:pt x="538" y="144"/>
                    </a:lnTo>
                    <a:lnTo>
                      <a:pt x="548" y="140"/>
                    </a:lnTo>
                    <a:lnTo>
                      <a:pt x="558" y="132"/>
                    </a:lnTo>
                    <a:lnTo>
                      <a:pt x="568" y="122"/>
                    </a:lnTo>
                    <a:lnTo>
                      <a:pt x="578" y="106"/>
                    </a:lnTo>
                    <a:lnTo>
                      <a:pt x="586" y="88"/>
                    </a:lnTo>
                    <a:lnTo>
                      <a:pt x="592" y="66"/>
                    </a:lnTo>
                    <a:lnTo>
                      <a:pt x="600" y="40"/>
                    </a:lnTo>
                    <a:lnTo>
                      <a:pt x="606" y="12"/>
                    </a:lnTo>
                    <a:lnTo>
                      <a:pt x="606" y="12"/>
                    </a:lnTo>
                    <a:lnTo>
                      <a:pt x="606" y="12"/>
                    </a:lnTo>
                    <a:lnTo>
                      <a:pt x="606" y="12"/>
                    </a:lnTo>
                    <a:lnTo>
                      <a:pt x="602" y="12"/>
                    </a:lnTo>
                    <a:lnTo>
                      <a:pt x="602" y="12"/>
                    </a:lnTo>
                    <a:lnTo>
                      <a:pt x="598" y="12"/>
                    </a:lnTo>
                    <a:lnTo>
                      <a:pt x="594" y="8"/>
                    </a:lnTo>
                    <a:lnTo>
                      <a:pt x="594" y="8"/>
                    </a:lnTo>
                    <a:lnTo>
                      <a:pt x="590" y="4"/>
                    </a:lnTo>
                    <a:close/>
                    <a:moveTo>
                      <a:pt x="588" y="0"/>
                    </a:moveTo>
                    <a:lnTo>
                      <a:pt x="588" y="0"/>
                    </a:lnTo>
                    <a:lnTo>
                      <a:pt x="586" y="8"/>
                    </a:lnTo>
                    <a:lnTo>
                      <a:pt x="586" y="8"/>
                    </a:lnTo>
                    <a:lnTo>
                      <a:pt x="588" y="0"/>
                    </a:lnTo>
                    <a:close/>
                  </a:path>
                </a:pathLst>
              </a:custGeom>
              <a:solidFill>
                <a:schemeClr val="bg1">
                  <a:alpha val="53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grpSp>
            <p:nvGrpSpPr>
              <p:cNvPr id="93" name="그룹 319"/>
              <p:cNvGrpSpPr/>
              <p:nvPr/>
            </p:nvGrpSpPr>
            <p:grpSpPr>
              <a:xfrm>
                <a:off x="3440097" y="1034116"/>
                <a:ext cx="1914525" cy="4756150"/>
                <a:chOff x="5165725" y="881063"/>
                <a:chExt cx="1914525" cy="4756150"/>
              </a:xfrm>
              <a:solidFill>
                <a:schemeClr val="bg1">
                  <a:alpha val="22000"/>
                </a:schemeClr>
              </a:solidFill>
            </p:grpSpPr>
            <p:grpSp>
              <p:nvGrpSpPr>
                <p:cNvPr id="96" name="그룹 322"/>
                <p:cNvGrpSpPr/>
                <p:nvPr/>
              </p:nvGrpSpPr>
              <p:grpSpPr>
                <a:xfrm>
                  <a:off x="6096000" y="881063"/>
                  <a:ext cx="984250" cy="4756150"/>
                  <a:chOff x="6096000" y="881063"/>
                  <a:chExt cx="984250" cy="4756150"/>
                </a:xfrm>
                <a:grpFill/>
              </p:grpSpPr>
              <p:sp>
                <p:nvSpPr>
                  <p:cNvPr id="108" name="Freeform 86"/>
                  <p:cNvSpPr>
                    <a:spLocks/>
                  </p:cNvSpPr>
                  <p:nvPr/>
                </p:nvSpPr>
                <p:spPr bwMode="auto">
                  <a:xfrm>
                    <a:off x="6096000" y="881063"/>
                    <a:ext cx="53975" cy="4756150"/>
                  </a:xfrm>
                  <a:custGeom>
                    <a:avLst/>
                    <a:gdLst/>
                    <a:ahLst/>
                    <a:cxnLst>
                      <a:cxn ang="0">
                        <a:pos x="0" y="2996"/>
                      </a:cxn>
                      <a:cxn ang="0">
                        <a:pos x="18" y="0"/>
                      </a:cxn>
                      <a:cxn ang="0">
                        <a:pos x="34" y="2996"/>
                      </a:cxn>
                      <a:cxn ang="0">
                        <a:pos x="0" y="2996"/>
                      </a:cxn>
                    </a:cxnLst>
                    <a:rect l="0" t="0" r="r" b="b"/>
                    <a:pathLst>
                      <a:path w="34" h="2996">
                        <a:moveTo>
                          <a:pt x="0" y="2996"/>
                        </a:moveTo>
                        <a:lnTo>
                          <a:pt x="18" y="0"/>
                        </a:lnTo>
                        <a:lnTo>
                          <a:pt x="34" y="2996"/>
                        </a:lnTo>
                        <a:lnTo>
                          <a:pt x="0" y="2996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09" name="Freeform 87"/>
                  <p:cNvSpPr>
                    <a:spLocks/>
                  </p:cNvSpPr>
                  <p:nvPr/>
                </p:nvSpPr>
                <p:spPr bwMode="auto">
                  <a:xfrm>
                    <a:off x="6124575" y="1414463"/>
                    <a:ext cx="301625" cy="349250"/>
                  </a:xfrm>
                  <a:custGeom>
                    <a:avLst/>
                    <a:gdLst/>
                    <a:ahLst/>
                    <a:cxnLst>
                      <a:cxn ang="0">
                        <a:pos x="190" y="0"/>
                      </a:cxn>
                      <a:cxn ang="0">
                        <a:pos x="190" y="0"/>
                      </a:cxn>
                      <a:cxn ang="0">
                        <a:pos x="184" y="10"/>
                      </a:cxn>
                      <a:cxn ang="0">
                        <a:pos x="184" y="10"/>
                      </a:cxn>
                      <a:cxn ang="0">
                        <a:pos x="174" y="22"/>
                      </a:cxn>
                      <a:cxn ang="0">
                        <a:pos x="174" y="22"/>
                      </a:cxn>
                      <a:cxn ang="0">
                        <a:pos x="164" y="38"/>
                      </a:cxn>
                      <a:cxn ang="0">
                        <a:pos x="164" y="38"/>
                      </a:cxn>
                      <a:cxn ang="0">
                        <a:pos x="98" y="112"/>
                      </a:cxn>
                      <a:cxn ang="0">
                        <a:pos x="98" y="112"/>
                      </a:cxn>
                      <a:cxn ang="0">
                        <a:pos x="32" y="188"/>
                      </a:cxn>
                      <a:cxn ang="0">
                        <a:pos x="32" y="188"/>
                      </a:cxn>
                      <a:cxn ang="0">
                        <a:pos x="20" y="202"/>
                      </a:cxn>
                      <a:cxn ang="0">
                        <a:pos x="20" y="202"/>
                      </a:cxn>
                      <a:cxn ang="0">
                        <a:pos x="8" y="212"/>
                      </a:cxn>
                      <a:cxn ang="0">
                        <a:pos x="8" y="212"/>
                      </a:cxn>
                      <a:cxn ang="0">
                        <a:pos x="0" y="220"/>
                      </a:cxn>
                      <a:cxn ang="0">
                        <a:pos x="0" y="220"/>
                      </a:cxn>
                      <a:cxn ang="0">
                        <a:pos x="6" y="210"/>
                      </a:cxn>
                      <a:cxn ang="0">
                        <a:pos x="6" y="210"/>
                      </a:cxn>
                      <a:cxn ang="0">
                        <a:pos x="14" y="198"/>
                      </a:cxn>
                      <a:cxn ang="0">
                        <a:pos x="14" y="198"/>
                      </a:cxn>
                      <a:cxn ang="0">
                        <a:pos x="26" y="182"/>
                      </a:cxn>
                      <a:cxn ang="0">
                        <a:pos x="26" y="182"/>
                      </a:cxn>
                      <a:cxn ang="0">
                        <a:pos x="92" y="108"/>
                      </a:cxn>
                      <a:cxn ang="0">
                        <a:pos x="92" y="108"/>
                      </a:cxn>
                      <a:cxn ang="0">
                        <a:pos x="158" y="32"/>
                      </a:cxn>
                      <a:cxn ang="0">
                        <a:pos x="158" y="32"/>
                      </a:cxn>
                      <a:cxn ang="0">
                        <a:pos x="170" y="18"/>
                      </a:cxn>
                      <a:cxn ang="0">
                        <a:pos x="170" y="18"/>
                      </a:cxn>
                      <a:cxn ang="0">
                        <a:pos x="180" y="8"/>
                      </a:cxn>
                      <a:cxn ang="0">
                        <a:pos x="180" y="8"/>
                      </a:cxn>
                      <a:cxn ang="0">
                        <a:pos x="190" y="0"/>
                      </a:cxn>
                      <a:cxn ang="0">
                        <a:pos x="190" y="0"/>
                      </a:cxn>
                    </a:cxnLst>
                    <a:rect l="0" t="0" r="r" b="b"/>
                    <a:pathLst>
                      <a:path w="190" h="220">
                        <a:moveTo>
                          <a:pt x="190" y="0"/>
                        </a:moveTo>
                        <a:lnTo>
                          <a:pt x="190" y="0"/>
                        </a:lnTo>
                        <a:lnTo>
                          <a:pt x="184" y="10"/>
                        </a:lnTo>
                        <a:lnTo>
                          <a:pt x="184" y="10"/>
                        </a:lnTo>
                        <a:lnTo>
                          <a:pt x="174" y="22"/>
                        </a:lnTo>
                        <a:lnTo>
                          <a:pt x="174" y="22"/>
                        </a:lnTo>
                        <a:lnTo>
                          <a:pt x="164" y="38"/>
                        </a:lnTo>
                        <a:lnTo>
                          <a:pt x="164" y="38"/>
                        </a:lnTo>
                        <a:lnTo>
                          <a:pt x="98" y="112"/>
                        </a:lnTo>
                        <a:lnTo>
                          <a:pt x="98" y="112"/>
                        </a:lnTo>
                        <a:lnTo>
                          <a:pt x="32" y="188"/>
                        </a:lnTo>
                        <a:lnTo>
                          <a:pt x="32" y="188"/>
                        </a:lnTo>
                        <a:lnTo>
                          <a:pt x="20" y="202"/>
                        </a:lnTo>
                        <a:lnTo>
                          <a:pt x="20" y="202"/>
                        </a:lnTo>
                        <a:lnTo>
                          <a:pt x="8" y="212"/>
                        </a:lnTo>
                        <a:lnTo>
                          <a:pt x="8" y="212"/>
                        </a:lnTo>
                        <a:lnTo>
                          <a:pt x="0" y="220"/>
                        </a:lnTo>
                        <a:lnTo>
                          <a:pt x="0" y="220"/>
                        </a:lnTo>
                        <a:lnTo>
                          <a:pt x="6" y="210"/>
                        </a:lnTo>
                        <a:lnTo>
                          <a:pt x="6" y="210"/>
                        </a:lnTo>
                        <a:lnTo>
                          <a:pt x="14" y="198"/>
                        </a:lnTo>
                        <a:lnTo>
                          <a:pt x="14" y="198"/>
                        </a:lnTo>
                        <a:lnTo>
                          <a:pt x="26" y="182"/>
                        </a:lnTo>
                        <a:lnTo>
                          <a:pt x="26" y="182"/>
                        </a:lnTo>
                        <a:lnTo>
                          <a:pt x="92" y="108"/>
                        </a:lnTo>
                        <a:lnTo>
                          <a:pt x="92" y="108"/>
                        </a:lnTo>
                        <a:lnTo>
                          <a:pt x="158" y="32"/>
                        </a:lnTo>
                        <a:lnTo>
                          <a:pt x="158" y="32"/>
                        </a:lnTo>
                        <a:lnTo>
                          <a:pt x="170" y="18"/>
                        </a:lnTo>
                        <a:lnTo>
                          <a:pt x="170" y="18"/>
                        </a:lnTo>
                        <a:lnTo>
                          <a:pt x="180" y="8"/>
                        </a:lnTo>
                        <a:lnTo>
                          <a:pt x="180" y="8"/>
                        </a:lnTo>
                        <a:lnTo>
                          <a:pt x="190" y="0"/>
                        </a:lnTo>
                        <a:lnTo>
                          <a:pt x="19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10" name="Freeform 88"/>
                  <p:cNvSpPr>
                    <a:spLocks/>
                  </p:cNvSpPr>
                  <p:nvPr/>
                </p:nvSpPr>
                <p:spPr bwMode="auto">
                  <a:xfrm>
                    <a:off x="6124575" y="1827213"/>
                    <a:ext cx="476250" cy="501650"/>
                  </a:xfrm>
                  <a:custGeom>
                    <a:avLst/>
                    <a:gdLst/>
                    <a:ahLst/>
                    <a:cxnLst>
                      <a:cxn ang="0">
                        <a:pos x="300" y="0"/>
                      </a:cxn>
                      <a:cxn ang="0">
                        <a:pos x="300" y="0"/>
                      </a:cxn>
                      <a:cxn ang="0">
                        <a:pos x="288" y="14"/>
                      </a:cxn>
                      <a:cxn ang="0">
                        <a:pos x="288" y="14"/>
                      </a:cxn>
                      <a:cxn ang="0">
                        <a:pos x="276" y="32"/>
                      </a:cxn>
                      <a:cxn ang="0">
                        <a:pos x="276" y="32"/>
                      </a:cxn>
                      <a:cxn ang="0">
                        <a:pos x="256" y="52"/>
                      </a:cxn>
                      <a:cxn ang="0">
                        <a:pos x="256" y="52"/>
                      </a:cxn>
                      <a:cxn ang="0">
                        <a:pos x="154" y="162"/>
                      </a:cxn>
                      <a:cxn ang="0">
                        <a:pos x="154" y="162"/>
                      </a:cxn>
                      <a:cxn ang="0">
                        <a:pos x="50" y="270"/>
                      </a:cxn>
                      <a:cxn ang="0">
                        <a:pos x="50" y="270"/>
                      </a:cxn>
                      <a:cxn ang="0">
                        <a:pos x="30" y="290"/>
                      </a:cxn>
                      <a:cxn ang="0">
                        <a:pos x="30" y="290"/>
                      </a:cxn>
                      <a:cxn ang="0">
                        <a:pos x="14" y="304"/>
                      </a:cxn>
                      <a:cxn ang="0">
                        <a:pos x="14" y="304"/>
                      </a:cxn>
                      <a:cxn ang="0">
                        <a:pos x="0" y="316"/>
                      </a:cxn>
                      <a:cxn ang="0">
                        <a:pos x="0" y="316"/>
                      </a:cxn>
                      <a:cxn ang="0">
                        <a:pos x="12" y="302"/>
                      </a:cxn>
                      <a:cxn ang="0">
                        <a:pos x="12" y="302"/>
                      </a:cxn>
                      <a:cxn ang="0">
                        <a:pos x="24" y="286"/>
                      </a:cxn>
                      <a:cxn ang="0">
                        <a:pos x="24" y="286"/>
                      </a:cxn>
                      <a:cxn ang="0">
                        <a:pos x="44" y="264"/>
                      </a:cxn>
                      <a:cxn ang="0">
                        <a:pos x="44" y="264"/>
                      </a:cxn>
                      <a:cxn ang="0">
                        <a:pos x="146" y="156"/>
                      </a:cxn>
                      <a:cxn ang="0">
                        <a:pos x="146" y="156"/>
                      </a:cxn>
                      <a:cxn ang="0">
                        <a:pos x="250" y="46"/>
                      </a:cxn>
                      <a:cxn ang="0">
                        <a:pos x="250" y="46"/>
                      </a:cxn>
                      <a:cxn ang="0">
                        <a:pos x="270" y="26"/>
                      </a:cxn>
                      <a:cxn ang="0">
                        <a:pos x="270" y="26"/>
                      </a:cxn>
                      <a:cxn ang="0">
                        <a:pos x="286" y="12"/>
                      </a:cxn>
                      <a:cxn ang="0">
                        <a:pos x="286" y="12"/>
                      </a:cxn>
                      <a:cxn ang="0">
                        <a:pos x="300" y="0"/>
                      </a:cxn>
                      <a:cxn ang="0">
                        <a:pos x="300" y="0"/>
                      </a:cxn>
                    </a:cxnLst>
                    <a:rect l="0" t="0" r="r" b="b"/>
                    <a:pathLst>
                      <a:path w="300" h="316">
                        <a:moveTo>
                          <a:pt x="300" y="0"/>
                        </a:moveTo>
                        <a:lnTo>
                          <a:pt x="300" y="0"/>
                        </a:lnTo>
                        <a:lnTo>
                          <a:pt x="288" y="14"/>
                        </a:lnTo>
                        <a:lnTo>
                          <a:pt x="288" y="14"/>
                        </a:lnTo>
                        <a:lnTo>
                          <a:pt x="276" y="32"/>
                        </a:lnTo>
                        <a:lnTo>
                          <a:pt x="276" y="32"/>
                        </a:lnTo>
                        <a:lnTo>
                          <a:pt x="256" y="52"/>
                        </a:lnTo>
                        <a:lnTo>
                          <a:pt x="256" y="52"/>
                        </a:lnTo>
                        <a:lnTo>
                          <a:pt x="154" y="162"/>
                        </a:lnTo>
                        <a:lnTo>
                          <a:pt x="154" y="162"/>
                        </a:lnTo>
                        <a:lnTo>
                          <a:pt x="50" y="270"/>
                        </a:lnTo>
                        <a:lnTo>
                          <a:pt x="50" y="270"/>
                        </a:lnTo>
                        <a:lnTo>
                          <a:pt x="30" y="290"/>
                        </a:lnTo>
                        <a:lnTo>
                          <a:pt x="30" y="290"/>
                        </a:lnTo>
                        <a:lnTo>
                          <a:pt x="14" y="304"/>
                        </a:lnTo>
                        <a:lnTo>
                          <a:pt x="14" y="304"/>
                        </a:lnTo>
                        <a:lnTo>
                          <a:pt x="0" y="316"/>
                        </a:lnTo>
                        <a:lnTo>
                          <a:pt x="0" y="316"/>
                        </a:lnTo>
                        <a:lnTo>
                          <a:pt x="12" y="302"/>
                        </a:lnTo>
                        <a:lnTo>
                          <a:pt x="12" y="302"/>
                        </a:lnTo>
                        <a:lnTo>
                          <a:pt x="24" y="286"/>
                        </a:lnTo>
                        <a:lnTo>
                          <a:pt x="24" y="286"/>
                        </a:lnTo>
                        <a:lnTo>
                          <a:pt x="44" y="264"/>
                        </a:lnTo>
                        <a:lnTo>
                          <a:pt x="44" y="264"/>
                        </a:lnTo>
                        <a:lnTo>
                          <a:pt x="146" y="156"/>
                        </a:lnTo>
                        <a:lnTo>
                          <a:pt x="146" y="156"/>
                        </a:lnTo>
                        <a:lnTo>
                          <a:pt x="250" y="46"/>
                        </a:lnTo>
                        <a:lnTo>
                          <a:pt x="250" y="46"/>
                        </a:lnTo>
                        <a:lnTo>
                          <a:pt x="270" y="26"/>
                        </a:lnTo>
                        <a:lnTo>
                          <a:pt x="270" y="26"/>
                        </a:lnTo>
                        <a:lnTo>
                          <a:pt x="286" y="12"/>
                        </a:lnTo>
                        <a:lnTo>
                          <a:pt x="286" y="12"/>
                        </a:lnTo>
                        <a:lnTo>
                          <a:pt x="300" y="0"/>
                        </a:lnTo>
                        <a:lnTo>
                          <a:pt x="30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11" name="Freeform 89"/>
                  <p:cNvSpPr>
                    <a:spLocks/>
                  </p:cNvSpPr>
                  <p:nvPr/>
                </p:nvSpPr>
                <p:spPr bwMode="auto">
                  <a:xfrm>
                    <a:off x="6124575" y="2287588"/>
                    <a:ext cx="654050" cy="606425"/>
                  </a:xfrm>
                  <a:custGeom>
                    <a:avLst/>
                    <a:gdLst/>
                    <a:ahLst/>
                    <a:cxnLst>
                      <a:cxn ang="0">
                        <a:pos x="412" y="0"/>
                      </a:cxn>
                      <a:cxn ang="0">
                        <a:pos x="412" y="0"/>
                      </a:cxn>
                      <a:cxn ang="0">
                        <a:pos x="394" y="18"/>
                      </a:cxn>
                      <a:cxn ang="0">
                        <a:pos x="394" y="18"/>
                      </a:cxn>
                      <a:cxn ang="0">
                        <a:pos x="376" y="38"/>
                      </a:cxn>
                      <a:cxn ang="0">
                        <a:pos x="376" y="38"/>
                      </a:cxn>
                      <a:cxn ang="0">
                        <a:pos x="350" y="64"/>
                      </a:cxn>
                      <a:cxn ang="0">
                        <a:pos x="350" y="64"/>
                      </a:cxn>
                      <a:cxn ang="0">
                        <a:pos x="208" y="194"/>
                      </a:cxn>
                      <a:cxn ang="0">
                        <a:pos x="208" y="194"/>
                      </a:cxn>
                      <a:cxn ang="0">
                        <a:pos x="66" y="326"/>
                      </a:cxn>
                      <a:cxn ang="0">
                        <a:pos x="66" y="326"/>
                      </a:cxn>
                      <a:cxn ang="0">
                        <a:pos x="40" y="350"/>
                      </a:cxn>
                      <a:cxn ang="0">
                        <a:pos x="40" y="350"/>
                      </a:cxn>
                      <a:cxn ang="0">
                        <a:pos x="18" y="368"/>
                      </a:cxn>
                      <a:cxn ang="0">
                        <a:pos x="18" y="368"/>
                      </a:cxn>
                      <a:cxn ang="0">
                        <a:pos x="0" y="382"/>
                      </a:cxn>
                      <a:cxn ang="0">
                        <a:pos x="0" y="382"/>
                      </a:cxn>
                      <a:cxn ang="0">
                        <a:pos x="16" y="366"/>
                      </a:cxn>
                      <a:cxn ang="0">
                        <a:pos x="16" y="366"/>
                      </a:cxn>
                      <a:cxn ang="0">
                        <a:pos x="36" y="346"/>
                      </a:cxn>
                      <a:cxn ang="0">
                        <a:pos x="36" y="346"/>
                      </a:cxn>
                      <a:cxn ang="0">
                        <a:pos x="60" y="320"/>
                      </a:cxn>
                      <a:cxn ang="0">
                        <a:pos x="60" y="320"/>
                      </a:cxn>
                      <a:cxn ang="0">
                        <a:pos x="202" y="188"/>
                      </a:cxn>
                      <a:cxn ang="0">
                        <a:pos x="202" y="188"/>
                      </a:cxn>
                      <a:cxn ang="0">
                        <a:pos x="344" y="58"/>
                      </a:cxn>
                      <a:cxn ang="0">
                        <a:pos x="344" y="58"/>
                      </a:cxn>
                      <a:cxn ang="0">
                        <a:pos x="372" y="34"/>
                      </a:cxn>
                      <a:cxn ang="0">
                        <a:pos x="372" y="34"/>
                      </a:cxn>
                      <a:cxn ang="0">
                        <a:pos x="392" y="16"/>
                      </a:cxn>
                      <a:cxn ang="0">
                        <a:pos x="392" y="16"/>
                      </a:cxn>
                      <a:cxn ang="0">
                        <a:pos x="412" y="0"/>
                      </a:cxn>
                      <a:cxn ang="0">
                        <a:pos x="412" y="0"/>
                      </a:cxn>
                    </a:cxnLst>
                    <a:rect l="0" t="0" r="r" b="b"/>
                    <a:pathLst>
                      <a:path w="412" h="382">
                        <a:moveTo>
                          <a:pt x="412" y="0"/>
                        </a:moveTo>
                        <a:lnTo>
                          <a:pt x="412" y="0"/>
                        </a:lnTo>
                        <a:lnTo>
                          <a:pt x="394" y="18"/>
                        </a:lnTo>
                        <a:lnTo>
                          <a:pt x="394" y="18"/>
                        </a:lnTo>
                        <a:lnTo>
                          <a:pt x="376" y="38"/>
                        </a:lnTo>
                        <a:lnTo>
                          <a:pt x="376" y="38"/>
                        </a:lnTo>
                        <a:lnTo>
                          <a:pt x="350" y="64"/>
                        </a:lnTo>
                        <a:lnTo>
                          <a:pt x="350" y="64"/>
                        </a:lnTo>
                        <a:lnTo>
                          <a:pt x="208" y="194"/>
                        </a:lnTo>
                        <a:lnTo>
                          <a:pt x="208" y="194"/>
                        </a:lnTo>
                        <a:lnTo>
                          <a:pt x="66" y="326"/>
                        </a:lnTo>
                        <a:lnTo>
                          <a:pt x="66" y="326"/>
                        </a:lnTo>
                        <a:lnTo>
                          <a:pt x="40" y="350"/>
                        </a:lnTo>
                        <a:lnTo>
                          <a:pt x="40" y="350"/>
                        </a:lnTo>
                        <a:lnTo>
                          <a:pt x="18" y="368"/>
                        </a:lnTo>
                        <a:lnTo>
                          <a:pt x="18" y="368"/>
                        </a:lnTo>
                        <a:lnTo>
                          <a:pt x="0" y="382"/>
                        </a:lnTo>
                        <a:lnTo>
                          <a:pt x="0" y="382"/>
                        </a:lnTo>
                        <a:lnTo>
                          <a:pt x="16" y="366"/>
                        </a:lnTo>
                        <a:lnTo>
                          <a:pt x="16" y="366"/>
                        </a:lnTo>
                        <a:lnTo>
                          <a:pt x="36" y="346"/>
                        </a:lnTo>
                        <a:lnTo>
                          <a:pt x="36" y="346"/>
                        </a:lnTo>
                        <a:lnTo>
                          <a:pt x="60" y="320"/>
                        </a:lnTo>
                        <a:lnTo>
                          <a:pt x="60" y="320"/>
                        </a:lnTo>
                        <a:lnTo>
                          <a:pt x="202" y="188"/>
                        </a:lnTo>
                        <a:lnTo>
                          <a:pt x="202" y="188"/>
                        </a:lnTo>
                        <a:lnTo>
                          <a:pt x="344" y="58"/>
                        </a:lnTo>
                        <a:lnTo>
                          <a:pt x="344" y="58"/>
                        </a:lnTo>
                        <a:lnTo>
                          <a:pt x="372" y="34"/>
                        </a:lnTo>
                        <a:lnTo>
                          <a:pt x="372" y="34"/>
                        </a:lnTo>
                        <a:lnTo>
                          <a:pt x="392" y="16"/>
                        </a:lnTo>
                        <a:lnTo>
                          <a:pt x="392" y="16"/>
                        </a:lnTo>
                        <a:lnTo>
                          <a:pt x="412" y="0"/>
                        </a:lnTo>
                        <a:lnTo>
                          <a:pt x="412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12" name="Freeform 90"/>
                  <p:cNvSpPr>
                    <a:spLocks/>
                  </p:cNvSpPr>
                  <p:nvPr/>
                </p:nvSpPr>
                <p:spPr bwMode="auto">
                  <a:xfrm>
                    <a:off x="6124575" y="2770188"/>
                    <a:ext cx="806450" cy="692150"/>
                  </a:xfrm>
                  <a:custGeom>
                    <a:avLst/>
                    <a:gdLst/>
                    <a:ahLst/>
                    <a:cxnLst>
                      <a:cxn ang="0">
                        <a:pos x="508" y="0"/>
                      </a:cxn>
                      <a:cxn ang="0">
                        <a:pos x="508" y="0"/>
                      </a:cxn>
                      <a:cxn ang="0">
                        <a:pos x="488" y="20"/>
                      </a:cxn>
                      <a:cxn ang="0">
                        <a:pos x="488" y="20"/>
                      </a:cxn>
                      <a:cxn ang="0">
                        <a:pos x="464" y="42"/>
                      </a:cxn>
                      <a:cxn ang="0">
                        <a:pos x="464" y="42"/>
                      </a:cxn>
                      <a:cxn ang="0">
                        <a:pos x="432" y="70"/>
                      </a:cxn>
                      <a:cxn ang="0">
                        <a:pos x="432" y="70"/>
                      </a:cxn>
                      <a:cxn ang="0">
                        <a:pos x="256" y="220"/>
                      </a:cxn>
                      <a:cxn ang="0">
                        <a:pos x="256" y="220"/>
                      </a:cxn>
                      <a:cxn ang="0">
                        <a:pos x="82" y="370"/>
                      </a:cxn>
                      <a:cxn ang="0">
                        <a:pos x="82" y="370"/>
                      </a:cxn>
                      <a:cxn ang="0">
                        <a:pos x="48" y="398"/>
                      </a:cxn>
                      <a:cxn ang="0">
                        <a:pos x="48" y="398"/>
                      </a:cxn>
                      <a:cxn ang="0">
                        <a:pos x="22" y="418"/>
                      </a:cxn>
                      <a:cxn ang="0">
                        <a:pos x="22" y="418"/>
                      </a:cxn>
                      <a:cxn ang="0">
                        <a:pos x="0" y="436"/>
                      </a:cxn>
                      <a:cxn ang="0">
                        <a:pos x="0" y="436"/>
                      </a:cxn>
                      <a:cxn ang="0">
                        <a:pos x="20" y="416"/>
                      </a:cxn>
                      <a:cxn ang="0">
                        <a:pos x="20" y="416"/>
                      </a:cxn>
                      <a:cxn ang="0">
                        <a:pos x="44" y="392"/>
                      </a:cxn>
                      <a:cxn ang="0">
                        <a:pos x="44" y="392"/>
                      </a:cxn>
                      <a:cxn ang="0">
                        <a:pos x="76" y="364"/>
                      </a:cxn>
                      <a:cxn ang="0">
                        <a:pos x="76" y="364"/>
                      </a:cxn>
                      <a:cxn ang="0">
                        <a:pos x="250" y="214"/>
                      </a:cxn>
                      <a:cxn ang="0">
                        <a:pos x="250" y="214"/>
                      </a:cxn>
                      <a:cxn ang="0">
                        <a:pos x="426" y="64"/>
                      </a:cxn>
                      <a:cxn ang="0">
                        <a:pos x="426" y="64"/>
                      </a:cxn>
                      <a:cxn ang="0">
                        <a:pos x="458" y="38"/>
                      </a:cxn>
                      <a:cxn ang="0">
                        <a:pos x="458" y="38"/>
                      </a:cxn>
                      <a:cxn ang="0">
                        <a:pos x="484" y="16"/>
                      </a:cxn>
                      <a:cxn ang="0">
                        <a:pos x="484" y="16"/>
                      </a:cxn>
                      <a:cxn ang="0">
                        <a:pos x="508" y="0"/>
                      </a:cxn>
                      <a:cxn ang="0">
                        <a:pos x="508" y="0"/>
                      </a:cxn>
                    </a:cxnLst>
                    <a:rect l="0" t="0" r="r" b="b"/>
                    <a:pathLst>
                      <a:path w="508" h="436">
                        <a:moveTo>
                          <a:pt x="508" y="0"/>
                        </a:moveTo>
                        <a:lnTo>
                          <a:pt x="508" y="0"/>
                        </a:lnTo>
                        <a:lnTo>
                          <a:pt x="488" y="20"/>
                        </a:lnTo>
                        <a:lnTo>
                          <a:pt x="488" y="20"/>
                        </a:lnTo>
                        <a:lnTo>
                          <a:pt x="464" y="42"/>
                        </a:lnTo>
                        <a:lnTo>
                          <a:pt x="464" y="42"/>
                        </a:lnTo>
                        <a:lnTo>
                          <a:pt x="432" y="70"/>
                        </a:lnTo>
                        <a:lnTo>
                          <a:pt x="432" y="70"/>
                        </a:lnTo>
                        <a:lnTo>
                          <a:pt x="256" y="220"/>
                        </a:lnTo>
                        <a:lnTo>
                          <a:pt x="256" y="220"/>
                        </a:lnTo>
                        <a:lnTo>
                          <a:pt x="82" y="370"/>
                        </a:lnTo>
                        <a:lnTo>
                          <a:pt x="82" y="370"/>
                        </a:lnTo>
                        <a:lnTo>
                          <a:pt x="48" y="398"/>
                        </a:lnTo>
                        <a:lnTo>
                          <a:pt x="48" y="398"/>
                        </a:lnTo>
                        <a:lnTo>
                          <a:pt x="22" y="418"/>
                        </a:lnTo>
                        <a:lnTo>
                          <a:pt x="22" y="418"/>
                        </a:lnTo>
                        <a:lnTo>
                          <a:pt x="0" y="436"/>
                        </a:lnTo>
                        <a:lnTo>
                          <a:pt x="0" y="436"/>
                        </a:lnTo>
                        <a:lnTo>
                          <a:pt x="20" y="416"/>
                        </a:lnTo>
                        <a:lnTo>
                          <a:pt x="20" y="416"/>
                        </a:lnTo>
                        <a:lnTo>
                          <a:pt x="44" y="392"/>
                        </a:lnTo>
                        <a:lnTo>
                          <a:pt x="44" y="392"/>
                        </a:lnTo>
                        <a:lnTo>
                          <a:pt x="76" y="364"/>
                        </a:lnTo>
                        <a:lnTo>
                          <a:pt x="76" y="364"/>
                        </a:lnTo>
                        <a:lnTo>
                          <a:pt x="250" y="214"/>
                        </a:lnTo>
                        <a:lnTo>
                          <a:pt x="250" y="214"/>
                        </a:lnTo>
                        <a:lnTo>
                          <a:pt x="426" y="64"/>
                        </a:lnTo>
                        <a:lnTo>
                          <a:pt x="426" y="64"/>
                        </a:lnTo>
                        <a:lnTo>
                          <a:pt x="458" y="38"/>
                        </a:lnTo>
                        <a:lnTo>
                          <a:pt x="458" y="38"/>
                        </a:lnTo>
                        <a:lnTo>
                          <a:pt x="484" y="16"/>
                        </a:lnTo>
                        <a:lnTo>
                          <a:pt x="484" y="16"/>
                        </a:lnTo>
                        <a:lnTo>
                          <a:pt x="508" y="0"/>
                        </a:lnTo>
                        <a:lnTo>
                          <a:pt x="508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13" name="Freeform 91"/>
                  <p:cNvSpPr>
                    <a:spLocks/>
                  </p:cNvSpPr>
                  <p:nvPr/>
                </p:nvSpPr>
                <p:spPr bwMode="auto">
                  <a:xfrm>
                    <a:off x="6124575" y="3236913"/>
                    <a:ext cx="914400" cy="695325"/>
                  </a:xfrm>
                  <a:custGeom>
                    <a:avLst/>
                    <a:gdLst/>
                    <a:ahLst/>
                    <a:cxnLst>
                      <a:cxn ang="0">
                        <a:pos x="576" y="0"/>
                      </a:cxn>
                      <a:cxn ang="0">
                        <a:pos x="576" y="0"/>
                      </a:cxn>
                      <a:cxn ang="0">
                        <a:pos x="552" y="20"/>
                      </a:cxn>
                      <a:cxn ang="0">
                        <a:pos x="552" y="20"/>
                      </a:cxn>
                      <a:cxn ang="0">
                        <a:pos x="524" y="44"/>
                      </a:cxn>
                      <a:cxn ang="0">
                        <a:pos x="524" y="44"/>
                      </a:cxn>
                      <a:cxn ang="0">
                        <a:pos x="488" y="72"/>
                      </a:cxn>
                      <a:cxn ang="0">
                        <a:pos x="488" y="72"/>
                      </a:cxn>
                      <a:cxn ang="0">
                        <a:pos x="290" y="222"/>
                      </a:cxn>
                      <a:cxn ang="0">
                        <a:pos x="290" y="222"/>
                      </a:cxn>
                      <a:cxn ang="0">
                        <a:pos x="92" y="374"/>
                      </a:cxn>
                      <a:cxn ang="0">
                        <a:pos x="92" y="374"/>
                      </a:cxn>
                      <a:cxn ang="0">
                        <a:pos x="54" y="400"/>
                      </a:cxn>
                      <a:cxn ang="0">
                        <a:pos x="54" y="400"/>
                      </a:cxn>
                      <a:cxn ang="0">
                        <a:pos x="26" y="420"/>
                      </a:cxn>
                      <a:cxn ang="0">
                        <a:pos x="26" y="420"/>
                      </a:cxn>
                      <a:cxn ang="0">
                        <a:pos x="0" y="438"/>
                      </a:cxn>
                      <a:cxn ang="0">
                        <a:pos x="0" y="438"/>
                      </a:cxn>
                      <a:cxn ang="0">
                        <a:pos x="24" y="418"/>
                      </a:cxn>
                      <a:cxn ang="0">
                        <a:pos x="24" y="418"/>
                      </a:cxn>
                      <a:cxn ang="0">
                        <a:pos x="50" y="396"/>
                      </a:cxn>
                      <a:cxn ang="0">
                        <a:pos x="50" y="396"/>
                      </a:cxn>
                      <a:cxn ang="0">
                        <a:pos x="86" y="366"/>
                      </a:cxn>
                      <a:cxn ang="0">
                        <a:pos x="86" y="366"/>
                      </a:cxn>
                      <a:cxn ang="0">
                        <a:pos x="286" y="216"/>
                      </a:cxn>
                      <a:cxn ang="0">
                        <a:pos x="286" y="216"/>
                      </a:cxn>
                      <a:cxn ang="0">
                        <a:pos x="484" y="66"/>
                      </a:cxn>
                      <a:cxn ang="0">
                        <a:pos x="484" y="66"/>
                      </a:cxn>
                      <a:cxn ang="0">
                        <a:pos x="520" y="38"/>
                      </a:cxn>
                      <a:cxn ang="0">
                        <a:pos x="520" y="38"/>
                      </a:cxn>
                      <a:cxn ang="0">
                        <a:pos x="550" y="18"/>
                      </a:cxn>
                      <a:cxn ang="0">
                        <a:pos x="550" y="18"/>
                      </a:cxn>
                      <a:cxn ang="0">
                        <a:pos x="576" y="0"/>
                      </a:cxn>
                      <a:cxn ang="0">
                        <a:pos x="576" y="0"/>
                      </a:cxn>
                    </a:cxnLst>
                    <a:rect l="0" t="0" r="r" b="b"/>
                    <a:pathLst>
                      <a:path w="576" h="438">
                        <a:moveTo>
                          <a:pt x="576" y="0"/>
                        </a:moveTo>
                        <a:lnTo>
                          <a:pt x="576" y="0"/>
                        </a:lnTo>
                        <a:lnTo>
                          <a:pt x="552" y="20"/>
                        </a:lnTo>
                        <a:lnTo>
                          <a:pt x="552" y="20"/>
                        </a:lnTo>
                        <a:lnTo>
                          <a:pt x="524" y="44"/>
                        </a:lnTo>
                        <a:lnTo>
                          <a:pt x="524" y="44"/>
                        </a:lnTo>
                        <a:lnTo>
                          <a:pt x="488" y="72"/>
                        </a:lnTo>
                        <a:lnTo>
                          <a:pt x="488" y="72"/>
                        </a:lnTo>
                        <a:lnTo>
                          <a:pt x="290" y="222"/>
                        </a:lnTo>
                        <a:lnTo>
                          <a:pt x="290" y="222"/>
                        </a:lnTo>
                        <a:lnTo>
                          <a:pt x="92" y="374"/>
                        </a:lnTo>
                        <a:lnTo>
                          <a:pt x="92" y="374"/>
                        </a:lnTo>
                        <a:lnTo>
                          <a:pt x="54" y="400"/>
                        </a:lnTo>
                        <a:lnTo>
                          <a:pt x="54" y="400"/>
                        </a:lnTo>
                        <a:lnTo>
                          <a:pt x="26" y="420"/>
                        </a:lnTo>
                        <a:lnTo>
                          <a:pt x="26" y="420"/>
                        </a:lnTo>
                        <a:lnTo>
                          <a:pt x="0" y="438"/>
                        </a:lnTo>
                        <a:lnTo>
                          <a:pt x="0" y="438"/>
                        </a:lnTo>
                        <a:lnTo>
                          <a:pt x="24" y="418"/>
                        </a:lnTo>
                        <a:lnTo>
                          <a:pt x="24" y="418"/>
                        </a:lnTo>
                        <a:lnTo>
                          <a:pt x="50" y="396"/>
                        </a:lnTo>
                        <a:lnTo>
                          <a:pt x="50" y="396"/>
                        </a:lnTo>
                        <a:lnTo>
                          <a:pt x="86" y="366"/>
                        </a:lnTo>
                        <a:lnTo>
                          <a:pt x="86" y="366"/>
                        </a:lnTo>
                        <a:lnTo>
                          <a:pt x="286" y="216"/>
                        </a:lnTo>
                        <a:lnTo>
                          <a:pt x="286" y="216"/>
                        </a:lnTo>
                        <a:lnTo>
                          <a:pt x="484" y="66"/>
                        </a:lnTo>
                        <a:lnTo>
                          <a:pt x="484" y="66"/>
                        </a:lnTo>
                        <a:lnTo>
                          <a:pt x="520" y="38"/>
                        </a:lnTo>
                        <a:lnTo>
                          <a:pt x="520" y="38"/>
                        </a:lnTo>
                        <a:lnTo>
                          <a:pt x="550" y="18"/>
                        </a:lnTo>
                        <a:lnTo>
                          <a:pt x="550" y="18"/>
                        </a:lnTo>
                        <a:lnTo>
                          <a:pt x="576" y="0"/>
                        </a:lnTo>
                        <a:lnTo>
                          <a:pt x="576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14" name="Freeform 92"/>
                  <p:cNvSpPr>
                    <a:spLocks/>
                  </p:cNvSpPr>
                  <p:nvPr/>
                </p:nvSpPr>
                <p:spPr bwMode="auto">
                  <a:xfrm>
                    <a:off x="6124575" y="3662363"/>
                    <a:ext cx="955675" cy="688975"/>
                  </a:xfrm>
                  <a:custGeom>
                    <a:avLst/>
                    <a:gdLst/>
                    <a:ahLst/>
                    <a:cxnLst>
                      <a:cxn ang="0">
                        <a:pos x="602" y="0"/>
                      </a:cxn>
                      <a:cxn ang="0">
                        <a:pos x="602" y="0"/>
                      </a:cxn>
                      <a:cxn ang="0">
                        <a:pos x="578" y="20"/>
                      </a:cxn>
                      <a:cxn ang="0">
                        <a:pos x="578" y="20"/>
                      </a:cxn>
                      <a:cxn ang="0">
                        <a:pos x="548" y="44"/>
                      </a:cxn>
                      <a:cxn ang="0">
                        <a:pos x="548" y="44"/>
                      </a:cxn>
                      <a:cxn ang="0">
                        <a:pos x="510" y="72"/>
                      </a:cxn>
                      <a:cxn ang="0">
                        <a:pos x="510" y="72"/>
                      </a:cxn>
                      <a:cxn ang="0">
                        <a:pos x="304" y="220"/>
                      </a:cxn>
                      <a:cxn ang="0">
                        <a:pos x="304" y="220"/>
                      </a:cxn>
                      <a:cxn ang="0">
                        <a:pos x="96" y="370"/>
                      </a:cxn>
                      <a:cxn ang="0">
                        <a:pos x="96" y="370"/>
                      </a:cxn>
                      <a:cxn ang="0">
                        <a:pos x="56" y="396"/>
                      </a:cxn>
                      <a:cxn ang="0">
                        <a:pos x="56" y="396"/>
                      </a:cxn>
                      <a:cxn ang="0">
                        <a:pos x="26" y="416"/>
                      </a:cxn>
                      <a:cxn ang="0">
                        <a:pos x="26" y="416"/>
                      </a:cxn>
                      <a:cxn ang="0">
                        <a:pos x="0" y="434"/>
                      </a:cxn>
                      <a:cxn ang="0">
                        <a:pos x="0" y="434"/>
                      </a:cxn>
                      <a:cxn ang="0">
                        <a:pos x="24" y="414"/>
                      </a:cxn>
                      <a:cxn ang="0">
                        <a:pos x="24" y="414"/>
                      </a:cxn>
                      <a:cxn ang="0">
                        <a:pos x="54" y="392"/>
                      </a:cxn>
                      <a:cxn ang="0">
                        <a:pos x="54" y="392"/>
                      </a:cxn>
                      <a:cxn ang="0">
                        <a:pos x="92" y="362"/>
                      </a:cxn>
                      <a:cxn ang="0">
                        <a:pos x="92" y="362"/>
                      </a:cxn>
                      <a:cxn ang="0">
                        <a:pos x="298" y="214"/>
                      </a:cxn>
                      <a:cxn ang="0">
                        <a:pos x="298" y="214"/>
                      </a:cxn>
                      <a:cxn ang="0">
                        <a:pos x="506" y="64"/>
                      </a:cxn>
                      <a:cxn ang="0">
                        <a:pos x="506" y="64"/>
                      </a:cxn>
                      <a:cxn ang="0">
                        <a:pos x="544" y="38"/>
                      </a:cxn>
                      <a:cxn ang="0">
                        <a:pos x="544" y="38"/>
                      </a:cxn>
                      <a:cxn ang="0">
                        <a:pos x="576" y="18"/>
                      </a:cxn>
                      <a:cxn ang="0">
                        <a:pos x="576" y="18"/>
                      </a:cxn>
                      <a:cxn ang="0">
                        <a:pos x="602" y="0"/>
                      </a:cxn>
                      <a:cxn ang="0">
                        <a:pos x="602" y="0"/>
                      </a:cxn>
                    </a:cxnLst>
                    <a:rect l="0" t="0" r="r" b="b"/>
                    <a:pathLst>
                      <a:path w="602" h="434">
                        <a:moveTo>
                          <a:pt x="602" y="0"/>
                        </a:moveTo>
                        <a:lnTo>
                          <a:pt x="602" y="0"/>
                        </a:lnTo>
                        <a:lnTo>
                          <a:pt x="578" y="20"/>
                        </a:lnTo>
                        <a:lnTo>
                          <a:pt x="578" y="20"/>
                        </a:lnTo>
                        <a:lnTo>
                          <a:pt x="548" y="44"/>
                        </a:lnTo>
                        <a:lnTo>
                          <a:pt x="548" y="44"/>
                        </a:lnTo>
                        <a:lnTo>
                          <a:pt x="510" y="72"/>
                        </a:lnTo>
                        <a:lnTo>
                          <a:pt x="510" y="72"/>
                        </a:lnTo>
                        <a:lnTo>
                          <a:pt x="304" y="220"/>
                        </a:lnTo>
                        <a:lnTo>
                          <a:pt x="304" y="220"/>
                        </a:lnTo>
                        <a:lnTo>
                          <a:pt x="96" y="370"/>
                        </a:lnTo>
                        <a:lnTo>
                          <a:pt x="96" y="370"/>
                        </a:lnTo>
                        <a:lnTo>
                          <a:pt x="56" y="396"/>
                        </a:lnTo>
                        <a:lnTo>
                          <a:pt x="56" y="396"/>
                        </a:lnTo>
                        <a:lnTo>
                          <a:pt x="26" y="416"/>
                        </a:lnTo>
                        <a:lnTo>
                          <a:pt x="26" y="416"/>
                        </a:lnTo>
                        <a:lnTo>
                          <a:pt x="0" y="434"/>
                        </a:lnTo>
                        <a:lnTo>
                          <a:pt x="0" y="434"/>
                        </a:lnTo>
                        <a:lnTo>
                          <a:pt x="24" y="414"/>
                        </a:lnTo>
                        <a:lnTo>
                          <a:pt x="24" y="414"/>
                        </a:lnTo>
                        <a:lnTo>
                          <a:pt x="54" y="392"/>
                        </a:lnTo>
                        <a:lnTo>
                          <a:pt x="54" y="392"/>
                        </a:lnTo>
                        <a:lnTo>
                          <a:pt x="92" y="362"/>
                        </a:lnTo>
                        <a:lnTo>
                          <a:pt x="92" y="362"/>
                        </a:lnTo>
                        <a:lnTo>
                          <a:pt x="298" y="214"/>
                        </a:lnTo>
                        <a:lnTo>
                          <a:pt x="298" y="214"/>
                        </a:lnTo>
                        <a:lnTo>
                          <a:pt x="506" y="64"/>
                        </a:lnTo>
                        <a:lnTo>
                          <a:pt x="506" y="64"/>
                        </a:lnTo>
                        <a:lnTo>
                          <a:pt x="544" y="38"/>
                        </a:lnTo>
                        <a:lnTo>
                          <a:pt x="544" y="38"/>
                        </a:lnTo>
                        <a:lnTo>
                          <a:pt x="576" y="18"/>
                        </a:lnTo>
                        <a:lnTo>
                          <a:pt x="576" y="18"/>
                        </a:lnTo>
                        <a:lnTo>
                          <a:pt x="602" y="0"/>
                        </a:lnTo>
                        <a:lnTo>
                          <a:pt x="602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15" name="Freeform 93"/>
                  <p:cNvSpPr>
                    <a:spLocks/>
                  </p:cNvSpPr>
                  <p:nvPr/>
                </p:nvSpPr>
                <p:spPr bwMode="auto">
                  <a:xfrm>
                    <a:off x="6124575" y="4049713"/>
                    <a:ext cx="936625" cy="638175"/>
                  </a:xfrm>
                  <a:custGeom>
                    <a:avLst/>
                    <a:gdLst/>
                    <a:ahLst/>
                    <a:cxnLst>
                      <a:cxn ang="0">
                        <a:pos x="590" y="0"/>
                      </a:cxn>
                      <a:cxn ang="0">
                        <a:pos x="590" y="0"/>
                      </a:cxn>
                      <a:cxn ang="0">
                        <a:pos x="566" y="18"/>
                      </a:cxn>
                      <a:cxn ang="0">
                        <a:pos x="566" y="18"/>
                      </a:cxn>
                      <a:cxn ang="0">
                        <a:pos x="536" y="40"/>
                      </a:cxn>
                      <a:cxn ang="0">
                        <a:pos x="536" y="40"/>
                      </a:cxn>
                      <a:cxn ang="0">
                        <a:pos x="500" y="66"/>
                      </a:cxn>
                      <a:cxn ang="0">
                        <a:pos x="500" y="66"/>
                      </a:cxn>
                      <a:cxn ang="0">
                        <a:pos x="296" y="204"/>
                      </a:cxn>
                      <a:cxn ang="0">
                        <a:pos x="296" y="204"/>
                      </a:cxn>
                      <a:cxn ang="0">
                        <a:pos x="94" y="342"/>
                      </a:cxn>
                      <a:cxn ang="0">
                        <a:pos x="94" y="342"/>
                      </a:cxn>
                      <a:cxn ang="0">
                        <a:pos x="56" y="368"/>
                      </a:cxn>
                      <a:cxn ang="0">
                        <a:pos x="56" y="368"/>
                      </a:cxn>
                      <a:cxn ang="0">
                        <a:pos x="26" y="386"/>
                      </a:cxn>
                      <a:cxn ang="0">
                        <a:pos x="26" y="386"/>
                      </a:cxn>
                      <a:cxn ang="0">
                        <a:pos x="0" y="402"/>
                      </a:cxn>
                      <a:cxn ang="0">
                        <a:pos x="0" y="402"/>
                      </a:cxn>
                      <a:cxn ang="0">
                        <a:pos x="24" y="384"/>
                      </a:cxn>
                      <a:cxn ang="0">
                        <a:pos x="24" y="384"/>
                      </a:cxn>
                      <a:cxn ang="0">
                        <a:pos x="52" y="362"/>
                      </a:cxn>
                      <a:cxn ang="0">
                        <a:pos x="52" y="362"/>
                      </a:cxn>
                      <a:cxn ang="0">
                        <a:pos x="90" y="336"/>
                      </a:cxn>
                      <a:cxn ang="0">
                        <a:pos x="90" y="336"/>
                      </a:cxn>
                      <a:cxn ang="0">
                        <a:pos x="292" y="198"/>
                      </a:cxn>
                      <a:cxn ang="0">
                        <a:pos x="292" y="198"/>
                      </a:cxn>
                      <a:cxn ang="0">
                        <a:pos x="494" y="58"/>
                      </a:cxn>
                      <a:cxn ang="0">
                        <a:pos x="494" y="58"/>
                      </a:cxn>
                      <a:cxn ang="0">
                        <a:pos x="534" y="34"/>
                      </a:cxn>
                      <a:cxn ang="0">
                        <a:pos x="534" y="34"/>
                      </a:cxn>
                      <a:cxn ang="0">
                        <a:pos x="564" y="16"/>
                      </a:cxn>
                      <a:cxn ang="0">
                        <a:pos x="564" y="16"/>
                      </a:cxn>
                      <a:cxn ang="0">
                        <a:pos x="590" y="0"/>
                      </a:cxn>
                      <a:cxn ang="0">
                        <a:pos x="590" y="0"/>
                      </a:cxn>
                    </a:cxnLst>
                    <a:rect l="0" t="0" r="r" b="b"/>
                    <a:pathLst>
                      <a:path w="590" h="402">
                        <a:moveTo>
                          <a:pt x="590" y="0"/>
                        </a:moveTo>
                        <a:lnTo>
                          <a:pt x="590" y="0"/>
                        </a:lnTo>
                        <a:lnTo>
                          <a:pt x="566" y="18"/>
                        </a:lnTo>
                        <a:lnTo>
                          <a:pt x="566" y="18"/>
                        </a:lnTo>
                        <a:lnTo>
                          <a:pt x="536" y="40"/>
                        </a:lnTo>
                        <a:lnTo>
                          <a:pt x="536" y="40"/>
                        </a:lnTo>
                        <a:lnTo>
                          <a:pt x="500" y="66"/>
                        </a:lnTo>
                        <a:lnTo>
                          <a:pt x="500" y="66"/>
                        </a:lnTo>
                        <a:lnTo>
                          <a:pt x="296" y="204"/>
                        </a:lnTo>
                        <a:lnTo>
                          <a:pt x="296" y="204"/>
                        </a:lnTo>
                        <a:lnTo>
                          <a:pt x="94" y="342"/>
                        </a:lnTo>
                        <a:lnTo>
                          <a:pt x="94" y="342"/>
                        </a:lnTo>
                        <a:lnTo>
                          <a:pt x="56" y="368"/>
                        </a:lnTo>
                        <a:lnTo>
                          <a:pt x="56" y="368"/>
                        </a:lnTo>
                        <a:lnTo>
                          <a:pt x="26" y="386"/>
                        </a:lnTo>
                        <a:lnTo>
                          <a:pt x="26" y="386"/>
                        </a:lnTo>
                        <a:lnTo>
                          <a:pt x="0" y="402"/>
                        </a:lnTo>
                        <a:lnTo>
                          <a:pt x="0" y="402"/>
                        </a:lnTo>
                        <a:lnTo>
                          <a:pt x="24" y="384"/>
                        </a:lnTo>
                        <a:lnTo>
                          <a:pt x="24" y="384"/>
                        </a:lnTo>
                        <a:lnTo>
                          <a:pt x="52" y="362"/>
                        </a:lnTo>
                        <a:lnTo>
                          <a:pt x="52" y="362"/>
                        </a:lnTo>
                        <a:lnTo>
                          <a:pt x="90" y="336"/>
                        </a:lnTo>
                        <a:lnTo>
                          <a:pt x="90" y="336"/>
                        </a:lnTo>
                        <a:lnTo>
                          <a:pt x="292" y="198"/>
                        </a:lnTo>
                        <a:lnTo>
                          <a:pt x="292" y="198"/>
                        </a:lnTo>
                        <a:lnTo>
                          <a:pt x="494" y="58"/>
                        </a:lnTo>
                        <a:lnTo>
                          <a:pt x="494" y="58"/>
                        </a:lnTo>
                        <a:lnTo>
                          <a:pt x="534" y="34"/>
                        </a:lnTo>
                        <a:lnTo>
                          <a:pt x="534" y="34"/>
                        </a:lnTo>
                        <a:lnTo>
                          <a:pt x="564" y="16"/>
                        </a:lnTo>
                        <a:lnTo>
                          <a:pt x="564" y="16"/>
                        </a:lnTo>
                        <a:lnTo>
                          <a:pt x="590" y="0"/>
                        </a:lnTo>
                        <a:lnTo>
                          <a:pt x="59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16" name="Freeform 94"/>
                  <p:cNvSpPr>
                    <a:spLocks/>
                  </p:cNvSpPr>
                  <p:nvPr/>
                </p:nvSpPr>
                <p:spPr bwMode="auto">
                  <a:xfrm>
                    <a:off x="6124575" y="4408488"/>
                    <a:ext cx="879475" cy="590550"/>
                  </a:xfrm>
                  <a:custGeom>
                    <a:avLst/>
                    <a:gdLst/>
                    <a:ahLst/>
                    <a:cxnLst>
                      <a:cxn ang="0">
                        <a:pos x="554" y="0"/>
                      </a:cxn>
                      <a:cxn ang="0">
                        <a:pos x="554" y="0"/>
                      </a:cxn>
                      <a:cxn ang="0">
                        <a:pos x="532" y="18"/>
                      </a:cxn>
                      <a:cxn ang="0">
                        <a:pos x="532" y="18"/>
                      </a:cxn>
                      <a:cxn ang="0">
                        <a:pos x="504" y="38"/>
                      </a:cxn>
                      <a:cxn ang="0">
                        <a:pos x="504" y="38"/>
                      </a:cxn>
                      <a:cxn ang="0">
                        <a:pos x="470" y="62"/>
                      </a:cxn>
                      <a:cxn ang="0">
                        <a:pos x="470" y="62"/>
                      </a:cxn>
                      <a:cxn ang="0">
                        <a:pos x="280" y="190"/>
                      </a:cxn>
                      <a:cxn ang="0">
                        <a:pos x="280" y="190"/>
                      </a:cxn>
                      <a:cxn ang="0">
                        <a:pos x="88" y="316"/>
                      </a:cxn>
                      <a:cxn ang="0">
                        <a:pos x="88" y="316"/>
                      </a:cxn>
                      <a:cxn ang="0">
                        <a:pos x="52" y="340"/>
                      </a:cxn>
                      <a:cxn ang="0">
                        <a:pos x="52" y="340"/>
                      </a:cxn>
                      <a:cxn ang="0">
                        <a:pos x="24" y="356"/>
                      </a:cxn>
                      <a:cxn ang="0">
                        <a:pos x="24" y="356"/>
                      </a:cxn>
                      <a:cxn ang="0">
                        <a:pos x="0" y="372"/>
                      </a:cxn>
                      <a:cxn ang="0">
                        <a:pos x="0" y="372"/>
                      </a:cxn>
                      <a:cxn ang="0">
                        <a:pos x="22" y="354"/>
                      </a:cxn>
                      <a:cxn ang="0">
                        <a:pos x="22" y="354"/>
                      </a:cxn>
                      <a:cxn ang="0">
                        <a:pos x="48" y="334"/>
                      </a:cxn>
                      <a:cxn ang="0">
                        <a:pos x="48" y="334"/>
                      </a:cxn>
                      <a:cxn ang="0">
                        <a:pos x="84" y="310"/>
                      </a:cxn>
                      <a:cxn ang="0">
                        <a:pos x="84" y="310"/>
                      </a:cxn>
                      <a:cxn ang="0">
                        <a:pos x="274" y="182"/>
                      </a:cxn>
                      <a:cxn ang="0">
                        <a:pos x="274" y="182"/>
                      </a:cxn>
                      <a:cxn ang="0">
                        <a:pos x="464" y="54"/>
                      </a:cxn>
                      <a:cxn ang="0">
                        <a:pos x="464" y="54"/>
                      </a:cxn>
                      <a:cxn ang="0">
                        <a:pos x="502" y="32"/>
                      </a:cxn>
                      <a:cxn ang="0">
                        <a:pos x="502" y="32"/>
                      </a:cxn>
                      <a:cxn ang="0">
                        <a:pos x="530" y="14"/>
                      </a:cxn>
                      <a:cxn ang="0">
                        <a:pos x="530" y="14"/>
                      </a:cxn>
                      <a:cxn ang="0">
                        <a:pos x="554" y="0"/>
                      </a:cxn>
                      <a:cxn ang="0">
                        <a:pos x="554" y="0"/>
                      </a:cxn>
                    </a:cxnLst>
                    <a:rect l="0" t="0" r="r" b="b"/>
                    <a:pathLst>
                      <a:path w="554" h="372">
                        <a:moveTo>
                          <a:pt x="554" y="0"/>
                        </a:moveTo>
                        <a:lnTo>
                          <a:pt x="554" y="0"/>
                        </a:lnTo>
                        <a:lnTo>
                          <a:pt x="532" y="18"/>
                        </a:lnTo>
                        <a:lnTo>
                          <a:pt x="532" y="18"/>
                        </a:lnTo>
                        <a:lnTo>
                          <a:pt x="504" y="38"/>
                        </a:lnTo>
                        <a:lnTo>
                          <a:pt x="504" y="38"/>
                        </a:lnTo>
                        <a:lnTo>
                          <a:pt x="470" y="62"/>
                        </a:lnTo>
                        <a:lnTo>
                          <a:pt x="470" y="62"/>
                        </a:lnTo>
                        <a:lnTo>
                          <a:pt x="280" y="190"/>
                        </a:lnTo>
                        <a:lnTo>
                          <a:pt x="280" y="190"/>
                        </a:lnTo>
                        <a:lnTo>
                          <a:pt x="88" y="316"/>
                        </a:lnTo>
                        <a:lnTo>
                          <a:pt x="88" y="316"/>
                        </a:lnTo>
                        <a:lnTo>
                          <a:pt x="52" y="340"/>
                        </a:lnTo>
                        <a:lnTo>
                          <a:pt x="52" y="340"/>
                        </a:lnTo>
                        <a:lnTo>
                          <a:pt x="24" y="356"/>
                        </a:lnTo>
                        <a:lnTo>
                          <a:pt x="24" y="356"/>
                        </a:lnTo>
                        <a:lnTo>
                          <a:pt x="0" y="372"/>
                        </a:lnTo>
                        <a:lnTo>
                          <a:pt x="0" y="372"/>
                        </a:lnTo>
                        <a:lnTo>
                          <a:pt x="22" y="354"/>
                        </a:lnTo>
                        <a:lnTo>
                          <a:pt x="22" y="354"/>
                        </a:lnTo>
                        <a:lnTo>
                          <a:pt x="48" y="334"/>
                        </a:lnTo>
                        <a:lnTo>
                          <a:pt x="48" y="334"/>
                        </a:lnTo>
                        <a:lnTo>
                          <a:pt x="84" y="310"/>
                        </a:lnTo>
                        <a:lnTo>
                          <a:pt x="84" y="310"/>
                        </a:lnTo>
                        <a:lnTo>
                          <a:pt x="274" y="182"/>
                        </a:lnTo>
                        <a:lnTo>
                          <a:pt x="274" y="182"/>
                        </a:lnTo>
                        <a:lnTo>
                          <a:pt x="464" y="54"/>
                        </a:lnTo>
                        <a:lnTo>
                          <a:pt x="464" y="54"/>
                        </a:lnTo>
                        <a:lnTo>
                          <a:pt x="502" y="32"/>
                        </a:lnTo>
                        <a:lnTo>
                          <a:pt x="502" y="32"/>
                        </a:lnTo>
                        <a:lnTo>
                          <a:pt x="530" y="14"/>
                        </a:lnTo>
                        <a:lnTo>
                          <a:pt x="530" y="14"/>
                        </a:lnTo>
                        <a:lnTo>
                          <a:pt x="554" y="0"/>
                        </a:lnTo>
                        <a:lnTo>
                          <a:pt x="554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17" name="Freeform 95"/>
                  <p:cNvSpPr>
                    <a:spLocks/>
                  </p:cNvSpPr>
                  <p:nvPr/>
                </p:nvSpPr>
                <p:spPr bwMode="auto">
                  <a:xfrm>
                    <a:off x="6124575" y="4767263"/>
                    <a:ext cx="806450" cy="539750"/>
                  </a:xfrm>
                  <a:custGeom>
                    <a:avLst/>
                    <a:gdLst/>
                    <a:ahLst/>
                    <a:cxnLst>
                      <a:cxn ang="0">
                        <a:pos x="508" y="0"/>
                      </a:cxn>
                      <a:cxn ang="0">
                        <a:pos x="508" y="0"/>
                      </a:cxn>
                      <a:cxn ang="0">
                        <a:pos x="486" y="16"/>
                      </a:cxn>
                      <a:cxn ang="0">
                        <a:pos x="486" y="16"/>
                      </a:cxn>
                      <a:cxn ang="0">
                        <a:pos x="462" y="34"/>
                      </a:cxn>
                      <a:cxn ang="0">
                        <a:pos x="462" y="34"/>
                      </a:cxn>
                      <a:cxn ang="0">
                        <a:pos x="430" y="56"/>
                      </a:cxn>
                      <a:cxn ang="0">
                        <a:pos x="430" y="56"/>
                      </a:cxn>
                      <a:cxn ang="0">
                        <a:pos x="256" y="174"/>
                      </a:cxn>
                      <a:cxn ang="0">
                        <a:pos x="256" y="174"/>
                      </a:cxn>
                      <a:cxn ang="0">
                        <a:pos x="82" y="290"/>
                      </a:cxn>
                      <a:cxn ang="0">
                        <a:pos x="82" y="290"/>
                      </a:cxn>
                      <a:cxn ang="0">
                        <a:pos x="48" y="312"/>
                      </a:cxn>
                      <a:cxn ang="0">
                        <a:pos x="48" y="312"/>
                      </a:cxn>
                      <a:cxn ang="0">
                        <a:pos x="22" y="326"/>
                      </a:cxn>
                      <a:cxn ang="0">
                        <a:pos x="22" y="326"/>
                      </a:cxn>
                      <a:cxn ang="0">
                        <a:pos x="0" y="340"/>
                      </a:cxn>
                      <a:cxn ang="0">
                        <a:pos x="0" y="340"/>
                      </a:cxn>
                      <a:cxn ang="0">
                        <a:pos x="20" y="324"/>
                      </a:cxn>
                      <a:cxn ang="0">
                        <a:pos x="20" y="324"/>
                      </a:cxn>
                      <a:cxn ang="0">
                        <a:pos x="44" y="306"/>
                      </a:cxn>
                      <a:cxn ang="0">
                        <a:pos x="44" y="306"/>
                      </a:cxn>
                      <a:cxn ang="0">
                        <a:pos x="76" y="284"/>
                      </a:cxn>
                      <a:cxn ang="0">
                        <a:pos x="76" y="284"/>
                      </a:cxn>
                      <a:cxn ang="0">
                        <a:pos x="252" y="166"/>
                      </a:cxn>
                      <a:cxn ang="0">
                        <a:pos x="252" y="166"/>
                      </a:cxn>
                      <a:cxn ang="0">
                        <a:pos x="426" y="50"/>
                      </a:cxn>
                      <a:cxn ang="0">
                        <a:pos x="426" y="50"/>
                      </a:cxn>
                      <a:cxn ang="0">
                        <a:pos x="460" y="28"/>
                      </a:cxn>
                      <a:cxn ang="0">
                        <a:pos x="460" y="28"/>
                      </a:cxn>
                      <a:cxn ang="0">
                        <a:pos x="486" y="14"/>
                      </a:cxn>
                      <a:cxn ang="0">
                        <a:pos x="486" y="14"/>
                      </a:cxn>
                      <a:cxn ang="0">
                        <a:pos x="508" y="0"/>
                      </a:cxn>
                      <a:cxn ang="0">
                        <a:pos x="508" y="0"/>
                      </a:cxn>
                    </a:cxnLst>
                    <a:rect l="0" t="0" r="r" b="b"/>
                    <a:pathLst>
                      <a:path w="508" h="340">
                        <a:moveTo>
                          <a:pt x="508" y="0"/>
                        </a:moveTo>
                        <a:lnTo>
                          <a:pt x="508" y="0"/>
                        </a:lnTo>
                        <a:lnTo>
                          <a:pt x="486" y="16"/>
                        </a:lnTo>
                        <a:lnTo>
                          <a:pt x="486" y="16"/>
                        </a:lnTo>
                        <a:lnTo>
                          <a:pt x="462" y="34"/>
                        </a:lnTo>
                        <a:lnTo>
                          <a:pt x="462" y="34"/>
                        </a:lnTo>
                        <a:lnTo>
                          <a:pt x="430" y="56"/>
                        </a:lnTo>
                        <a:lnTo>
                          <a:pt x="430" y="56"/>
                        </a:lnTo>
                        <a:lnTo>
                          <a:pt x="256" y="174"/>
                        </a:lnTo>
                        <a:lnTo>
                          <a:pt x="256" y="174"/>
                        </a:lnTo>
                        <a:lnTo>
                          <a:pt x="82" y="290"/>
                        </a:lnTo>
                        <a:lnTo>
                          <a:pt x="82" y="290"/>
                        </a:lnTo>
                        <a:lnTo>
                          <a:pt x="48" y="312"/>
                        </a:lnTo>
                        <a:lnTo>
                          <a:pt x="48" y="312"/>
                        </a:lnTo>
                        <a:lnTo>
                          <a:pt x="22" y="326"/>
                        </a:lnTo>
                        <a:lnTo>
                          <a:pt x="22" y="326"/>
                        </a:lnTo>
                        <a:lnTo>
                          <a:pt x="0" y="340"/>
                        </a:lnTo>
                        <a:lnTo>
                          <a:pt x="0" y="340"/>
                        </a:lnTo>
                        <a:lnTo>
                          <a:pt x="20" y="324"/>
                        </a:lnTo>
                        <a:lnTo>
                          <a:pt x="20" y="324"/>
                        </a:lnTo>
                        <a:lnTo>
                          <a:pt x="44" y="306"/>
                        </a:lnTo>
                        <a:lnTo>
                          <a:pt x="44" y="306"/>
                        </a:lnTo>
                        <a:lnTo>
                          <a:pt x="76" y="284"/>
                        </a:lnTo>
                        <a:lnTo>
                          <a:pt x="76" y="284"/>
                        </a:lnTo>
                        <a:lnTo>
                          <a:pt x="252" y="166"/>
                        </a:lnTo>
                        <a:lnTo>
                          <a:pt x="252" y="166"/>
                        </a:lnTo>
                        <a:lnTo>
                          <a:pt x="426" y="50"/>
                        </a:lnTo>
                        <a:lnTo>
                          <a:pt x="426" y="50"/>
                        </a:lnTo>
                        <a:lnTo>
                          <a:pt x="460" y="28"/>
                        </a:lnTo>
                        <a:lnTo>
                          <a:pt x="460" y="28"/>
                        </a:lnTo>
                        <a:lnTo>
                          <a:pt x="486" y="14"/>
                        </a:lnTo>
                        <a:lnTo>
                          <a:pt x="486" y="14"/>
                        </a:lnTo>
                        <a:lnTo>
                          <a:pt x="508" y="0"/>
                        </a:lnTo>
                        <a:lnTo>
                          <a:pt x="508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18" name="Freeform 96"/>
                  <p:cNvSpPr>
                    <a:spLocks/>
                  </p:cNvSpPr>
                  <p:nvPr/>
                </p:nvSpPr>
                <p:spPr bwMode="auto">
                  <a:xfrm>
                    <a:off x="6124575" y="5059363"/>
                    <a:ext cx="685800" cy="450850"/>
                  </a:xfrm>
                  <a:custGeom>
                    <a:avLst/>
                    <a:gdLst/>
                    <a:ahLst/>
                    <a:cxnLst>
                      <a:cxn ang="0">
                        <a:pos x="432" y="0"/>
                      </a:cxn>
                      <a:cxn ang="0">
                        <a:pos x="432" y="0"/>
                      </a:cxn>
                      <a:cxn ang="0">
                        <a:pos x="414" y="12"/>
                      </a:cxn>
                      <a:cxn ang="0">
                        <a:pos x="414" y="12"/>
                      </a:cxn>
                      <a:cxn ang="0">
                        <a:pos x="394" y="28"/>
                      </a:cxn>
                      <a:cxn ang="0">
                        <a:pos x="394" y="28"/>
                      </a:cxn>
                      <a:cxn ang="0">
                        <a:pos x="366" y="48"/>
                      </a:cxn>
                      <a:cxn ang="0">
                        <a:pos x="366" y="48"/>
                      </a:cxn>
                      <a:cxn ang="0">
                        <a:pos x="218" y="146"/>
                      </a:cxn>
                      <a:cxn ang="0">
                        <a:pos x="218" y="146"/>
                      </a:cxn>
                      <a:cxn ang="0">
                        <a:pos x="70" y="242"/>
                      </a:cxn>
                      <a:cxn ang="0">
                        <a:pos x="70" y="242"/>
                      </a:cxn>
                      <a:cxn ang="0">
                        <a:pos x="42" y="260"/>
                      </a:cxn>
                      <a:cxn ang="0">
                        <a:pos x="42" y="260"/>
                      </a:cxn>
                      <a:cxn ang="0">
                        <a:pos x="18" y="272"/>
                      </a:cxn>
                      <a:cxn ang="0">
                        <a:pos x="18" y="272"/>
                      </a:cxn>
                      <a:cxn ang="0">
                        <a:pos x="0" y="284"/>
                      </a:cxn>
                      <a:cxn ang="0">
                        <a:pos x="0" y="284"/>
                      </a:cxn>
                      <a:cxn ang="0">
                        <a:pos x="18" y="270"/>
                      </a:cxn>
                      <a:cxn ang="0">
                        <a:pos x="18" y="270"/>
                      </a:cxn>
                      <a:cxn ang="0">
                        <a:pos x="38" y="254"/>
                      </a:cxn>
                      <a:cxn ang="0">
                        <a:pos x="38" y="254"/>
                      </a:cxn>
                      <a:cxn ang="0">
                        <a:pos x="64" y="236"/>
                      </a:cxn>
                      <a:cxn ang="0">
                        <a:pos x="64" y="236"/>
                      </a:cxn>
                      <a:cxn ang="0">
                        <a:pos x="214" y="138"/>
                      </a:cxn>
                      <a:cxn ang="0">
                        <a:pos x="214" y="138"/>
                      </a:cxn>
                      <a:cxn ang="0">
                        <a:pos x="362" y="40"/>
                      </a:cxn>
                      <a:cxn ang="0">
                        <a:pos x="362" y="40"/>
                      </a:cxn>
                      <a:cxn ang="0">
                        <a:pos x="390" y="22"/>
                      </a:cxn>
                      <a:cxn ang="0">
                        <a:pos x="390" y="22"/>
                      </a:cxn>
                      <a:cxn ang="0">
                        <a:pos x="412" y="10"/>
                      </a:cxn>
                      <a:cxn ang="0">
                        <a:pos x="412" y="10"/>
                      </a:cxn>
                      <a:cxn ang="0">
                        <a:pos x="432" y="0"/>
                      </a:cxn>
                      <a:cxn ang="0">
                        <a:pos x="432" y="0"/>
                      </a:cxn>
                    </a:cxnLst>
                    <a:rect l="0" t="0" r="r" b="b"/>
                    <a:pathLst>
                      <a:path w="432" h="284">
                        <a:moveTo>
                          <a:pt x="432" y="0"/>
                        </a:moveTo>
                        <a:lnTo>
                          <a:pt x="432" y="0"/>
                        </a:lnTo>
                        <a:lnTo>
                          <a:pt x="414" y="12"/>
                        </a:lnTo>
                        <a:lnTo>
                          <a:pt x="414" y="12"/>
                        </a:lnTo>
                        <a:lnTo>
                          <a:pt x="394" y="28"/>
                        </a:lnTo>
                        <a:lnTo>
                          <a:pt x="394" y="28"/>
                        </a:lnTo>
                        <a:lnTo>
                          <a:pt x="366" y="48"/>
                        </a:lnTo>
                        <a:lnTo>
                          <a:pt x="366" y="48"/>
                        </a:lnTo>
                        <a:lnTo>
                          <a:pt x="218" y="146"/>
                        </a:lnTo>
                        <a:lnTo>
                          <a:pt x="218" y="146"/>
                        </a:lnTo>
                        <a:lnTo>
                          <a:pt x="70" y="242"/>
                        </a:lnTo>
                        <a:lnTo>
                          <a:pt x="70" y="242"/>
                        </a:lnTo>
                        <a:lnTo>
                          <a:pt x="42" y="260"/>
                        </a:lnTo>
                        <a:lnTo>
                          <a:pt x="42" y="260"/>
                        </a:lnTo>
                        <a:lnTo>
                          <a:pt x="18" y="272"/>
                        </a:lnTo>
                        <a:lnTo>
                          <a:pt x="18" y="272"/>
                        </a:lnTo>
                        <a:lnTo>
                          <a:pt x="0" y="284"/>
                        </a:lnTo>
                        <a:lnTo>
                          <a:pt x="0" y="284"/>
                        </a:lnTo>
                        <a:lnTo>
                          <a:pt x="18" y="270"/>
                        </a:lnTo>
                        <a:lnTo>
                          <a:pt x="18" y="270"/>
                        </a:lnTo>
                        <a:lnTo>
                          <a:pt x="38" y="254"/>
                        </a:lnTo>
                        <a:lnTo>
                          <a:pt x="38" y="254"/>
                        </a:lnTo>
                        <a:lnTo>
                          <a:pt x="64" y="236"/>
                        </a:lnTo>
                        <a:lnTo>
                          <a:pt x="64" y="236"/>
                        </a:lnTo>
                        <a:lnTo>
                          <a:pt x="214" y="138"/>
                        </a:lnTo>
                        <a:lnTo>
                          <a:pt x="214" y="138"/>
                        </a:lnTo>
                        <a:lnTo>
                          <a:pt x="362" y="40"/>
                        </a:lnTo>
                        <a:lnTo>
                          <a:pt x="362" y="40"/>
                        </a:lnTo>
                        <a:lnTo>
                          <a:pt x="390" y="22"/>
                        </a:lnTo>
                        <a:lnTo>
                          <a:pt x="390" y="22"/>
                        </a:lnTo>
                        <a:lnTo>
                          <a:pt x="412" y="10"/>
                        </a:lnTo>
                        <a:lnTo>
                          <a:pt x="412" y="10"/>
                        </a:lnTo>
                        <a:lnTo>
                          <a:pt x="432" y="0"/>
                        </a:lnTo>
                        <a:lnTo>
                          <a:pt x="432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</p:grpSp>
            <p:grpSp>
              <p:nvGrpSpPr>
                <p:cNvPr id="97" name="그룹 323"/>
                <p:cNvGrpSpPr/>
                <p:nvPr/>
              </p:nvGrpSpPr>
              <p:grpSpPr>
                <a:xfrm>
                  <a:off x="5165725" y="1414463"/>
                  <a:ext cx="958850" cy="4095750"/>
                  <a:chOff x="5165725" y="1414463"/>
                  <a:chExt cx="958850" cy="4095750"/>
                </a:xfrm>
                <a:grpFill/>
              </p:grpSpPr>
              <p:sp>
                <p:nvSpPr>
                  <p:cNvPr id="98" name="Freeform 97"/>
                  <p:cNvSpPr>
                    <a:spLocks/>
                  </p:cNvSpPr>
                  <p:nvPr/>
                </p:nvSpPr>
                <p:spPr bwMode="auto">
                  <a:xfrm>
                    <a:off x="5819775" y="1414463"/>
                    <a:ext cx="304800" cy="34925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10" y="8"/>
                      </a:cxn>
                      <a:cxn ang="0">
                        <a:pos x="10" y="8"/>
                      </a:cxn>
                      <a:cxn ang="0">
                        <a:pos x="20" y="18"/>
                      </a:cxn>
                      <a:cxn ang="0">
                        <a:pos x="20" y="18"/>
                      </a:cxn>
                      <a:cxn ang="0">
                        <a:pos x="34" y="32"/>
                      </a:cxn>
                      <a:cxn ang="0">
                        <a:pos x="34" y="32"/>
                      </a:cxn>
                      <a:cxn ang="0">
                        <a:pos x="100" y="108"/>
                      </a:cxn>
                      <a:cxn ang="0">
                        <a:pos x="100" y="108"/>
                      </a:cxn>
                      <a:cxn ang="0">
                        <a:pos x="164" y="182"/>
                      </a:cxn>
                      <a:cxn ang="0">
                        <a:pos x="164" y="182"/>
                      </a:cxn>
                      <a:cxn ang="0">
                        <a:pos x="176" y="198"/>
                      </a:cxn>
                      <a:cxn ang="0">
                        <a:pos x="176" y="198"/>
                      </a:cxn>
                      <a:cxn ang="0">
                        <a:pos x="184" y="210"/>
                      </a:cxn>
                      <a:cxn ang="0">
                        <a:pos x="184" y="210"/>
                      </a:cxn>
                      <a:cxn ang="0">
                        <a:pos x="192" y="220"/>
                      </a:cxn>
                      <a:cxn ang="0">
                        <a:pos x="192" y="220"/>
                      </a:cxn>
                      <a:cxn ang="0">
                        <a:pos x="182" y="212"/>
                      </a:cxn>
                      <a:cxn ang="0">
                        <a:pos x="182" y="212"/>
                      </a:cxn>
                      <a:cxn ang="0">
                        <a:pos x="172" y="202"/>
                      </a:cxn>
                      <a:cxn ang="0">
                        <a:pos x="172" y="202"/>
                      </a:cxn>
                      <a:cxn ang="0">
                        <a:pos x="158" y="188"/>
                      </a:cxn>
                      <a:cxn ang="0">
                        <a:pos x="158" y="188"/>
                      </a:cxn>
                      <a:cxn ang="0">
                        <a:pos x="92" y="112"/>
                      </a:cxn>
                      <a:cxn ang="0">
                        <a:pos x="92" y="112"/>
                      </a:cxn>
                      <a:cxn ang="0">
                        <a:pos x="28" y="38"/>
                      </a:cxn>
                      <a:cxn ang="0">
                        <a:pos x="28" y="38"/>
                      </a:cxn>
                      <a:cxn ang="0">
                        <a:pos x="16" y="22"/>
                      </a:cxn>
                      <a:cxn ang="0">
                        <a:pos x="16" y="22"/>
                      </a:cxn>
                      <a:cxn ang="0">
                        <a:pos x="8" y="10"/>
                      </a:cxn>
                      <a:cxn ang="0">
                        <a:pos x="8" y="1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192" h="220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10" y="8"/>
                        </a:lnTo>
                        <a:lnTo>
                          <a:pt x="10" y="8"/>
                        </a:lnTo>
                        <a:lnTo>
                          <a:pt x="20" y="18"/>
                        </a:lnTo>
                        <a:lnTo>
                          <a:pt x="20" y="18"/>
                        </a:lnTo>
                        <a:lnTo>
                          <a:pt x="34" y="32"/>
                        </a:lnTo>
                        <a:lnTo>
                          <a:pt x="34" y="32"/>
                        </a:lnTo>
                        <a:lnTo>
                          <a:pt x="100" y="108"/>
                        </a:lnTo>
                        <a:lnTo>
                          <a:pt x="100" y="108"/>
                        </a:lnTo>
                        <a:lnTo>
                          <a:pt x="164" y="182"/>
                        </a:lnTo>
                        <a:lnTo>
                          <a:pt x="164" y="182"/>
                        </a:lnTo>
                        <a:lnTo>
                          <a:pt x="176" y="198"/>
                        </a:lnTo>
                        <a:lnTo>
                          <a:pt x="176" y="198"/>
                        </a:lnTo>
                        <a:lnTo>
                          <a:pt x="184" y="210"/>
                        </a:lnTo>
                        <a:lnTo>
                          <a:pt x="184" y="210"/>
                        </a:lnTo>
                        <a:lnTo>
                          <a:pt x="192" y="220"/>
                        </a:lnTo>
                        <a:lnTo>
                          <a:pt x="192" y="220"/>
                        </a:lnTo>
                        <a:lnTo>
                          <a:pt x="182" y="212"/>
                        </a:lnTo>
                        <a:lnTo>
                          <a:pt x="182" y="212"/>
                        </a:lnTo>
                        <a:lnTo>
                          <a:pt x="172" y="202"/>
                        </a:lnTo>
                        <a:lnTo>
                          <a:pt x="172" y="202"/>
                        </a:lnTo>
                        <a:lnTo>
                          <a:pt x="158" y="188"/>
                        </a:lnTo>
                        <a:lnTo>
                          <a:pt x="158" y="188"/>
                        </a:lnTo>
                        <a:lnTo>
                          <a:pt x="92" y="112"/>
                        </a:lnTo>
                        <a:lnTo>
                          <a:pt x="92" y="112"/>
                        </a:lnTo>
                        <a:lnTo>
                          <a:pt x="28" y="38"/>
                        </a:lnTo>
                        <a:lnTo>
                          <a:pt x="28" y="38"/>
                        </a:lnTo>
                        <a:lnTo>
                          <a:pt x="16" y="22"/>
                        </a:lnTo>
                        <a:lnTo>
                          <a:pt x="16" y="22"/>
                        </a:lnTo>
                        <a:lnTo>
                          <a:pt x="8" y="10"/>
                        </a:lnTo>
                        <a:lnTo>
                          <a:pt x="8" y="10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99" name="Freeform 98"/>
                  <p:cNvSpPr>
                    <a:spLocks/>
                  </p:cNvSpPr>
                  <p:nvPr/>
                </p:nvSpPr>
                <p:spPr bwMode="auto">
                  <a:xfrm>
                    <a:off x="5645150" y="1827213"/>
                    <a:ext cx="479425" cy="50165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14" y="12"/>
                      </a:cxn>
                      <a:cxn ang="0">
                        <a:pos x="14" y="12"/>
                      </a:cxn>
                      <a:cxn ang="0">
                        <a:pos x="30" y="26"/>
                      </a:cxn>
                      <a:cxn ang="0">
                        <a:pos x="30" y="26"/>
                      </a:cxn>
                      <a:cxn ang="0">
                        <a:pos x="50" y="46"/>
                      </a:cxn>
                      <a:cxn ang="0">
                        <a:pos x="50" y="46"/>
                      </a:cxn>
                      <a:cxn ang="0">
                        <a:pos x="154" y="156"/>
                      </a:cxn>
                      <a:cxn ang="0">
                        <a:pos x="154" y="156"/>
                      </a:cxn>
                      <a:cxn ang="0">
                        <a:pos x="258" y="264"/>
                      </a:cxn>
                      <a:cxn ang="0">
                        <a:pos x="258" y="264"/>
                      </a:cxn>
                      <a:cxn ang="0">
                        <a:pos x="276" y="286"/>
                      </a:cxn>
                      <a:cxn ang="0">
                        <a:pos x="276" y="286"/>
                      </a:cxn>
                      <a:cxn ang="0">
                        <a:pos x="290" y="302"/>
                      </a:cxn>
                      <a:cxn ang="0">
                        <a:pos x="290" y="302"/>
                      </a:cxn>
                      <a:cxn ang="0">
                        <a:pos x="302" y="316"/>
                      </a:cxn>
                      <a:cxn ang="0">
                        <a:pos x="302" y="316"/>
                      </a:cxn>
                      <a:cxn ang="0">
                        <a:pos x="288" y="304"/>
                      </a:cxn>
                      <a:cxn ang="0">
                        <a:pos x="288" y="304"/>
                      </a:cxn>
                      <a:cxn ang="0">
                        <a:pos x="272" y="290"/>
                      </a:cxn>
                      <a:cxn ang="0">
                        <a:pos x="272" y="290"/>
                      </a:cxn>
                      <a:cxn ang="0">
                        <a:pos x="252" y="270"/>
                      </a:cxn>
                      <a:cxn ang="0">
                        <a:pos x="252" y="270"/>
                      </a:cxn>
                      <a:cxn ang="0">
                        <a:pos x="148" y="162"/>
                      </a:cxn>
                      <a:cxn ang="0">
                        <a:pos x="148" y="162"/>
                      </a:cxn>
                      <a:cxn ang="0">
                        <a:pos x="44" y="52"/>
                      </a:cxn>
                      <a:cxn ang="0">
                        <a:pos x="44" y="52"/>
                      </a:cxn>
                      <a:cxn ang="0">
                        <a:pos x="26" y="32"/>
                      </a:cxn>
                      <a:cxn ang="0">
                        <a:pos x="26" y="32"/>
                      </a:cxn>
                      <a:cxn ang="0">
                        <a:pos x="12" y="14"/>
                      </a:cxn>
                      <a:cxn ang="0">
                        <a:pos x="12" y="14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302" h="316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14" y="12"/>
                        </a:lnTo>
                        <a:lnTo>
                          <a:pt x="14" y="12"/>
                        </a:lnTo>
                        <a:lnTo>
                          <a:pt x="30" y="26"/>
                        </a:lnTo>
                        <a:lnTo>
                          <a:pt x="30" y="26"/>
                        </a:lnTo>
                        <a:lnTo>
                          <a:pt x="50" y="46"/>
                        </a:lnTo>
                        <a:lnTo>
                          <a:pt x="50" y="46"/>
                        </a:lnTo>
                        <a:lnTo>
                          <a:pt x="154" y="156"/>
                        </a:lnTo>
                        <a:lnTo>
                          <a:pt x="154" y="156"/>
                        </a:lnTo>
                        <a:lnTo>
                          <a:pt x="258" y="264"/>
                        </a:lnTo>
                        <a:lnTo>
                          <a:pt x="258" y="264"/>
                        </a:lnTo>
                        <a:lnTo>
                          <a:pt x="276" y="286"/>
                        </a:lnTo>
                        <a:lnTo>
                          <a:pt x="276" y="286"/>
                        </a:lnTo>
                        <a:lnTo>
                          <a:pt x="290" y="302"/>
                        </a:lnTo>
                        <a:lnTo>
                          <a:pt x="290" y="302"/>
                        </a:lnTo>
                        <a:lnTo>
                          <a:pt x="302" y="316"/>
                        </a:lnTo>
                        <a:lnTo>
                          <a:pt x="302" y="316"/>
                        </a:lnTo>
                        <a:lnTo>
                          <a:pt x="288" y="304"/>
                        </a:lnTo>
                        <a:lnTo>
                          <a:pt x="288" y="304"/>
                        </a:lnTo>
                        <a:lnTo>
                          <a:pt x="272" y="290"/>
                        </a:lnTo>
                        <a:lnTo>
                          <a:pt x="272" y="290"/>
                        </a:lnTo>
                        <a:lnTo>
                          <a:pt x="252" y="270"/>
                        </a:lnTo>
                        <a:lnTo>
                          <a:pt x="252" y="270"/>
                        </a:lnTo>
                        <a:lnTo>
                          <a:pt x="148" y="162"/>
                        </a:lnTo>
                        <a:lnTo>
                          <a:pt x="148" y="162"/>
                        </a:lnTo>
                        <a:lnTo>
                          <a:pt x="44" y="52"/>
                        </a:lnTo>
                        <a:lnTo>
                          <a:pt x="44" y="52"/>
                        </a:lnTo>
                        <a:lnTo>
                          <a:pt x="26" y="32"/>
                        </a:lnTo>
                        <a:lnTo>
                          <a:pt x="26" y="32"/>
                        </a:lnTo>
                        <a:lnTo>
                          <a:pt x="12" y="14"/>
                        </a:lnTo>
                        <a:lnTo>
                          <a:pt x="12" y="14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00" name="Freeform 99"/>
                  <p:cNvSpPr>
                    <a:spLocks/>
                  </p:cNvSpPr>
                  <p:nvPr/>
                </p:nvSpPr>
                <p:spPr bwMode="auto">
                  <a:xfrm>
                    <a:off x="5470525" y="2287588"/>
                    <a:ext cx="654050" cy="60642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18" y="16"/>
                      </a:cxn>
                      <a:cxn ang="0">
                        <a:pos x="18" y="16"/>
                      </a:cxn>
                      <a:cxn ang="0">
                        <a:pos x="40" y="34"/>
                      </a:cxn>
                      <a:cxn ang="0">
                        <a:pos x="40" y="34"/>
                      </a:cxn>
                      <a:cxn ang="0">
                        <a:pos x="66" y="58"/>
                      </a:cxn>
                      <a:cxn ang="0">
                        <a:pos x="66" y="58"/>
                      </a:cxn>
                      <a:cxn ang="0">
                        <a:pos x="208" y="188"/>
                      </a:cxn>
                      <a:cxn ang="0">
                        <a:pos x="208" y="188"/>
                      </a:cxn>
                      <a:cxn ang="0">
                        <a:pos x="350" y="320"/>
                      </a:cxn>
                      <a:cxn ang="0">
                        <a:pos x="350" y="320"/>
                      </a:cxn>
                      <a:cxn ang="0">
                        <a:pos x="376" y="346"/>
                      </a:cxn>
                      <a:cxn ang="0">
                        <a:pos x="376" y="346"/>
                      </a:cxn>
                      <a:cxn ang="0">
                        <a:pos x="394" y="366"/>
                      </a:cxn>
                      <a:cxn ang="0">
                        <a:pos x="394" y="366"/>
                      </a:cxn>
                      <a:cxn ang="0">
                        <a:pos x="412" y="382"/>
                      </a:cxn>
                      <a:cxn ang="0">
                        <a:pos x="412" y="382"/>
                      </a:cxn>
                      <a:cxn ang="0">
                        <a:pos x="392" y="368"/>
                      </a:cxn>
                      <a:cxn ang="0">
                        <a:pos x="392" y="368"/>
                      </a:cxn>
                      <a:cxn ang="0">
                        <a:pos x="372" y="350"/>
                      </a:cxn>
                      <a:cxn ang="0">
                        <a:pos x="372" y="350"/>
                      </a:cxn>
                      <a:cxn ang="0">
                        <a:pos x="344" y="326"/>
                      </a:cxn>
                      <a:cxn ang="0">
                        <a:pos x="344" y="326"/>
                      </a:cxn>
                      <a:cxn ang="0">
                        <a:pos x="202" y="194"/>
                      </a:cxn>
                      <a:cxn ang="0">
                        <a:pos x="202" y="194"/>
                      </a:cxn>
                      <a:cxn ang="0">
                        <a:pos x="60" y="64"/>
                      </a:cxn>
                      <a:cxn ang="0">
                        <a:pos x="60" y="64"/>
                      </a:cxn>
                      <a:cxn ang="0">
                        <a:pos x="36" y="38"/>
                      </a:cxn>
                      <a:cxn ang="0">
                        <a:pos x="36" y="38"/>
                      </a:cxn>
                      <a:cxn ang="0">
                        <a:pos x="16" y="18"/>
                      </a:cxn>
                      <a:cxn ang="0">
                        <a:pos x="16" y="18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412" h="382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18" y="16"/>
                        </a:lnTo>
                        <a:lnTo>
                          <a:pt x="18" y="16"/>
                        </a:lnTo>
                        <a:lnTo>
                          <a:pt x="40" y="34"/>
                        </a:lnTo>
                        <a:lnTo>
                          <a:pt x="40" y="34"/>
                        </a:lnTo>
                        <a:lnTo>
                          <a:pt x="66" y="58"/>
                        </a:lnTo>
                        <a:lnTo>
                          <a:pt x="66" y="58"/>
                        </a:lnTo>
                        <a:lnTo>
                          <a:pt x="208" y="188"/>
                        </a:lnTo>
                        <a:lnTo>
                          <a:pt x="208" y="188"/>
                        </a:lnTo>
                        <a:lnTo>
                          <a:pt x="350" y="320"/>
                        </a:lnTo>
                        <a:lnTo>
                          <a:pt x="350" y="320"/>
                        </a:lnTo>
                        <a:lnTo>
                          <a:pt x="376" y="346"/>
                        </a:lnTo>
                        <a:lnTo>
                          <a:pt x="376" y="346"/>
                        </a:lnTo>
                        <a:lnTo>
                          <a:pt x="394" y="366"/>
                        </a:lnTo>
                        <a:lnTo>
                          <a:pt x="394" y="366"/>
                        </a:lnTo>
                        <a:lnTo>
                          <a:pt x="412" y="382"/>
                        </a:lnTo>
                        <a:lnTo>
                          <a:pt x="412" y="382"/>
                        </a:lnTo>
                        <a:lnTo>
                          <a:pt x="392" y="368"/>
                        </a:lnTo>
                        <a:lnTo>
                          <a:pt x="392" y="368"/>
                        </a:lnTo>
                        <a:lnTo>
                          <a:pt x="372" y="350"/>
                        </a:lnTo>
                        <a:lnTo>
                          <a:pt x="372" y="350"/>
                        </a:lnTo>
                        <a:lnTo>
                          <a:pt x="344" y="326"/>
                        </a:lnTo>
                        <a:lnTo>
                          <a:pt x="344" y="326"/>
                        </a:lnTo>
                        <a:lnTo>
                          <a:pt x="202" y="194"/>
                        </a:lnTo>
                        <a:lnTo>
                          <a:pt x="202" y="194"/>
                        </a:lnTo>
                        <a:lnTo>
                          <a:pt x="60" y="64"/>
                        </a:lnTo>
                        <a:lnTo>
                          <a:pt x="60" y="64"/>
                        </a:lnTo>
                        <a:lnTo>
                          <a:pt x="36" y="38"/>
                        </a:lnTo>
                        <a:lnTo>
                          <a:pt x="36" y="38"/>
                        </a:lnTo>
                        <a:lnTo>
                          <a:pt x="16" y="18"/>
                        </a:lnTo>
                        <a:lnTo>
                          <a:pt x="16" y="18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01" name="Freeform 100"/>
                  <p:cNvSpPr>
                    <a:spLocks/>
                  </p:cNvSpPr>
                  <p:nvPr/>
                </p:nvSpPr>
                <p:spPr bwMode="auto">
                  <a:xfrm>
                    <a:off x="5314950" y="2770188"/>
                    <a:ext cx="809625" cy="69215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4" y="16"/>
                      </a:cxn>
                      <a:cxn ang="0">
                        <a:pos x="24" y="16"/>
                      </a:cxn>
                      <a:cxn ang="0">
                        <a:pos x="50" y="38"/>
                      </a:cxn>
                      <a:cxn ang="0">
                        <a:pos x="50" y="38"/>
                      </a:cxn>
                      <a:cxn ang="0">
                        <a:pos x="84" y="64"/>
                      </a:cxn>
                      <a:cxn ang="0">
                        <a:pos x="84" y="64"/>
                      </a:cxn>
                      <a:cxn ang="0">
                        <a:pos x="258" y="214"/>
                      </a:cxn>
                      <a:cxn ang="0">
                        <a:pos x="258" y="214"/>
                      </a:cxn>
                      <a:cxn ang="0">
                        <a:pos x="432" y="364"/>
                      </a:cxn>
                      <a:cxn ang="0">
                        <a:pos x="432" y="364"/>
                      </a:cxn>
                      <a:cxn ang="0">
                        <a:pos x="464" y="392"/>
                      </a:cxn>
                      <a:cxn ang="0">
                        <a:pos x="464" y="392"/>
                      </a:cxn>
                      <a:cxn ang="0">
                        <a:pos x="488" y="416"/>
                      </a:cxn>
                      <a:cxn ang="0">
                        <a:pos x="488" y="416"/>
                      </a:cxn>
                      <a:cxn ang="0">
                        <a:pos x="510" y="436"/>
                      </a:cxn>
                      <a:cxn ang="0">
                        <a:pos x="510" y="436"/>
                      </a:cxn>
                      <a:cxn ang="0">
                        <a:pos x="486" y="418"/>
                      </a:cxn>
                      <a:cxn ang="0">
                        <a:pos x="486" y="418"/>
                      </a:cxn>
                      <a:cxn ang="0">
                        <a:pos x="460" y="398"/>
                      </a:cxn>
                      <a:cxn ang="0">
                        <a:pos x="460" y="398"/>
                      </a:cxn>
                      <a:cxn ang="0">
                        <a:pos x="428" y="370"/>
                      </a:cxn>
                      <a:cxn ang="0">
                        <a:pos x="428" y="370"/>
                      </a:cxn>
                      <a:cxn ang="0">
                        <a:pos x="252" y="220"/>
                      </a:cxn>
                      <a:cxn ang="0">
                        <a:pos x="252" y="220"/>
                      </a:cxn>
                      <a:cxn ang="0">
                        <a:pos x="78" y="70"/>
                      </a:cxn>
                      <a:cxn ang="0">
                        <a:pos x="78" y="70"/>
                      </a:cxn>
                      <a:cxn ang="0">
                        <a:pos x="46" y="42"/>
                      </a:cxn>
                      <a:cxn ang="0">
                        <a:pos x="46" y="42"/>
                      </a:cxn>
                      <a:cxn ang="0">
                        <a:pos x="22" y="20"/>
                      </a:cxn>
                      <a:cxn ang="0">
                        <a:pos x="22" y="2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510" h="436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4" y="16"/>
                        </a:lnTo>
                        <a:lnTo>
                          <a:pt x="24" y="16"/>
                        </a:lnTo>
                        <a:lnTo>
                          <a:pt x="50" y="38"/>
                        </a:lnTo>
                        <a:lnTo>
                          <a:pt x="50" y="38"/>
                        </a:lnTo>
                        <a:lnTo>
                          <a:pt x="84" y="64"/>
                        </a:lnTo>
                        <a:lnTo>
                          <a:pt x="84" y="64"/>
                        </a:lnTo>
                        <a:lnTo>
                          <a:pt x="258" y="214"/>
                        </a:lnTo>
                        <a:lnTo>
                          <a:pt x="258" y="214"/>
                        </a:lnTo>
                        <a:lnTo>
                          <a:pt x="432" y="364"/>
                        </a:lnTo>
                        <a:lnTo>
                          <a:pt x="432" y="364"/>
                        </a:lnTo>
                        <a:lnTo>
                          <a:pt x="464" y="392"/>
                        </a:lnTo>
                        <a:lnTo>
                          <a:pt x="464" y="392"/>
                        </a:lnTo>
                        <a:lnTo>
                          <a:pt x="488" y="416"/>
                        </a:lnTo>
                        <a:lnTo>
                          <a:pt x="488" y="416"/>
                        </a:lnTo>
                        <a:lnTo>
                          <a:pt x="510" y="436"/>
                        </a:lnTo>
                        <a:lnTo>
                          <a:pt x="510" y="436"/>
                        </a:lnTo>
                        <a:lnTo>
                          <a:pt x="486" y="418"/>
                        </a:lnTo>
                        <a:lnTo>
                          <a:pt x="486" y="418"/>
                        </a:lnTo>
                        <a:lnTo>
                          <a:pt x="460" y="398"/>
                        </a:lnTo>
                        <a:lnTo>
                          <a:pt x="460" y="398"/>
                        </a:lnTo>
                        <a:lnTo>
                          <a:pt x="428" y="370"/>
                        </a:lnTo>
                        <a:lnTo>
                          <a:pt x="428" y="370"/>
                        </a:lnTo>
                        <a:lnTo>
                          <a:pt x="252" y="220"/>
                        </a:lnTo>
                        <a:lnTo>
                          <a:pt x="252" y="220"/>
                        </a:lnTo>
                        <a:lnTo>
                          <a:pt x="78" y="70"/>
                        </a:lnTo>
                        <a:lnTo>
                          <a:pt x="78" y="70"/>
                        </a:lnTo>
                        <a:lnTo>
                          <a:pt x="46" y="42"/>
                        </a:lnTo>
                        <a:lnTo>
                          <a:pt x="46" y="42"/>
                        </a:lnTo>
                        <a:lnTo>
                          <a:pt x="22" y="20"/>
                        </a:lnTo>
                        <a:lnTo>
                          <a:pt x="22" y="20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02" name="Freeform 101"/>
                  <p:cNvSpPr>
                    <a:spLocks/>
                  </p:cNvSpPr>
                  <p:nvPr/>
                </p:nvSpPr>
                <p:spPr bwMode="auto">
                  <a:xfrm>
                    <a:off x="5207000" y="3236913"/>
                    <a:ext cx="917575" cy="69532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6" y="18"/>
                      </a:cxn>
                      <a:cxn ang="0">
                        <a:pos x="26" y="18"/>
                      </a:cxn>
                      <a:cxn ang="0">
                        <a:pos x="56" y="38"/>
                      </a:cxn>
                      <a:cxn ang="0">
                        <a:pos x="56" y="38"/>
                      </a:cxn>
                      <a:cxn ang="0">
                        <a:pos x="94" y="66"/>
                      </a:cxn>
                      <a:cxn ang="0">
                        <a:pos x="94" y="66"/>
                      </a:cxn>
                      <a:cxn ang="0">
                        <a:pos x="292" y="216"/>
                      </a:cxn>
                      <a:cxn ang="0">
                        <a:pos x="292" y="216"/>
                      </a:cxn>
                      <a:cxn ang="0">
                        <a:pos x="490" y="366"/>
                      </a:cxn>
                      <a:cxn ang="0">
                        <a:pos x="490" y="366"/>
                      </a:cxn>
                      <a:cxn ang="0">
                        <a:pos x="526" y="396"/>
                      </a:cxn>
                      <a:cxn ang="0">
                        <a:pos x="526" y="396"/>
                      </a:cxn>
                      <a:cxn ang="0">
                        <a:pos x="554" y="418"/>
                      </a:cxn>
                      <a:cxn ang="0">
                        <a:pos x="554" y="418"/>
                      </a:cxn>
                      <a:cxn ang="0">
                        <a:pos x="578" y="438"/>
                      </a:cxn>
                      <a:cxn ang="0">
                        <a:pos x="578" y="438"/>
                      </a:cxn>
                      <a:cxn ang="0">
                        <a:pos x="552" y="420"/>
                      </a:cxn>
                      <a:cxn ang="0">
                        <a:pos x="552" y="420"/>
                      </a:cxn>
                      <a:cxn ang="0">
                        <a:pos x="522" y="400"/>
                      </a:cxn>
                      <a:cxn ang="0">
                        <a:pos x="522" y="400"/>
                      </a:cxn>
                      <a:cxn ang="0">
                        <a:pos x="484" y="374"/>
                      </a:cxn>
                      <a:cxn ang="0">
                        <a:pos x="484" y="374"/>
                      </a:cxn>
                      <a:cxn ang="0">
                        <a:pos x="286" y="222"/>
                      </a:cxn>
                      <a:cxn ang="0">
                        <a:pos x="286" y="222"/>
                      </a:cxn>
                      <a:cxn ang="0">
                        <a:pos x="88" y="72"/>
                      </a:cxn>
                      <a:cxn ang="0">
                        <a:pos x="88" y="72"/>
                      </a:cxn>
                      <a:cxn ang="0">
                        <a:pos x="52" y="44"/>
                      </a:cxn>
                      <a:cxn ang="0">
                        <a:pos x="52" y="44"/>
                      </a:cxn>
                      <a:cxn ang="0">
                        <a:pos x="24" y="20"/>
                      </a:cxn>
                      <a:cxn ang="0">
                        <a:pos x="24" y="2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578" h="438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6" y="18"/>
                        </a:lnTo>
                        <a:lnTo>
                          <a:pt x="26" y="18"/>
                        </a:lnTo>
                        <a:lnTo>
                          <a:pt x="56" y="38"/>
                        </a:lnTo>
                        <a:lnTo>
                          <a:pt x="56" y="38"/>
                        </a:lnTo>
                        <a:lnTo>
                          <a:pt x="94" y="66"/>
                        </a:lnTo>
                        <a:lnTo>
                          <a:pt x="94" y="66"/>
                        </a:lnTo>
                        <a:lnTo>
                          <a:pt x="292" y="216"/>
                        </a:lnTo>
                        <a:lnTo>
                          <a:pt x="292" y="216"/>
                        </a:lnTo>
                        <a:lnTo>
                          <a:pt x="490" y="366"/>
                        </a:lnTo>
                        <a:lnTo>
                          <a:pt x="490" y="366"/>
                        </a:lnTo>
                        <a:lnTo>
                          <a:pt x="526" y="396"/>
                        </a:lnTo>
                        <a:lnTo>
                          <a:pt x="526" y="396"/>
                        </a:lnTo>
                        <a:lnTo>
                          <a:pt x="554" y="418"/>
                        </a:lnTo>
                        <a:lnTo>
                          <a:pt x="554" y="418"/>
                        </a:lnTo>
                        <a:lnTo>
                          <a:pt x="578" y="438"/>
                        </a:lnTo>
                        <a:lnTo>
                          <a:pt x="578" y="438"/>
                        </a:lnTo>
                        <a:lnTo>
                          <a:pt x="552" y="420"/>
                        </a:lnTo>
                        <a:lnTo>
                          <a:pt x="552" y="420"/>
                        </a:lnTo>
                        <a:lnTo>
                          <a:pt x="522" y="400"/>
                        </a:lnTo>
                        <a:lnTo>
                          <a:pt x="522" y="400"/>
                        </a:lnTo>
                        <a:lnTo>
                          <a:pt x="484" y="374"/>
                        </a:lnTo>
                        <a:lnTo>
                          <a:pt x="484" y="374"/>
                        </a:lnTo>
                        <a:lnTo>
                          <a:pt x="286" y="222"/>
                        </a:lnTo>
                        <a:lnTo>
                          <a:pt x="286" y="222"/>
                        </a:lnTo>
                        <a:lnTo>
                          <a:pt x="88" y="72"/>
                        </a:lnTo>
                        <a:lnTo>
                          <a:pt x="88" y="72"/>
                        </a:lnTo>
                        <a:lnTo>
                          <a:pt x="52" y="44"/>
                        </a:lnTo>
                        <a:lnTo>
                          <a:pt x="52" y="44"/>
                        </a:lnTo>
                        <a:lnTo>
                          <a:pt x="24" y="20"/>
                        </a:lnTo>
                        <a:lnTo>
                          <a:pt x="24" y="20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03" name="Freeform 102"/>
                  <p:cNvSpPr>
                    <a:spLocks/>
                  </p:cNvSpPr>
                  <p:nvPr/>
                </p:nvSpPr>
                <p:spPr bwMode="auto">
                  <a:xfrm>
                    <a:off x="5165725" y="3662363"/>
                    <a:ext cx="958850" cy="68897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8" y="18"/>
                      </a:cxn>
                      <a:cxn ang="0">
                        <a:pos x="28" y="18"/>
                      </a:cxn>
                      <a:cxn ang="0">
                        <a:pos x="58" y="38"/>
                      </a:cxn>
                      <a:cxn ang="0">
                        <a:pos x="58" y="38"/>
                      </a:cxn>
                      <a:cxn ang="0">
                        <a:pos x="98" y="64"/>
                      </a:cxn>
                      <a:cxn ang="0">
                        <a:pos x="98" y="64"/>
                      </a:cxn>
                      <a:cxn ang="0">
                        <a:pos x="304" y="214"/>
                      </a:cxn>
                      <a:cxn ang="0">
                        <a:pos x="304" y="214"/>
                      </a:cxn>
                      <a:cxn ang="0">
                        <a:pos x="512" y="362"/>
                      </a:cxn>
                      <a:cxn ang="0">
                        <a:pos x="512" y="362"/>
                      </a:cxn>
                      <a:cxn ang="0">
                        <a:pos x="550" y="392"/>
                      </a:cxn>
                      <a:cxn ang="0">
                        <a:pos x="550" y="392"/>
                      </a:cxn>
                      <a:cxn ang="0">
                        <a:pos x="578" y="414"/>
                      </a:cxn>
                      <a:cxn ang="0">
                        <a:pos x="578" y="414"/>
                      </a:cxn>
                      <a:cxn ang="0">
                        <a:pos x="604" y="434"/>
                      </a:cxn>
                      <a:cxn ang="0">
                        <a:pos x="604" y="434"/>
                      </a:cxn>
                      <a:cxn ang="0">
                        <a:pos x="576" y="416"/>
                      </a:cxn>
                      <a:cxn ang="0">
                        <a:pos x="576" y="416"/>
                      </a:cxn>
                      <a:cxn ang="0">
                        <a:pos x="546" y="396"/>
                      </a:cxn>
                      <a:cxn ang="0">
                        <a:pos x="546" y="396"/>
                      </a:cxn>
                      <a:cxn ang="0">
                        <a:pos x="506" y="370"/>
                      </a:cxn>
                      <a:cxn ang="0">
                        <a:pos x="506" y="370"/>
                      </a:cxn>
                      <a:cxn ang="0">
                        <a:pos x="300" y="220"/>
                      </a:cxn>
                      <a:cxn ang="0">
                        <a:pos x="300" y="220"/>
                      </a:cxn>
                      <a:cxn ang="0">
                        <a:pos x="92" y="72"/>
                      </a:cxn>
                      <a:cxn ang="0">
                        <a:pos x="92" y="72"/>
                      </a:cxn>
                      <a:cxn ang="0">
                        <a:pos x="54" y="44"/>
                      </a:cxn>
                      <a:cxn ang="0">
                        <a:pos x="54" y="44"/>
                      </a:cxn>
                      <a:cxn ang="0">
                        <a:pos x="26" y="20"/>
                      </a:cxn>
                      <a:cxn ang="0">
                        <a:pos x="26" y="2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604" h="434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8" y="18"/>
                        </a:lnTo>
                        <a:lnTo>
                          <a:pt x="28" y="18"/>
                        </a:lnTo>
                        <a:lnTo>
                          <a:pt x="58" y="38"/>
                        </a:lnTo>
                        <a:lnTo>
                          <a:pt x="58" y="38"/>
                        </a:lnTo>
                        <a:lnTo>
                          <a:pt x="98" y="64"/>
                        </a:lnTo>
                        <a:lnTo>
                          <a:pt x="98" y="64"/>
                        </a:lnTo>
                        <a:lnTo>
                          <a:pt x="304" y="214"/>
                        </a:lnTo>
                        <a:lnTo>
                          <a:pt x="304" y="214"/>
                        </a:lnTo>
                        <a:lnTo>
                          <a:pt x="512" y="362"/>
                        </a:lnTo>
                        <a:lnTo>
                          <a:pt x="512" y="362"/>
                        </a:lnTo>
                        <a:lnTo>
                          <a:pt x="550" y="392"/>
                        </a:lnTo>
                        <a:lnTo>
                          <a:pt x="550" y="392"/>
                        </a:lnTo>
                        <a:lnTo>
                          <a:pt x="578" y="414"/>
                        </a:lnTo>
                        <a:lnTo>
                          <a:pt x="578" y="414"/>
                        </a:lnTo>
                        <a:lnTo>
                          <a:pt x="604" y="434"/>
                        </a:lnTo>
                        <a:lnTo>
                          <a:pt x="604" y="434"/>
                        </a:lnTo>
                        <a:lnTo>
                          <a:pt x="576" y="416"/>
                        </a:lnTo>
                        <a:lnTo>
                          <a:pt x="576" y="416"/>
                        </a:lnTo>
                        <a:lnTo>
                          <a:pt x="546" y="396"/>
                        </a:lnTo>
                        <a:lnTo>
                          <a:pt x="546" y="396"/>
                        </a:lnTo>
                        <a:lnTo>
                          <a:pt x="506" y="370"/>
                        </a:lnTo>
                        <a:lnTo>
                          <a:pt x="506" y="370"/>
                        </a:lnTo>
                        <a:lnTo>
                          <a:pt x="300" y="220"/>
                        </a:lnTo>
                        <a:lnTo>
                          <a:pt x="300" y="220"/>
                        </a:lnTo>
                        <a:lnTo>
                          <a:pt x="92" y="72"/>
                        </a:lnTo>
                        <a:lnTo>
                          <a:pt x="92" y="72"/>
                        </a:lnTo>
                        <a:lnTo>
                          <a:pt x="54" y="44"/>
                        </a:lnTo>
                        <a:lnTo>
                          <a:pt x="54" y="44"/>
                        </a:lnTo>
                        <a:lnTo>
                          <a:pt x="26" y="20"/>
                        </a:lnTo>
                        <a:lnTo>
                          <a:pt x="26" y="20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04" name="Freeform 103"/>
                  <p:cNvSpPr>
                    <a:spLocks/>
                  </p:cNvSpPr>
                  <p:nvPr/>
                </p:nvSpPr>
                <p:spPr bwMode="auto">
                  <a:xfrm>
                    <a:off x="5187950" y="4049713"/>
                    <a:ext cx="936625" cy="63817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6" y="16"/>
                      </a:cxn>
                      <a:cxn ang="0">
                        <a:pos x="26" y="16"/>
                      </a:cxn>
                      <a:cxn ang="0">
                        <a:pos x="56" y="34"/>
                      </a:cxn>
                      <a:cxn ang="0">
                        <a:pos x="56" y="34"/>
                      </a:cxn>
                      <a:cxn ang="0">
                        <a:pos x="94" y="58"/>
                      </a:cxn>
                      <a:cxn ang="0">
                        <a:pos x="94" y="58"/>
                      </a:cxn>
                      <a:cxn ang="0">
                        <a:pos x="296" y="198"/>
                      </a:cxn>
                      <a:cxn ang="0">
                        <a:pos x="296" y="198"/>
                      </a:cxn>
                      <a:cxn ang="0">
                        <a:pos x="500" y="336"/>
                      </a:cxn>
                      <a:cxn ang="0">
                        <a:pos x="500" y="336"/>
                      </a:cxn>
                      <a:cxn ang="0">
                        <a:pos x="536" y="362"/>
                      </a:cxn>
                      <a:cxn ang="0">
                        <a:pos x="536" y="362"/>
                      </a:cxn>
                      <a:cxn ang="0">
                        <a:pos x="564" y="384"/>
                      </a:cxn>
                      <a:cxn ang="0">
                        <a:pos x="564" y="384"/>
                      </a:cxn>
                      <a:cxn ang="0">
                        <a:pos x="590" y="402"/>
                      </a:cxn>
                      <a:cxn ang="0">
                        <a:pos x="590" y="402"/>
                      </a:cxn>
                      <a:cxn ang="0">
                        <a:pos x="564" y="386"/>
                      </a:cxn>
                      <a:cxn ang="0">
                        <a:pos x="564" y="386"/>
                      </a:cxn>
                      <a:cxn ang="0">
                        <a:pos x="534" y="368"/>
                      </a:cxn>
                      <a:cxn ang="0">
                        <a:pos x="534" y="368"/>
                      </a:cxn>
                      <a:cxn ang="0">
                        <a:pos x="494" y="342"/>
                      </a:cxn>
                      <a:cxn ang="0">
                        <a:pos x="494" y="342"/>
                      </a:cxn>
                      <a:cxn ang="0">
                        <a:pos x="292" y="204"/>
                      </a:cxn>
                      <a:cxn ang="0">
                        <a:pos x="292" y="204"/>
                      </a:cxn>
                      <a:cxn ang="0">
                        <a:pos x="90" y="66"/>
                      </a:cxn>
                      <a:cxn ang="0">
                        <a:pos x="90" y="66"/>
                      </a:cxn>
                      <a:cxn ang="0">
                        <a:pos x="52" y="40"/>
                      </a:cxn>
                      <a:cxn ang="0">
                        <a:pos x="52" y="40"/>
                      </a:cxn>
                      <a:cxn ang="0">
                        <a:pos x="24" y="18"/>
                      </a:cxn>
                      <a:cxn ang="0">
                        <a:pos x="24" y="18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590" h="402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6" y="16"/>
                        </a:lnTo>
                        <a:lnTo>
                          <a:pt x="26" y="16"/>
                        </a:lnTo>
                        <a:lnTo>
                          <a:pt x="56" y="34"/>
                        </a:lnTo>
                        <a:lnTo>
                          <a:pt x="56" y="34"/>
                        </a:lnTo>
                        <a:lnTo>
                          <a:pt x="94" y="58"/>
                        </a:lnTo>
                        <a:lnTo>
                          <a:pt x="94" y="58"/>
                        </a:lnTo>
                        <a:lnTo>
                          <a:pt x="296" y="198"/>
                        </a:lnTo>
                        <a:lnTo>
                          <a:pt x="296" y="198"/>
                        </a:lnTo>
                        <a:lnTo>
                          <a:pt x="500" y="336"/>
                        </a:lnTo>
                        <a:lnTo>
                          <a:pt x="500" y="336"/>
                        </a:lnTo>
                        <a:lnTo>
                          <a:pt x="536" y="362"/>
                        </a:lnTo>
                        <a:lnTo>
                          <a:pt x="536" y="362"/>
                        </a:lnTo>
                        <a:lnTo>
                          <a:pt x="564" y="384"/>
                        </a:lnTo>
                        <a:lnTo>
                          <a:pt x="564" y="384"/>
                        </a:lnTo>
                        <a:lnTo>
                          <a:pt x="590" y="402"/>
                        </a:lnTo>
                        <a:lnTo>
                          <a:pt x="590" y="402"/>
                        </a:lnTo>
                        <a:lnTo>
                          <a:pt x="564" y="386"/>
                        </a:lnTo>
                        <a:lnTo>
                          <a:pt x="564" y="386"/>
                        </a:lnTo>
                        <a:lnTo>
                          <a:pt x="534" y="368"/>
                        </a:lnTo>
                        <a:lnTo>
                          <a:pt x="534" y="368"/>
                        </a:lnTo>
                        <a:lnTo>
                          <a:pt x="494" y="342"/>
                        </a:lnTo>
                        <a:lnTo>
                          <a:pt x="494" y="342"/>
                        </a:lnTo>
                        <a:lnTo>
                          <a:pt x="292" y="204"/>
                        </a:lnTo>
                        <a:lnTo>
                          <a:pt x="292" y="204"/>
                        </a:lnTo>
                        <a:lnTo>
                          <a:pt x="90" y="66"/>
                        </a:lnTo>
                        <a:lnTo>
                          <a:pt x="90" y="66"/>
                        </a:lnTo>
                        <a:lnTo>
                          <a:pt x="52" y="40"/>
                        </a:lnTo>
                        <a:lnTo>
                          <a:pt x="52" y="40"/>
                        </a:lnTo>
                        <a:lnTo>
                          <a:pt x="24" y="18"/>
                        </a:lnTo>
                        <a:lnTo>
                          <a:pt x="24" y="18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05" name="Freeform 104"/>
                  <p:cNvSpPr>
                    <a:spLocks/>
                  </p:cNvSpPr>
                  <p:nvPr/>
                </p:nvSpPr>
                <p:spPr bwMode="auto">
                  <a:xfrm>
                    <a:off x="5241925" y="4408488"/>
                    <a:ext cx="882650" cy="59055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6" y="14"/>
                      </a:cxn>
                      <a:cxn ang="0">
                        <a:pos x="26" y="14"/>
                      </a:cxn>
                      <a:cxn ang="0">
                        <a:pos x="54" y="32"/>
                      </a:cxn>
                      <a:cxn ang="0">
                        <a:pos x="54" y="32"/>
                      </a:cxn>
                      <a:cxn ang="0">
                        <a:pos x="90" y="54"/>
                      </a:cxn>
                      <a:cxn ang="0">
                        <a:pos x="90" y="54"/>
                      </a:cxn>
                      <a:cxn ang="0">
                        <a:pos x="280" y="182"/>
                      </a:cxn>
                      <a:cxn ang="0">
                        <a:pos x="280" y="182"/>
                      </a:cxn>
                      <a:cxn ang="0">
                        <a:pos x="472" y="310"/>
                      </a:cxn>
                      <a:cxn ang="0">
                        <a:pos x="472" y="310"/>
                      </a:cxn>
                      <a:cxn ang="0">
                        <a:pos x="506" y="334"/>
                      </a:cxn>
                      <a:cxn ang="0">
                        <a:pos x="506" y="334"/>
                      </a:cxn>
                      <a:cxn ang="0">
                        <a:pos x="532" y="354"/>
                      </a:cxn>
                      <a:cxn ang="0">
                        <a:pos x="532" y="354"/>
                      </a:cxn>
                      <a:cxn ang="0">
                        <a:pos x="556" y="372"/>
                      </a:cxn>
                      <a:cxn ang="0">
                        <a:pos x="556" y="372"/>
                      </a:cxn>
                      <a:cxn ang="0">
                        <a:pos x="530" y="356"/>
                      </a:cxn>
                      <a:cxn ang="0">
                        <a:pos x="530" y="356"/>
                      </a:cxn>
                      <a:cxn ang="0">
                        <a:pos x="502" y="340"/>
                      </a:cxn>
                      <a:cxn ang="0">
                        <a:pos x="502" y="340"/>
                      </a:cxn>
                      <a:cxn ang="0">
                        <a:pos x="466" y="316"/>
                      </a:cxn>
                      <a:cxn ang="0">
                        <a:pos x="466" y="316"/>
                      </a:cxn>
                      <a:cxn ang="0">
                        <a:pos x="276" y="190"/>
                      </a:cxn>
                      <a:cxn ang="0">
                        <a:pos x="276" y="190"/>
                      </a:cxn>
                      <a:cxn ang="0">
                        <a:pos x="86" y="62"/>
                      </a:cxn>
                      <a:cxn ang="0">
                        <a:pos x="86" y="62"/>
                      </a:cxn>
                      <a:cxn ang="0">
                        <a:pos x="50" y="38"/>
                      </a:cxn>
                      <a:cxn ang="0">
                        <a:pos x="50" y="38"/>
                      </a:cxn>
                      <a:cxn ang="0">
                        <a:pos x="24" y="18"/>
                      </a:cxn>
                      <a:cxn ang="0">
                        <a:pos x="24" y="18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556" h="372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6" y="14"/>
                        </a:lnTo>
                        <a:lnTo>
                          <a:pt x="26" y="14"/>
                        </a:lnTo>
                        <a:lnTo>
                          <a:pt x="54" y="32"/>
                        </a:lnTo>
                        <a:lnTo>
                          <a:pt x="54" y="32"/>
                        </a:lnTo>
                        <a:lnTo>
                          <a:pt x="90" y="54"/>
                        </a:lnTo>
                        <a:lnTo>
                          <a:pt x="90" y="54"/>
                        </a:lnTo>
                        <a:lnTo>
                          <a:pt x="280" y="182"/>
                        </a:lnTo>
                        <a:lnTo>
                          <a:pt x="280" y="182"/>
                        </a:lnTo>
                        <a:lnTo>
                          <a:pt x="472" y="310"/>
                        </a:lnTo>
                        <a:lnTo>
                          <a:pt x="472" y="310"/>
                        </a:lnTo>
                        <a:lnTo>
                          <a:pt x="506" y="334"/>
                        </a:lnTo>
                        <a:lnTo>
                          <a:pt x="506" y="334"/>
                        </a:lnTo>
                        <a:lnTo>
                          <a:pt x="532" y="354"/>
                        </a:lnTo>
                        <a:lnTo>
                          <a:pt x="532" y="354"/>
                        </a:lnTo>
                        <a:lnTo>
                          <a:pt x="556" y="372"/>
                        </a:lnTo>
                        <a:lnTo>
                          <a:pt x="556" y="372"/>
                        </a:lnTo>
                        <a:lnTo>
                          <a:pt x="530" y="356"/>
                        </a:lnTo>
                        <a:lnTo>
                          <a:pt x="530" y="356"/>
                        </a:lnTo>
                        <a:lnTo>
                          <a:pt x="502" y="340"/>
                        </a:lnTo>
                        <a:lnTo>
                          <a:pt x="502" y="340"/>
                        </a:lnTo>
                        <a:lnTo>
                          <a:pt x="466" y="316"/>
                        </a:lnTo>
                        <a:lnTo>
                          <a:pt x="466" y="316"/>
                        </a:lnTo>
                        <a:lnTo>
                          <a:pt x="276" y="190"/>
                        </a:lnTo>
                        <a:lnTo>
                          <a:pt x="276" y="190"/>
                        </a:lnTo>
                        <a:lnTo>
                          <a:pt x="86" y="62"/>
                        </a:lnTo>
                        <a:lnTo>
                          <a:pt x="86" y="62"/>
                        </a:lnTo>
                        <a:lnTo>
                          <a:pt x="50" y="38"/>
                        </a:lnTo>
                        <a:lnTo>
                          <a:pt x="50" y="38"/>
                        </a:lnTo>
                        <a:lnTo>
                          <a:pt x="24" y="18"/>
                        </a:lnTo>
                        <a:lnTo>
                          <a:pt x="24" y="18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06" name="Freeform 105"/>
                  <p:cNvSpPr>
                    <a:spLocks/>
                  </p:cNvSpPr>
                  <p:nvPr/>
                </p:nvSpPr>
                <p:spPr bwMode="auto">
                  <a:xfrm>
                    <a:off x="5314950" y="4767263"/>
                    <a:ext cx="809625" cy="53975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4" y="14"/>
                      </a:cxn>
                      <a:cxn ang="0">
                        <a:pos x="24" y="14"/>
                      </a:cxn>
                      <a:cxn ang="0">
                        <a:pos x="50" y="28"/>
                      </a:cxn>
                      <a:cxn ang="0">
                        <a:pos x="50" y="28"/>
                      </a:cxn>
                      <a:cxn ang="0">
                        <a:pos x="82" y="50"/>
                      </a:cxn>
                      <a:cxn ang="0">
                        <a:pos x="82" y="50"/>
                      </a:cxn>
                      <a:cxn ang="0">
                        <a:pos x="258" y="166"/>
                      </a:cxn>
                      <a:cxn ang="0">
                        <a:pos x="258" y="166"/>
                      </a:cxn>
                      <a:cxn ang="0">
                        <a:pos x="432" y="284"/>
                      </a:cxn>
                      <a:cxn ang="0">
                        <a:pos x="432" y="284"/>
                      </a:cxn>
                      <a:cxn ang="0">
                        <a:pos x="464" y="306"/>
                      </a:cxn>
                      <a:cxn ang="0">
                        <a:pos x="464" y="306"/>
                      </a:cxn>
                      <a:cxn ang="0">
                        <a:pos x="488" y="324"/>
                      </a:cxn>
                      <a:cxn ang="0">
                        <a:pos x="488" y="324"/>
                      </a:cxn>
                      <a:cxn ang="0">
                        <a:pos x="510" y="340"/>
                      </a:cxn>
                      <a:cxn ang="0">
                        <a:pos x="510" y="340"/>
                      </a:cxn>
                      <a:cxn ang="0">
                        <a:pos x="486" y="326"/>
                      </a:cxn>
                      <a:cxn ang="0">
                        <a:pos x="486" y="326"/>
                      </a:cxn>
                      <a:cxn ang="0">
                        <a:pos x="460" y="312"/>
                      </a:cxn>
                      <a:cxn ang="0">
                        <a:pos x="460" y="312"/>
                      </a:cxn>
                      <a:cxn ang="0">
                        <a:pos x="428" y="290"/>
                      </a:cxn>
                      <a:cxn ang="0">
                        <a:pos x="428" y="290"/>
                      </a:cxn>
                      <a:cxn ang="0">
                        <a:pos x="252" y="174"/>
                      </a:cxn>
                      <a:cxn ang="0">
                        <a:pos x="252" y="174"/>
                      </a:cxn>
                      <a:cxn ang="0">
                        <a:pos x="78" y="56"/>
                      </a:cxn>
                      <a:cxn ang="0">
                        <a:pos x="78" y="56"/>
                      </a:cxn>
                      <a:cxn ang="0">
                        <a:pos x="46" y="34"/>
                      </a:cxn>
                      <a:cxn ang="0">
                        <a:pos x="46" y="34"/>
                      </a:cxn>
                      <a:cxn ang="0">
                        <a:pos x="22" y="16"/>
                      </a:cxn>
                      <a:cxn ang="0">
                        <a:pos x="22" y="16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510" h="340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4" y="14"/>
                        </a:lnTo>
                        <a:lnTo>
                          <a:pt x="24" y="14"/>
                        </a:lnTo>
                        <a:lnTo>
                          <a:pt x="50" y="28"/>
                        </a:lnTo>
                        <a:lnTo>
                          <a:pt x="50" y="28"/>
                        </a:lnTo>
                        <a:lnTo>
                          <a:pt x="82" y="50"/>
                        </a:lnTo>
                        <a:lnTo>
                          <a:pt x="82" y="50"/>
                        </a:lnTo>
                        <a:lnTo>
                          <a:pt x="258" y="166"/>
                        </a:lnTo>
                        <a:lnTo>
                          <a:pt x="258" y="166"/>
                        </a:lnTo>
                        <a:lnTo>
                          <a:pt x="432" y="284"/>
                        </a:lnTo>
                        <a:lnTo>
                          <a:pt x="432" y="284"/>
                        </a:lnTo>
                        <a:lnTo>
                          <a:pt x="464" y="306"/>
                        </a:lnTo>
                        <a:lnTo>
                          <a:pt x="464" y="306"/>
                        </a:lnTo>
                        <a:lnTo>
                          <a:pt x="488" y="324"/>
                        </a:lnTo>
                        <a:lnTo>
                          <a:pt x="488" y="324"/>
                        </a:lnTo>
                        <a:lnTo>
                          <a:pt x="510" y="340"/>
                        </a:lnTo>
                        <a:lnTo>
                          <a:pt x="510" y="340"/>
                        </a:lnTo>
                        <a:lnTo>
                          <a:pt x="486" y="326"/>
                        </a:lnTo>
                        <a:lnTo>
                          <a:pt x="486" y="326"/>
                        </a:lnTo>
                        <a:lnTo>
                          <a:pt x="460" y="312"/>
                        </a:lnTo>
                        <a:lnTo>
                          <a:pt x="460" y="312"/>
                        </a:lnTo>
                        <a:lnTo>
                          <a:pt x="428" y="290"/>
                        </a:lnTo>
                        <a:lnTo>
                          <a:pt x="428" y="290"/>
                        </a:lnTo>
                        <a:lnTo>
                          <a:pt x="252" y="174"/>
                        </a:lnTo>
                        <a:lnTo>
                          <a:pt x="252" y="174"/>
                        </a:lnTo>
                        <a:lnTo>
                          <a:pt x="78" y="56"/>
                        </a:lnTo>
                        <a:lnTo>
                          <a:pt x="78" y="56"/>
                        </a:lnTo>
                        <a:lnTo>
                          <a:pt x="46" y="34"/>
                        </a:lnTo>
                        <a:lnTo>
                          <a:pt x="46" y="34"/>
                        </a:lnTo>
                        <a:lnTo>
                          <a:pt x="22" y="16"/>
                        </a:lnTo>
                        <a:lnTo>
                          <a:pt x="22" y="16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07" name="Freeform 106"/>
                  <p:cNvSpPr>
                    <a:spLocks/>
                  </p:cNvSpPr>
                  <p:nvPr/>
                </p:nvSpPr>
                <p:spPr bwMode="auto">
                  <a:xfrm>
                    <a:off x="5435600" y="5059363"/>
                    <a:ext cx="688975" cy="45085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0" y="10"/>
                      </a:cxn>
                      <a:cxn ang="0">
                        <a:pos x="20" y="10"/>
                      </a:cxn>
                      <a:cxn ang="0">
                        <a:pos x="42" y="22"/>
                      </a:cxn>
                      <a:cxn ang="0">
                        <a:pos x="42" y="22"/>
                      </a:cxn>
                      <a:cxn ang="0">
                        <a:pos x="70" y="40"/>
                      </a:cxn>
                      <a:cxn ang="0">
                        <a:pos x="70" y="40"/>
                      </a:cxn>
                      <a:cxn ang="0">
                        <a:pos x="220" y="138"/>
                      </a:cxn>
                      <a:cxn ang="0">
                        <a:pos x="220" y="138"/>
                      </a:cxn>
                      <a:cxn ang="0">
                        <a:pos x="368" y="236"/>
                      </a:cxn>
                      <a:cxn ang="0">
                        <a:pos x="368" y="236"/>
                      </a:cxn>
                      <a:cxn ang="0">
                        <a:pos x="396" y="254"/>
                      </a:cxn>
                      <a:cxn ang="0">
                        <a:pos x="396" y="254"/>
                      </a:cxn>
                      <a:cxn ang="0">
                        <a:pos x="416" y="270"/>
                      </a:cxn>
                      <a:cxn ang="0">
                        <a:pos x="416" y="270"/>
                      </a:cxn>
                      <a:cxn ang="0">
                        <a:pos x="434" y="284"/>
                      </a:cxn>
                      <a:cxn ang="0">
                        <a:pos x="434" y="284"/>
                      </a:cxn>
                      <a:cxn ang="0">
                        <a:pos x="414" y="272"/>
                      </a:cxn>
                      <a:cxn ang="0">
                        <a:pos x="414" y="272"/>
                      </a:cxn>
                      <a:cxn ang="0">
                        <a:pos x="392" y="260"/>
                      </a:cxn>
                      <a:cxn ang="0">
                        <a:pos x="392" y="260"/>
                      </a:cxn>
                      <a:cxn ang="0">
                        <a:pos x="364" y="242"/>
                      </a:cxn>
                      <a:cxn ang="0">
                        <a:pos x="364" y="242"/>
                      </a:cxn>
                      <a:cxn ang="0">
                        <a:pos x="214" y="146"/>
                      </a:cxn>
                      <a:cxn ang="0">
                        <a:pos x="214" y="146"/>
                      </a:cxn>
                      <a:cxn ang="0">
                        <a:pos x="66" y="48"/>
                      </a:cxn>
                      <a:cxn ang="0">
                        <a:pos x="66" y="48"/>
                      </a:cxn>
                      <a:cxn ang="0">
                        <a:pos x="38" y="28"/>
                      </a:cxn>
                      <a:cxn ang="0">
                        <a:pos x="38" y="28"/>
                      </a:cxn>
                      <a:cxn ang="0">
                        <a:pos x="18" y="12"/>
                      </a:cxn>
                      <a:cxn ang="0">
                        <a:pos x="18" y="12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434" h="284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0" y="10"/>
                        </a:lnTo>
                        <a:lnTo>
                          <a:pt x="20" y="10"/>
                        </a:lnTo>
                        <a:lnTo>
                          <a:pt x="42" y="22"/>
                        </a:lnTo>
                        <a:lnTo>
                          <a:pt x="42" y="22"/>
                        </a:lnTo>
                        <a:lnTo>
                          <a:pt x="70" y="40"/>
                        </a:lnTo>
                        <a:lnTo>
                          <a:pt x="70" y="40"/>
                        </a:lnTo>
                        <a:lnTo>
                          <a:pt x="220" y="138"/>
                        </a:lnTo>
                        <a:lnTo>
                          <a:pt x="220" y="138"/>
                        </a:lnTo>
                        <a:lnTo>
                          <a:pt x="368" y="236"/>
                        </a:lnTo>
                        <a:lnTo>
                          <a:pt x="368" y="236"/>
                        </a:lnTo>
                        <a:lnTo>
                          <a:pt x="396" y="254"/>
                        </a:lnTo>
                        <a:lnTo>
                          <a:pt x="396" y="254"/>
                        </a:lnTo>
                        <a:lnTo>
                          <a:pt x="416" y="270"/>
                        </a:lnTo>
                        <a:lnTo>
                          <a:pt x="416" y="270"/>
                        </a:lnTo>
                        <a:lnTo>
                          <a:pt x="434" y="284"/>
                        </a:lnTo>
                        <a:lnTo>
                          <a:pt x="434" y="284"/>
                        </a:lnTo>
                        <a:lnTo>
                          <a:pt x="414" y="272"/>
                        </a:lnTo>
                        <a:lnTo>
                          <a:pt x="414" y="272"/>
                        </a:lnTo>
                        <a:lnTo>
                          <a:pt x="392" y="260"/>
                        </a:lnTo>
                        <a:lnTo>
                          <a:pt x="392" y="260"/>
                        </a:lnTo>
                        <a:lnTo>
                          <a:pt x="364" y="242"/>
                        </a:lnTo>
                        <a:lnTo>
                          <a:pt x="364" y="242"/>
                        </a:lnTo>
                        <a:lnTo>
                          <a:pt x="214" y="146"/>
                        </a:lnTo>
                        <a:lnTo>
                          <a:pt x="214" y="146"/>
                        </a:lnTo>
                        <a:lnTo>
                          <a:pt x="66" y="48"/>
                        </a:lnTo>
                        <a:lnTo>
                          <a:pt x="66" y="48"/>
                        </a:lnTo>
                        <a:lnTo>
                          <a:pt x="38" y="28"/>
                        </a:lnTo>
                        <a:lnTo>
                          <a:pt x="38" y="28"/>
                        </a:lnTo>
                        <a:lnTo>
                          <a:pt x="18" y="12"/>
                        </a:lnTo>
                        <a:lnTo>
                          <a:pt x="18" y="12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</p:grpSp>
          </p:grpSp>
          <p:sp>
            <p:nvSpPr>
              <p:cNvPr id="94" name="Freeform 52"/>
              <p:cNvSpPr>
                <a:spLocks noEditPoints="1"/>
              </p:cNvSpPr>
              <p:nvPr/>
            </p:nvSpPr>
            <p:spPr bwMode="auto">
              <a:xfrm flipH="1">
                <a:off x="4400070" y="1045585"/>
                <a:ext cx="962025" cy="4486275"/>
              </a:xfrm>
              <a:custGeom>
                <a:avLst/>
                <a:gdLst/>
                <a:ahLst/>
                <a:cxnLst>
                  <a:cxn ang="0">
                    <a:pos x="586" y="10"/>
                  </a:cxn>
                  <a:cxn ang="0">
                    <a:pos x="558" y="106"/>
                  </a:cxn>
                  <a:cxn ang="0">
                    <a:pos x="518" y="144"/>
                  </a:cxn>
                  <a:cxn ang="0">
                    <a:pos x="488" y="250"/>
                  </a:cxn>
                  <a:cxn ang="0">
                    <a:pos x="436" y="342"/>
                  </a:cxn>
                  <a:cxn ang="0">
                    <a:pos x="398" y="442"/>
                  </a:cxn>
                  <a:cxn ang="0">
                    <a:pos x="342" y="574"/>
                  </a:cxn>
                  <a:cxn ang="0">
                    <a:pos x="298" y="668"/>
                  </a:cxn>
                  <a:cxn ang="0">
                    <a:pos x="246" y="824"/>
                  </a:cxn>
                  <a:cxn ang="0">
                    <a:pos x="194" y="918"/>
                  </a:cxn>
                  <a:cxn ang="0">
                    <a:pos x="178" y="1006"/>
                  </a:cxn>
                  <a:cxn ang="0">
                    <a:pos x="128" y="1158"/>
                  </a:cxn>
                  <a:cxn ang="0">
                    <a:pos x="96" y="1226"/>
                  </a:cxn>
                  <a:cxn ang="0">
                    <a:pos x="74" y="1382"/>
                  </a:cxn>
                  <a:cxn ang="0">
                    <a:pos x="26" y="1528"/>
                  </a:cxn>
                  <a:cxn ang="0">
                    <a:pos x="26" y="1640"/>
                  </a:cxn>
                  <a:cxn ang="0">
                    <a:pos x="0" y="1802"/>
                  </a:cxn>
                  <a:cxn ang="0">
                    <a:pos x="22" y="1942"/>
                  </a:cxn>
                  <a:cxn ang="0">
                    <a:pos x="12" y="2048"/>
                  </a:cxn>
                  <a:cxn ang="0">
                    <a:pos x="42" y="2126"/>
                  </a:cxn>
                  <a:cxn ang="0">
                    <a:pos x="50" y="2226"/>
                  </a:cxn>
                  <a:cxn ang="0">
                    <a:pos x="62" y="2296"/>
                  </a:cxn>
                  <a:cxn ang="0">
                    <a:pos x="98" y="2390"/>
                  </a:cxn>
                  <a:cxn ang="0">
                    <a:pos x="106" y="2490"/>
                  </a:cxn>
                  <a:cxn ang="0">
                    <a:pos x="156" y="2554"/>
                  </a:cxn>
                  <a:cxn ang="0">
                    <a:pos x="182" y="2674"/>
                  </a:cxn>
                  <a:cxn ang="0">
                    <a:pos x="226" y="2700"/>
                  </a:cxn>
                  <a:cxn ang="0">
                    <a:pos x="266" y="2792"/>
                  </a:cxn>
                  <a:cxn ang="0">
                    <a:pos x="276" y="2826"/>
                  </a:cxn>
                  <a:cxn ang="0">
                    <a:pos x="286" y="2824"/>
                  </a:cxn>
                  <a:cxn ang="0">
                    <a:pos x="276" y="2762"/>
                  </a:cxn>
                  <a:cxn ang="0">
                    <a:pos x="230" y="2688"/>
                  </a:cxn>
                  <a:cxn ang="0">
                    <a:pos x="196" y="2638"/>
                  </a:cxn>
                  <a:cxn ang="0">
                    <a:pos x="164" y="2532"/>
                  </a:cxn>
                  <a:cxn ang="0">
                    <a:pos x="126" y="2490"/>
                  </a:cxn>
                  <a:cxn ang="0">
                    <a:pos x="110" y="2362"/>
                  </a:cxn>
                  <a:cxn ang="0">
                    <a:pos x="68" y="2280"/>
                  </a:cxn>
                  <a:cxn ang="0">
                    <a:pos x="68" y="2176"/>
                  </a:cxn>
                  <a:cxn ang="0">
                    <a:pos x="42" y="2070"/>
                  </a:cxn>
                  <a:cxn ang="0">
                    <a:pos x="40" y="1978"/>
                  </a:cxn>
                  <a:cxn ang="0">
                    <a:pos x="34" y="1856"/>
                  </a:cxn>
                  <a:cxn ang="0">
                    <a:pos x="28" y="1766"/>
                  </a:cxn>
                  <a:cxn ang="0">
                    <a:pos x="46" y="1630"/>
                  </a:cxn>
                  <a:cxn ang="0">
                    <a:pos x="46" y="1528"/>
                  </a:cxn>
                  <a:cxn ang="0">
                    <a:pos x="92" y="1382"/>
                  </a:cxn>
                  <a:cxn ang="0">
                    <a:pos x="116" y="1226"/>
                  </a:cxn>
                  <a:cxn ang="0">
                    <a:pos x="162" y="1122"/>
                  </a:cxn>
                  <a:cxn ang="0">
                    <a:pos x="206" y="962"/>
                  </a:cxn>
                  <a:cxn ang="0">
                    <a:pos x="250" y="858"/>
                  </a:cxn>
                  <a:cxn ang="0">
                    <a:pos x="306" y="710"/>
                  </a:cxn>
                  <a:cxn ang="0">
                    <a:pos x="344" y="598"/>
                  </a:cxn>
                  <a:cxn ang="0">
                    <a:pos x="404" y="480"/>
                  </a:cxn>
                  <a:cxn ang="0">
                    <a:pos x="440" y="356"/>
                  </a:cxn>
                  <a:cxn ang="0">
                    <a:pos x="496" y="280"/>
                  </a:cxn>
                  <a:cxn ang="0">
                    <a:pos x="538" y="144"/>
                  </a:cxn>
                  <a:cxn ang="0">
                    <a:pos x="568" y="122"/>
                  </a:cxn>
                  <a:cxn ang="0">
                    <a:pos x="600" y="40"/>
                  </a:cxn>
                  <a:cxn ang="0">
                    <a:pos x="606" y="12"/>
                  </a:cxn>
                  <a:cxn ang="0">
                    <a:pos x="594" y="8"/>
                  </a:cxn>
                  <a:cxn ang="0">
                    <a:pos x="588" y="0"/>
                  </a:cxn>
                </a:cxnLst>
                <a:rect l="0" t="0" r="r" b="b"/>
                <a:pathLst>
                  <a:path w="606" h="2826">
                    <a:moveTo>
                      <a:pt x="590" y="4"/>
                    </a:moveTo>
                    <a:lnTo>
                      <a:pt x="590" y="4"/>
                    </a:lnTo>
                    <a:lnTo>
                      <a:pt x="586" y="10"/>
                    </a:lnTo>
                    <a:lnTo>
                      <a:pt x="586" y="10"/>
                    </a:lnTo>
                    <a:lnTo>
                      <a:pt x="580" y="40"/>
                    </a:lnTo>
                    <a:lnTo>
                      <a:pt x="574" y="66"/>
                    </a:lnTo>
                    <a:lnTo>
                      <a:pt x="566" y="88"/>
                    </a:lnTo>
                    <a:lnTo>
                      <a:pt x="558" y="106"/>
                    </a:lnTo>
                    <a:lnTo>
                      <a:pt x="550" y="122"/>
                    </a:lnTo>
                    <a:lnTo>
                      <a:pt x="540" y="132"/>
                    </a:lnTo>
                    <a:lnTo>
                      <a:pt x="530" y="140"/>
                    </a:lnTo>
                    <a:lnTo>
                      <a:pt x="518" y="144"/>
                    </a:lnTo>
                    <a:lnTo>
                      <a:pt x="518" y="144"/>
                    </a:lnTo>
                    <a:lnTo>
                      <a:pt x="510" y="182"/>
                    </a:lnTo>
                    <a:lnTo>
                      <a:pt x="500" y="218"/>
                    </a:lnTo>
                    <a:lnTo>
                      <a:pt x="488" y="250"/>
                    </a:lnTo>
                    <a:lnTo>
                      <a:pt x="476" y="280"/>
                    </a:lnTo>
                    <a:lnTo>
                      <a:pt x="464" y="304"/>
                    </a:lnTo>
                    <a:lnTo>
                      <a:pt x="450" y="326"/>
                    </a:lnTo>
                    <a:lnTo>
                      <a:pt x="436" y="342"/>
                    </a:lnTo>
                    <a:lnTo>
                      <a:pt x="420" y="356"/>
                    </a:lnTo>
                    <a:lnTo>
                      <a:pt x="420" y="356"/>
                    </a:lnTo>
                    <a:lnTo>
                      <a:pt x="410" y="400"/>
                    </a:lnTo>
                    <a:lnTo>
                      <a:pt x="398" y="442"/>
                    </a:lnTo>
                    <a:lnTo>
                      <a:pt x="386" y="480"/>
                    </a:lnTo>
                    <a:lnTo>
                      <a:pt x="372" y="514"/>
                    </a:lnTo>
                    <a:lnTo>
                      <a:pt x="358" y="546"/>
                    </a:lnTo>
                    <a:lnTo>
                      <a:pt x="342" y="574"/>
                    </a:lnTo>
                    <a:lnTo>
                      <a:pt x="326" y="598"/>
                    </a:lnTo>
                    <a:lnTo>
                      <a:pt x="308" y="622"/>
                    </a:lnTo>
                    <a:lnTo>
                      <a:pt x="308" y="622"/>
                    </a:lnTo>
                    <a:lnTo>
                      <a:pt x="298" y="668"/>
                    </a:lnTo>
                    <a:lnTo>
                      <a:pt x="286" y="710"/>
                    </a:lnTo>
                    <a:lnTo>
                      <a:pt x="274" y="750"/>
                    </a:lnTo>
                    <a:lnTo>
                      <a:pt x="260" y="788"/>
                    </a:lnTo>
                    <a:lnTo>
                      <a:pt x="246" y="824"/>
                    </a:lnTo>
                    <a:lnTo>
                      <a:pt x="230" y="858"/>
                    </a:lnTo>
                    <a:lnTo>
                      <a:pt x="212" y="888"/>
                    </a:lnTo>
                    <a:lnTo>
                      <a:pt x="194" y="918"/>
                    </a:lnTo>
                    <a:lnTo>
                      <a:pt x="194" y="918"/>
                    </a:lnTo>
                    <a:lnTo>
                      <a:pt x="194" y="918"/>
                    </a:lnTo>
                    <a:lnTo>
                      <a:pt x="194" y="918"/>
                    </a:lnTo>
                    <a:lnTo>
                      <a:pt x="186" y="962"/>
                    </a:lnTo>
                    <a:lnTo>
                      <a:pt x="178" y="1006"/>
                    </a:lnTo>
                    <a:lnTo>
                      <a:pt x="168" y="1046"/>
                    </a:lnTo>
                    <a:lnTo>
                      <a:pt x="156" y="1084"/>
                    </a:lnTo>
                    <a:lnTo>
                      <a:pt x="144" y="1122"/>
                    </a:lnTo>
                    <a:lnTo>
                      <a:pt x="128" y="1158"/>
                    </a:lnTo>
                    <a:lnTo>
                      <a:pt x="114" y="1194"/>
                    </a:lnTo>
                    <a:lnTo>
                      <a:pt x="96" y="1226"/>
                    </a:lnTo>
                    <a:lnTo>
                      <a:pt x="96" y="1226"/>
                    </a:lnTo>
                    <a:lnTo>
                      <a:pt x="96" y="1226"/>
                    </a:lnTo>
                    <a:lnTo>
                      <a:pt x="92" y="1268"/>
                    </a:lnTo>
                    <a:lnTo>
                      <a:pt x="88" y="1306"/>
                    </a:lnTo>
                    <a:lnTo>
                      <a:pt x="82" y="1344"/>
                    </a:lnTo>
                    <a:lnTo>
                      <a:pt x="74" y="1382"/>
                    </a:lnTo>
                    <a:lnTo>
                      <a:pt x="64" y="1420"/>
                    </a:lnTo>
                    <a:lnTo>
                      <a:pt x="52" y="1456"/>
                    </a:lnTo>
                    <a:lnTo>
                      <a:pt x="40" y="1492"/>
                    </a:lnTo>
                    <a:lnTo>
                      <a:pt x="26" y="1528"/>
                    </a:lnTo>
                    <a:lnTo>
                      <a:pt x="26" y="1528"/>
                    </a:lnTo>
                    <a:lnTo>
                      <a:pt x="28" y="1588"/>
                    </a:lnTo>
                    <a:lnTo>
                      <a:pt x="28" y="1588"/>
                    </a:lnTo>
                    <a:lnTo>
                      <a:pt x="26" y="1640"/>
                    </a:lnTo>
                    <a:lnTo>
                      <a:pt x="22" y="1694"/>
                    </a:lnTo>
                    <a:lnTo>
                      <a:pt x="12" y="1748"/>
                    </a:lnTo>
                    <a:lnTo>
                      <a:pt x="0" y="1802"/>
                    </a:lnTo>
                    <a:lnTo>
                      <a:pt x="0" y="1802"/>
                    </a:lnTo>
                    <a:lnTo>
                      <a:pt x="10" y="1834"/>
                    </a:lnTo>
                    <a:lnTo>
                      <a:pt x="16" y="1868"/>
                    </a:lnTo>
                    <a:lnTo>
                      <a:pt x="20" y="1904"/>
                    </a:lnTo>
                    <a:lnTo>
                      <a:pt x="22" y="1942"/>
                    </a:lnTo>
                    <a:lnTo>
                      <a:pt x="22" y="1942"/>
                    </a:lnTo>
                    <a:lnTo>
                      <a:pt x="20" y="1994"/>
                    </a:lnTo>
                    <a:lnTo>
                      <a:pt x="12" y="2048"/>
                    </a:lnTo>
                    <a:lnTo>
                      <a:pt x="12" y="2048"/>
                    </a:lnTo>
                    <a:lnTo>
                      <a:pt x="22" y="2066"/>
                    </a:lnTo>
                    <a:lnTo>
                      <a:pt x="30" y="2086"/>
                    </a:lnTo>
                    <a:lnTo>
                      <a:pt x="36" y="2106"/>
                    </a:lnTo>
                    <a:lnTo>
                      <a:pt x="42" y="2126"/>
                    </a:lnTo>
                    <a:lnTo>
                      <a:pt x="46" y="2150"/>
                    </a:lnTo>
                    <a:lnTo>
                      <a:pt x="48" y="2174"/>
                    </a:lnTo>
                    <a:lnTo>
                      <a:pt x="50" y="2198"/>
                    </a:lnTo>
                    <a:lnTo>
                      <a:pt x="50" y="2226"/>
                    </a:lnTo>
                    <a:lnTo>
                      <a:pt x="50" y="2226"/>
                    </a:lnTo>
                    <a:lnTo>
                      <a:pt x="48" y="2280"/>
                    </a:lnTo>
                    <a:lnTo>
                      <a:pt x="48" y="2280"/>
                    </a:lnTo>
                    <a:lnTo>
                      <a:pt x="62" y="2296"/>
                    </a:lnTo>
                    <a:lnTo>
                      <a:pt x="74" y="2316"/>
                    </a:lnTo>
                    <a:lnTo>
                      <a:pt x="84" y="2338"/>
                    </a:lnTo>
                    <a:lnTo>
                      <a:pt x="90" y="2362"/>
                    </a:lnTo>
                    <a:lnTo>
                      <a:pt x="98" y="2390"/>
                    </a:lnTo>
                    <a:lnTo>
                      <a:pt x="102" y="2420"/>
                    </a:lnTo>
                    <a:lnTo>
                      <a:pt x="104" y="2454"/>
                    </a:lnTo>
                    <a:lnTo>
                      <a:pt x="106" y="2490"/>
                    </a:lnTo>
                    <a:lnTo>
                      <a:pt x="106" y="2490"/>
                    </a:lnTo>
                    <a:lnTo>
                      <a:pt x="120" y="2502"/>
                    </a:lnTo>
                    <a:lnTo>
                      <a:pt x="134" y="2516"/>
                    </a:lnTo>
                    <a:lnTo>
                      <a:pt x="146" y="2532"/>
                    </a:lnTo>
                    <a:lnTo>
                      <a:pt x="156" y="2554"/>
                    </a:lnTo>
                    <a:lnTo>
                      <a:pt x="164" y="2578"/>
                    </a:lnTo>
                    <a:lnTo>
                      <a:pt x="172" y="2606"/>
                    </a:lnTo>
                    <a:lnTo>
                      <a:pt x="178" y="2638"/>
                    </a:lnTo>
                    <a:lnTo>
                      <a:pt x="182" y="2674"/>
                    </a:lnTo>
                    <a:lnTo>
                      <a:pt x="182" y="2674"/>
                    </a:lnTo>
                    <a:lnTo>
                      <a:pt x="198" y="2680"/>
                    </a:lnTo>
                    <a:lnTo>
                      <a:pt x="212" y="2688"/>
                    </a:lnTo>
                    <a:lnTo>
                      <a:pt x="226" y="2700"/>
                    </a:lnTo>
                    <a:lnTo>
                      <a:pt x="236" y="2718"/>
                    </a:lnTo>
                    <a:lnTo>
                      <a:pt x="248" y="2738"/>
                    </a:lnTo>
                    <a:lnTo>
                      <a:pt x="258" y="2762"/>
                    </a:lnTo>
                    <a:lnTo>
                      <a:pt x="266" y="2792"/>
                    </a:lnTo>
                    <a:lnTo>
                      <a:pt x="272" y="2826"/>
                    </a:lnTo>
                    <a:lnTo>
                      <a:pt x="272" y="2826"/>
                    </a:lnTo>
                    <a:lnTo>
                      <a:pt x="276" y="2826"/>
                    </a:lnTo>
                    <a:lnTo>
                      <a:pt x="276" y="2826"/>
                    </a:lnTo>
                    <a:lnTo>
                      <a:pt x="278" y="2826"/>
                    </a:lnTo>
                    <a:lnTo>
                      <a:pt x="278" y="2826"/>
                    </a:lnTo>
                    <a:lnTo>
                      <a:pt x="286" y="2824"/>
                    </a:lnTo>
                    <a:lnTo>
                      <a:pt x="286" y="2824"/>
                    </a:lnTo>
                    <a:lnTo>
                      <a:pt x="292" y="2826"/>
                    </a:lnTo>
                    <a:lnTo>
                      <a:pt x="292" y="2826"/>
                    </a:lnTo>
                    <a:lnTo>
                      <a:pt x="284" y="2792"/>
                    </a:lnTo>
                    <a:lnTo>
                      <a:pt x="276" y="2762"/>
                    </a:lnTo>
                    <a:lnTo>
                      <a:pt x="266" y="2738"/>
                    </a:lnTo>
                    <a:lnTo>
                      <a:pt x="256" y="2718"/>
                    </a:lnTo>
                    <a:lnTo>
                      <a:pt x="244" y="2700"/>
                    </a:lnTo>
                    <a:lnTo>
                      <a:pt x="230" y="2688"/>
                    </a:lnTo>
                    <a:lnTo>
                      <a:pt x="216" y="2680"/>
                    </a:lnTo>
                    <a:lnTo>
                      <a:pt x="200" y="2674"/>
                    </a:lnTo>
                    <a:lnTo>
                      <a:pt x="200" y="2674"/>
                    </a:lnTo>
                    <a:lnTo>
                      <a:pt x="196" y="2638"/>
                    </a:lnTo>
                    <a:lnTo>
                      <a:pt x="190" y="2606"/>
                    </a:lnTo>
                    <a:lnTo>
                      <a:pt x="184" y="2578"/>
                    </a:lnTo>
                    <a:lnTo>
                      <a:pt x="174" y="2554"/>
                    </a:lnTo>
                    <a:lnTo>
                      <a:pt x="164" y="2532"/>
                    </a:lnTo>
                    <a:lnTo>
                      <a:pt x="154" y="2516"/>
                    </a:lnTo>
                    <a:lnTo>
                      <a:pt x="140" y="2502"/>
                    </a:lnTo>
                    <a:lnTo>
                      <a:pt x="126" y="2490"/>
                    </a:lnTo>
                    <a:lnTo>
                      <a:pt x="126" y="2490"/>
                    </a:lnTo>
                    <a:lnTo>
                      <a:pt x="124" y="2454"/>
                    </a:lnTo>
                    <a:lnTo>
                      <a:pt x="120" y="2420"/>
                    </a:lnTo>
                    <a:lnTo>
                      <a:pt x="116" y="2390"/>
                    </a:lnTo>
                    <a:lnTo>
                      <a:pt x="110" y="2362"/>
                    </a:lnTo>
                    <a:lnTo>
                      <a:pt x="102" y="2338"/>
                    </a:lnTo>
                    <a:lnTo>
                      <a:pt x="92" y="2316"/>
                    </a:lnTo>
                    <a:lnTo>
                      <a:pt x="82" y="2296"/>
                    </a:lnTo>
                    <a:lnTo>
                      <a:pt x="68" y="2280"/>
                    </a:lnTo>
                    <a:lnTo>
                      <a:pt x="68" y="2280"/>
                    </a:lnTo>
                    <a:lnTo>
                      <a:pt x="70" y="2244"/>
                    </a:lnTo>
                    <a:lnTo>
                      <a:pt x="70" y="2210"/>
                    </a:lnTo>
                    <a:lnTo>
                      <a:pt x="68" y="2176"/>
                    </a:lnTo>
                    <a:lnTo>
                      <a:pt x="64" y="2148"/>
                    </a:lnTo>
                    <a:lnTo>
                      <a:pt x="58" y="2120"/>
                    </a:lnTo>
                    <a:lnTo>
                      <a:pt x="52" y="2094"/>
                    </a:lnTo>
                    <a:lnTo>
                      <a:pt x="42" y="2070"/>
                    </a:lnTo>
                    <a:lnTo>
                      <a:pt x="32" y="2048"/>
                    </a:lnTo>
                    <a:lnTo>
                      <a:pt x="32" y="2048"/>
                    </a:lnTo>
                    <a:lnTo>
                      <a:pt x="36" y="2012"/>
                    </a:lnTo>
                    <a:lnTo>
                      <a:pt x="40" y="1978"/>
                    </a:lnTo>
                    <a:lnTo>
                      <a:pt x="40" y="1946"/>
                    </a:lnTo>
                    <a:lnTo>
                      <a:pt x="40" y="1914"/>
                    </a:lnTo>
                    <a:lnTo>
                      <a:pt x="38" y="1884"/>
                    </a:lnTo>
                    <a:lnTo>
                      <a:pt x="34" y="1856"/>
                    </a:lnTo>
                    <a:lnTo>
                      <a:pt x="28" y="1828"/>
                    </a:lnTo>
                    <a:lnTo>
                      <a:pt x="18" y="1802"/>
                    </a:lnTo>
                    <a:lnTo>
                      <a:pt x="18" y="1802"/>
                    </a:lnTo>
                    <a:lnTo>
                      <a:pt x="28" y="1766"/>
                    </a:lnTo>
                    <a:lnTo>
                      <a:pt x="34" y="1732"/>
                    </a:lnTo>
                    <a:lnTo>
                      <a:pt x="40" y="1698"/>
                    </a:lnTo>
                    <a:lnTo>
                      <a:pt x="44" y="1664"/>
                    </a:lnTo>
                    <a:lnTo>
                      <a:pt x="46" y="1630"/>
                    </a:lnTo>
                    <a:lnTo>
                      <a:pt x="48" y="1596"/>
                    </a:lnTo>
                    <a:lnTo>
                      <a:pt x="48" y="1562"/>
                    </a:lnTo>
                    <a:lnTo>
                      <a:pt x="46" y="1528"/>
                    </a:lnTo>
                    <a:lnTo>
                      <a:pt x="46" y="1528"/>
                    </a:lnTo>
                    <a:lnTo>
                      <a:pt x="60" y="1492"/>
                    </a:lnTo>
                    <a:lnTo>
                      <a:pt x="72" y="1456"/>
                    </a:lnTo>
                    <a:lnTo>
                      <a:pt x="82" y="1420"/>
                    </a:lnTo>
                    <a:lnTo>
                      <a:pt x="92" y="1382"/>
                    </a:lnTo>
                    <a:lnTo>
                      <a:pt x="100" y="1344"/>
                    </a:lnTo>
                    <a:lnTo>
                      <a:pt x="106" y="1306"/>
                    </a:lnTo>
                    <a:lnTo>
                      <a:pt x="112" y="1268"/>
                    </a:lnTo>
                    <a:lnTo>
                      <a:pt x="116" y="1226"/>
                    </a:lnTo>
                    <a:lnTo>
                      <a:pt x="116" y="1226"/>
                    </a:lnTo>
                    <a:lnTo>
                      <a:pt x="132" y="1194"/>
                    </a:lnTo>
                    <a:lnTo>
                      <a:pt x="148" y="1158"/>
                    </a:lnTo>
                    <a:lnTo>
                      <a:pt x="162" y="1122"/>
                    </a:lnTo>
                    <a:lnTo>
                      <a:pt x="176" y="1084"/>
                    </a:lnTo>
                    <a:lnTo>
                      <a:pt x="188" y="1046"/>
                    </a:lnTo>
                    <a:lnTo>
                      <a:pt x="198" y="1004"/>
                    </a:lnTo>
                    <a:lnTo>
                      <a:pt x="206" y="962"/>
                    </a:lnTo>
                    <a:lnTo>
                      <a:pt x="214" y="918"/>
                    </a:lnTo>
                    <a:lnTo>
                      <a:pt x="214" y="918"/>
                    </a:lnTo>
                    <a:lnTo>
                      <a:pt x="232" y="888"/>
                    </a:lnTo>
                    <a:lnTo>
                      <a:pt x="250" y="858"/>
                    </a:lnTo>
                    <a:lnTo>
                      <a:pt x="266" y="824"/>
                    </a:lnTo>
                    <a:lnTo>
                      <a:pt x="280" y="788"/>
                    </a:lnTo>
                    <a:lnTo>
                      <a:pt x="294" y="750"/>
                    </a:lnTo>
                    <a:lnTo>
                      <a:pt x="306" y="710"/>
                    </a:lnTo>
                    <a:lnTo>
                      <a:pt x="316" y="668"/>
                    </a:lnTo>
                    <a:lnTo>
                      <a:pt x="326" y="622"/>
                    </a:lnTo>
                    <a:lnTo>
                      <a:pt x="326" y="622"/>
                    </a:lnTo>
                    <a:lnTo>
                      <a:pt x="344" y="598"/>
                    </a:lnTo>
                    <a:lnTo>
                      <a:pt x="360" y="574"/>
                    </a:lnTo>
                    <a:lnTo>
                      <a:pt x="376" y="546"/>
                    </a:lnTo>
                    <a:lnTo>
                      <a:pt x="390" y="514"/>
                    </a:lnTo>
                    <a:lnTo>
                      <a:pt x="404" y="480"/>
                    </a:lnTo>
                    <a:lnTo>
                      <a:pt x="418" y="442"/>
                    </a:lnTo>
                    <a:lnTo>
                      <a:pt x="428" y="400"/>
                    </a:lnTo>
                    <a:lnTo>
                      <a:pt x="440" y="356"/>
                    </a:lnTo>
                    <a:lnTo>
                      <a:pt x="440" y="356"/>
                    </a:lnTo>
                    <a:lnTo>
                      <a:pt x="454" y="342"/>
                    </a:lnTo>
                    <a:lnTo>
                      <a:pt x="470" y="326"/>
                    </a:lnTo>
                    <a:lnTo>
                      <a:pt x="482" y="304"/>
                    </a:lnTo>
                    <a:lnTo>
                      <a:pt x="496" y="280"/>
                    </a:lnTo>
                    <a:lnTo>
                      <a:pt x="508" y="250"/>
                    </a:lnTo>
                    <a:lnTo>
                      <a:pt x="518" y="218"/>
                    </a:lnTo>
                    <a:lnTo>
                      <a:pt x="528" y="182"/>
                    </a:lnTo>
                    <a:lnTo>
                      <a:pt x="538" y="144"/>
                    </a:lnTo>
                    <a:lnTo>
                      <a:pt x="538" y="144"/>
                    </a:lnTo>
                    <a:lnTo>
                      <a:pt x="548" y="140"/>
                    </a:lnTo>
                    <a:lnTo>
                      <a:pt x="558" y="132"/>
                    </a:lnTo>
                    <a:lnTo>
                      <a:pt x="568" y="122"/>
                    </a:lnTo>
                    <a:lnTo>
                      <a:pt x="578" y="106"/>
                    </a:lnTo>
                    <a:lnTo>
                      <a:pt x="586" y="88"/>
                    </a:lnTo>
                    <a:lnTo>
                      <a:pt x="592" y="66"/>
                    </a:lnTo>
                    <a:lnTo>
                      <a:pt x="600" y="40"/>
                    </a:lnTo>
                    <a:lnTo>
                      <a:pt x="606" y="12"/>
                    </a:lnTo>
                    <a:lnTo>
                      <a:pt x="606" y="12"/>
                    </a:lnTo>
                    <a:lnTo>
                      <a:pt x="606" y="12"/>
                    </a:lnTo>
                    <a:lnTo>
                      <a:pt x="606" y="12"/>
                    </a:lnTo>
                    <a:lnTo>
                      <a:pt x="602" y="12"/>
                    </a:lnTo>
                    <a:lnTo>
                      <a:pt x="602" y="12"/>
                    </a:lnTo>
                    <a:lnTo>
                      <a:pt x="598" y="12"/>
                    </a:lnTo>
                    <a:lnTo>
                      <a:pt x="594" y="8"/>
                    </a:lnTo>
                    <a:lnTo>
                      <a:pt x="594" y="8"/>
                    </a:lnTo>
                    <a:lnTo>
                      <a:pt x="590" y="4"/>
                    </a:lnTo>
                    <a:close/>
                    <a:moveTo>
                      <a:pt x="588" y="0"/>
                    </a:moveTo>
                    <a:lnTo>
                      <a:pt x="588" y="0"/>
                    </a:lnTo>
                    <a:lnTo>
                      <a:pt x="586" y="8"/>
                    </a:lnTo>
                    <a:lnTo>
                      <a:pt x="586" y="8"/>
                    </a:lnTo>
                    <a:lnTo>
                      <a:pt x="588" y="0"/>
                    </a:lnTo>
                    <a:close/>
                  </a:path>
                </a:pathLst>
              </a:custGeom>
              <a:solidFill>
                <a:schemeClr val="bg1">
                  <a:alpha val="53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5" name="Freeform 85"/>
              <p:cNvSpPr>
                <a:spLocks/>
              </p:cNvSpPr>
              <p:nvPr/>
            </p:nvSpPr>
            <p:spPr bwMode="auto">
              <a:xfrm>
                <a:off x="3447717" y="998437"/>
                <a:ext cx="1914525" cy="4819650"/>
              </a:xfrm>
              <a:custGeom>
                <a:avLst/>
                <a:gdLst/>
                <a:ahLst/>
                <a:cxnLst>
                  <a:cxn ang="0">
                    <a:pos x="628" y="2418"/>
                  </a:cxn>
                  <a:cxn ang="0">
                    <a:pos x="906" y="2012"/>
                  </a:cxn>
                  <a:cxn ang="0">
                    <a:pos x="1178" y="1808"/>
                  </a:cxn>
                  <a:cxn ang="0">
                    <a:pos x="628" y="2204"/>
                  </a:cxn>
                  <a:cxn ang="0">
                    <a:pos x="894" y="1746"/>
                  </a:cxn>
                  <a:cxn ang="0">
                    <a:pos x="1154" y="1540"/>
                  </a:cxn>
                  <a:cxn ang="0">
                    <a:pos x="626" y="1942"/>
                  </a:cxn>
                  <a:cxn ang="0">
                    <a:pos x="860" y="1450"/>
                  </a:cxn>
                  <a:cxn ang="0">
                    <a:pos x="1088" y="1246"/>
                  </a:cxn>
                  <a:cxn ang="0">
                    <a:pos x="624" y="1644"/>
                  </a:cxn>
                  <a:cxn ang="0">
                    <a:pos x="812" y="1120"/>
                  </a:cxn>
                  <a:cxn ang="0">
                    <a:pos x="996" y="940"/>
                  </a:cxn>
                  <a:cxn ang="0">
                    <a:pos x="620" y="1290"/>
                  </a:cxn>
                  <a:cxn ang="0">
                    <a:pos x="756" y="796"/>
                  </a:cxn>
                  <a:cxn ang="0">
                    <a:pos x="890" y="648"/>
                  </a:cxn>
                  <a:cxn ang="0">
                    <a:pos x="614" y="936"/>
                  </a:cxn>
                  <a:cxn ang="0">
                    <a:pos x="702" y="488"/>
                  </a:cxn>
                  <a:cxn ang="0">
                    <a:pos x="784" y="384"/>
                  </a:cxn>
                  <a:cxn ang="0">
                    <a:pos x="610" y="584"/>
                  </a:cxn>
                  <a:cxn ang="0">
                    <a:pos x="576" y="558"/>
                  </a:cxn>
                  <a:cxn ang="0">
                    <a:pos x="418" y="386"/>
                  </a:cxn>
                  <a:cxn ang="0">
                    <a:pos x="582" y="576"/>
                  </a:cxn>
                  <a:cxn ang="0">
                    <a:pos x="558" y="898"/>
                  </a:cxn>
                  <a:cxn ang="0">
                    <a:pos x="314" y="650"/>
                  </a:cxn>
                  <a:cxn ang="0">
                    <a:pos x="572" y="924"/>
                  </a:cxn>
                  <a:cxn ang="0">
                    <a:pos x="542" y="1244"/>
                  </a:cxn>
                  <a:cxn ang="0">
                    <a:pos x="208" y="944"/>
                  </a:cxn>
                  <a:cxn ang="0">
                    <a:pos x="562" y="1274"/>
                  </a:cxn>
                  <a:cxn ang="0">
                    <a:pos x="526" y="1592"/>
                  </a:cxn>
                  <a:cxn ang="0">
                    <a:pos x="114" y="1248"/>
                  </a:cxn>
                  <a:cxn ang="0">
                    <a:pos x="554" y="1626"/>
                  </a:cxn>
                  <a:cxn ang="0">
                    <a:pos x="516" y="1890"/>
                  </a:cxn>
                  <a:cxn ang="0">
                    <a:pos x="50" y="1544"/>
                  </a:cxn>
                  <a:cxn ang="0">
                    <a:pos x="548" y="1924"/>
                  </a:cxn>
                  <a:cxn ang="0">
                    <a:pos x="510" y="2154"/>
                  </a:cxn>
                  <a:cxn ang="0">
                    <a:pos x="24" y="1812"/>
                  </a:cxn>
                  <a:cxn ang="0">
                    <a:pos x="546" y="2186"/>
                  </a:cxn>
                  <a:cxn ang="0">
                    <a:pos x="512" y="2370"/>
                  </a:cxn>
                  <a:cxn ang="0">
                    <a:pos x="36" y="2052"/>
                  </a:cxn>
                  <a:cxn ang="0">
                    <a:pos x="546" y="2402"/>
                  </a:cxn>
                  <a:cxn ang="0">
                    <a:pos x="518" y="2570"/>
                  </a:cxn>
                  <a:cxn ang="0">
                    <a:pos x="70" y="2278"/>
                  </a:cxn>
                  <a:cxn ang="0">
                    <a:pos x="550" y="2600"/>
                  </a:cxn>
                  <a:cxn ang="0">
                    <a:pos x="526" y="2770"/>
                  </a:cxn>
                  <a:cxn ang="0">
                    <a:pos x="116" y="2502"/>
                  </a:cxn>
                  <a:cxn ang="0">
                    <a:pos x="554" y="2798"/>
                  </a:cxn>
                  <a:cxn ang="0">
                    <a:pos x="388" y="2808"/>
                  </a:cxn>
                  <a:cxn ang="0">
                    <a:pos x="188" y="2684"/>
                  </a:cxn>
                  <a:cxn ang="0">
                    <a:pos x="584" y="2944"/>
                  </a:cxn>
                  <a:cxn ang="0">
                    <a:pos x="672" y="2914"/>
                  </a:cxn>
                  <a:cxn ang="0">
                    <a:pos x="1036" y="2670"/>
                  </a:cxn>
                  <a:cxn ang="0">
                    <a:pos x="640" y="2926"/>
                  </a:cxn>
                  <a:cxn ang="0">
                    <a:pos x="684" y="2778"/>
                  </a:cxn>
                  <a:cxn ang="0">
                    <a:pos x="1088" y="2500"/>
                  </a:cxn>
                  <a:cxn ang="0">
                    <a:pos x="648" y="2792"/>
                  </a:cxn>
                  <a:cxn ang="0">
                    <a:pos x="692" y="2578"/>
                  </a:cxn>
                  <a:cxn ang="0">
                    <a:pos x="1132" y="2276"/>
                  </a:cxn>
                  <a:cxn ang="0">
                    <a:pos x="652" y="2594"/>
                  </a:cxn>
                  <a:cxn ang="0">
                    <a:pos x="698" y="2378"/>
                  </a:cxn>
                  <a:cxn ang="0">
                    <a:pos x="1166" y="2050"/>
                  </a:cxn>
                </a:cxnLst>
                <a:rect l="0" t="0" r="r" b="b"/>
                <a:pathLst>
                  <a:path w="1206" h="3036">
                    <a:moveTo>
                      <a:pt x="1136" y="2068"/>
                    </a:moveTo>
                    <a:lnTo>
                      <a:pt x="1136" y="2068"/>
                    </a:lnTo>
                    <a:lnTo>
                      <a:pt x="1098" y="2094"/>
                    </a:lnTo>
                    <a:lnTo>
                      <a:pt x="1098" y="2094"/>
                    </a:lnTo>
                    <a:lnTo>
                      <a:pt x="896" y="2232"/>
                    </a:lnTo>
                    <a:lnTo>
                      <a:pt x="896" y="2232"/>
                    </a:lnTo>
                    <a:lnTo>
                      <a:pt x="692" y="2370"/>
                    </a:lnTo>
                    <a:lnTo>
                      <a:pt x="692" y="2370"/>
                    </a:lnTo>
                    <a:lnTo>
                      <a:pt x="656" y="2396"/>
                    </a:lnTo>
                    <a:lnTo>
                      <a:pt x="656" y="2396"/>
                    </a:lnTo>
                    <a:lnTo>
                      <a:pt x="628" y="2418"/>
                    </a:lnTo>
                    <a:lnTo>
                      <a:pt x="628" y="2418"/>
                    </a:lnTo>
                    <a:lnTo>
                      <a:pt x="616" y="2426"/>
                    </a:lnTo>
                    <a:lnTo>
                      <a:pt x="616" y="2216"/>
                    </a:lnTo>
                    <a:lnTo>
                      <a:pt x="616" y="2216"/>
                    </a:lnTo>
                    <a:lnTo>
                      <a:pt x="630" y="2206"/>
                    </a:lnTo>
                    <a:lnTo>
                      <a:pt x="630" y="2206"/>
                    </a:lnTo>
                    <a:lnTo>
                      <a:pt x="660" y="2186"/>
                    </a:lnTo>
                    <a:lnTo>
                      <a:pt x="660" y="2186"/>
                    </a:lnTo>
                    <a:lnTo>
                      <a:pt x="700" y="2160"/>
                    </a:lnTo>
                    <a:lnTo>
                      <a:pt x="700" y="2160"/>
                    </a:lnTo>
                    <a:lnTo>
                      <a:pt x="906" y="2012"/>
                    </a:lnTo>
                    <a:lnTo>
                      <a:pt x="906" y="2012"/>
                    </a:lnTo>
                    <a:lnTo>
                      <a:pt x="1114" y="1862"/>
                    </a:lnTo>
                    <a:lnTo>
                      <a:pt x="1114" y="1862"/>
                    </a:lnTo>
                    <a:lnTo>
                      <a:pt x="1152" y="1834"/>
                    </a:lnTo>
                    <a:lnTo>
                      <a:pt x="1152" y="1834"/>
                    </a:lnTo>
                    <a:lnTo>
                      <a:pt x="1180" y="1812"/>
                    </a:lnTo>
                    <a:lnTo>
                      <a:pt x="1180" y="1812"/>
                    </a:lnTo>
                    <a:lnTo>
                      <a:pt x="1206" y="1792"/>
                    </a:lnTo>
                    <a:lnTo>
                      <a:pt x="1206" y="1792"/>
                    </a:lnTo>
                    <a:lnTo>
                      <a:pt x="1178" y="1808"/>
                    </a:lnTo>
                    <a:lnTo>
                      <a:pt x="1178" y="1808"/>
                    </a:lnTo>
                    <a:lnTo>
                      <a:pt x="1148" y="1828"/>
                    </a:lnTo>
                    <a:lnTo>
                      <a:pt x="1148" y="1828"/>
                    </a:lnTo>
                    <a:lnTo>
                      <a:pt x="1108" y="1856"/>
                    </a:lnTo>
                    <a:lnTo>
                      <a:pt x="1108" y="1856"/>
                    </a:lnTo>
                    <a:lnTo>
                      <a:pt x="902" y="2004"/>
                    </a:lnTo>
                    <a:lnTo>
                      <a:pt x="902" y="2004"/>
                    </a:lnTo>
                    <a:lnTo>
                      <a:pt x="694" y="2154"/>
                    </a:lnTo>
                    <a:lnTo>
                      <a:pt x="694" y="2154"/>
                    </a:lnTo>
                    <a:lnTo>
                      <a:pt x="656" y="2182"/>
                    </a:lnTo>
                    <a:lnTo>
                      <a:pt x="656" y="2182"/>
                    </a:lnTo>
                    <a:lnTo>
                      <a:pt x="628" y="2204"/>
                    </a:lnTo>
                    <a:lnTo>
                      <a:pt x="628" y="2204"/>
                    </a:lnTo>
                    <a:lnTo>
                      <a:pt x="616" y="2214"/>
                    </a:lnTo>
                    <a:lnTo>
                      <a:pt x="614" y="1954"/>
                    </a:lnTo>
                    <a:lnTo>
                      <a:pt x="614" y="1954"/>
                    </a:lnTo>
                    <a:lnTo>
                      <a:pt x="628" y="1944"/>
                    </a:lnTo>
                    <a:lnTo>
                      <a:pt x="628" y="1944"/>
                    </a:lnTo>
                    <a:lnTo>
                      <a:pt x="658" y="1924"/>
                    </a:lnTo>
                    <a:lnTo>
                      <a:pt x="658" y="1924"/>
                    </a:lnTo>
                    <a:lnTo>
                      <a:pt x="696" y="1896"/>
                    </a:lnTo>
                    <a:lnTo>
                      <a:pt x="696" y="1896"/>
                    </a:lnTo>
                    <a:lnTo>
                      <a:pt x="894" y="1746"/>
                    </a:lnTo>
                    <a:lnTo>
                      <a:pt x="894" y="1746"/>
                    </a:lnTo>
                    <a:lnTo>
                      <a:pt x="1092" y="1594"/>
                    </a:lnTo>
                    <a:lnTo>
                      <a:pt x="1092" y="1594"/>
                    </a:lnTo>
                    <a:lnTo>
                      <a:pt x="1128" y="1566"/>
                    </a:lnTo>
                    <a:lnTo>
                      <a:pt x="1128" y="1566"/>
                    </a:lnTo>
                    <a:lnTo>
                      <a:pt x="1156" y="1544"/>
                    </a:lnTo>
                    <a:lnTo>
                      <a:pt x="1156" y="1544"/>
                    </a:lnTo>
                    <a:lnTo>
                      <a:pt x="1180" y="1524"/>
                    </a:lnTo>
                    <a:lnTo>
                      <a:pt x="1180" y="1524"/>
                    </a:lnTo>
                    <a:lnTo>
                      <a:pt x="1154" y="1540"/>
                    </a:lnTo>
                    <a:lnTo>
                      <a:pt x="1154" y="1540"/>
                    </a:lnTo>
                    <a:lnTo>
                      <a:pt x="1124" y="1560"/>
                    </a:lnTo>
                    <a:lnTo>
                      <a:pt x="1124" y="1560"/>
                    </a:lnTo>
                    <a:lnTo>
                      <a:pt x="1086" y="1588"/>
                    </a:lnTo>
                    <a:lnTo>
                      <a:pt x="1086" y="1588"/>
                    </a:lnTo>
                    <a:lnTo>
                      <a:pt x="888" y="1738"/>
                    </a:lnTo>
                    <a:lnTo>
                      <a:pt x="888" y="1738"/>
                    </a:lnTo>
                    <a:lnTo>
                      <a:pt x="690" y="1890"/>
                    </a:lnTo>
                    <a:lnTo>
                      <a:pt x="690" y="1890"/>
                    </a:lnTo>
                    <a:lnTo>
                      <a:pt x="654" y="1918"/>
                    </a:lnTo>
                    <a:lnTo>
                      <a:pt x="654" y="1918"/>
                    </a:lnTo>
                    <a:lnTo>
                      <a:pt x="626" y="1942"/>
                    </a:lnTo>
                    <a:lnTo>
                      <a:pt x="626" y="1942"/>
                    </a:lnTo>
                    <a:lnTo>
                      <a:pt x="614" y="1952"/>
                    </a:lnTo>
                    <a:lnTo>
                      <a:pt x="612" y="1658"/>
                    </a:lnTo>
                    <a:lnTo>
                      <a:pt x="612" y="1658"/>
                    </a:lnTo>
                    <a:lnTo>
                      <a:pt x="626" y="1646"/>
                    </a:lnTo>
                    <a:lnTo>
                      <a:pt x="626" y="1646"/>
                    </a:lnTo>
                    <a:lnTo>
                      <a:pt x="652" y="1626"/>
                    </a:lnTo>
                    <a:lnTo>
                      <a:pt x="652" y="1626"/>
                    </a:lnTo>
                    <a:lnTo>
                      <a:pt x="684" y="1600"/>
                    </a:lnTo>
                    <a:lnTo>
                      <a:pt x="684" y="1600"/>
                    </a:lnTo>
                    <a:lnTo>
                      <a:pt x="860" y="1450"/>
                    </a:lnTo>
                    <a:lnTo>
                      <a:pt x="860" y="1450"/>
                    </a:lnTo>
                    <a:lnTo>
                      <a:pt x="1034" y="1300"/>
                    </a:lnTo>
                    <a:lnTo>
                      <a:pt x="1034" y="1300"/>
                    </a:lnTo>
                    <a:lnTo>
                      <a:pt x="1066" y="1270"/>
                    </a:lnTo>
                    <a:lnTo>
                      <a:pt x="1066" y="1270"/>
                    </a:lnTo>
                    <a:lnTo>
                      <a:pt x="1090" y="1248"/>
                    </a:lnTo>
                    <a:lnTo>
                      <a:pt x="1090" y="1248"/>
                    </a:lnTo>
                    <a:lnTo>
                      <a:pt x="1112" y="1228"/>
                    </a:lnTo>
                    <a:lnTo>
                      <a:pt x="1112" y="1228"/>
                    </a:lnTo>
                    <a:lnTo>
                      <a:pt x="1088" y="1246"/>
                    </a:lnTo>
                    <a:lnTo>
                      <a:pt x="1088" y="1246"/>
                    </a:lnTo>
                    <a:lnTo>
                      <a:pt x="1062" y="1266"/>
                    </a:lnTo>
                    <a:lnTo>
                      <a:pt x="1062" y="1266"/>
                    </a:lnTo>
                    <a:lnTo>
                      <a:pt x="1028" y="1292"/>
                    </a:lnTo>
                    <a:lnTo>
                      <a:pt x="1028" y="1292"/>
                    </a:lnTo>
                    <a:lnTo>
                      <a:pt x="854" y="1442"/>
                    </a:lnTo>
                    <a:lnTo>
                      <a:pt x="854" y="1442"/>
                    </a:lnTo>
                    <a:lnTo>
                      <a:pt x="680" y="1592"/>
                    </a:lnTo>
                    <a:lnTo>
                      <a:pt x="680" y="1592"/>
                    </a:lnTo>
                    <a:lnTo>
                      <a:pt x="648" y="1622"/>
                    </a:lnTo>
                    <a:lnTo>
                      <a:pt x="648" y="1622"/>
                    </a:lnTo>
                    <a:lnTo>
                      <a:pt x="624" y="1644"/>
                    </a:lnTo>
                    <a:lnTo>
                      <a:pt x="624" y="1644"/>
                    </a:lnTo>
                    <a:lnTo>
                      <a:pt x="612" y="1656"/>
                    </a:lnTo>
                    <a:lnTo>
                      <a:pt x="610" y="1302"/>
                    </a:lnTo>
                    <a:lnTo>
                      <a:pt x="610" y="1302"/>
                    </a:lnTo>
                    <a:lnTo>
                      <a:pt x="622" y="1292"/>
                    </a:lnTo>
                    <a:lnTo>
                      <a:pt x="622" y="1292"/>
                    </a:lnTo>
                    <a:lnTo>
                      <a:pt x="642" y="1274"/>
                    </a:lnTo>
                    <a:lnTo>
                      <a:pt x="642" y="1274"/>
                    </a:lnTo>
                    <a:lnTo>
                      <a:pt x="670" y="1252"/>
                    </a:lnTo>
                    <a:lnTo>
                      <a:pt x="670" y="1252"/>
                    </a:lnTo>
                    <a:lnTo>
                      <a:pt x="812" y="1120"/>
                    </a:lnTo>
                    <a:lnTo>
                      <a:pt x="812" y="1120"/>
                    </a:lnTo>
                    <a:lnTo>
                      <a:pt x="954" y="988"/>
                    </a:lnTo>
                    <a:lnTo>
                      <a:pt x="954" y="988"/>
                    </a:lnTo>
                    <a:lnTo>
                      <a:pt x="978" y="964"/>
                    </a:lnTo>
                    <a:lnTo>
                      <a:pt x="978" y="964"/>
                    </a:lnTo>
                    <a:lnTo>
                      <a:pt x="998" y="944"/>
                    </a:lnTo>
                    <a:lnTo>
                      <a:pt x="998" y="944"/>
                    </a:lnTo>
                    <a:lnTo>
                      <a:pt x="1014" y="926"/>
                    </a:lnTo>
                    <a:lnTo>
                      <a:pt x="1014" y="926"/>
                    </a:lnTo>
                    <a:lnTo>
                      <a:pt x="996" y="940"/>
                    </a:lnTo>
                    <a:lnTo>
                      <a:pt x="996" y="940"/>
                    </a:lnTo>
                    <a:lnTo>
                      <a:pt x="974" y="958"/>
                    </a:lnTo>
                    <a:lnTo>
                      <a:pt x="974" y="958"/>
                    </a:lnTo>
                    <a:lnTo>
                      <a:pt x="948" y="982"/>
                    </a:lnTo>
                    <a:lnTo>
                      <a:pt x="948" y="982"/>
                    </a:lnTo>
                    <a:lnTo>
                      <a:pt x="806" y="1114"/>
                    </a:lnTo>
                    <a:lnTo>
                      <a:pt x="806" y="1114"/>
                    </a:lnTo>
                    <a:lnTo>
                      <a:pt x="664" y="1244"/>
                    </a:lnTo>
                    <a:lnTo>
                      <a:pt x="664" y="1244"/>
                    </a:lnTo>
                    <a:lnTo>
                      <a:pt x="638" y="1270"/>
                    </a:lnTo>
                    <a:lnTo>
                      <a:pt x="638" y="1270"/>
                    </a:lnTo>
                    <a:lnTo>
                      <a:pt x="620" y="1290"/>
                    </a:lnTo>
                    <a:lnTo>
                      <a:pt x="620" y="1290"/>
                    </a:lnTo>
                    <a:lnTo>
                      <a:pt x="610" y="1300"/>
                    </a:lnTo>
                    <a:lnTo>
                      <a:pt x="608" y="946"/>
                    </a:lnTo>
                    <a:lnTo>
                      <a:pt x="608" y="946"/>
                    </a:lnTo>
                    <a:lnTo>
                      <a:pt x="616" y="938"/>
                    </a:lnTo>
                    <a:lnTo>
                      <a:pt x="616" y="938"/>
                    </a:lnTo>
                    <a:lnTo>
                      <a:pt x="632" y="924"/>
                    </a:lnTo>
                    <a:lnTo>
                      <a:pt x="632" y="924"/>
                    </a:lnTo>
                    <a:lnTo>
                      <a:pt x="652" y="904"/>
                    </a:lnTo>
                    <a:lnTo>
                      <a:pt x="652" y="904"/>
                    </a:lnTo>
                    <a:lnTo>
                      <a:pt x="756" y="796"/>
                    </a:lnTo>
                    <a:lnTo>
                      <a:pt x="756" y="796"/>
                    </a:lnTo>
                    <a:lnTo>
                      <a:pt x="860" y="688"/>
                    </a:lnTo>
                    <a:lnTo>
                      <a:pt x="860" y="688"/>
                    </a:lnTo>
                    <a:lnTo>
                      <a:pt x="878" y="666"/>
                    </a:lnTo>
                    <a:lnTo>
                      <a:pt x="878" y="666"/>
                    </a:lnTo>
                    <a:lnTo>
                      <a:pt x="892" y="650"/>
                    </a:lnTo>
                    <a:lnTo>
                      <a:pt x="892" y="650"/>
                    </a:lnTo>
                    <a:lnTo>
                      <a:pt x="904" y="634"/>
                    </a:lnTo>
                    <a:lnTo>
                      <a:pt x="904" y="634"/>
                    </a:lnTo>
                    <a:lnTo>
                      <a:pt x="890" y="648"/>
                    </a:lnTo>
                    <a:lnTo>
                      <a:pt x="890" y="648"/>
                    </a:lnTo>
                    <a:lnTo>
                      <a:pt x="874" y="662"/>
                    </a:lnTo>
                    <a:lnTo>
                      <a:pt x="874" y="662"/>
                    </a:lnTo>
                    <a:lnTo>
                      <a:pt x="854" y="682"/>
                    </a:lnTo>
                    <a:lnTo>
                      <a:pt x="854" y="682"/>
                    </a:lnTo>
                    <a:lnTo>
                      <a:pt x="750" y="790"/>
                    </a:lnTo>
                    <a:lnTo>
                      <a:pt x="750" y="790"/>
                    </a:lnTo>
                    <a:lnTo>
                      <a:pt x="646" y="898"/>
                    </a:lnTo>
                    <a:lnTo>
                      <a:pt x="646" y="898"/>
                    </a:lnTo>
                    <a:lnTo>
                      <a:pt x="628" y="920"/>
                    </a:lnTo>
                    <a:lnTo>
                      <a:pt x="628" y="920"/>
                    </a:lnTo>
                    <a:lnTo>
                      <a:pt x="614" y="936"/>
                    </a:lnTo>
                    <a:lnTo>
                      <a:pt x="614" y="936"/>
                    </a:lnTo>
                    <a:lnTo>
                      <a:pt x="608" y="944"/>
                    </a:lnTo>
                    <a:lnTo>
                      <a:pt x="606" y="592"/>
                    </a:lnTo>
                    <a:lnTo>
                      <a:pt x="606" y="592"/>
                    </a:lnTo>
                    <a:lnTo>
                      <a:pt x="612" y="586"/>
                    </a:lnTo>
                    <a:lnTo>
                      <a:pt x="612" y="586"/>
                    </a:lnTo>
                    <a:lnTo>
                      <a:pt x="622" y="576"/>
                    </a:lnTo>
                    <a:lnTo>
                      <a:pt x="622" y="576"/>
                    </a:lnTo>
                    <a:lnTo>
                      <a:pt x="636" y="564"/>
                    </a:lnTo>
                    <a:lnTo>
                      <a:pt x="636" y="564"/>
                    </a:lnTo>
                    <a:lnTo>
                      <a:pt x="702" y="488"/>
                    </a:lnTo>
                    <a:lnTo>
                      <a:pt x="702" y="488"/>
                    </a:lnTo>
                    <a:lnTo>
                      <a:pt x="766" y="412"/>
                    </a:lnTo>
                    <a:lnTo>
                      <a:pt x="766" y="412"/>
                    </a:lnTo>
                    <a:lnTo>
                      <a:pt x="778" y="398"/>
                    </a:lnTo>
                    <a:lnTo>
                      <a:pt x="778" y="398"/>
                    </a:lnTo>
                    <a:lnTo>
                      <a:pt x="786" y="386"/>
                    </a:lnTo>
                    <a:lnTo>
                      <a:pt x="786" y="386"/>
                    </a:lnTo>
                    <a:lnTo>
                      <a:pt x="794" y="374"/>
                    </a:lnTo>
                    <a:lnTo>
                      <a:pt x="794" y="374"/>
                    </a:lnTo>
                    <a:lnTo>
                      <a:pt x="784" y="384"/>
                    </a:lnTo>
                    <a:lnTo>
                      <a:pt x="784" y="384"/>
                    </a:lnTo>
                    <a:lnTo>
                      <a:pt x="774" y="394"/>
                    </a:lnTo>
                    <a:lnTo>
                      <a:pt x="774" y="394"/>
                    </a:lnTo>
                    <a:lnTo>
                      <a:pt x="760" y="406"/>
                    </a:lnTo>
                    <a:lnTo>
                      <a:pt x="760" y="406"/>
                    </a:lnTo>
                    <a:lnTo>
                      <a:pt x="694" y="482"/>
                    </a:lnTo>
                    <a:lnTo>
                      <a:pt x="694" y="482"/>
                    </a:lnTo>
                    <a:lnTo>
                      <a:pt x="630" y="558"/>
                    </a:lnTo>
                    <a:lnTo>
                      <a:pt x="630" y="558"/>
                    </a:lnTo>
                    <a:lnTo>
                      <a:pt x="618" y="572"/>
                    </a:lnTo>
                    <a:lnTo>
                      <a:pt x="618" y="572"/>
                    </a:lnTo>
                    <a:lnTo>
                      <a:pt x="610" y="584"/>
                    </a:lnTo>
                    <a:lnTo>
                      <a:pt x="610" y="584"/>
                    </a:lnTo>
                    <a:lnTo>
                      <a:pt x="606" y="590"/>
                    </a:lnTo>
                    <a:lnTo>
                      <a:pt x="602" y="0"/>
                    </a:lnTo>
                    <a:lnTo>
                      <a:pt x="600" y="590"/>
                    </a:lnTo>
                    <a:lnTo>
                      <a:pt x="600" y="590"/>
                    </a:lnTo>
                    <a:lnTo>
                      <a:pt x="596" y="584"/>
                    </a:lnTo>
                    <a:lnTo>
                      <a:pt x="596" y="584"/>
                    </a:lnTo>
                    <a:lnTo>
                      <a:pt x="588" y="572"/>
                    </a:lnTo>
                    <a:lnTo>
                      <a:pt x="588" y="572"/>
                    </a:lnTo>
                    <a:lnTo>
                      <a:pt x="576" y="558"/>
                    </a:lnTo>
                    <a:lnTo>
                      <a:pt x="576" y="558"/>
                    </a:lnTo>
                    <a:lnTo>
                      <a:pt x="510" y="482"/>
                    </a:lnTo>
                    <a:lnTo>
                      <a:pt x="510" y="482"/>
                    </a:lnTo>
                    <a:lnTo>
                      <a:pt x="444" y="406"/>
                    </a:lnTo>
                    <a:lnTo>
                      <a:pt x="444" y="406"/>
                    </a:lnTo>
                    <a:lnTo>
                      <a:pt x="432" y="394"/>
                    </a:lnTo>
                    <a:lnTo>
                      <a:pt x="432" y="394"/>
                    </a:lnTo>
                    <a:lnTo>
                      <a:pt x="422" y="384"/>
                    </a:lnTo>
                    <a:lnTo>
                      <a:pt x="422" y="384"/>
                    </a:lnTo>
                    <a:lnTo>
                      <a:pt x="412" y="374"/>
                    </a:lnTo>
                    <a:lnTo>
                      <a:pt x="412" y="374"/>
                    </a:lnTo>
                    <a:lnTo>
                      <a:pt x="418" y="386"/>
                    </a:lnTo>
                    <a:lnTo>
                      <a:pt x="418" y="386"/>
                    </a:lnTo>
                    <a:lnTo>
                      <a:pt x="428" y="398"/>
                    </a:lnTo>
                    <a:lnTo>
                      <a:pt x="428" y="398"/>
                    </a:lnTo>
                    <a:lnTo>
                      <a:pt x="438" y="412"/>
                    </a:lnTo>
                    <a:lnTo>
                      <a:pt x="438" y="412"/>
                    </a:lnTo>
                    <a:lnTo>
                      <a:pt x="504" y="488"/>
                    </a:lnTo>
                    <a:lnTo>
                      <a:pt x="504" y="488"/>
                    </a:lnTo>
                    <a:lnTo>
                      <a:pt x="570" y="564"/>
                    </a:lnTo>
                    <a:lnTo>
                      <a:pt x="570" y="564"/>
                    </a:lnTo>
                    <a:lnTo>
                      <a:pt x="582" y="576"/>
                    </a:lnTo>
                    <a:lnTo>
                      <a:pt x="582" y="576"/>
                    </a:lnTo>
                    <a:lnTo>
                      <a:pt x="594" y="586"/>
                    </a:lnTo>
                    <a:lnTo>
                      <a:pt x="594" y="586"/>
                    </a:lnTo>
                    <a:lnTo>
                      <a:pt x="600" y="592"/>
                    </a:lnTo>
                    <a:lnTo>
                      <a:pt x="598" y="944"/>
                    </a:lnTo>
                    <a:lnTo>
                      <a:pt x="598" y="944"/>
                    </a:lnTo>
                    <a:lnTo>
                      <a:pt x="590" y="936"/>
                    </a:lnTo>
                    <a:lnTo>
                      <a:pt x="590" y="936"/>
                    </a:lnTo>
                    <a:lnTo>
                      <a:pt x="578" y="920"/>
                    </a:lnTo>
                    <a:lnTo>
                      <a:pt x="578" y="920"/>
                    </a:lnTo>
                    <a:lnTo>
                      <a:pt x="558" y="898"/>
                    </a:lnTo>
                    <a:lnTo>
                      <a:pt x="558" y="898"/>
                    </a:lnTo>
                    <a:lnTo>
                      <a:pt x="456" y="790"/>
                    </a:lnTo>
                    <a:lnTo>
                      <a:pt x="456" y="790"/>
                    </a:lnTo>
                    <a:lnTo>
                      <a:pt x="352" y="682"/>
                    </a:lnTo>
                    <a:lnTo>
                      <a:pt x="352" y="682"/>
                    </a:lnTo>
                    <a:lnTo>
                      <a:pt x="332" y="662"/>
                    </a:lnTo>
                    <a:lnTo>
                      <a:pt x="332" y="662"/>
                    </a:lnTo>
                    <a:lnTo>
                      <a:pt x="316" y="648"/>
                    </a:lnTo>
                    <a:lnTo>
                      <a:pt x="316" y="648"/>
                    </a:lnTo>
                    <a:lnTo>
                      <a:pt x="302" y="634"/>
                    </a:lnTo>
                    <a:lnTo>
                      <a:pt x="302" y="634"/>
                    </a:lnTo>
                    <a:lnTo>
                      <a:pt x="314" y="650"/>
                    </a:lnTo>
                    <a:lnTo>
                      <a:pt x="314" y="650"/>
                    </a:lnTo>
                    <a:lnTo>
                      <a:pt x="326" y="666"/>
                    </a:lnTo>
                    <a:lnTo>
                      <a:pt x="326" y="666"/>
                    </a:lnTo>
                    <a:lnTo>
                      <a:pt x="346" y="688"/>
                    </a:lnTo>
                    <a:lnTo>
                      <a:pt x="346" y="688"/>
                    </a:lnTo>
                    <a:lnTo>
                      <a:pt x="448" y="796"/>
                    </a:lnTo>
                    <a:lnTo>
                      <a:pt x="448" y="796"/>
                    </a:lnTo>
                    <a:lnTo>
                      <a:pt x="552" y="904"/>
                    </a:lnTo>
                    <a:lnTo>
                      <a:pt x="552" y="904"/>
                    </a:lnTo>
                    <a:lnTo>
                      <a:pt x="572" y="924"/>
                    </a:lnTo>
                    <a:lnTo>
                      <a:pt x="572" y="924"/>
                    </a:lnTo>
                    <a:lnTo>
                      <a:pt x="588" y="938"/>
                    </a:lnTo>
                    <a:lnTo>
                      <a:pt x="588" y="938"/>
                    </a:lnTo>
                    <a:lnTo>
                      <a:pt x="598" y="946"/>
                    </a:lnTo>
                    <a:lnTo>
                      <a:pt x="596" y="1300"/>
                    </a:lnTo>
                    <a:lnTo>
                      <a:pt x="596" y="1300"/>
                    </a:lnTo>
                    <a:lnTo>
                      <a:pt x="586" y="1290"/>
                    </a:lnTo>
                    <a:lnTo>
                      <a:pt x="586" y="1290"/>
                    </a:lnTo>
                    <a:lnTo>
                      <a:pt x="566" y="1270"/>
                    </a:lnTo>
                    <a:lnTo>
                      <a:pt x="566" y="1270"/>
                    </a:lnTo>
                    <a:lnTo>
                      <a:pt x="542" y="1244"/>
                    </a:lnTo>
                    <a:lnTo>
                      <a:pt x="542" y="1244"/>
                    </a:lnTo>
                    <a:lnTo>
                      <a:pt x="400" y="1114"/>
                    </a:lnTo>
                    <a:lnTo>
                      <a:pt x="400" y="1114"/>
                    </a:lnTo>
                    <a:lnTo>
                      <a:pt x="258" y="982"/>
                    </a:lnTo>
                    <a:lnTo>
                      <a:pt x="258" y="982"/>
                    </a:lnTo>
                    <a:lnTo>
                      <a:pt x="230" y="958"/>
                    </a:lnTo>
                    <a:lnTo>
                      <a:pt x="230" y="958"/>
                    </a:lnTo>
                    <a:lnTo>
                      <a:pt x="210" y="940"/>
                    </a:lnTo>
                    <a:lnTo>
                      <a:pt x="210" y="940"/>
                    </a:lnTo>
                    <a:lnTo>
                      <a:pt x="190" y="926"/>
                    </a:lnTo>
                    <a:lnTo>
                      <a:pt x="190" y="926"/>
                    </a:lnTo>
                    <a:lnTo>
                      <a:pt x="208" y="944"/>
                    </a:lnTo>
                    <a:lnTo>
                      <a:pt x="208" y="944"/>
                    </a:lnTo>
                    <a:lnTo>
                      <a:pt x="226" y="964"/>
                    </a:lnTo>
                    <a:lnTo>
                      <a:pt x="226" y="964"/>
                    </a:lnTo>
                    <a:lnTo>
                      <a:pt x="252" y="988"/>
                    </a:lnTo>
                    <a:lnTo>
                      <a:pt x="252" y="988"/>
                    </a:lnTo>
                    <a:lnTo>
                      <a:pt x="394" y="1120"/>
                    </a:lnTo>
                    <a:lnTo>
                      <a:pt x="394" y="1120"/>
                    </a:lnTo>
                    <a:lnTo>
                      <a:pt x="536" y="1252"/>
                    </a:lnTo>
                    <a:lnTo>
                      <a:pt x="536" y="1252"/>
                    </a:lnTo>
                    <a:lnTo>
                      <a:pt x="562" y="1274"/>
                    </a:lnTo>
                    <a:lnTo>
                      <a:pt x="562" y="1274"/>
                    </a:lnTo>
                    <a:lnTo>
                      <a:pt x="584" y="1292"/>
                    </a:lnTo>
                    <a:lnTo>
                      <a:pt x="584" y="1292"/>
                    </a:lnTo>
                    <a:lnTo>
                      <a:pt x="596" y="1302"/>
                    </a:lnTo>
                    <a:lnTo>
                      <a:pt x="594" y="1656"/>
                    </a:lnTo>
                    <a:lnTo>
                      <a:pt x="594" y="1656"/>
                    </a:lnTo>
                    <a:lnTo>
                      <a:pt x="582" y="1644"/>
                    </a:lnTo>
                    <a:lnTo>
                      <a:pt x="582" y="1644"/>
                    </a:lnTo>
                    <a:lnTo>
                      <a:pt x="558" y="1622"/>
                    </a:lnTo>
                    <a:lnTo>
                      <a:pt x="558" y="1622"/>
                    </a:lnTo>
                    <a:lnTo>
                      <a:pt x="526" y="1592"/>
                    </a:lnTo>
                    <a:lnTo>
                      <a:pt x="526" y="1592"/>
                    </a:lnTo>
                    <a:lnTo>
                      <a:pt x="352" y="1442"/>
                    </a:lnTo>
                    <a:lnTo>
                      <a:pt x="352" y="1442"/>
                    </a:lnTo>
                    <a:lnTo>
                      <a:pt x="176" y="1292"/>
                    </a:lnTo>
                    <a:lnTo>
                      <a:pt x="176" y="1292"/>
                    </a:lnTo>
                    <a:lnTo>
                      <a:pt x="144" y="1266"/>
                    </a:lnTo>
                    <a:lnTo>
                      <a:pt x="144" y="1266"/>
                    </a:lnTo>
                    <a:lnTo>
                      <a:pt x="118" y="1246"/>
                    </a:lnTo>
                    <a:lnTo>
                      <a:pt x="118" y="1246"/>
                    </a:lnTo>
                    <a:lnTo>
                      <a:pt x="94" y="1228"/>
                    </a:lnTo>
                    <a:lnTo>
                      <a:pt x="94" y="1228"/>
                    </a:lnTo>
                    <a:lnTo>
                      <a:pt x="114" y="1248"/>
                    </a:lnTo>
                    <a:lnTo>
                      <a:pt x="114" y="1248"/>
                    </a:lnTo>
                    <a:lnTo>
                      <a:pt x="138" y="1270"/>
                    </a:lnTo>
                    <a:lnTo>
                      <a:pt x="138" y="1270"/>
                    </a:lnTo>
                    <a:lnTo>
                      <a:pt x="170" y="1300"/>
                    </a:lnTo>
                    <a:lnTo>
                      <a:pt x="170" y="1300"/>
                    </a:lnTo>
                    <a:lnTo>
                      <a:pt x="346" y="1450"/>
                    </a:lnTo>
                    <a:lnTo>
                      <a:pt x="346" y="1450"/>
                    </a:lnTo>
                    <a:lnTo>
                      <a:pt x="520" y="1600"/>
                    </a:lnTo>
                    <a:lnTo>
                      <a:pt x="520" y="1600"/>
                    </a:lnTo>
                    <a:lnTo>
                      <a:pt x="554" y="1626"/>
                    </a:lnTo>
                    <a:lnTo>
                      <a:pt x="554" y="1626"/>
                    </a:lnTo>
                    <a:lnTo>
                      <a:pt x="580" y="1646"/>
                    </a:lnTo>
                    <a:lnTo>
                      <a:pt x="580" y="1646"/>
                    </a:lnTo>
                    <a:lnTo>
                      <a:pt x="594" y="1658"/>
                    </a:lnTo>
                    <a:lnTo>
                      <a:pt x="592" y="1952"/>
                    </a:lnTo>
                    <a:lnTo>
                      <a:pt x="592" y="1952"/>
                    </a:lnTo>
                    <a:lnTo>
                      <a:pt x="578" y="1942"/>
                    </a:lnTo>
                    <a:lnTo>
                      <a:pt x="578" y="1942"/>
                    </a:lnTo>
                    <a:lnTo>
                      <a:pt x="552" y="1918"/>
                    </a:lnTo>
                    <a:lnTo>
                      <a:pt x="552" y="1918"/>
                    </a:lnTo>
                    <a:lnTo>
                      <a:pt x="516" y="1890"/>
                    </a:lnTo>
                    <a:lnTo>
                      <a:pt x="516" y="1890"/>
                    </a:lnTo>
                    <a:lnTo>
                      <a:pt x="316" y="1738"/>
                    </a:lnTo>
                    <a:lnTo>
                      <a:pt x="316" y="1738"/>
                    </a:lnTo>
                    <a:lnTo>
                      <a:pt x="118" y="1588"/>
                    </a:lnTo>
                    <a:lnTo>
                      <a:pt x="118" y="1588"/>
                    </a:lnTo>
                    <a:lnTo>
                      <a:pt x="82" y="1560"/>
                    </a:lnTo>
                    <a:lnTo>
                      <a:pt x="82" y="1560"/>
                    </a:lnTo>
                    <a:lnTo>
                      <a:pt x="52" y="1540"/>
                    </a:lnTo>
                    <a:lnTo>
                      <a:pt x="52" y="1540"/>
                    </a:lnTo>
                    <a:lnTo>
                      <a:pt x="26" y="1524"/>
                    </a:lnTo>
                    <a:lnTo>
                      <a:pt x="26" y="1524"/>
                    </a:lnTo>
                    <a:lnTo>
                      <a:pt x="50" y="1544"/>
                    </a:lnTo>
                    <a:lnTo>
                      <a:pt x="50" y="1544"/>
                    </a:lnTo>
                    <a:lnTo>
                      <a:pt x="78" y="1566"/>
                    </a:lnTo>
                    <a:lnTo>
                      <a:pt x="78" y="1566"/>
                    </a:lnTo>
                    <a:lnTo>
                      <a:pt x="114" y="1594"/>
                    </a:lnTo>
                    <a:lnTo>
                      <a:pt x="114" y="1594"/>
                    </a:lnTo>
                    <a:lnTo>
                      <a:pt x="312" y="1746"/>
                    </a:lnTo>
                    <a:lnTo>
                      <a:pt x="312" y="1746"/>
                    </a:lnTo>
                    <a:lnTo>
                      <a:pt x="510" y="1896"/>
                    </a:lnTo>
                    <a:lnTo>
                      <a:pt x="510" y="1896"/>
                    </a:lnTo>
                    <a:lnTo>
                      <a:pt x="548" y="1924"/>
                    </a:lnTo>
                    <a:lnTo>
                      <a:pt x="548" y="1924"/>
                    </a:lnTo>
                    <a:lnTo>
                      <a:pt x="576" y="1944"/>
                    </a:lnTo>
                    <a:lnTo>
                      <a:pt x="576" y="1944"/>
                    </a:lnTo>
                    <a:lnTo>
                      <a:pt x="592" y="1954"/>
                    </a:lnTo>
                    <a:lnTo>
                      <a:pt x="590" y="2214"/>
                    </a:lnTo>
                    <a:lnTo>
                      <a:pt x="590" y="2214"/>
                    </a:lnTo>
                    <a:lnTo>
                      <a:pt x="578" y="2204"/>
                    </a:lnTo>
                    <a:lnTo>
                      <a:pt x="578" y="2204"/>
                    </a:lnTo>
                    <a:lnTo>
                      <a:pt x="548" y="2182"/>
                    </a:lnTo>
                    <a:lnTo>
                      <a:pt x="548" y="2182"/>
                    </a:lnTo>
                    <a:lnTo>
                      <a:pt x="510" y="2154"/>
                    </a:lnTo>
                    <a:lnTo>
                      <a:pt x="510" y="2154"/>
                    </a:lnTo>
                    <a:lnTo>
                      <a:pt x="304" y="2004"/>
                    </a:lnTo>
                    <a:lnTo>
                      <a:pt x="304" y="2004"/>
                    </a:lnTo>
                    <a:lnTo>
                      <a:pt x="96" y="1856"/>
                    </a:lnTo>
                    <a:lnTo>
                      <a:pt x="96" y="1856"/>
                    </a:lnTo>
                    <a:lnTo>
                      <a:pt x="58" y="1828"/>
                    </a:lnTo>
                    <a:lnTo>
                      <a:pt x="58" y="1828"/>
                    </a:lnTo>
                    <a:lnTo>
                      <a:pt x="26" y="1808"/>
                    </a:lnTo>
                    <a:lnTo>
                      <a:pt x="26" y="1808"/>
                    </a:lnTo>
                    <a:lnTo>
                      <a:pt x="0" y="1792"/>
                    </a:lnTo>
                    <a:lnTo>
                      <a:pt x="0" y="1792"/>
                    </a:lnTo>
                    <a:lnTo>
                      <a:pt x="24" y="1812"/>
                    </a:lnTo>
                    <a:lnTo>
                      <a:pt x="24" y="1812"/>
                    </a:lnTo>
                    <a:lnTo>
                      <a:pt x="54" y="1834"/>
                    </a:lnTo>
                    <a:lnTo>
                      <a:pt x="54" y="1834"/>
                    </a:lnTo>
                    <a:lnTo>
                      <a:pt x="92" y="1862"/>
                    </a:lnTo>
                    <a:lnTo>
                      <a:pt x="92" y="1862"/>
                    </a:lnTo>
                    <a:lnTo>
                      <a:pt x="298" y="2012"/>
                    </a:lnTo>
                    <a:lnTo>
                      <a:pt x="298" y="2012"/>
                    </a:lnTo>
                    <a:lnTo>
                      <a:pt x="506" y="2160"/>
                    </a:lnTo>
                    <a:lnTo>
                      <a:pt x="506" y="2160"/>
                    </a:lnTo>
                    <a:lnTo>
                      <a:pt x="546" y="2186"/>
                    </a:lnTo>
                    <a:lnTo>
                      <a:pt x="546" y="2186"/>
                    </a:lnTo>
                    <a:lnTo>
                      <a:pt x="576" y="2206"/>
                    </a:lnTo>
                    <a:lnTo>
                      <a:pt x="576" y="2206"/>
                    </a:lnTo>
                    <a:lnTo>
                      <a:pt x="590" y="2216"/>
                    </a:lnTo>
                    <a:lnTo>
                      <a:pt x="590" y="2426"/>
                    </a:lnTo>
                    <a:lnTo>
                      <a:pt x="590" y="2426"/>
                    </a:lnTo>
                    <a:lnTo>
                      <a:pt x="578" y="2418"/>
                    </a:lnTo>
                    <a:lnTo>
                      <a:pt x="578" y="2418"/>
                    </a:lnTo>
                    <a:lnTo>
                      <a:pt x="550" y="2396"/>
                    </a:lnTo>
                    <a:lnTo>
                      <a:pt x="550" y="2396"/>
                    </a:lnTo>
                    <a:lnTo>
                      <a:pt x="512" y="2370"/>
                    </a:lnTo>
                    <a:lnTo>
                      <a:pt x="512" y="2370"/>
                    </a:lnTo>
                    <a:lnTo>
                      <a:pt x="310" y="2232"/>
                    </a:lnTo>
                    <a:lnTo>
                      <a:pt x="310" y="2232"/>
                    </a:lnTo>
                    <a:lnTo>
                      <a:pt x="108" y="2094"/>
                    </a:lnTo>
                    <a:lnTo>
                      <a:pt x="108" y="2094"/>
                    </a:lnTo>
                    <a:lnTo>
                      <a:pt x="68" y="2068"/>
                    </a:lnTo>
                    <a:lnTo>
                      <a:pt x="68" y="2068"/>
                    </a:lnTo>
                    <a:lnTo>
                      <a:pt x="38" y="2050"/>
                    </a:lnTo>
                    <a:lnTo>
                      <a:pt x="38" y="2050"/>
                    </a:lnTo>
                    <a:lnTo>
                      <a:pt x="12" y="2034"/>
                    </a:lnTo>
                    <a:lnTo>
                      <a:pt x="12" y="2034"/>
                    </a:lnTo>
                    <a:lnTo>
                      <a:pt x="36" y="2052"/>
                    </a:lnTo>
                    <a:lnTo>
                      <a:pt x="36" y="2052"/>
                    </a:lnTo>
                    <a:lnTo>
                      <a:pt x="66" y="2074"/>
                    </a:lnTo>
                    <a:lnTo>
                      <a:pt x="66" y="2074"/>
                    </a:lnTo>
                    <a:lnTo>
                      <a:pt x="102" y="2100"/>
                    </a:lnTo>
                    <a:lnTo>
                      <a:pt x="102" y="2100"/>
                    </a:lnTo>
                    <a:lnTo>
                      <a:pt x="306" y="2238"/>
                    </a:lnTo>
                    <a:lnTo>
                      <a:pt x="306" y="2238"/>
                    </a:lnTo>
                    <a:lnTo>
                      <a:pt x="508" y="2378"/>
                    </a:lnTo>
                    <a:lnTo>
                      <a:pt x="508" y="2378"/>
                    </a:lnTo>
                    <a:lnTo>
                      <a:pt x="546" y="2402"/>
                    </a:lnTo>
                    <a:lnTo>
                      <a:pt x="546" y="2402"/>
                    </a:lnTo>
                    <a:lnTo>
                      <a:pt x="576" y="2420"/>
                    </a:lnTo>
                    <a:lnTo>
                      <a:pt x="576" y="2420"/>
                    </a:lnTo>
                    <a:lnTo>
                      <a:pt x="590" y="2428"/>
                    </a:lnTo>
                    <a:lnTo>
                      <a:pt x="588" y="2620"/>
                    </a:lnTo>
                    <a:lnTo>
                      <a:pt x="588" y="2620"/>
                    </a:lnTo>
                    <a:lnTo>
                      <a:pt x="580" y="2614"/>
                    </a:lnTo>
                    <a:lnTo>
                      <a:pt x="580" y="2614"/>
                    </a:lnTo>
                    <a:lnTo>
                      <a:pt x="554" y="2594"/>
                    </a:lnTo>
                    <a:lnTo>
                      <a:pt x="554" y="2594"/>
                    </a:lnTo>
                    <a:lnTo>
                      <a:pt x="518" y="2570"/>
                    </a:lnTo>
                    <a:lnTo>
                      <a:pt x="518" y="2570"/>
                    </a:lnTo>
                    <a:lnTo>
                      <a:pt x="328" y="2442"/>
                    </a:lnTo>
                    <a:lnTo>
                      <a:pt x="328" y="2442"/>
                    </a:lnTo>
                    <a:lnTo>
                      <a:pt x="138" y="2316"/>
                    </a:lnTo>
                    <a:lnTo>
                      <a:pt x="138" y="2316"/>
                    </a:lnTo>
                    <a:lnTo>
                      <a:pt x="100" y="2292"/>
                    </a:lnTo>
                    <a:lnTo>
                      <a:pt x="100" y="2292"/>
                    </a:lnTo>
                    <a:lnTo>
                      <a:pt x="72" y="2276"/>
                    </a:lnTo>
                    <a:lnTo>
                      <a:pt x="72" y="2276"/>
                    </a:lnTo>
                    <a:lnTo>
                      <a:pt x="48" y="2260"/>
                    </a:lnTo>
                    <a:lnTo>
                      <a:pt x="48" y="2260"/>
                    </a:lnTo>
                    <a:lnTo>
                      <a:pt x="70" y="2278"/>
                    </a:lnTo>
                    <a:lnTo>
                      <a:pt x="70" y="2278"/>
                    </a:lnTo>
                    <a:lnTo>
                      <a:pt x="98" y="2298"/>
                    </a:lnTo>
                    <a:lnTo>
                      <a:pt x="98" y="2298"/>
                    </a:lnTo>
                    <a:lnTo>
                      <a:pt x="132" y="2322"/>
                    </a:lnTo>
                    <a:lnTo>
                      <a:pt x="132" y="2322"/>
                    </a:lnTo>
                    <a:lnTo>
                      <a:pt x="322" y="2450"/>
                    </a:lnTo>
                    <a:lnTo>
                      <a:pt x="322" y="2450"/>
                    </a:lnTo>
                    <a:lnTo>
                      <a:pt x="514" y="2578"/>
                    </a:lnTo>
                    <a:lnTo>
                      <a:pt x="514" y="2578"/>
                    </a:lnTo>
                    <a:lnTo>
                      <a:pt x="550" y="2600"/>
                    </a:lnTo>
                    <a:lnTo>
                      <a:pt x="550" y="2600"/>
                    </a:lnTo>
                    <a:lnTo>
                      <a:pt x="578" y="2618"/>
                    </a:lnTo>
                    <a:lnTo>
                      <a:pt x="578" y="2618"/>
                    </a:lnTo>
                    <a:lnTo>
                      <a:pt x="588" y="2622"/>
                    </a:lnTo>
                    <a:lnTo>
                      <a:pt x="586" y="2814"/>
                    </a:lnTo>
                    <a:lnTo>
                      <a:pt x="586" y="2814"/>
                    </a:lnTo>
                    <a:lnTo>
                      <a:pt x="582" y="2812"/>
                    </a:lnTo>
                    <a:lnTo>
                      <a:pt x="582" y="2812"/>
                    </a:lnTo>
                    <a:lnTo>
                      <a:pt x="558" y="2792"/>
                    </a:lnTo>
                    <a:lnTo>
                      <a:pt x="558" y="2792"/>
                    </a:lnTo>
                    <a:lnTo>
                      <a:pt x="526" y="2770"/>
                    </a:lnTo>
                    <a:lnTo>
                      <a:pt x="526" y="2770"/>
                    </a:lnTo>
                    <a:lnTo>
                      <a:pt x="350" y="2654"/>
                    </a:lnTo>
                    <a:lnTo>
                      <a:pt x="350" y="2654"/>
                    </a:lnTo>
                    <a:lnTo>
                      <a:pt x="176" y="2536"/>
                    </a:lnTo>
                    <a:lnTo>
                      <a:pt x="176" y="2536"/>
                    </a:lnTo>
                    <a:lnTo>
                      <a:pt x="142" y="2516"/>
                    </a:lnTo>
                    <a:lnTo>
                      <a:pt x="142" y="2516"/>
                    </a:lnTo>
                    <a:lnTo>
                      <a:pt x="116" y="2500"/>
                    </a:lnTo>
                    <a:lnTo>
                      <a:pt x="116" y="2500"/>
                    </a:lnTo>
                    <a:lnTo>
                      <a:pt x="94" y="2486"/>
                    </a:lnTo>
                    <a:lnTo>
                      <a:pt x="94" y="2486"/>
                    </a:lnTo>
                    <a:lnTo>
                      <a:pt x="116" y="2502"/>
                    </a:lnTo>
                    <a:lnTo>
                      <a:pt x="116" y="2502"/>
                    </a:lnTo>
                    <a:lnTo>
                      <a:pt x="140" y="2520"/>
                    </a:lnTo>
                    <a:lnTo>
                      <a:pt x="140" y="2520"/>
                    </a:lnTo>
                    <a:lnTo>
                      <a:pt x="172" y="2544"/>
                    </a:lnTo>
                    <a:lnTo>
                      <a:pt x="172" y="2544"/>
                    </a:lnTo>
                    <a:lnTo>
                      <a:pt x="346" y="2660"/>
                    </a:lnTo>
                    <a:lnTo>
                      <a:pt x="346" y="2660"/>
                    </a:lnTo>
                    <a:lnTo>
                      <a:pt x="520" y="2778"/>
                    </a:lnTo>
                    <a:lnTo>
                      <a:pt x="520" y="2778"/>
                    </a:lnTo>
                    <a:lnTo>
                      <a:pt x="554" y="2798"/>
                    </a:lnTo>
                    <a:lnTo>
                      <a:pt x="554" y="2798"/>
                    </a:lnTo>
                    <a:lnTo>
                      <a:pt x="580" y="2814"/>
                    </a:lnTo>
                    <a:lnTo>
                      <a:pt x="580" y="2814"/>
                    </a:lnTo>
                    <a:lnTo>
                      <a:pt x="586" y="2818"/>
                    </a:lnTo>
                    <a:lnTo>
                      <a:pt x="586" y="2942"/>
                    </a:lnTo>
                    <a:lnTo>
                      <a:pt x="584" y="2940"/>
                    </a:lnTo>
                    <a:lnTo>
                      <a:pt x="584" y="2940"/>
                    </a:lnTo>
                    <a:lnTo>
                      <a:pt x="564" y="2926"/>
                    </a:lnTo>
                    <a:lnTo>
                      <a:pt x="564" y="2926"/>
                    </a:lnTo>
                    <a:lnTo>
                      <a:pt x="538" y="2906"/>
                    </a:lnTo>
                    <a:lnTo>
                      <a:pt x="538" y="2906"/>
                    </a:lnTo>
                    <a:lnTo>
                      <a:pt x="388" y="2808"/>
                    </a:lnTo>
                    <a:lnTo>
                      <a:pt x="388" y="2808"/>
                    </a:lnTo>
                    <a:lnTo>
                      <a:pt x="240" y="2712"/>
                    </a:lnTo>
                    <a:lnTo>
                      <a:pt x="240" y="2712"/>
                    </a:lnTo>
                    <a:lnTo>
                      <a:pt x="212" y="2694"/>
                    </a:lnTo>
                    <a:lnTo>
                      <a:pt x="212" y="2694"/>
                    </a:lnTo>
                    <a:lnTo>
                      <a:pt x="190" y="2682"/>
                    </a:lnTo>
                    <a:lnTo>
                      <a:pt x="190" y="2682"/>
                    </a:lnTo>
                    <a:lnTo>
                      <a:pt x="170" y="2670"/>
                    </a:lnTo>
                    <a:lnTo>
                      <a:pt x="170" y="2670"/>
                    </a:lnTo>
                    <a:lnTo>
                      <a:pt x="188" y="2684"/>
                    </a:lnTo>
                    <a:lnTo>
                      <a:pt x="188" y="2684"/>
                    </a:lnTo>
                    <a:lnTo>
                      <a:pt x="208" y="2700"/>
                    </a:lnTo>
                    <a:lnTo>
                      <a:pt x="208" y="2700"/>
                    </a:lnTo>
                    <a:lnTo>
                      <a:pt x="236" y="2718"/>
                    </a:lnTo>
                    <a:lnTo>
                      <a:pt x="236" y="2718"/>
                    </a:lnTo>
                    <a:lnTo>
                      <a:pt x="384" y="2816"/>
                    </a:lnTo>
                    <a:lnTo>
                      <a:pt x="384" y="2816"/>
                    </a:lnTo>
                    <a:lnTo>
                      <a:pt x="532" y="2914"/>
                    </a:lnTo>
                    <a:lnTo>
                      <a:pt x="532" y="2914"/>
                    </a:lnTo>
                    <a:lnTo>
                      <a:pt x="560" y="2930"/>
                    </a:lnTo>
                    <a:lnTo>
                      <a:pt x="560" y="2930"/>
                    </a:lnTo>
                    <a:lnTo>
                      <a:pt x="584" y="2944"/>
                    </a:lnTo>
                    <a:lnTo>
                      <a:pt x="584" y="2944"/>
                    </a:lnTo>
                    <a:lnTo>
                      <a:pt x="586" y="2946"/>
                    </a:lnTo>
                    <a:lnTo>
                      <a:pt x="586" y="3036"/>
                    </a:lnTo>
                    <a:lnTo>
                      <a:pt x="620" y="3036"/>
                    </a:lnTo>
                    <a:lnTo>
                      <a:pt x="620" y="2946"/>
                    </a:lnTo>
                    <a:lnTo>
                      <a:pt x="620" y="2946"/>
                    </a:lnTo>
                    <a:lnTo>
                      <a:pt x="622" y="2944"/>
                    </a:lnTo>
                    <a:lnTo>
                      <a:pt x="622" y="2944"/>
                    </a:lnTo>
                    <a:lnTo>
                      <a:pt x="644" y="2930"/>
                    </a:lnTo>
                    <a:lnTo>
                      <a:pt x="644" y="2930"/>
                    </a:lnTo>
                    <a:lnTo>
                      <a:pt x="672" y="2914"/>
                    </a:lnTo>
                    <a:lnTo>
                      <a:pt x="672" y="2914"/>
                    </a:lnTo>
                    <a:lnTo>
                      <a:pt x="822" y="2816"/>
                    </a:lnTo>
                    <a:lnTo>
                      <a:pt x="822" y="2816"/>
                    </a:lnTo>
                    <a:lnTo>
                      <a:pt x="970" y="2718"/>
                    </a:lnTo>
                    <a:lnTo>
                      <a:pt x="970" y="2718"/>
                    </a:lnTo>
                    <a:lnTo>
                      <a:pt x="998" y="2700"/>
                    </a:lnTo>
                    <a:lnTo>
                      <a:pt x="998" y="2700"/>
                    </a:lnTo>
                    <a:lnTo>
                      <a:pt x="1018" y="2684"/>
                    </a:lnTo>
                    <a:lnTo>
                      <a:pt x="1018" y="2684"/>
                    </a:lnTo>
                    <a:lnTo>
                      <a:pt x="1036" y="2670"/>
                    </a:lnTo>
                    <a:lnTo>
                      <a:pt x="1036" y="2670"/>
                    </a:lnTo>
                    <a:lnTo>
                      <a:pt x="1016" y="2682"/>
                    </a:lnTo>
                    <a:lnTo>
                      <a:pt x="1016" y="2682"/>
                    </a:lnTo>
                    <a:lnTo>
                      <a:pt x="994" y="2694"/>
                    </a:lnTo>
                    <a:lnTo>
                      <a:pt x="994" y="2694"/>
                    </a:lnTo>
                    <a:lnTo>
                      <a:pt x="966" y="2712"/>
                    </a:lnTo>
                    <a:lnTo>
                      <a:pt x="966" y="2712"/>
                    </a:lnTo>
                    <a:lnTo>
                      <a:pt x="816" y="2808"/>
                    </a:lnTo>
                    <a:lnTo>
                      <a:pt x="816" y="2808"/>
                    </a:lnTo>
                    <a:lnTo>
                      <a:pt x="668" y="2906"/>
                    </a:lnTo>
                    <a:lnTo>
                      <a:pt x="668" y="2906"/>
                    </a:lnTo>
                    <a:lnTo>
                      <a:pt x="640" y="2926"/>
                    </a:lnTo>
                    <a:lnTo>
                      <a:pt x="640" y="2926"/>
                    </a:lnTo>
                    <a:lnTo>
                      <a:pt x="620" y="2940"/>
                    </a:lnTo>
                    <a:lnTo>
                      <a:pt x="620" y="2942"/>
                    </a:lnTo>
                    <a:lnTo>
                      <a:pt x="618" y="2818"/>
                    </a:lnTo>
                    <a:lnTo>
                      <a:pt x="618" y="2818"/>
                    </a:lnTo>
                    <a:lnTo>
                      <a:pt x="626" y="2814"/>
                    </a:lnTo>
                    <a:lnTo>
                      <a:pt x="626" y="2814"/>
                    </a:lnTo>
                    <a:lnTo>
                      <a:pt x="652" y="2798"/>
                    </a:lnTo>
                    <a:lnTo>
                      <a:pt x="652" y="2798"/>
                    </a:lnTo>
                    <a:lnTo>
                      <a:pt x="684" y="2778"/>
                    </a:lnTo>
                    <a:lnTo>
                      <a:pt x="684" y="2778"/>
                    </a:lnTo>
                    <a:lnTo>
                      <a:pt x="860" y="2660"/>
                    </a:lnTo>
                    <a:lnTo>
                      <a:pt x="860" y="2660"/>
                    </a:lnTo>
                    <a:lnTo>
                      <a:pt x="1034" y="2544"/>
                    </a:lnTo>
                    <a:lnTo>
                      <a:pt x="1034" y="2544"/>
                    </a:lnTo>
                    <a:lnTo>
                      <a:pt x="1066" y="2520"/>
                    </a:lnTo>
                    <a:lnTo>
                      <a:pt x="1066" y="2520"/>
                    </a:lnTo>
                    <a:lnTo>
                      <a:pt x="1090" y="2502"/>
                    </a:lnTo>
                    <a:lnTo>
                      <a:pt x="1090" y="2502"/>
                    </a:lnTo>
                    <a:lnTo>
                      <a:pt x="1112" y="2486"/>
                    </a:lnTo>
                    <a:lnTo>
                      <a:pt x="1112" y="2486"/>
                    </a:lnTo>
                    <a:lnTo>
                      <a:pt x="1088" y="2500"/>
                    </a:lnTo>
                    <a:lnTo>
                      <a:pt x="1088" y="2500"/>
                    </a:lnTo>
                    <a:lnTo>
                      <a:pt x="1062" y="2516"/>
                    </a:lnTo>
                    <a:lnTo>
                      <a:pt x="1062" y="2516"/>
                    </a:lnTo>
                    <a:lnTo>
                      <a:pt x="1030" y="2536"/>
                    </a:lnTo>
                    <a:lnTo>
                      <a:pt x="1030" y="2536"/>
                    </a:lnTo>
                    <a:lnTo>
                      <a:pt x="854" y="2654"/>
                    </a:lnTo>
                    <a:lnTo>
                      <a:pt x="854" y="2654"/>
                    </a:lnTo>
                    <a:lnTo>
                      <a:pt x="680" y="2770"/>
                    </a:lnTo>
                    <a:lnTo>
                      <a:pt x="680" y="2770"/>
                    </a:lnTo>
                    <a:lnTo>
                      <a:pt x="648" y="2792"/>
                    </a:lnTo>
                    <a:lnTo>
                      <a:pt x="648" y="2792"/>
                    </a:lnTo>
                    <a:lnTo>
                      <a:pt x="624" y="2812"/>
                    </a:lnTo>
                    <a:lnTo>
                      <a:pt x="624" y="2812"/>
                    </a:lnTo>
                    <a:lnTo>
                      <a:pt x="618" y="2814"/>
                    </a:lnTo>
                    <a:lnTo>
                      <a:pt x="618" y="2622"/>
                    </a:lnTo>
                    <a:lnTo>
                      <a:pt x="618" y="2622"/>
                    </a:lnTo>
                    <a:lnTo>
                      <a:pt x="628" y="2618"/>
                    </a:lnTo>
                    <a:lnTo>
                      <a:pt x="628" y="2618"/>
                    </a:lnTo>
                    <a:lnTo>
                      <a:pt x="656" y="2600"/>
                    </a:lnTo>
                    <a:lnTo>
                      <a:pt x="656" y="2600"/>
                    </a:lnTo>
                    <a:lnTo>
                      <a:pt x="692" y="2578"/>
                    </a:lnTo>
                    <a:lnTo>
                      <a:pt x="692" y="2578"/>
                    </a:lnTo>
                    <a:lnTo>
                      <a:pt x="882" y="2450"/>
                    </a:lnTo>
                    <a:lnTo>
                      <a:pt x="882" y="2450"/>
                    </a:lnTo>
                    <a:lnTo>
                      <a:pt x="1072" y="2322"/>
                    </a:lnTo>
                    <a:lnTo>
                      <a:pt x="1072" y="2322"/>
                    </a:lnTo>
                    <a:lnTo>
                      <a:pt x="1108" y="2298"/>
                    </a:lnTo>
                    <a:lnTo>
                      <a:pt x="1108" y="2298"/>
                    </a:lnTo>
                    <a:lnTo>
                      <a:pt x="1134" y="2278"/>
                    </a:lnTo>
                    <a:lnTo>
                      <a:pt x="1134" y="2278"/>
                    </a:lnTo>
                    <a:lnTo>
                      <a:pt x="1158" y="2260"/>
                    </a:lnTo>
                    <a:lnTo>
                      <a:pt x="1158" y="2260"/>
                    </a:lnTo>
                    <a:lnTo>
                      <a:pt x="1132" y="2276"/>
                    </a:lnTo>
                    <a:lnTo>
                      <a:pt x="1132" y="2276"/>
                    </a:lnTo>
                    <a:lnTo>
                      <a:pt x="1104" y="2292"/>
                    </a:lnTo>
                    <a:lnTo>
                      <a:pt x="1104" y="2292"/>
                    </a:lnTo>
                    <a:lnTo>
                      <a:pt x="1068" y="2316"/>
                    </a:lnTo>
                    <a:lnTo>
                      <a:pt x="1068" y="2316"/>
                    </a:lnTo>
                    <a:lnTo>
                      <a:pt x="878" y="2442"/>
                    </a:lnTo>
                    <a:lnTo>
                      <a:pt x="878" y="2442"/>
                    </a:lnTo>
                    <a:lnTo>
                      <a:pt x="686" y="2570"/>
                    </a:lnTo>
                    <a:lnTo>
                      <a:pt x="686" y="2570"/>
                    </a:lnTo>
                    <a:lnTo>
                      <a:pt x="652" y="2594"/>
                    </a:lnTo>
                    <a:lnTo>
                      <a:pt x="652" y="2594"/>
                    </a:lnTo>
                    <a:lnTo>
                      <a:pt x="626" y="2614"/>
                    </a:lnTo>
                    <a:lnTo>
                      <a:pt x="626" y="2614"/>
                    </a:lnTo>
                    <a:lnTo>
                      <a:pt x="618" y="2620"/>
                    </a:lnTo>
                    <a:lnTo>
                      <a:pt x="616" y="2428"/>
                    </a:lnTo>
                    <a:lnTo>
                      <a:pt x="616" y="2428"/>
                    </a:lnTo>
                    <a:lnTo>
                      <a:pt x="628" y="2420"/>
                    </a:lnTo>
                    <a:lnTo>
                      <a:pt x="628" y="2420"/>
                    </a:lnTo>
                    <a:lnTo>
                      <a:pt x="658" y="2402"/>
                    </a:lnTo>
                    <a:lnTo>
                      <a:pt x="658" y="2402"/>
                    </a:lnTo>
                    <a:lnTo>
                      <a:pt x="698" y="2378"/>
                    </a:lnTo>
                    <a:lnTo>
                      <a:pt x="698" y="2378"/>
                    </a:lnTo>
                    <a:lnTo>
                      <a:pt x="900" y="2238"/>
                    </a:lnTo>
                    <a:lnTo>
                      <a:pt x="900" y="2238"/>
                    </a:lnTo>
                    <a:lnTo>
                      <a:pt x="1102" y="2100"/>
                    </a:lnTo>
                    <a:lnTo>
                      <a:pt x="1102" y="2100"/>
                    </a:lnTo>
                    <a:lnTo>
                      <a:pt x="1140" y="2074"/>
                    </a:lnTo>
                    <a:lnTo>
                      <a:pt x="1140" y="2074"/>
                    </a:lnTo>
                    <a:lnTo>
                      <a:pt x="1168" y="2052"/>
                    </a:lnTo>
                    <a:lnTo>
                      <a:pt x="1168" y="2052"/>
                    </a:lnTo>
                    <a:lnTo>
                      <a:pt x="1192" y="2034"/>
                    </a:lnTo>
                    <a:lnTo>
                      <a:pt x="1192" y="2034"/>
                    </a:lnTo>
                    <a:lnTo>
                      <a:pt x="1166" y="2050"/>
                    </a:lnTo>
                    <a:lnTo>
                      <a:pt x="1166" y="2050"/>
                    </a:lnTo>
                    <a:lnTo>
                      <a:pt x="1136" y="2068"/>
                    </a:lnTo>
                    <a:lnTo>
                      <a:pt x="1136" y="2068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4">
                      <a:alpha val="0"/>
                    </a:schemeClr>
                  </a:gs>
                  <a:gs pos="71000">
                    <a:schemeClr val="accent4">
                      <a:lumMod val="50000"/>
                    </a:schemeClr>
                  </a:gs>
                </a:gsLst>
                <a:lin ang="8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289" name="Freeform 34"/>
            <p:cNvSpPr>
              <a:spLocks/>
            </p:cNvSpPr>
            <p:nvPr userDrawn="1"/>
          </p:nvSpPr>
          <p:spPr bwMode="auto">
            <a:xfrm>
              <a:off x="6799293" y="961961"/>
              <a:ext cx="974725" cy="4908550"/>
            </a:xfrm>
            <a:custGeom>
              <a:avLst/>
              <a:gdLst/>
              <a:ahLst/>
              <a:cxnLst>
                <a:cxn ang="0">
                  <a:pos x="606" y="1818"/>
                </a:cxn>
                <a:cxn ang="0">
                  <a:pos x="590" y="1716"/>
                </a:cxn>
                <a:cxn ang="0">
                  <a:pos x="586" y="1614"/>
                </a:cxn>
                <a:cxn ang="0">
                  <a:pos x="574" y="1544"/>
                </a:cxn>
                <a:cxn ang="0">
                  <a:pos x="542" y="1434"/>
                </a:cxn>
                <a:cxn ang="0">
                  <a:pos x="522" y="1320"/>
                </a:cxn>
                <a:cxn ang="0">
                  <a:pos x="502" y="1246"/>
                </a:cxn>
                <a:cxn ang="0">
                  <a:pos x="458" y="1136"/>
                </a:cxn>
                <a:cxn ang="0">
                  <a:pos x="428" y="1014"/>
                </a:cxn>
                <a:cxn ang="0">
                  <a:pos x="402" y="940"/>
                </a:cxn>
                <a:cxn ang="0">
                  <a:pos x="354" y="840"/>
                </a:cxn>
                <a:cxn ang="0">
                  <a:pos x="318" y="720"/>
                </a:cxn>
                <a:cxn ang="0">
                  <a:pos x="290" y="650"/>
                </a:cxn>
                <a:cxn ang="0">
                  <a:pos x="242" y="566"/>
                </a:cxn>
                <a:cxn ang="0">
                  <a:pos x="206" y="452"/>
                </a:cxn>
                <a:cxn ang="0">
                  <a:pos x="180" y="394"/>
                </a:cxn>
                <a:cxn ang="0">
                  <a:pos x="138" y="332"/>
                </a:cxn>
                <a:cxn ang="0">
                  <a:pos x="106" y="234"/>
                </a:cxn>
                <a:cxn ang="0">
                  <a:pos x="84" y="192"/>
                </a:cxn>
                <a:cxn ang="0">
                  <a:pos x="56" y="156"/>
                </a:cxn>
                <a:cxn ang="0">
                  <a:pos x="32" y="84"/>
                </a:cxn>
                <a:cxn ang="0">
                  <a:pos x="20" y="60"/>
                </a:cxn>
                <a:cxn ang="0">
                  <a:pos x="8" y="60"/>
                </a:cxn>
                <a:cxn ang="0">
                  <a:pos x="0" y="0"/>
                </a:cxn>
                <a:cxn ang="0">
                  <a:pos x="16" y="3072"/>
                </a:cxn>
                <a:cxn ang="0">
                  <a:pos x="60" y="3040"/>
                </a:cxn>
                <a:cxn ang="0">
                  <a:pos x="92" y="3044"/>
                </a:cxn>
                <a:cxn ang="0">
                  <a:pos x="122" y="3066"/>
                </a:cxn>
                <a:cxn ang="0">
                  <a:pos x="162" y="3002"/>
                </a:cxn>
                <a:cxn ang="0">
                  <a:pos x="206" y="2982"/>
                </a:cxn>
                <a:cxn ang="0">
                  <a:pos x="238" y="2994"/>
                </a:cxn>
                <a:cxn ang="0">
                  <a:pos x="270" y="2916"/>
                </a:cxn>
                <a:cxn ang="0">
                  <a:pos x="310" y="2880"/>
                </a:cxn>
                <a:cxn ang="0">
                  <a:pos x="342" y="2878"/>
                </a:cxn>
                <a:cxn ang="0">
                  <a:pos x="368" y="2790"/>
                </a:cxn>
                <a:cxn ang="0">
                  <a:pos x="402" y="2740"/>
                </a:cxn>
                <a:cxn ang="0">
                  <a:pos x="434" y="2726"/>
                </a:cxn>
                <a:cxn ang="0">
                  <a:pos x="450" y="2630"/>
                </a:cxn>
                <a:cxn ang="0">
                  <a:pos x="480" y="2568"/>
                </a:cxn>
                <a:cxn ang="0">
                  <a:pos x="508" y="2542"/>
                </a:cxn>
                <a:cxn ang="0">
                  <a:pos x="518" y="2442"/>
                </a:cxn>
                <a:cxn ang="0">
                  <a:pos x="542" y="2368"/>
                </a:cxn>
                <a:cxn ang="0">
                  <a:pos x="566" y="2332"/>
                </a:cxn>
                <a:cxn ang="0">
                  <a:pos x="566" y="2228"/>
                </a:cxn>
                <a:cxn ang="0">
                  <a:pos x="582" y="2146"/>
                </a:cxn>
                <a:cxn ang="0">
                  <a:pos x="602" y="2100"/>
                </a:cxn>
                <a:cxn ang="0">
                  <a:pos x="594" y="1998"/>
                </a:cxn>
                <a:cxn ang="0">
                  <a:pos x="600" y="1908"/>
                </a:cxn>
              </a:cxnLst>
              <a:rect l="0" t="0" r="r" b="b"/>
              <a:pathLst>
                <a:path w="614" h="3092">
                  <a:moveTo>
                    <a:pt x="614" y="1854"/>
                  </a:moveTo>
                  <a:lnTo>
                    <a:pt x="614" y="1854"/>
                  </a:lnTo>
                  <a:lnTo>
                    <a:pt x="606" y="1818"/>
                  </a:lnTo>
                  <a:lnTo>
                    <a:pt x="600" y="1784"/>
                  </a:lnTo>
                  <a:lnTo>
                    <a:pt x="594" y="1750"/>
                  </a:lnTo>
                  <a:lnTo>
                    <a:pt x="590" y="1716"/>
                  </a:lnTo>
                  <a:lnTo>
                    <a:pt x="588" y="1682"/>
                  </a:lnTo>
                  <a:lnTo>
                    <a:pt x="586" y="1648"/>
                  </a:lnTo>
                  <a:lnTo>
                    <a:pt x="586" y="1614"/>
                  </a:lnTo>
                  <a:lnTo>
                    <a:pt x="588" y="1580"/>
                  </a:lnTo>
                  <a:lnTo>
                    <a:pt x="588" y="1580"/>
                  </a:lnTo>
                  <a:lnTo>
                    <a:pt x="574" y="1544"/>
                  </a:lnTo>
                  <a:lnTo>
                    <a:pt x="562" y="1508"/>
                  </a:lnTo>
                  <a:lnTo>
                    <a:pt x="552" y="1472"/>
                  </a:lnTo>
                  <a:lnTo>
                    <a:pt x="542" y="1434"/>
                  </a:lnTo>
                  <a:lnTo>
                    <a:pt x="534" y="1396"/>
                  </a:lnTo>
                  <a:lnTo>
                    <a:pt x="528" y="1358"/>
                  </a:lnTo>
                  <a:lnTo>
                    <a:pt x="522" y="1320"/>
                  </a:lnTo>
                  <a:lnTo>
                    <a:pt x="518" y="1278"/>
                  </a:lnTo>
                  <a:lnTo>
                    <a:pt x="518" y="1278"/>
                  </a:lnTo>
                  <a:lnTo>
                    <a:pt x="502" y="1246"/>
                  </a:lnTo>
                  <a:lnTo>
                    <a:pt x="486" y="1210"/>
                  </a:lnTo>
                  <a:lnTo>
                    <a:pt x="472" y="1174"/>
                  </a:lnTo>
                  <a:lnTo>
                    <a:pt x="458" y="1136"/>
                  </a:lnTo>
                  <a:lnTo>
                    <a:pt x="446" y="1098"/>
                  </a:lnTo>
                  <a:lnTo>
                    <a:pt x="436" y="1056"/>
                  </a:lnTo>
                  <a:lnTo>
                    <a:pt x="428" y="1014"/>
                  </a:lnTo>
                  <a:lnTo>
                    <a:pt x="420" y="970"/>
                  </a:lnTo>
                  <a:lnTo>
                    <a:pt x="420" y="970"/>
                  </a:lnTo>
                  <a:lnTo>
                    <a:pt x="402" y="940"/>
                  </a:lnTo>
                  <a:lnTo>
                    <a:pt x="384" y="910"/>
                  </a:lnTo>
                  <a:lnTo>
                    <a:pt x="368" y="876"/>
                  </a:lnTo>
                  <a:lnTo>
                    <a:pt x="354" y="840"/>
                  </a:lnTo>
                  <a:lnTo>
                    <a:pt x="340" y="802"/>
                  </a:lnTo>
                  <a:lnTo>
                    <a:pt x="328" y="762"/>
                  </a:lnTo>
                  <a:lnTo>
                    <a:pt x="318" y="720"/>
                  </a:lnTo>
                  <a:lnTo>
                    <a:pt x="308" y="674"/>
                  </a:lnTo>
                  <a:lnTo>
                    <a:pt x="308" y="674"/>
                  </a:lnTo>
                  <a:lnTo>
                    <a:pt x="290" y="650"/>
                  </a:lnTo>
                  <a:lnTo>
                    <a:pt x="274" y="626"/>
                  </a:lnTo>
                  <a:lnTo>
                    <a:pt x="258" y="598"/>
                  </a:lnTo>
                  <a:lnTo>
                    <a:pt x="242" y="566"/>
                  </a:lnTo>
                  <a:lnTo>
                    <a:pt x="230" y="532"/>
                  </a:lnTo>
                  <a:lnTo>
                    <a:pt x="216" y="494"/>
                  </a:lnTo>
                  <a:lnTo>
                    <a:pt x="206" y="452"/>
                  </a:lnTo>
                  <a:lnTo>
                    <a:pt x="194" y="408"/>
                  </a:lnTo>
                  <a:lnTo>
                    <a:pt x="194" y="408"/>
                  </a:lnTo>
                  <a:lnTo>
                    <a:pt x="180" y="394"/>
                  </a:lnTo>
                  <a:lnTo>
                    <a:pt x="164" y="378"/>
                  </a:lnTo>
                  <a:lnTo>
                    <a:pt x="152" y="356"/>
                  </a:lnTo>
                  <a:lnTo>
                    <a:pt x="138" y="332"/>
                  </a:lnTo>
                  <a:lnTo>
                    <a:pt x="126" y="302"/>
                  </a:lnTo>
                  <a:lnTo>
                    <a:pt x="116" y="270"/>
                  </a:lnTo>
                  <a:lnTo>
                    <a:pt x="106" y="234"/>
                  </a:lnTo>
                  <a:lnTo>
                    <a:pt x="96" y="196"/>
                  </a:lnTo>
                  <a:lnTo>
                    <a:pt x="96" y="196"/>
                  </a:lnTo>
                  <a:lnTo>
                    <a:pt x="84" y="192"/>
                  </a:lnTo>
                  <a:lnTo>
                    <a:pt x="74" y="184"/>
                  </a:lnTo>
                  <a:lnTo>
                    <a:pt x="64" y="172"/>
                  </a:lnTo>
                  <a:lnTo>
                    <a:pt x="56" y="156"/>
                  </a:lnTo>
                  <a:lnTo>
                    <a:pt x="48" y="136"/>
                  </a:lnTo>
                  <a:lnTo>
                    <a:pt x="40" y="112"/>
                  </a:lnTo>
                  <a:lnTo>
                    <a:pt x="32" y="84"/>
                  </a:lnTo>
                  <a:lnTo>
                    <a:pt x="26" y="52"/>
                  </a:lnTo>
                  <a:lnTo>
                    <a:pt x="26" y="52"/>
                  </a:lnTo>
                  <a:lnTo>
                    <a:pt x="20" y="60"/>
                  </a:lnTo>
                  <a:lnTo>
                    <a:pt x="16" y="64"/>
                  </a:lnTo>
                  <a:lnTo>
                    <a:pt x="10" y="64"/>
                  </a:lnTo>
                  <a:lnTo>
                    <a:pt x="8" y="60"/>
                  </a:lnTo>
                  <a:lnTo>
                    <a:pt x="4" y="50"/>
                  </a:lnTo>
                  <a:lnTo>
                    <a:pt x="2" y="38"/>
                  </a:lnTo>
                  <a:lnTo>
                    <a:pt x="0" y="0"/>
                  </a:lnTo>
                  <a:lnTo>
                    <a:pt x="0" y="3092"/>
                  </a:lnTo>
                  <a:lnTo>
                    <a:pt x="0" y="3092"/>
                  </a:lnTo>
                  <a:lnTo>
                    <a:pt x="16" y="3072"/>
                  </a:lnTo>
                  <a:lnTo>
                    <a:pt x="30" y="3056"/>
                  </a:lnTo>
                  <a:lnTo>
                    <a:pt x="46" y="3046"/>
                  </a:lnTo>
                  <a:lnTo>
                    <a:pt x="60" y="3040"/>
                  </a:lnTo>
                  <a:lnTo>
                    <a:pt x="68" y="3038"/>
                  </a:lnTo>
                  <a:lnTo>
                    <a:pt x="76" y="3038"/>
                  </a:lnTo>
                  <a:lnTo>
                    <a:pt x="92" y="3044"/>
                  </a:lnTo>
                  <a:lnTo>
                    <a:pt x="106" y="3052"/>
                  </a:lnTo>
                  <a:lnTo>
                    <a:pt x="122" y="3066"/>
                  </a:lnTo>
                  <a:lnTo>
                    <a:pt x="122" y="3066"/>
                  </a:lnTo>
                  <a:lnTo>
                    <a:pt x="136" y="3040"/>
                  </a:lnTo>
                  <a:lnTo>
                    <a:pt x="148" y="3020"/>
                  </a:lnTo>
                  <a:lnTo>
                    <a:pt x="162" y="3002"/>
                  </a:lnTo>
                  <a:lnTo>
                    <a:pt x="176" y="2992"/>
                  </a:lnTo>
                  <a:lnTo>
                    <a:pt x="190" y="2984"/>
                  </a:lnTo>
                  <a:lnTo>
                    <a:pt x="206" y="2982"/>
                  </a:lnTo>
                  <a:lnTo>
                    <a:pt x="222" y="2986"/>
                  </a:lnTo>
                  <a:lnTo>
                    <a:pt x="238" y="2994"/>
                  </a:lnTo>
                  <a:lnTo>
                    <a:pt x="238" y="2994"/>
                  </a:lnTo>
                  <a:lnTo>
                    <a:pt x="248" y="2962"/>
                  </a:lnTo>
                  <a:lnTo>
                    <a:pt x="258" y="2938"/>
                  </a:lnTo>
                  <a:lnTo>
                    <a:pt x="270" y="2916"/>
                  </a:lnTo>
                  <a:lnTo>
                    <a:pt x="282" y="2900"/>
                  </a:lnTo>
                  <a:lnTo>
                    <a:pt x="296" y="2888"/>
                  </a:lnTo>
                  <a:lnTo>
                    <a:pt x="310" y="2880"/>
                  </a:lnTo>
                  <a:lnTo>
                    <a:pt x="326" y="2876"/>
                  </a:lnTo>
                  <a:lnTo>
                    <a:pt x="342" y="2878"/>
                  </a:lnTo>
                  <a:lnTo>
                    <a:pt x="342" y="2878"/>
                  </a:lnTo>
                  <a:lnTo>
                    <a:pt x="350" y="2844"/>
                  </a:lnTo>
                  <a:lnTo>
                    <a:pt x="358" y="2816"/>
                  </a:lnTo>
                  <a:lnTo>
                    <a:pt x="368" y="2790"/>
                  </a:lnTo>
                  <a:lnTo>
                    <a:pt x="378" y="2770"/>
                  </a:lnTo>
                  <a:lnTo>
                    <a:pt x="390" y="2752"/>
                  </a:lnTo>
                  <a:lnTo>
                    <a:pt x="402" y="2740"/>
                  </a:lnTo>
                  <a:lnTo>
                    <a:pt x="418" y="2732"/>
                  </a:lnTo>
                  <a:lnTo>
                    <a:pt x="434" y="2726"/>
                  </a:lnTo>
                  <a:lnTo>
                    <a:pt x="434" y="2726"/>
                  </a:lnTo>
                  <a:lnTo>
                    <a:pt x="438" y="2690"/>
                  </a:lnTo>
                  <a:lnTo>
                    <a:pt x="444" y="2658"/>
                  </a:lnTo>
                  <a:lnTo>
                    <a:pt x="450" y="2630"/>
                  </a:lnTo>
                  <a:lnTo>
                    <a:pt x="460" y="2606"/>
                  </a:lnTo>
                  <a:lnTo>
                    <a:pt x="470" y="2584"/>
                  </a:lnTo>
                  <a:lnTo>
                    <a:pt x="480" y="2568"/>
                  </a:lnTo>
                  <a:lnTo>
                    <a:pt x="494" y="2554"/>
                  </a:lnTo>
                  <a:lnTo>
                    <a:pt x="508" y="2542"/>
                  </a:lnTo>
                  <a:lnTo>
                    <a:pt x="508" y="2542"/>
                  </a:lnTo>
                  <a:lnTo>
                    <a:pt x="510" y="2506"/>
                  </a:lnTo>
                  <a:lnTo>
                    <a:pt x="514" y="2472"/>
                  </a:lnTo>
                  <a:lnTo>
                    <a:pt x="518" y="2442"/>
                  </a:lnTo>
                  <a:lnTo>
                    <a:pt x="524" y="2414"/>
                  </a:lnTo>
                  <a:lnTo>
                    <a:pt x="532" y="2390"/>
                  </a:lnTo>
                  <a:lnTo>
                    <a:pt x="542" y="2368"/>
                  </a:lnTo>
                  <a:lnTo>
                    <a:pt x="552" y="2348"/>
                  </a:lnTo>
                  <a:lnTo>
                    <a:pt x="566" y="2332"/>
                  </a:lnTo>
                  <a:lnTo>
                    <a:pt x="566" y="2332"/>
                  </a:lnTo>
                  <a:lnTo>
                    <a:pt x="564" y="2296"/>
                  </a:lnTo>
                  <a:lnTo>
                    <a:pt x="564" y="2262"/>
                  </a:lnTo>
                  <a:lnTo>
                    <a:pt x="566" y="2228"/>
                  </a:lnTo>
                  <a:lnTo>
                    <a:pt x="570" y="2200"/>
                  </a:lnTo>
                  <a:lnTo>
                    <a:pt x="576" y="2172"/>
                  </a:lnTo>
                  <a:lnTo>
                    <a:pt x="582" y="2146"/>
                  </a:lnTo>
                  <a:lnTo>
                    <a:pt x="592" y="2122"/>
                  </a:lnTo>
                  <a:lnTo>
                    <a:pt x="602" y="2100"/>
                  </a:lnTo>
                  <a:lnTo>
                    <a:pt x="602" y="2100"/>
                  </a:lnTo>
                  <a:lnTo>
                    <a:pt x="598" y="2064"/>
                  </a:lnTo>
                  <a:lnTo>
                    <a:pt x="594" y="2030"/>
                  </a:lnTo>
                  <a:lnTo>
                    <a:pt x="594" y="1998"/>
                  </a:lnTo>
                  <a:lnTo>
                    <a:pt x="594" y="1966"/>
                  </a:lnTo>
                  <a:lnTo>
                    <a:pt x="596" y="1936"/>
                  </a:lnTo>
                  <a:lnTo>
                    <a:pt x="600" y="1908"/>
                  </a:lnTo>
                  <a:lnTo>
                    <a:pt x="606" y="1880"/>
                  </a:lnTo>
                  <a:lnTo>
                    <a:pt x="614" y="1854"/>
                  </a:lnTo>
                  <a:close/>
                </a:path>
              </a:pathLst>
            </a:custGeom>
            <a:gradFill>
              <a:gsLst>
                <a:gs pos="59000">
                  <a:schemeClr val="bg1">
                    <a:alpha val="0"/>
                  </a:schemeClr>
                </a:gs>
                <a:gs pos="88000">
                  <a:schemeClr val="tx1">
                    <a:alpha val="43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8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44" name="그룹 345"/>
            <p:cNvGrpSpPr/>
            <p:nvPr/>
          </p:nvGrpSpPr>
          <p:grpSpPr>
            <a:xfrm>
              <a:off x="6921525" y="946116"/>
              <a:ext cx="1960576" cy="5048878"/>
              <a:chOff x="3403584" y="946116"/>
              <a:chExt cx="1960576" cy="5048878"/>
            </a:xfrm>
          </p:grpSpPr>
          <p:sp>
            <p:nvSpPr>
              <p:cNvPr id="45" name="Freeform 114"/>
              <p:cNvSpPr>
                <a:spLocks/>
              </p:cNvSpPr>
              <p:nvPr/>
            </p:nvSpPr>
            <p:spPr bwMode="auto">
              <a:xfrm>
                <a:off x="4335670" y="5547319"/>
                <a:ext cx="120650" cy="447675"/>
              </a:xfrm>
              <a:custGeom>
                <a:avLst/>
                <a:gdLst/>
                <a:ahLst/>
                <a:cxnLst>
                  <a:cxn ang="0">
                    <a:pos x="76" y="256"/>
                  </a:cxn>
                  <a:cxn ang="0">
                    <a:pos x="76" y="256"/>
                  </a:cxn>
                  <a:cxn ang="0">
                    <a:pos x="74" y="262"/>
                  </a:cxn>
                  <a:cxn ang="0">
                    <a:pos x="72" y="266"/>
                  </a:cxn>
                  <a:cxn ang="0">
                    <a:pos x="62" y="274"/>
                  </a:cxn>
                  <a:cxn ang="0">
                    <a:pos x="50" y="280"/>
                  </a:cxn>
                  <a:cxn ang="0">
                    <a:pos x="38" y="282"/>
                  </a:cxn>
                  <a:cxn ang="0">
                    <a:pos x="38" y="282"/>
                  </a:cxn>
                  <a:cxn ang="0">
                    <a:pos x="38" y="282"/>
                  </a:cxn>
                  <a:cxn ang="0">
                    <a:pos x="26" y="280"/>
                  </a:cxn>
                  <a:cxn ang="0">
                    <a:pos x="14" y="274"/>
                  </a:cxn>
                  <a:cxn ang="0">
                    <a:pos x="4" y="266"/>
                  </a:cxn>
                  <a:cxn ang="0">
                    <a:pos x="2" y="262"/>
                  </a:cxn>
                  <a:cxn ang="0">
                    <a:pos x="0" y="256"/>
                  </a:cxn>
                  <a:cxn ang="0">
                    <a:pos x="12" y="26"/>
                  </a:cxn>
                  <a:cxn ang="0">
                    <a:pos x="12" y="26"/>
                  </a:cxn>
                  <a:cxn ang="0">
                    <a:pos x="14" y="16"/>
                  </a:cxn>
                  <a:cxn ang="0">
                    <a:pos x="20" y="8"/>
                  </a:cxn>
                  <a:cxn ang="0">
                    <a:pos x="28" y="2"/>
                  </a:cxn>
                  <a:cxn ang="0">
                    <a:pos x="38" y="0"/>
                  </a:cxn>
                  <a:cxn ang="0">
                    <a:pos x="38" y="0"/>
                  </a:cxn>
                  <a:cxn ang="0">
                    <a:pos x="38" y="0"/>
                  </a:cxn>
                  <a:cxn ang="0">
                    <a:pos x="48" y="2"/>
                  </a:cxn>
                  <a:cxn ang="0">
                    <a:pos x="56" y="8"/>
                  </a:cxn>
                  <a:cxn ang="0">
                    <a:pos x="62" y="16"/>
                  </a:cxn>
                  <a:cxn ang="0">
                    <a:pos x="64" y="26"/>
                  </a:cxn>
                  <a:cxn ang="0">
                    <a:pos x="76" y="256"/>
                  </a:cxn>
                </a:cxnLst>
                <a:rect l="0" t="0" r="r" b="b"/>
                <a:pathLst>
                  <a:path w="76" h="282">
                    <a:moveTo>
                      <a:pt x="76" y="256"/>
                    </a:moveTo>
                    <a:lnTo>
                      <a:pt x="76" y="256"/>
                    </a:lnTo>
                    <a:lnTo>
                      <a:pt x="74" y="262"/>
                    </a:lnTo>
                    <a:lnTo>
                      <a:pt x="72" y="266"/>
                    </a:lnTo>
                    <a:lnTo>
                      <a:pt x="62" y="274"/>
                    </a:lnTo>
                    <a:lnTo>
                      <a:pt x="50" y="280"/>
                    </a:lnTo>
                    <a:lnTo>
                      <a:pt x="38" y="282"/>
                    </a:lnTo>
                    <a:lnTo>
                      <a:pt x="38" y="282"/>
                    </a:lnTo>
                    <a:lnTo>
                      <a:pt x="38" y="282"/>
                    </a:lnTo>
                    <a:lnTo>
                      <a:pt x="26" y="280"/>
                    </a:lnTo>
                    <a:lnTo>
                      <a:pt x="14" y="274"/>
                    </a:lnTo>
                    <a:lnTo>
                      <a:pt x="4" y="266"/>
                    </a:lnTo>
                    <a:lnTo>
                      <a:pt x="2" y="262"/>
                    </a:lnTo>
                    <a:lnTo>
                      <a:pt x="0" y="256"/>
                    </a:lnTo>
                    <a:lnTo>
                      <a:pt x="12" y="26"/>
                    </a:lnTo>
                    <a:lnTo>
                      <a:pt x="12" y="26"/>
                    </a:lnTo>
                    <a:lnTo>
                      <a:pt x="14" y="16"/>
                    </a:lnTo>
                    <a:lnTo>
                      <a:pt x="20" y="8"/>
                    </a:lnTo>
                    <a:lnTo>
                      <a:pt x="28" y="2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48" y="2"/>
                    </a:lnTo>
                    <a:lnTo>
                      <a:pt x="56" y="8"/>
                    </a:lnTo>
                    <a:lnTo>
                      <a:pt x="62" y="16"/>
                    </a:lnTo>
                    <a:lnTo>
                      <a:pt x="64" y="26"/>
                    </a:lnTo>
                    <a:lnTo>
                      <a:pt x="76" y="256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6" name="Freeform 5"/>
              <p:cNvSpPr>
                <a:spLocks/>
              </p:cNvSpPr>
              <p:nvPr/>
            </p:nvSpPr>
            <p:spPr bwMode="auto">
              <a:xfrm>
                <a:off x="3403584" y="946116"/>
                <a:ext cx="1952625" cy="4908550"/>
              </a:xfrm>
              <a:custGeom>
                <a:avLst/>
                <a:gdLst/>
                <a:ahLst/>
                <a:cxnLst>
                  <a:cxn ang="0">
                    <a:pos x="1210" y="1936"/>
                  </a:cxn>
                  <a:cxn ang="0">
                    <a:pos x="1216" y="2100"/>
                  </a:cxn>
                  <a:cxn ang="0">
                    <a:pos x="1184" y="2200"/>
                  </a:cxn>
                  <a:cxn ang="0">
                    <a:pos x="1180" y="2332"/>
                  </a:cxn>
                  <a:cxn ang="0">
                    <a:pos x="1132" y="2442"/>
                  </a:cxn>
                  <a:cxn ang="0">
                    <a:pos x="1108" y="2554"/>
                  </a:cxn>
                  <a:cxn ang="0">
                    <a:pos x="1058" y="2658"/>
                  </a:cxn>
                  <a:cxn ang="0">
                    <a:pos x="1018" y="2740"/>
                  </a:cxn>
                  <a:cxn ang="0">
                    <a:pos x="964" y="2844"/>
                  </a:cxn>
                  <a:cxn ang="0">
                    <a:pos x="910" y="2888"/>
                  </a:cxn>
                  <a:cxn ang="0">
                    <a:pos x="852" y="2994"/>
                  </a:cxn>
                  <a:cxn ang="0">
                    <a:pos x="790" y="2992"/>
                  </a:cxn>
                  <a:cxn ang="0">
                    <a:pos x="738" y="3066"/>
                  </a:cxn>
                  <a:cxn ang="0">
                    <a:pos x="674" y="3040"/>
                  </a:cxn>
                  <a:cxn ang="0">
                    <a:pos x="614" y="3092"/>
                  </a:cxn>
                  <a:cxn ang="0">
                    <a:pos x="546" y="3038"/>
                  </a:cxn>
                  <a:cxn ang="0">
                    <a:pos x="492" y="3066"/>
                  </a:cxn>
                  <a:cxn ang="0">
                    <a:pos x="424" y="2984"/>
                  </a:cxn>
                  <a:cxn ang="0">
                    <a:pos x="368" y="2962"/>
                  </a:cxn>
                  <a:cxn ang="0">
                    <a:pos x="304" y="2880"/>
                  </a:cxn>
                  <a:cxn ang="0">
                    <a:pos x="258" y="2816"/>
                  </a:cxn>
                  <a:cxn ang="0">
                    <a:pos x="198" y="2732"/>
                  </a:cxn>
                  <a:cxn ang="0">
                    <a:pos x="164" y="2630"/>
                  </a:cxn>
                  <a:cxn ang="0">
                    <a:pos x="106" y="2542"/>
                  </a:cxn>
                  <a:cxn ang="0">
                    <a:pos x="90" y="2414"/>
                  </a:cxn>
                  <a:cxn ang="0">
                    <a:pos x="48" y="2332"/>
                  </a:cxn>
                  <a:cxn ang="0">
                    <a:pos x="40" y="2172"/>
                  </a:cxn>
                  <a:cxn ang="0">
                    <a:pos x="18" y="2064"/>
                  </a:cxn>
                  <a:cxn ang="0">
                    <a:pos x="14" y="1908"/>
                  </a:cxn>
                  <a:cxn ang="0">
                    <a:pos x="16" y="1784"/>
                  </a:cxn>
                  <a:cxn ang="0">
                    <a:pos x="28" y="1614"/>
                  </a:cxn>
                  <a:cxn ang="0">
                    <a:pos x="64" y="1472"/>
                  </a:cxn>
                  <a:cxn ang="0">
                    <a:pos x="96" y="1278"/>
                  </a:cxn>
                  <a:cxn ang="0">
                    <a:pos x="156" y="1136"/>
                  </a:cxn>
                  <a:cxn ang="0">
                    <a:pos x="194" y="970"/>
                  </a:cxn>
                  <a:cxn ang="0">
                    <a:pos x="274" y="802"/>
                  </a:cxn>
                  <a:cxn ang="0">
                    <a:pos x="326" y="650"/>
                  </a:cxn>
                  <a:cxn ang="0">
                    <a:pos x="398" y="494"/>
                  </a:cxn>
                  <a:cxn ang="0">
                    <a:pos x="450" y="378"/>
                  </a:cxn>
                  <a:cxn ang="0">
                    <a:pos x="510" y="234"/>
                  </a:cxn>
                  <a:cxn ang="0">
                    <a:pos x="550" y="172"/>
                  </a:cxn>
                  <a:cxn ang="0">
                    <a:pos x="588" y="52"/>
                  </a:cxn>
                  <a:cxn ang="0">
                    <a:pos x="608" y="60"/>
                  </a:cxn>
                  <a:cxn ang="0">
                    <a:pos x="616" y="38"/>
                  </a:cxn>
                  <a:cxn ang="0">
                    <a:pos x="634" y="60"/>
                  </a:cxn>
                  <a:cxn ang="0">
                    <a:pos x="662" y="136"/>
                  </a:cxn>
                  <a:cxn ang="0">
                    <a:pos x="710" y="196"/>
                  </a:cxn>
                  <a:cxn ang="0">
                    <a:pos x="752" y="332"/>
                  </a:cxn>
                  <a:cxn ang="0">
                    <a:pos x="810" y="408"/>
                  </a:cxn>
                  <a:cxn ang="0">
                    <a:pos x="872" y="598"/>
                  </a:cxn>
                  <a:cxn ang="0">
                    <a:pos x="932" y="720"/>
                  </a:cxn>
                  <a:cxn ang="0">
                    <a:pos x="1000" y="910"/>
                  </a:cxn>
                  <a:cxn ang="0">
                    <a:pos x="1052" y="1056"/>
                  </a:cxn>
                  <a:cxn ang="0">
                    <a:pos x="1116" y="1246"/>
                  </a:cxn>
                  <a:cxn ang="0">
                    <a:pos x="1148" y="1396"/>
                  </a:cxn>
                  <a:cxn ang="0">
                    <a:pos x="1202" y="1580"/>
                  </a:cxn>
                  <a:cxn ang="0">
                    <a:pos x="1204" y="1716"/>
                  </a:cxn>
                </a:cxnLst>
                <a:rect l="0" t="0" r="r" b="b"/>
                <a:pathLst>
                  <a:path w="1230" h="3092">
                    <a:moveTo>
                      <a:pt x="1230" y="1854"/>
                    </a:moveTo>
                    <a:lnTo>
                      <a:pt x="1230" y="1854"/>
                    </a:lnTo>
                    <a:lnTo>
                      <a:pt x="1222" y="1880"/>
                    </a:lnTo>
                    <a:lnTo>
                      <a:pt x="1214" y="1908"/>
                    </a:lnTo>
                    <a:lnTo>
                      <a:pt x="1210" y="1936"/>
                    </a:lnTo>
                    <a:lnTo>
                      <a:pt x="1208" y="1966"/>
                    </a:lnTo>
                    <a:lnTo>
                      <a:pt x="1208" y="1998"/>
                    </a:lnTo>
                    <a:lnTo>
                      <a:pt x="1208" y="2030"/>
                    </a:lnTo>
                    <a:lnTo>
                      <a:pt x="1212" y="2064"/>
                    </a:lnTo>
                    <a:lnTo>
                      <a:pt x="1216" y="2100"/>
                    </a:lnTo>
                    <a:lnTo>
                      <a:pt x="1216" y="2100"/>
                    </a:lnTo>
                    <a:lnTo>
                      <a:pt x="1206" y="2122"/>
                    </a:lnTo>
                    <a:lnTo>
                      <a:pt x="1196" y="2146"/>
                    </a:lnTo>
                    <a:lnTo>
                      <a:pt x="1190" y="2172"/>
                    </a:lnTo>
                    <a:lnTo>
                      <a:pt x="1184" y="2200"/>
                    </a:lnTo>
                    <a:lnTo>
                      <a:pt x="1180" y="2228"/>
                    </a:lnTo>
                    <a:lnTo>
                      <a:pt x="1178" y="2262"/>
                    </a:lnTo>
                    <a:lnTo>
                      <a:pt x="1178" y="2296"/>
                    </a:lnTo>
                    <a:lnTo>
                      <a:pt x="1180" y="2332"/>
                    </a:lnTo>
                    <a:lnTo>
                      <a:pt x="1180" y="2332"/>
                    </a:lnTo>
                    <a:lnTo>
                      <a:pt x="1168" y="2348"/>
                    </a:lnTo>
                    <a:lnTo>
                      <a:pt x="1156" y="2368"/>
                    </a:lnTo>
                    <a:lnTo>
                      <a:pt x="1146" y="2390"/>
                    </a:lnTo>
                    <a:lnTo>
                      <a:pt x="1138" y="2414"/>
                    </a:lnTo>
                    <a:lnTo>
                      <a:pt x="1132" y="2442"/>
                    </a:lnTo>
                    <a:lnTo>
                      <a:pt x="1128" y="2472"/>
                    </a:lnTo>
                    <a:lnTo>
                      <a:pt x="1124" y="2506"/>
                    </a:lnTo>
                    <a:lnTo>
                      <a:pt x="1124" y="2542"/>
                    </a:lnTo>
                    <a:lnTo>
                      <a:pt x="1124" y="2542"/>
                    </a:lnTo>
                    <a:lnTo>
                      <a:pt x="1108" y="2554"/>
                    </a:lnTo>
                    <a:lnTo>
                      <a:pt x="1096" y="2568"/>
                    </a:lnTo>
                    <a:lnTo>
                      <a:pt x="1084" y="2584"/>
                    </a:lnTo>
                    <a:lnTo>
                      <a:pt x="1074" y="2606"/>
                    </a:lnTo>
                    <a:lnTo>
                      <a:pt x="1064" y="2630"/>
                    </a:lnTo>
                    <a:lnTo>
                      <a:pt x="1058" y="2658"/>
                    </a:lnTo>
                    <a:lnTo>
                      <a:pt x="1052" y="2690"/>
                    </a:lnTo>
                    <a:lnTo>
                      <a:pt x="1048" y="2726"/>
                    </a:lnTo>
                    <a:lnTo>
                      <a:pt x="1048" y="2726"/>
                    </a:lnTo>
                    <a:lnTo>
                      <a:pt x="1032" y="2732"/>
                    </a:lnTo>
                    <a:lnTo>
                      <a:pt x="1018" y="2740"/>
                    </a:lnTo>
                    <a:lnTo>
                      <a:pt x="1004" y="2752"/>
                    </a:lnTo>
                    <a:lnTo>
                      <a:pt x="992" y="2770"/>
                    </a:lnTo>
                    <a:lnTo>
                      <a:pt x="982" y="2790"/>
                    </a:lnTo>
                    <a:lnTo>
                      <a:pt x="972" y="2816"/>
                    </a:lnTo>
                    <a:lnTo>
                      <a:pt x="964" y="2844"/>
                    </a:lnTo>
                    <a:lnTo>
                      <a:pt x="956" y="2878"/>
                    </a:lnTo>
                    <a:lnTo>
                      <a:pt x="956" y="2878"/>
                    </a:lnTo>
                    <a:lnTo>
                      <a:pt x="940" y="2876"/>
                    </a:lnTo>
                    <a:lnTo>
                      <a:pt x="924" y="2880"/>
                    </a:lnTo>
                    <a:lnTo>
                      <a:pt x="910" y="2888"/>
                    </a:lnTo>
                    <a:lnTo>
                      <a:pt x="896" y="2900"/>
                    </a:lnTo>
                    <a:lnTo>
                      <a:pt x="884" y="2916"/>
                    </a:lnTo>
                    <a:lnTo>
                      <a:pt x="872" y="2938"/>
                    </a:lnTo>
                    <a:lnTo>
                      <a:pt x="862" y="2962"/>
                    </a:lnTo>
                    <a:lnTo>
                      <a:pt x="852" y="2994"/>
                    </a:lnTo>
                    <a:lnTo>
                      <a:pt x="852" y="2994"/>
                    </a:lnTo>
                    <a:lnTo>
                      <a:pt x="836" y="2986"/>
                    </a:lnTo>
                    <a:lnTo>
                      <a:pt x="820" y="2982"/>
                    </a:lnTo>
                    <a:lnTo>
                      <a:pt x="804" y="2984"/>
                    </a:lnTo>
                    <a:lnTo>
                      <a:pt x="790" y="2992"/>
                    </a:lnTo>
                    <a:lnTo>
                      <a:pt x="776" y="3002"/>
                    </a:lnTo>
                    <a:lnTo>
                      <a:pt x="762" y="3020"/>
                    </a:lnTo>
                    <a:lnTo>
                      <a:pt x="750" y="3040"/>
                    </a:lnTo>
                    <a:lnTo>
                      <a:pt x="738" y="3066"/>
                    </a:lnTo>
                    <a:lnTo>
                      <a:pt x="738" y="3066"/>
                    </a:lnTo>
                    <a:lnTo>
                      <a:pt x="722" y="3052"/>
                    </a:lnTo>
                    <a:lnTo>
                      <a:pt x="706" y="3044"/>
                    </a:lnTo>
                    <a:lnTo>
                      <a:pt x="690" y="3038"/>
                    </a:lnTo>
                    <a:lnTo>
                      <a:pt x="682" y="3038"/>
                    </a:lnTo>
                    <a:lnTo>
                      <a:pt x="674" y="3040"/>
                    </a:lnTo>
                    <a:lnTo>
                      <a:pt x="660" y="3046"/>
                    </a:lnTo>
                    <a:lnTo>
                      <a:pt x="644" y="3056"/>
                    </a:lnTo>
                    <a:lnTo>
                      <a:pt x="630" y="3072"/>
                    </a:lnTo>
                    <a:lnTo>
                      <a:pt x="614" y="3092"/>
                    </a:lnTo>
                    <a:lnTo>
                      <a:pt x="614" y="3092"/>
                    </a:lnTo>
                    <a:lnTo>
                      <a:pt x="600" y="3072"/>
                    </a:lnTo>
                    <a:lnTo>
                      <a:pt x="584" y="3056"/>
                    </a:lnTo>
                    <a:lnTo>
                      <a:pt x="570" y="3046"/>
                    </a:lnTo>
                    <a:lnTo>
                      <a:pt x="554" y="3040"/>
                    </a:lnTo>
                    <a:lnTo>
                      <a:pt x="546" y="3038"/>
                    </a:lnTo>
                    <a:lnTo>
                      <a:pt x="540" y="3038"/>
                    </a:lnTo>
                    <a:lnTo>
                      <a:pt x="524" y="3044"/>
                    </a:lnTo>
                    <a:lnTo>
                      <a:pt x="508" y="3052"/>
                    </a:lnTo>
                    <a:lnTo>
                      <a:pt x="492" y="3066"/>
                    </a:lnTo>
                    <a:lnTo>
                      <a:pt x="492" y="3066"/>
                    </a:lnTo>
                    <a:lnTo>
                      <a:pt x="480" y="3040"/>
                    </a:lnTo>
                    <a:lnTo>
                      <a:pt x="466" y="3020"/>
                    </a:lnTo>
                    <a:lnTo>
                      <a:pt x="452" y="3002"/>
                    </a:lnTo>
                    <a:lnTo>
                      <a:pt x="438" y="2992"/>
                    </a:lnTo>
                    <a:lnTo>
                      <a:pt x="424" y="2984"/>
                    </a:lnTo>
                    <a:lnTo>
                      <a:pt x="410" y="2982"/>
                    </a:lnTo>
                    <a:lnTo>
                      <a:pt x="394" y="2986"/>
                    </a:lnTo>
                    <a:lnTo>
                      <a:pt x="378" y="2994"/>
                    </a:lnTo>
                    <a:lnTo>
                      <a:pt x="378" y="2994"/>
                    </a:lnTo>
                    <a:lnTo>
                      <a:pt x="368" y="2962"/>
                    </a:lnTo>
                    <a:lnTo>
                      <a:pt x="356" y="2938"/>
                    </a:lnTo>
                    <a:lnTo>
                      <a:pt x="344" y="2916"/>
                    </a:lnTo>
                    <a:lnTo>
                      <a:pt x="332" y="2900"/>
                    </a:lnTo>
                    <a:lnTo>
                      <a:pt x="318" y="2888"/>
                    </a:lnTo>
                    <a:lnTo>
                      <a:pt x="304" y="2880"/>
                    </a:lnTo>
                    <a:lnTo>
                      <a:pt x="290" y="2876"/>
                    </a:lnTo>
                    <a:lnTo>
                      <a:pt x="274" y="2878"/>
                    </a:lnTo>
                    <a:lnTo>
                      <a:pt x="274" y="2878"/>
                    </a:lnTo>
                    <a:lnTo>
                      <a:pt x="266" y="2844"/>
                    </a:lnTo>
                    <a:lnTo>
                      <a:pt x="258" y="2816"/>
                    </a:lnTo>
                    <a:lnTo>
                      <a:pt x="248" y="2790"/>
                    </a:lnTo>
                    <a:lnTo>
                      <a:pt x="238" y="2770"/>
                    </a:lnTo>
                    <a:lnTo>
                      <a:pt x="226" y="2752"/>
                    </a:lnTo>
                    <a:lnTo>
                      <a:pt x="212" y="2740"/>
                    </a:lnTo>
                    <a:lnTo>
                      <a:pt x="198" y="2732"/>
                    </a:lnTo>
                    <a:lnTo>
                      <a:pt x="182" y="2726"/>
                    </a:lnTo>
                    <a:lnTo>
                      <a:pt x="182" y="2726"/>
                    </a:lnTo>
                    <a:lnTo>
                      <a:pt x="178" y="2690"/>
                    </a:lnTo>
                    <a:lnTo>
                      <a:pt x="172" y="2658"/>
                    </a:lnTo>
                    <a:lnTo>
                      <a:pt x="164" y="2630"/>
                    </a:lnTo>
                    <a:lnTo>
                      <a:pt x="156" y="2606"/>
                    </a:lnTo>
                    <a:lnTo>
                      <a:pt x="146" y="2584"/>
                    </a:lnTo>
                    <a:lnTo>
                      <a:pt x="134" y="2568"/>
                    </a:lnTo>
                    <a:lnTo>
                      <a:pt x="120" y="2554"/>
                    </a:lnTo>
                    <a:lnTo>
                      <a:pt x="106" y="2542"/>
                    </a:lnTo>
                    <a:lnTo>
                      <a:pt x="106" y="2542"/>
                    </a:lnTo>
                    <a:lnTo>
                      <a:pt x="104" y="2506"/>
                    </a:lnTo>
                    <a:lnTo>
                      <a:pt x="102" y="2472"/>
                    </a:lnTo>
                    <a:lnTo>
                      <a:pt x="98" y="2442"/>
                    </a:lnTo>
                    <a:lnTo>
                      <a:pt x="90" y="2414"/>
                    </a:lnTo>
                    <a:lnTo>
                      <a:pt x="84" y="2390"/>
                    </a:lnTo>
                    <a:lnTo>
                      <a:pt x="74" y="2368"/>
                    </a:lnTo>
                    <a:lnTo>
                      <a:pt x="62" y="2348"/>
                    </a:lnTo>
                    <a:lnTo>
                      <a:pt x="48" y="2332"/>
                    </a:lnTo>
                    <a:lnTo>
                      <a:pt x="48" y="2332"/>
                    </a:lnTo>
                    <a:lnTo>
                      <a:pt x="50" y="2296"/>
                    </a:lnTo>
                    <a:lnTo>
                      <a:pt x="50" y="2262"/>
                    </a:lnTo>
                    <a:lnTo>
                      <a:pt x="48" y="2228"/>
                    </a:lnTo>
                    <a:lnTo>
                      <a:pt x="46" y="2200"/>
                    </a:lnTo>
                    <a:lnTo>
                      <a:pt x="40" y="2172"/>
                    </a:lnTo>
                    <a:lnTo>
                      <a:pt x="32" y="2146"/>
                    </a:lnTo>
                    <a:lnTo>
                      <a:pt x="24" y="2122"/>
                    </a:lnTo>
                    <a:lnTo>
                      <a:pt x="12" y="2100"/>
                    </a:lnTo>
                    <a:lnTo>
                      <a:pt x="12" y="2100"/>
                    </a:lnTo>
                    <a:lnTo>
                      <a:pt x="18" y="2064"/>
                    </a:lnTo>
                    <a:lnTo>
                      <a:pt x="20" y="2030"/>
                    </a:lnTo>
                    <a:lnTo>
                      <a:pt x="22" y="1998"/>
                    </a:lnTo>
                    <a:lnTo>
                      <a:pt x="22" y="1966"/>
                    </a:lnTo>
                    <a:lnTo>
                      <a:pt x="18" y="1936"/>
                    </a:lnTo>
                    <a:lnTo>
                      <a:pt x="14" y="1908"/>
                    </a:lnTo>
                    <a:lnTo>
                      <a:pt x="8" y="1880"/>
                    </a:lnTo>
                    <a:lnTo>
                      <a:pt x="0" y="1854"/>
                    </a:lnTo>
                    <a:lnTo>
                      <a:pt x="0" y="1854"/>
                    </a:lnTo>
                    <a:lnTo>
                      <a:pt x="8" y="1818"/>
                    </a:lnTo>
                    <a:lnTo>
                      <a:pt x="16" y="1784"/>
                    </a:lnTo>
                    <a:lnTo>
                      <a:pt x="20" y="1750"/>
                    </a:lnTo>
                    <a:lnTo>
                      <a:pt x="24" y="1716"/>
                    </a:lnTo>
                    <a:lnTo>
                      <a:pt x="28" y="1682"/>
                    </a:lnTo>
                    <a:lnTo>
                      <a:pt x="28" y="1648"/>
                    </a:lnTo>
                    <a:lnTo>
                      <a:pt x="28" y="1614"/>
                    </a:lnTo>
                    <a:lnTo>
                      <a:pt x="26" y="1580"/>
                    </a:lnTo>
                    <a:lnTo>
                      <a:pt x="26" y="1580"/>
                    </a:lnTo>
                    <a:lnTo>
                      <a:pt x="40" y="1544"/>
                    </a:lnTo>
                    <a:lnTo>
                      <a:pt x="52" y="1508"/>
                    </a:lnTo>
                    <a:lnTo>
                      <a:pt x="64" y="1472"/>
                    </a:lnTo>
                    <a:lnTo>
                      <a:pt x="74" y="1434"/>
                    </a:lnTo>
                    <a:lnTo>
                      <a:pt x="82" y="1396"/>
                    </a:lnTo>
                    <a:lnTo>
                      <a:pt x="88" y="1358"/>
                    </a:lnTo>
                    <a:lnTo>
                      <a:pt x="92" y="1320"/>
                    </a:lnTo>
                    <a:lnTo>
                      <a:pt x="96" y="1278"/>
                    </a:lnTo>
                    <a:lnTo>
                      <a:pt x="96" y="1278"/>
                    </a:lnTo>
                    <a:lnTo>
                      <a:pt x="114" y="1246"/>
                    </a:lnTo>
                    <a:lnTo>
                      <a:pt x="130" y="1210"/>
                    </a:lnTo>
                    <a:lnTo>
                      <a:pt x="144" y="1174"/>
                    </a:lnTo>
                    <a:lnTo>
                      <a:pt x="156" y="1136"/>
                    </a:lnTo>
                    <a:lnTo>
                      <a:pt x="168" y="1098"/>
                    </a:lnTo>
                    <a:lnTo>
                      <a:pt x="178" y="1056"/>
                    </a:lnTo>
                    <a:lnTo>
                      <a:pt x="186" y="1014"/>
                    </a:lnTo>
                    <a:lnTo>
                      <a:pt x="194" y="970"/>
                    </a:lnTo>
                    <a:lnTo>
                      <a:pt x="194" y="970"/>
                    </a:lnTo>
                    <a:lnTo>
                      <a:pt x="212" y="940"/>
                    </a:lnTo>
                    <a:lnTo>
                      <a:pt x="230" y="910"/>
                    </a:lnTo>
                    <a:lnTo>
                      <a:pt x="246" y="876"/>
                    </a:lnTo>
                    <a:lnTo>
                      <a:pt x="260" y="840"/>
                    </a:lnTo>
                    <a:lnTo>
                      <a:pt x="274" y="802"/>
                    </a:lnTo>
                    <a:lnTo>
                      <a:pt x="286" y="762"/>
                    </a:lnTo>
                    <a:lnTo>
                      <a:pt x="298" y="720"/>
                    </a:lnTo>
                    <a:lnTo>
                      <a:pt x="308" y="674"/>
                    </a:lnTo>
                    <a:lnTo>
                      <a:pt x="308" y="674"/>
                    </a:lnTo>
                    <a:lnTo>
                      <a:pt x="326" y="650"/>
                    </a:lnTo>
                    <a:lnTo>
                      <a:pt x="342" y="626"/>
                    </a:lnTo>
                    <a:lnTo>
                      <a:pt x="358" y="598"/>
                    </a:lnTo>
                    <a:lnTo>
                      <a:pt x="372" y="566"/>
                    </a:lnTo>
                    <a:lnTo>
                      <a:pt x="386" y="532"/>
                    </a:lnTo>
                    <a:lnTo>
                      <a:pt x="398" y="494"/>
                    </a:lnTo>
                    <a:lnTo>
                      <a:pt x="410" y="452"/>
                    </a:lnTo>
                    <a:lnTo>
                      <a:pt x="420" y="408"/>
                    </a:lnTo>
                    <a:lnTo>
                      <a:pt x="420" y="408"/>
                    </a:lnTo>
                    <a:lnTo>
                      <a:pt x="436" y="394"/>
                    </a:lnTo>
                    <a:lnTo>
                      <a:pt x="450" y="378"/>
                    </a:lnTo>
                    <a:lnTo>
                      <a:pt x="464" y="356"/>
                    </a:lnTo>
                    <a:lnTo>
                      <a:pt x="476" y="332"/>
                    </a:lnTo>
                    <a:lnTo>
                      <a:pt x="488" y="302"/>
                    </a:lnTo>
                    <a:lnTo>
                      <a:pt x="500" y="270"/>
                    </a:lnTo>
                    <a:lnTo>
                      <a:pt x="510" y="234"/>
                    </a:lnTo>
                    <a:lnTo>
                      <a:pt x="518" y="196"/>
                    </a:lnTo>
                    <a:lnTo>
                      <a:pt x="518" y="196"/>
                    </a:lnTo>
                    <a:lnTo>
                      <a:pt x="530" y="192"/>
                    </a:lnTo>
                    <a:lnTo>
                      <a:pt x="540" y="184"/>
                    </a:lnTo>
                    <a:lnTo>
                      <a:pt x="550" y="172"/>
                    </a:lnTo>
                    <a:lnTo>
                      <a:pt x="560" y="156"/>
                    </a:lnTo>
                    <a:lnTo>
                      <a:pt x="568" y="136"/>
                    </a:lnTo>
                    <a:lnTo>
                      <a:pt x="576" y="112"/>
                    </a:lnTo>
                    <a:lnTo>
                      <a:pt x="582" y="84"/>
                    </a:lnTo>
                    <a:lnTo>
                      <a:pt x="588" y="52"/>
                    </a:lnTo>
                    <a:lnTo>
                      <a:pt x="588" y="52"/>
                    </a:lnTo>
                    <a:lnTo>
                      <a:pt x="594" y="60"/>
                    </a:lnTo>
                    <a:lnTo>
                      <a:pt x="600" y="64"/>
                    </a:lnTo>
                    <a:lnTo>
                      <a:pt x="604" y="64"/>
                    </a:lnTo>
                    <a:lnTo>
                      <a:pt x="608" y="60"/>
                    </a:lnTo>
                    <a:lnTo>
                      <a:pt x="610" y="50"/>
                    </a:lnTo>
                    <a:lnTo>
                      <a:pt x="612" y="38"/>
                    </a:lnTo>
                    <a:lnTo>
                      <a:pt x="614" y="0"/>
                    </a:lnTo>
                    <a:lnTo>
                      <a:pt x="614" y="0"/>
                    </a:lnTo>
                    <a:lnTo>
                      <a:pt x="616" y="38"/>
                    </a:lnTo>
                    <a:lnTo>
                      <a:pt x="618" y="50"/>
                    </a:lnTo>
                    <a:lnTo>
                      <a:pt x="622" y="60"/>
                    </a:lnTo>
                    <a:lnTo>
                      <a:pt x="626" y="64"/>
                    </a:lnTo>
                    <a:lnTo>
                      <a:pt x="630" y="64"/>
                    </a:lnTo>
                    <a:lnTo>
                      <a:pt x="634" y="60"/>
                    </a:lnTo>
                    <a:lnTo>
                      <a:pt x="640" y="52"/>
                    </a:lnTo>
                    <a:lnTo>
                      <a:pt x="640" y="52"/>
                    </a:lnTo>
                    <a:lnTo>
                      <a:pt x="648" y="84"/>
                    </a:lnTo>
                    <a:lnTo>
                      <a:pt x="654" y="112"/>
                    </a:lnTo>
                    <a:lnTo>
                      <a:pt x="662" y="136"/>
                    </a:lnTo>
                    <a:lnTo>
                      <a:pt x="670" y="156"/>
                    </a:lnTo>
                    <a:lnTo>
                      <a:pt x="678" y="172"/>
                    </a:lnTo>
                    <a:lnTo>
                      <a:pt x="688" y="184"/>
                    </a:lnTo>
                    <a:lnTo>
                      <a:pt x="700" y="192"/>
                    </a:lnTo>
                    <a:lnTo>
                      <a:pt x="710" y="196"/>
                    </a:lnTo>
                    <a:lnTo>
                      <a:pt x="710" y="196"/>
                    </a:lnTo>
                    <a:lnTo>
                      <a:pt x="720" y="234"/>
                    </a:lnTo>
                    <a:lnTo>
                      <a:pt x="730" y="270"/>
                    </a:lnTo>
                    <a:lnTo>
                      <a:pt x="742" y="302"/>
                    </a:lnTo>
                    <a:lnTo>
                      <a:pt x="752" y="332"/>
                    </a:lnTo>
                    <a:lnTo>
                      <a:pt x="766" y="356"/>
                    </a:lnTo>
                    <a:lnTo>
                      <a:pt x="780" y="378"/>
                    </a:lnTo>
                    <a:lnTo>
                      <a:pt x="794" y="394"/>
                    </a:lnTo>
                    <a:lnTo>
                      <a:pt x="810" y="408"/>
                    </a:lnTo>
                    <a:lnTo>
                      <a:pt x="810" y="408"/>
                    </a:lnTo>
                    <a:lnTo>
                      <a:pt x="820" y="452"/>
                    </a:lnTo>
                    <a:lnTo>
                      <a:pt x="832" y="494"/>
                    </a:lnTo>
                    <a:lnTo>
                      <a:pt x="844" y="532"/>
                    </a:lnTo>
                    <a:lnTo>
                      <a:pt x="858" y="566"/>
                    </a:lnTo>
                    <a:lnTo>
                      <a:pt x="872" y="598"/>
                    </a:lnTo>
                    <a:lnTo>
                      <a:pt x="888" y="626"/>
                    </a:lnTo>
                    <a:lnTo>
                      <a:pt x="904" y="650"/>
                    </a:lnTo>
                    <a:lnTo>
                      <a:pt x="922" y="674"/>
                    </a:lnTo>
                    <a:lnTo>
                      <a:pt x="922" y="674"/>
                    </a:lnTo>
                    <a:lnTo>
                      <a:pt x="932" y="720"/>
                    </a:lnTo>
                    <a:lnTo>
                      <a:pt x="942" y="762"/>
                    </a:lnTo>
                    <a:lnTo>
                      <a:pt x="956" y="802"/>
                    </a:lnTo>
                    <a:lnTo>
                      <a:pt x="968" y="840"/>
                    </a:lnTo>
                    <a:lnTo>
                      <a:pt x="984" y="876"/>
                    </a:lnTo>
                    <a:lnTo>
                      <a:pt x="1000" y="910"/>
                    </a:lnTo>
                    <a:lnTo>
                      <a:pt x="1016" y="940"/>
                    </a:lnTo>
                    <a:lnTo>
                      <a:pt x="1034" y="970"/>
                    </a:lnTo>
                    <a:lnTo>
                      <a:pt x="1034" y="970"/>
                    </a:lnTo>
                    <a:lnTo>
                      <a:pt x="1042" y="1014"/>
                    </a:lnTo>
                    <a:lnTo>
                      <a:pt x="1052" y="1056"/>
                    </a:lnTo>
                    <a:lnTo>
                      <a:pt x="1062" y="1098"/>
                    </a:lnTo>
                    <a:lnTo>
                      <a:pt x="1072" y="1136"/>
                    </a:lnTo>
                    <a:lnTo>
                      <a:pt x="1086" y="1174"/>
                    </a:lnTo>
                    <a:lnTo>
                      <a:pt x="1100" y="1210"/>
                    </a:lnTo>
                    <a:lnTo>
                      <a:pt x="1116" y="1246"/>
                    </a:lnTo>
                    <a:lnTo>
                      <a:pt x="1134" y="1278"/>
                    </a:lnTo>
                    <a:lnTo>
                      <a:pt x="1134" y="1278"/>
                    </a:lnTo>
                    <a:lnTo>
                      <a:pt x="1136" y="1320"/>
                    </a:lnTo>
                    <a:lnTo>
                      <a:pt x="1142" y="1358"/>
                    </a:lnTo>
                    <a:lnTo>
                      <a:pt x="1148" y="1396"/>
                    </a:lnTo>
                    <a:lnTo>
                      <a:pt x="1156" y="1434"/>
                    </a:lnTo>
                    <a:lnTo>
                      <a:pt x="1166" y="1472"/>
                    </a:lnTo>
                    <a:lnTo>
                      <a:pt x="1176" y="1508"/>
                    </a:lnTo>
                    <a:lnTo>
                      <a:pt x="1188" y="1544"/>
                    </a:lnTo>
                    <a:lnTo>
                      <a:pt x="1202" y="1580"/>
                    </a:lnTo>
                    <a:lnTo>
                      <a:pt x="1202" y="1580"/>
                    </a:lnTo>
                    <a:lnTo>
                      <a:pt x="1200" y="1614"/>
                    </a:lnTo>
                    <a:lnTo>
                      <a:pt x="1200" y="1648"/>
                    </a:lnTo>
                    <a:lnTo>
                      <a:pt x="1202" y="1682"/>
                    </a:lnTo>
                    <a:lnTo>
                      <a:pt x="1204" y="1716"/>
                    </a:lnTo>
                    <a:lnTo>
                      <a:pt x="1208" y="1750"/>
                    </a:lnTo>
                    <a:lnTo>
                      <a:pt x="1214" y="1784"/>
                    </a:lnTo>
                    <a:lnTo>
                      <a:pt x="1220" y="1818"/>
                    </a:lnTo>
                    <a:lnTo>
                      <a:pt x="1230" y="1854"/>
                    </a:lnTo>
                    <a:close/>
                  </a:path>
                </a:pathLst>
              </a:custGeom>
              <a:gradFill>
                <a:gsLst>
                  <a:gs pos="36000">
                    <a:schemeClr val="accent3"/>
                  </a:gs>
                  <a:gs pos="92000">
                    <a:schemeClr val="accent4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7" name="Freeform 34"/>
              <p:cNvSpPr>
                <a:spLocks/>
              </p:cNvSpPr>
              <p:nvPr/>
            </p:nvSpPr>
            <p:spPr bwMode="auto">
              <a:xfrm>
                <a:off x="4389435" y="961961"/>
                <a:ext cx="974725" cy="4908550"/>
              </a:xfrm>
              <a:custGeom>
                <a:avLst/>
                <a:gdLst/>
                <a:ahLst/>
                <a:cxnLst>
                  <a:cxn ang="0">
                    <a:pos x="606" y="1818"/>
                  </a:cxn>
                  <a:cxn ang="0">
                    <a:pos x="590" y="1716"/>
                  </a:cxn>
                  <a:cxn ang="0">
                    <a:pos x="586" y="1614"/>
                  </a:cxn>
                  <a:cxn ang="0">
                    <a:pos x="574" y="1544"/>
                  </a:cxn>
                  <a:cxn ang="0">
                    <a:pos x="542" y="1434"/>
                  </a:cxn>
                  <a:cxn ang="0">
                    <a:pos x="522" y="1320"/>
                  </a:cxn>
                  <a:cxn ang="0">
                    <a:pos x="502" y="1246"/>
                  </a:cxn>
                  <a:cxn ang="0">
                    <a:pos x="458" y="1136"/>
                  </a:cxn>
                  <a:cxn ang="0">
                    <a:pos x="428" y="1014"/>
                  </a:cxn>
                  <a:cxn ang="0">
                    <a:pos x="402" y="940"/>
                  </a:cxn>
                  <a:cxn ang="0">
                    <a:pos x="354" y="840"/>
                  </a:cxn>
                  <a:cxn ang="0">
                    <a:pos x="318" y="720"/>
                  </a:cxn>
                  <a:cxn ang="0">
                    <a:pos x="290" y="650"/>
                  </a:cxn>
                  <a:cxn ang="0">
                    <a:pos x="242" y="566"/>
                  </a:cxn>
                  <a:cxn ang="0">
                    <a:pos x="206" y="452"/>
                  </a:cxn>
                  <a:cxn ang="0">
                    <a:pos x="180" y="394"/>
                  </a:cxn>
                  <a:cxn ang="0">
                    <a:pos x="138" y="332"/>
                  </a:cxn>
                  <a:cxn ang="0">
                    <a:pos x="106" y="234"/>
                  </a:cxn>
                  <a:cxn ang="0">
                    <a:pos x="84" y="192"/>
                  </a:cxn>
                  <a:cxn ang="0">
                    <a:pos x="56" y="156"/>
                  </a:cxn>
                  <a:cxn ang="0">
                    <a:pos x="32" y="84"/>
                  </a:cxn>
                  <a:cxn ang="0">
                    <a:pos x="20" y="60"/>
                  </a:cxn>
                  <a:cxn ang="0">
                    <a:pos x="8" y="60"/>
                  </a:cxn>
                  <a:cxn ang="0">
                    <a:pos x="0" y="0"/>
                  </a:cxn>
                  <a:cxn ang="0">
                    <a:pos x="16" y="3072"/>
                  </a:cxn>
                  <a:cxn ang="0">
                    <a:pos x="60" y="3040"/>
                  </a:cxn>
                  <a:cxn ang="0">
                    <a:pos x="92" y="3044"/>
                  </a:cxn>
                  <a:cxn ang="0">
                    <a:pos x="122" y="3066"/>
                  </a:cxn>
                  <a:cxn ang="0">
                    <a:pos x="162" y="3002"/>
                  </a:cxn>
                  <a:cxn ang="0">
                    <a:pos x="206" y="2982"/>
                  </a:cxn>
                  <a:cxn ang="0">
                    <a:pos x="238" y="2994"/>
                  </a:cxn>
                  <a:cxn ang="0">
                    <a:pos x="270" y="2916"/>
                  </a:cxn>
                  <a:cxn ang="0">
                    <a:pos x="310" y="2880"/>
                  </a:cxn>
                  <a:cxn ang="0">
                    <a:pos x="342" y="2878"/>
                  </a:cxn>
                  <a:cxn ang="0">
                    <a:pos x="368" y="2790"/>
                  </a:cxn>
                  <a:cxn ang="0">
                    <a:pos x="402" y="2740"/>
                  </a:cxn>
                  <a:cxn ang="0">
                    <a:pos x="434" y="2726"/>
                  </a:cxn>
                  <a:cxn ang="0">
                    <a:pos x="450" y="2630"/>
                  </a:cxn>
                  <a:cxn ang="0">
                    <a:pos x="480" y="2568"/>
                  </a:cxn>
                  <a:cxn ang="0">
                    <a:pos x="508" y="2542"/>
                  </a:cxn>
                  <a:cxn ang="0">
                    <a:pos x="518" y="2442"/>
                  </a:cxn>
                  <a:cxn ang="0">
                    <a:pos x="542" y="2368"/>
                  </a:cxn>
                  <a:cxn ang="0">
                    <a:pos x="566" y="2332"/>
                  </a:cxn>
                  <a:cxn ang="0">
                    <a:pos x="566" y="2228"/>
                  </a:cxn>
                  <a:cxn ang="0">
                    <a:pos x="582" y="2146"/>
                  </a:cxn>
                  <a:cxn ang="0">
                    <a:pos x="602" y="2100"/>
                  </a:cxn>
                  <a:cxn ang="0">
                    <a:pos x="594" y="1998"/>
                  </a:cxn>
                  <a:cxn ang="0">
                    <a:pos x="600" y="1908"/>
                  </a:cxn>
                </a:cxnLst>
                <a:rect l="0" t="0" r="r" b="b"/>
                <a:pathLst>
                  <a:path w="614" h="3092">
                    <a:moveTo>
                      <a:pt x="614" y="1854"/>
                    </a:moveTo>
                    <a:lnTo>
                      <a:pt x="614" y="1854"/>
                    </a:lnTo>
                    <a:lnTo>
                      <a:pt x="606" y="1818"/>
                    </a:lnTo>
                    <a:lnTo>
                      <a:pt x="600" y="1784"/>
                    </a:lnTo>
                    <a:lnTo>
                      <a:pt x="594" y="1750"/>
                    </a:lnTo>
                    <a:lnTo>
                      <a:pt x="590" y="1716"/>
                    </a:lnTo>
                    <a:lnTo>
                      <a:pt x="588" y="1682"/>
                    </a:lnTo>
                    <a:lnTo>
                      <a:pt x="586" y="1648"/>
                    </a:lnTo>
                    <a:lnTo>
                      <a:pt x="586" y="1614"/>
                    </a:lnTo>
                    <a:lnTo>
                      <a:pt x="588" y="1580"/>
                    </a:lnTo>
                    <a:lnTo>
                      <a:pt x="588" y="1580"/>
                    </a:lnTo>
                    <a:lnTo>
                      <a:pt x="574" y="1544"/>
                    </a:lnTo>
                    <a:lnTo>
                      <a:pt x="562" y="1508"/>
                    </a:lnTo>
                    <a:lnTo>
                      <a:pt x="552" y="1472"/>
                    </a:lnTo>
                    <a:lnTo>
                      <a:pt x="542" y="1434"/>
                    </a:lnTo>
                    <a:lnTo>
                      <a:pt x="534" y="1396"/>
                    </a:lnTo>
                    <a:lnTo>
                      <a:pt x="528" y="1358"/>
                    </a:lnTo>
                    <a:lnTo>
                      <a:pt x="522" y="1320"/>
                    </a:lnTo>
                    <a:lnTo>
                      <a:pt x="518" y="1278"/>
                    </a:lnTo>
                    <a:lnTo>
                      <a:pt x="518" y="1278"/>
                    </a:lnTo>
                    <a:lnTo>
                      <a:pt x="502" y="1246"/>
                    </a:lnTo>
                    <a:lnTo>
                      <a:pt x="486" y="1210"/>
                    </a:lnTo>
                    <a:lnTo>
                      <a:pt x="472" y="1174"/>
                    </a:lnTo>
                    <a:lnTo>
                      <a:pt x="458" y="1136"/>
                    </a:lnTo>
                    <a:lnTo>
                      <a:pt x="446" y="1098"/>
                    </a:lnTo>
                    <a:lnTo>
                      <a:pt x="436" y="1056"/>
                    </a:lnTo>
                    <a:lnTo>
                      <a:pt x="428" y="1014"/>
                    </a:lnTo>
                    <a:lnTo>
                      <a:pt x="420" y="970"/>
                    </a:lnTo>
                    <a:lnTo>
                      <a:pt x="420" y="970"/>
                    </a:lnTo>
                    <a:lnTo>
                      <a:pt x="402" y="940"/>
                    </a:lnTo>
                    <a:lnTo>
                      <a:pt x="384" y="910"/>
                    </a:lnTo>
                    <a:lnTo>
                      <a:pt x="368" y="876"/>
                    </a:lnTo>
                    <a:lnTo>
                      <a:pt x="354" y="840"/>
                    </a:lnTo>
                    <a:lnTo>
                      <a:pt x="340" y="802"/>
                    </a:lnTo>
                    <a:lnTo>
                      <a:pt x="328" y="762"/>
                    </a:lnTo>
                    <a:lnTo>
                      <a:pt x="318" y="720"/>
                    </a:lnTo>
                    <a:lnTo>
                      <a:pt x="308" y="674"/>
                    </a:lnTo>
                    <a:lnTo>
                      <a:pt x="308" y="674"/>
                    </a:lnTo>
                    <a:lnTo>
                      <a:pt x="290" y="650"/>
                    </a:lnTo>
                    <a:lnTo>
                      <a:pt x="274" y="626"/>
                    </a:lnTo>
                    <a:lnTo>
                      <a:pt x="258" y="598"/>
                    </a:lnTo>
                    <a:lnTo>
                      <a:pt x="242" y="566"/>
                    </a:lnTo>
                    <a:lnTo>
                      <a:pt x="230" y="532"/>
                    </a:lnTo>
                    <a:lnTo>
                      <a:pt x="216" y="494"/>
                    </a:lnTo>
                    <a:lnTo>
                      <a:pt x="206" y="452"/>
                    </a:lnTo>
                    <a:lnTo>
                      <a:pt x="194" y="408"/>
                    </a:lnTo>
                    <a:lnTo>
                      <a:pt x="194" y="408"/>
                    </a:lnTo>
                    <a:lnTo>
                      <a:pt x="180" y="394"/>
                    </a:lnTo>
                    <a:lnTo>
                      <a:pt x="164" y="378"/>
                    </a:lnTo>
                    <a:lnTo>
                      <a:pt x="152" y="356"/>
                    </a:lnTo>
                    <a:lnTo>
                      <a:pt x="138" y="332"/>
                    </a:lnTo>
                    <a:lnTo>
                      <a:pt x="126" y="302"/>
                    </a:lnTo>
                    <a:lnTo>
                      <a:pt x="116" y="270"/>
                    </a:lnTo>
                    <a:lnTo>
                      <a:pt x="106" y="234"/>
                    </a:lnTo>
                    <a:lnTo>
                      <a:pt x="96" y="196"/>
                    </a:lnTo>
                    <a:lnTo>
                      <a:pt x="96" y="196"/>
                    </a:lnTo>
                    <a:lnTo>
                      <a:pt x="84" y="192"/>
                    </a:lnTo>
                    <a:lnTo>
                      <a:pt x="74" y="184"/>
                    </a:lnTo>
                    <a:lnTo>
                      <a:pt x="64" y="172"/>
                    </a:lnTo>
                    <a:lnTo>
                      <a:pt x="56" y="156"/>
                    </a:lnTo>
                    <a:lnTo>
                      <a:pt x="48" y="136"/>
                    </a:lnTo>
                    <a:lnTo>
                      <a:pt x="40" y="112"/>
                    </a:lnTo>
                    <a:lnTo>
                      <a:pt x="32" y="84"/>
                    </a:lnTo>
                    <a:lnTo>
                      <a:pt x="26" y="52"/>
                    </a:lnTo>
                    <a:lnTo>
                      <a:pt x="26" y="52"/>
                    </a:lnTo>
                    <a:lnTo>
                      <a:pt x="20" y="60"/>
                    </a:lnTo>
                    <a:lnTo>
                      <a:pt x="16" y="64"/>
                    </a:lnTo>
                    <a:lnTo>
                      <a:pt x="10" y="64"/>
                    </a:lnTo>
                    <a:lnTo>
                      <a:pt x="8" y="60"/>
                    </a:lnTo>
                    <a:lnTo>
                      <a:pt x="4" y="50"/>
                    </a:lnTo>
                    <a:lnTo>
                      <a:pt x="2" y="38"/>
                    </a:lnTo>
                    <a:lnTo>
                      <a:pt x="0" y="0"/>
                    </a:lnTo>
                    <a:lnTo>
                      <a:pt x="0" y="3092"/>
                    </a:lnTo>
                    <a:lnTo>
                      <a:pt x="0" y="3092"/>
                    </a:lnTo>
                    <a:lnTo>
                      <a:pt x="16" y="3072"/>
                    </a:lnTo>
                    <a:lnTo>
                      <a:pt x="30" y="3056"/>
                    </a:lnTo>
                    <a:lnTo>
                      <a:pt x="46" y="3046"/>
                    </a:lnTo>
                    <a:lnTo>
                      <a:pt x="60" y="3040"/>
                    </a:lnTo>
                    <a:lnTo>
                      <a:pt x="68" y="3038"/>
                    </a:lnTo>
                    <a:lnTo>
                      <a:pt x="76" y="3038"/>
                    </a:lnTo>
                    <a:lnTo>
                      <a:pt x="92" y="3044"/>
                    </a:lnTo>
                    <a:lnTo>
                      <a:pt x="106" y="3052"/>
                    </a:lnTo>
                    <a:lnTo>
                      <a:pt x="122" y="3066"/>
                    </a:lnTo>
                    <a:lnTo>
                      <a:pt x="122" y="3066"/>
                    </a:lnTo>
                    <a:lnTo>
                      <a:pt x="136" y="3040"/>
                    </a:lnTo>
                    <a:lnTo>
                      <a:pt x="148" y="3020"/>
                    </a:lnTo>
                    <a:lnTo>
                      <a:pt x="162" y="3002"/>
                    </a:lnTo>
                    <a:lnTo>
                      <a:pt x="176" y="2992"/>
                    </a:lnTo>
                    <a:lnTo>
                      <a:pt x="190" y="2984"/>
                    </a:lnTo>
                    <a:lnTo>
                      <a:pt x="206" y="2982"/>
                    </a:lnTo>
                    <a:lnTo>
                      <a:pt x="222" y="2986"/>
                    </a:lnTo>
                    <a:lnTo>
                      <a:pt x="238" y="2994"/>
                    </a:lnTo>
                    <a:lnTo>
                      <a:pt x="238" y="2994"/>
                    </a:lnTo>
                    <a:lnTo>
                      <a:pt x="248" y="2962"/>
                    </a:lnTo>
                    <a:lnTo>
                      <a:pt x="258" y="2938"/>
                    </a:lnTo>
                    <a:lnTo>
                      <a:pt x="270" y="2916"/>
                    </a:lnTo>
                    <a:lnTo>
                      <a:pt x="282" y="2900"/>
                    </a:lnTo>
                    <a:lnTo>
                      <a:pt x="296" y="2888"/>
                    </a:lnTo>
                    <a:lnTo>
                      <a:pt x="310" y="2880"/>
                    </a:lnTo>
                    <a:lnTo>
                      <a:pt x="326" y="2876"/>
                    </a:lnTo>
                    <a:lnTo>
                      <a:pt x="342" y="2878"/>
                    </a:lnTo>
                    <a:lnTo>
                      <a:pt x="342" y="2878"/>
                    </a:lnTo>
                    <a:lnTo>
                      <a:pt x="350" y="2844"/>
                    </a:lnTo>
                    <a:lnTo>
                      <a:pt x="358" y="2816"/>
                    </a:lnTo>
                    <a:lnTo>
                      <a:pt x="368" y="2790"/>
                    </a:lnTo>
                    <a:lnTo>
                      <a:pt x="378" y="2770"/>
                    </a:lnTo>
                    <a:lnTo>
                      <a:pt x="390" y="2752"/>
                    </a:lnTo>
                    <a:lnTo>
                      <a:pt x="402" y="2740"/>
                    </a:lnTo>
                    <a:lnTo>
                      <a:pt x="418" y="2732"/>
                    </a:lnTo>
                    <a:lnTo>
                      <a:pt x="434" y="2726"/>
                    </a:lnTo>
                    <a:lnTo>
                      <a:pt x="434" y="2726"/>
                    </a:lnTo>
                    <a:lnTo>
                      <a:pt x="438" y="2690"/>
                    </a:lnTo>
                    <a:lnTo>
                      <a:pt x="444" y="2658"/>
                    </a:lnTo>
                    <a:lnTo>
                      <a:pt x="450" y="2630"/>
                    </a:lnTo>
                    <a:lnTo>
                      <a:pt x="460" y="2606"/>
                    </a:lnTo>
                    <a:lnTo>
                      <a:pt x="470" y="2584"/>
                    </a:lnTo>
                    <a:lnTo>
                      <a:pt x="480" y="2568"/>
                    </a:lnTo>
                    <a:lnTo>
                      <a:pt x="494" y="2554"/>
                    </a:lnTo>
                    <a:lnTo>
                      <a:pt x="508" y="2542"/>
                    </a:lnTo>
                    <a:lnTo>
                      <a:pt x="508" y="2542"/>
                    </a:lnTo>
                    <a:lnTo>
                      <a:pt x="510" y="2506"/>
                    </a:lnTo>
                    <a:lnTo>
                      <a:pt x="514" y="2472"/>
                    </a:lnTo>
                    <a:lnTo>
                      <a:pt x="518" y="2442"/>
                    </a:lnTo>
                    <a:lnTo>
                      <a:pt x="524" y="2414"/>
                    </a:lnTo>
                    <a:lnTo>
                      <a:pt x="532" y="2390"/>
                    </a:lnTo>
                    <a:lnTo>
                      <a:pt x="542" y="2368"/>
                    </a:lnTo>
                    <a:lnTo>
                      <a:pt x="552" y="2348"/>
                    </a:lnTo>
                    <a:lnTo>
                      <a:pt x="566" y="2332"/>
                    </a:lnTo>
                    <a:lnTo>
                      <a:pt x="566" y="2332"/>
                    </a:lnTo>
                    <a:lnTo>
                      <a:pt x="564" y="2296"/>
                    </a:lnTo>
                    <a:lnTo>
                      <a:pt x="564" y="2262"/>
                    </a:lnTo>
                    <a:lnTo>
                      <a:pt x="566" y="2228"/>
                    </a:lnTo>
                    <a:lnTo>
                      <a:pt x="570" y="2200"/>
                    </a:lnTo>
                    <a:lnTo>
                      <a:pt x="576" y="2172"/>
                    </a:lnTo>
                    <a:lnTo>
                      <a:pt x="582" y="2146"/>
                    </a:lnTo>
                    <a:lnTo>
                      <a:pt x="592" y="2122"/>
                    </a:lnTo>
                    <a:lnTo>
                      <a:pt x="602" y="2100"/>
                    </a:lnTo>
                    <a:lnTo>
                      <a:pt x="602" y="2100"/>
                    </a:lnTo>
                    <a:lnTo>
                      <a:pt x="598" y="2064"/>
                    </a:lnTo>
                    <a:lnTo>
                      <a:pt x="594" y="2030"/>
                    </a:lnTo>
                    <a:lnTo>
                      <a:pt x="594" y="1998"/>
                    </a:lnTo>
                    <a:lnTo>
                      <a:pt x="594" y="1966"/>
                    </a:lnTo>
                    <a:lnTo>
                      <a:pt x="596" y="1936"/>
                    </a:lnTo>
                    <a:lnTo>
                      <a:pt x="600" y="1908"/>
                    </a:lnTo>
                    <a:lnTo>
                      <a:pt x="606" y="1880"/>
                    </a:lnTo>
                    <a:lnTo>
                      <a:pt x="614" y="1854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3"/>
                  </a:gs>
                  <a:gs pos="85000">
                    <a:schemeClr val="accent4"/>
                  </a:gs>
                </a:gsLst>
                <a:lin ang="8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8" name="Freeform 52"/>
              <p:cNvSpPr>
                <a:spLocks noEditPoints="1"/>
              </p:cNvSpPr>
              <p:nvPr/>
            </p:nvSpPr>
            <p:spPr bwMode="auto">
              <a:xfrm>
                <a:off x="3403584" y="1044511"/>
                <a:ext cx="962025" cy="4486275"/>
              </a:xfrm>
              <a:custGeom>
                <a:avLst/>
                <a:gdLst/>
                <a:ahLst/>
                <a:cxnLst>
                  <a:cxn ang="0">
                    <a:pos x="586" y="10"/>
                  </a:cxn>
                  <a:cxn ang="0">
                    <a:pos x="558" y="106"/>
                  </a:cxn>
                  <a:cxn ang="0">
                    <a:pos x="518" y="144"/>
                  </a:cxn>
                  <a:cxn ang="0">
                    <a:pos x="488" y="250"/>
                  </a:cxn>
                  <a:cxn ang="0">
                    <a:pos x="436" y="342"/>
                  </a:cxn>
                  <a:cxn ang="0">
                    <a:pos x="398" y="442"/>
                  </a:cxn>
                  <a:cxn ang="0">
                    <a:pos x="342" y="574"/>
                  </a:cxn>
                  <a:cxn ang="0">
                    <a:pos x="298" y="668"/>
                  </a:cxn>
                  <a:cxn ang="0">
                    <a:pos x="246" y="824"/>
                  </a:cxn>
                  <a:cxn ang="0">
                    <a:pos x="194" y="918"/>
                  </a:cxn>
                  <a:cxn ang="0">
                    <a:pos x="178" y="1006"/>
                  </a:cxn>
                  <a:cxn ang="0">
                    <a:pos x="128" y="1158"/>
                  </a:cxn>
                  <a:cxn ang="0">
                    <a:pos x="96" y="1226"/>
                  </a:cxn>
                  <a:cxn ang="0">
                    <a:pos x="74" y="1382"/>
                  </a:cxn>
                  <a:cxn ang="0">
                    <a:pos x="26" y="1528"/>
                  </a:cxn>
                  <a:cxn ang="0">
                    <a:pos x="26" y="1640"/>
                  </a:cxn>
                  <a:cxn ang="0">
                    <a:pos x="0" y="1802"/>
                  </a:cxn>
                  <a:cxn ang="0">
                    <a:pos x="22" y="1942"/>
                  </a:cxn>
                  <a:cxn ang="0">
                    <a:pos x="12" y="2048"/>
                  </a:cxn>
                  <a:cxn ang="0">
                    <a:pos x="42" y="2126"/>
                  </a:cxn>
                  <a:cxn ang="0">
                    <a:pos x="50" y="2226"/>
                  </a:cxn>
                  <a:cxn ang="0">
                    <a:pos x="62" y="2296"/>
                  </a:cxn>
                  <a:cxn ang="0">
                    <a:pos x="98" y="2390"/>
                  </a:cxn>
                  <a:cxn ang="0">
                    <a:pos x="106" y="2490"/>
                  </a:cxn>
                  <a:cxn ang="0">
                    <a:pos x="156" y="2554"/>
                  </a:cxn>
                  <a:cxn ang="0">
                    <a:pos x="182" y="2674"/>
                  </a:cxn>
                  <a:cxn ang="0">
                    <a:pos x="226" y="2700"/>
                  </a:cxn>
                  <a:cxn ang="0">
                    <a:pos x="266" y="2792"/>
                  </a:cxn>
                  <a:cxn ang="0">
                    <a:pos x="276" y="2826"/>
                  </a:cxn>
                  <a:cxn ang="0">
                    <a:pos x="286" y="2824"/>
                  </a:cxn>
                  <a:cxn ang="0">
                    <a:pos x="276" y="2762"/>
                  </a:cxn>
                  <a:cxn ang="0">
                    <a:pos x="230" y="2688"/>
                  </a:cxn>
                  <a:cxn ang="0">
                    <a:pos x="196" y="2638"/>
                  </a:cxn>
                  <a:cxn ang="0">
                    <a:pos x="164" y="2532"/>
                  </a:cxn>
                  <a:cxn ang="0">
                    <a:pos x="126" y="2490"/>
                  </a:cxn>
                  <a:cxn ang="0">
                    <a:pos x="110" y="2362"/>
                  </a:cxn>
                  <a:cxn ang="0">
                    <a:pos x="68" y="2280"/>
                  </a:cxn>
                  <a:cxn ang="0">
                    <a:pos x="68" y="2176"/>
                  </a:cxn>
                  <a:cxn ang="0">
                    <a:pos x="42" y="2070"/>
                  </a:cxn>
                  <a:cxn ang="0">
                    <a:pos x="40" y="1978"/>
                  </a:cxn>
                  <a:cxn ang="0">
                    <a:pos x="34" y="1856"/>
                  </a:cxn>
                  <a:cxn ang="0">
                    <a:pos x="28" y="1766"/>
                  </a:cxn>
                  <a:cxn ang="0">
                    <a:pos x="46" y="1630"/>
                  </a:cxn>
                  <a:cxn ang="0">
                    <a:pos x="46" y="1528"/>
                  </a:cxn>
                  <a:cxn ang="0">
                    <a:pos x="92" y="1382"/>
                  </a:cxn>
                  <a:cxn ang="0">
                    <a:pos x="116" y="1226"/>
                  </a:cxn>
                  <a:cxn ang="0">
                    <a:pos x="162" y="1122"/>
                  </a:cxn>
                  <a:cxn ang="0">
                    <a:pos x="206" y="962"/>
                  </a:cxn>
                  <a:cxn ang="0">
                    <a:pos x="250" y="858"/>
                  </a:cxn>
                  <a:cxn ang="0">
                    <a:pos x="306" y="710"/>
                  </a:cxn>
                  <a:cxn ang="0">
                    <a:pos x="344" y="598"/>
                  </a:cxn>
                  <a:cxn ang="0">
                    <a:pos x="404" y="480"/>
                  </a:cxn>
                  <a:cxn ang="0">
                    <a:pos x="440" y="356"/>
                  </a:cxn>
                  <a:cxn ang="0">
                    <a:pos x="496" y="280"/>
                  </a:cxn>
                  <a:cxn ang="0">
                    <a:pos x="538" y="144"/>
                  </a:cxn>
                  <a:cxn ang="0">
                    <a:pos x="568" y="122"/>
                  </a:cxn>
                  <a:cxn ang="0">
                    <a:pos x="600" y="40"/>
                  </a:cxn>
                  <a:cxn ang="0">
                    <a:pos x="606" y="12"/>
                  </a:cxn>
                  <a:cxn ang="0">
                    <a:pos x="594" y="8"/>
                  </a:cxn>
                  <a:cxn ang="0">
                    <a:pos x="588" y="0"/>
                  </a:cxn>
                </a:cxnLst>
                <a:rect l="0" t="0" r="r" b="b"/>
                <a:pathLst>
                  <a:path w="606" h="2826">
                    <a:moveTo>
                      <a:pt x="590" y="4"/>
                    </a:moveTo>
                    <a:lnTo>
                      <a:pt x="590" y="4"/>
                    </a:lnTo>
                    <a:lnTo>
                      <a:pt x="586" y="10"/>
                    </a:lnTo>
                    <a:lnTo>
                      <a:pt x="586" y="10"/>
                    </a:lnTo>
                    <a:lnTo>
                      <a:pt x="580" y="40"/>
                    </a:lnTo>
                    <a:lnTo>
                      <a:pt x="574" y="66"/>
                    </a:lnTo>
                    <a:lnTo>
                      <a:pt x="566" y="88"/>
                    </a:lnTo>
                    <a:lnTo>
                      <a:pt x="558" y="106"/>
                    </a:lnTo>
                    <a:lnTo>
                      <a:pt x="550" y="122"/>
                    </a:lnTo>
                    <a:lnTo>
                      <a:pt x="540" y="132"/>
                    </a:lnTo>
                    <a:lnTo>
                      <a:pt x="530" y="140"/>
                    </a:lnTo>
                    <a:lnTo>
                      <a:pt x="518" y="144"/>
                    </a:lnTo>
                    <a:lnTo>
                      <a:pt x="518" y="144"/>
                    </a:lnTo>
                    <a:lnTo>
                      <a:pt x="510" y="182"/>
                    </a:lnTo>
                    <a:lnTo>
                      <a:pt x="500" y="218"/>
                    </a:lnTo>
                    <a:lnTo>
                      <a:pt x="488" y="250"/>
                    </a:lnTo>
                    <a:lnTo>
                      <a:pt x="476" y="280"/>
                    </a:lnTo>
                    <a:lnTo>
                      <a:pt x="464" y="304"/>
                    </a:lnTo>
                    <a:lnTo>
                      <a:pt x="450" y="326"/>
                    </a:lnTo>
                    <a:lnTo>
                      <a:pt x="436" y="342"/>
                    </a:lnTo>
                    <a:lnTo>
                      <a:pt x="420" y="356"/>
                    </a:lnTo>
                    <a:lnTo>
                      <a:pt x="420" y="356"/>
                    </a:lnTo>
                    <a:lnTo>
                      <a:pt x="410" y="400"/>
                    </a:lnTo>
                    <a:lnTo>
                      <a:pt x="398" y="442"/>
                    </a:lnTo>
                    <a:lnTo>
                      <a:pt x="386" y="480"/>
                    </a:lnTo>
                    <a:lnTo>
                      <a:pt x="372" y="514"/>
                    </a:lnTo>
                    <a:lnTo>
                      <a:pt x="358" y="546"/>
                    </a:lnTo>
                    <a:lnTo>
                      <a:pt x="342" y="574"/>
                    </a:lnTo>
                    <a:lnTo>
                      <a:pt x="326" y="598"/>
                    </a:lnTo>
                    <a:lnTo>
                      <a:pt x="308" y="622"/>
                    </a:lnTo>
                    <a:lnTo>
                      <a:pt x="308" y="622"/>
                    </a:lnTo>
                    <a:lnTo>
                      <a:pt x="298" y="668"/>
                    </a:lnTo>
                    <a:lnTo>
                      <a:pt x="286" y="710"/>
                    </a:lnTo>
                    <a:lnTo>
                      <a:pt x="274" y="750"/>
                    </a:lnTo>
                    <a:lnTo>
                      <a:pt x="260" y="788"/>
                    </a:lnTo>
                    <a:lnTo>
                      <a:pt x="246" y="824"/>
                    </a:lnTo>
                    <a:lnTo>
                      <a:pt x="230" y="858"/>
                    </a:lnTo>
                    <a:lnTo>
                      <a:pt x="212" y="888"/>
                    </a:lnTo>
                    <a:lnTo>
                      <a:pt x="194" y="918"/>
                    </a:lnTo>
                    <a:lnTo>
                      <a:pt x="194" y="918"/>
                    </a:lnTo>
                    <a:lnTo>
                      <a:pt x="194" y="918"/>
                    </a:lnTo>
                    <a:lnTo>
                      <a:pt x="194" y="918"/>
                    </a:lnTo>
                    <a:lnTo>
                      <a:pt x="186" y="962"/>
                    </a:lnTo>
                    <a:lnTo>
                      <a:pt x="178" y="1006"/>
                    </a:lnTo>
                    <a:lnTo>
                      <a:pt x="168" y="1046"/>
                    </a:lnTo>
                    <a:lnTo>
                      <a:pt x="156" y="1084"/>
                    </a:lnTo>
                    <a:lnTo>
                      <a:pt x="144" y="1122"/>
                    </a:lnTo>
                    <a:lnTo>
                      <a:pt x="128" y="1158"/>
                    </a:lnTo>
                    <a:lnTo>
                      <a:pt x="114" y="1194"/>
                    </a:lnTo>
                    <a:lnTo>
                      <a:pt x="96" y="1226"/>
                    </a:lnTo>
                    <a:lnTo>
                      <a:pt x="96" y="1226"/>
                    </a:lnTo>
                    <a:lnTo>
                      <a:pt x="96" y="1226"/>
                    </a:lnTo>
                    <a:lnTo>
                      <a:pt x="92" y="1268"/>
                    </a:lnTo>
                    <a:lnTo>
                      <a:pt x="88" y="1306"/>
                    </a:lnTo>
                    <a:lnTo>
                      <a:pt x="82" y="1344"/>
                    </a:lnTo>
                    <a:lnTo>
                      <a:pt x="74" y="1382"/>
                    </a:lnTo>
                    <a:lnTo>
                      <a:pt x="64" y="1420"/>
                    </a:lnTo>
                    <a:lnTo>
                      <a:pt x="52" y="1456"/>
                    </a:lnTo>
                    <a:lnTo>
                      <a:pt x="40" y="1492"/>
                    </a:lnTo>
                    <a:lnTo>
                      <a:pt x="26" y="1528"/>
                    </a:lnTo>
                    <a:lnTo>
                      <a:pt x="26" y="1528"/>
                    </a:lnTo>
                    <a:lnTo>
                      <a:pt x="28" y="1588"/>
                    </a:lnTo>
                    <a:lnTo>
                      <a:pt x="28" y="1588"/>
                    </a:lnTo>
                    <a:lnTo>
                      <a:pt x="26" y="1640"/>
                    </a:lnTo>
                    <a:lnTo>
                      <a:pt x="22" y="1694"/>
                    </a:lnTo>
                    <a:lnTo>
                      <a:pt x="12" y="1748"/>
                    </a:lnTo>
                    <a:lnTo>
                      <a:pt x="0" y="1802"/>
                    </a:lnTo>
                    <a:lnTo>
                      <a:pt x="0" y="1802"/>
                    </a:lnTo>
                    <a:lnTo>
                      <a:pt x="10" y="1834"/>
                    </a:lnTo>
                    <a:lnTo>
                      <a:pt x="16" y="1868"/>
                    </a:lnTo>
                    <a:lnTo>
                      <a:pt x="20" y="1904"/>
                    </a:lnTo>
                    <a:lnTo>
                      <a:pt x="22" y="1942"/>
                    </a:lnTo>
                    <a:lnTo>
                      <a:pt x="22" y="1942"/>
                    </a:lnTo>
                    <a:lnTo>
                      <a:pt x="20" y="1994"/>
                    </a:lnTo>
                    <a:lnTo>
                      <a:pt x="12" y="2048"/>
                    </a:lnTo>
                    <a:lnTo>
                      <a:pt x="12" y="2048"/>
                    </a:lnTo>
                    <a:lnTo>
                      <a:pt x="22" y="2066"/>
                    </a:lnTo>
                    <a:lnTo>
                      <a:pt x="30" y="2086"/>
                    </a:lnTo>
                    <a:lnTo>
                      <a:pt x="36" y="2106"/>
                    </a:lnTo>
                    <a:lnTo>
                      <a:pt x="42" y="2126"/>
                    </a:lnTo>
                    <a:lnTo>
                      <a:pt x="46" y="2150"/>
                    </a:lnTo>
                    <a:lnTo>
                      <a:pt x="48" y="2174"/>
                    </a:lnTo>
                    <a:lnTo>
                      <a:pt x="50" y="2198"/>
                    </a:lnTo>
                    <a:lnTo>
                      <a:pt x="50" y="2226"/>
                    </a:lnTo>
                    <a:lnTo>
                      <a:pt x="50" y="2226"/>
                    </a:lnTo>
                    <a:lnTo>
                      <a:pt x="48" y="2280"/>
                    </a:lnTo>
                    <a:lnTo>
                      <a:pt x="48" y="2280"/>
                    </a:lnTo>
                    <a:lnTo>
                      <a:pt x="62" y="2296"/>
                    </a:lnTo>
                    <a:lnTo>
                      <a:pt x="74" y="2316"/>
                    </a:lnTo>
                    <a:lnTo>
                      <a:pt x="84" y="2338"/>
                    </a:lnTo>
                    <a:lnTo>
                      <a:pt x="90" y="2362"/>
                    </a:lnTo>
                    <a:lnTo>
                      <a:pt x="98" y="2390"/>
                    </a:lnTo>
                    <a:lnTo>
                      <a:pt x="102" y="2420"/>
                    </a:lnTo>
                    <a:lnTo>
                      <a:pt x="104" y="2454"/>
                    </a:lnTo>
                    <a:lnTo>
                      <a:pt x="106" y="2490"/>
                    </a:lnTo>
                    <a:lnTo>
                      <a:pt x="106" y="2490"/>
                    </a:lnTo>
                    <a:lnTo>
                      <a:pt x="120" y="2502"/>
                    </a:lnTo>
                    <a:lnTo>
                      <a:pt x="134" y="2516"/>
                    </a:lnTo>
                    <a:lnTo>
                      <a:pt x="146" y="2532"/>
                    </a:lnTo>
                    <a:lnTo>
                      <a:pt x="156" y="2554"/>
                    </a:lnTo>
                    <a:lnTo>
                      <a:pt x="164" y="2578"/>
                    </a:lnTo>
                    <a:lnTo>
                      <a:pt x="172" y="2606"/>
                    </a:lnTo>
                    <a:lnTo>
                      <a:pt x="178" y="2638"/>
                    </a:lnTo>
                    <a:lnTo>
                      <a:pt x="182" y="2674"/>
                    </a:lnTo>
                    <a:lnTo>
                      <a:pt x="182" y="2674"/>
                    </a:lnTo>
                    <a:lnTo>
                      <a:pt x="198" y="2680"/>
                    </a:lnTo>
                    <a:lnTo>
                      <a:pt x="212" y="2688"/>
                    </a:lnTo>
                    <a:lnTo>
                      <a:pt x="226" y="2700"/>
                    </a:lnTo>
                    <a:lnTo>
                      <a:pt x="236" y="2718"/>
                    </a:lnTo>
                    <a:lnTo>
                      <a:pt x="248" y="2738"/>
                    </a:lnTo>
                    <a:lnTo>
                      <a:pt x="258" y="2762"/>
                    </a:lnTo>
                    <a:lnTo>
                      <a:pt x="266" y="2792"/>
                    </a:lnTo>
                    <a:lnTo>
                      <a:pt x="272" y="2826"/>
                    </a:lnTo>
                    <a:lnTo>
                      <a:pt x="272" y="2826"/>
                    </a:lnTo>
                    <a:lnTo>
                      <a:pt x="276" y="2826"/>
                    </a:lnTo>
                    <a:lnTo>
                      <a:pt x="276" y="2826"/>
                    </a:lnTo>
                    <a:lnTo>
                      <a:pt x="278" y="2826"/>
                    </a:lnTo>
                    <a:lnTo>
                      <a:pt x="278" y="2826"/>
                    </a:lnTo>
                    <a:lnTo>
                      <a:pt x="286" y="2824"/>
                    </a:lnTo>
                    <a:lnTo>
                      <a:pt x="286" y="2824"/>
                    </a:lnTo>
                    <a:lnTo>
                      <a:pt x="292" y="2826"/>
                    </a:lnTo>
                    <a:lnTo>
                      <a:pt x="292" y="2826"/>
                    </a:lnTo>
                    <a:lnTo>
                      <a:pt x="284" y="2792"/>
                    </a:lnTo>
                    <a:lnTo>
                      <a:pt x="276" y="2762"/>
                    </a:lnTo>
                    <a:lnTo>
                      <a:pt x="266" y="2738"/>
                    </a:lnTo>
                    <a:lnTo>
                      <a:pt x="256" y="2718"/>
                    </a:lnTo>
                    <a:lnTo>
                      <a:pt x="244" y="2700"/>
                    </a:lnTo>
                    <a:lnTo>
                      <a:pt x="230" y="2688"/>
                    </a:lnTo>
                    <a:lnTo>
                      <a:pt x="216" y="2680"/>
                    </a:lnTo>
                    <a:lnTo>
                      <a:pt x="200" y="2674"/>
                    </a:lnTo>
                    <a:lnTo>
                      <a:pt x="200" y="2674"/>
                    </a:lnTo>
                    <a:lnTo>
                      <a:pt x="196" y="2638"/>
                    </a:lnTo>
                    <a:lnTo>
                      <a:pt x="190" y="2606"/>
                    </a:lnTo>
                    <a:lnTo>
                      <a:pt x="184" y="2578"/>
                    </a:lnTo>
                    <a:lnTo>
                      <a:pt x="174" y="2554"/>
                    </a:lnTo>
                    <a:lnTo>
                      <a:pt x="164" y="2532"/>
                    </a:lnTo>
                    <a:lnTo>
                      <a:pt x="154" y="2516"/>
                    </a:lnTo>
                    <a:lnTo>
                      <a:pt x="140" y="2502"/>
                    </a:lnTo>
                    <a:lnTo>
                      <a:pt x="126" y="2490"/>
                    </a:lnTo>
                    <a:lnTo>
                      <a:pt x="126" y="2490"/>
                    </a:lnTo>
                    <a:lnTo>
                      <a:pt x="124" y="2454"/>
                    </a:lnTo>
                    <a:lnTo>
                      <a:pt x="120" y="2420"/>
                    </a:lnTo>
                    <a:lnTo>
                      <a:pt x="116" y="2390"/>
                    </a:lnTo>
                    <a:lnTo>
                      <a:pt x="110" y="2362"/>
                    </a:lnTo>
                    <a:lnTo>
                      <a:pt x="102" y="2338"/>
                    </a:lnTo>
                    <a:lnTo>
                      <a:pt x="92" y="2316"/>
                    </a:lnTo>
                    <a:lnTo>
                      <a:pt x="82" y="2296"/>
                    </a:lnTo>
                    <a:lnTo>
                      <a:pt x="68" y="2280"/>
                    </a:lnTo>
                    <a:lnTo>
                      <a:pt x="68" y="2280"/>
                    </a:lnTo>
                    <a:lnTo>
                      <a:pt x="70" y="2244"/>
                    </a:lnTo>
                    <a:lnTo>
                      <a:pt x="70" y="2210"/>
                    </a:lnTo>
                    <a:lnTo>
                      <a:pt x="68" y="2176"/>
                    </a:lnTo>
                    <a:lnTo>
                      <a:pt x="64" y="2148"/>
                    </a:lnTo>
                    <a:lnTo>
                      <a:pt x="58" y="2120"/>
                    </a:lnTo>
                    <a:lnTo>
                      <a:pt x="52" y="2094"/>
                    </a:lnTo>
                    <a:lnTo>
                      <a:pt x="42" y="2070"/>
                    </a:lnTo>
                    <a:lnTo>
                      <a:pt x="32" y="2048"/>
                    </a:lnTo>
                    <a:lnTo>
                      <a:pt x="32" y="2048"/>
                    </a:lnTo>
                    <a:lnTo>
                      <a:pt x="36" y="2012"/>
                    </a:lnTo>
                    <a:lnTo>
                      <a:pt x="40" y="1978"/>
                    </a:lnTo>
                    <a:lnTo>
                      <a:pt x="40" y="1946"/>
                    </a:lnTo>
                    <a:lnTo>
                      <a:pt x="40" y="1914"/>
                    </a:lnTo>
                    <a:lnTo>
                      <a:pt x="38" y="1884"/>
                    </a:lnTo>
                    <a:lnTo>
                      <a:pt x="34" y="1856"/>
                    </a:lnTo>
                    <a:lnTo>
                      <a:pt x="28" y="1828"/>
                    </a:lnTo>
                    <a:lnTo>
                      <a:pt x="18" y="1802"/>
                    </a:lnTo>
                    <a:lnTo>
                      <a:pt x="18" y="1802"/>
                    </a:lnTo>
                    <a:lnTo>
                      <a:pt x="28" y="1766"/>
                    </a:lnTo>
                    <a:lnTo>
                      <a:pt x="34" y="1732"/>
                    </a:lnTo>
                    <a:lnTo>
                      <a:pt x="40" y="1698"/>
                    </a:lnTo>
                    <a:lnTo>
                      <a:pt x="44" y="1664"/>
                    </a:lnTo>
                    <a:lnTo>
                      <a:pt x="46" y="1630"/>
                    </a:lnTo>
                    <a:lnTo>
                      <a:pt x="48" y="1596"/>
                    </a:lnTo>
                    <a:lnTo>
                      <a:pt x="48" y="1562"/>
                    </a:lnTo>
                    <a:lnTo>
                      <a:pt x="46" y="1528"/>
                    </a:lnTo>
                    <a:lnTo>
                      <a:pt x="46" y="1528"/>
                    </a:lnTo>
                    <a:lnTo>
                      <a:pt x="60" y="1492"/>
                    </a:lnTo>
                    <a:lnTo>
                      <a:pt x="72" y="1456"/>
                    </a:lnTo>
                    <a:lnTo>
                      <a:pt x="82" y="1420"/>
                    </a:lnTo>
                    <a:lnTo>
                      <a:pt x="92" y="1382"/>
                    </a:lnTo>
                    <a:lnTo>
                      <a:pt x="100" y="1344"/>
                    </a:lnTo>
                    <a:lnTo>
                      <a:pt x="106" y="1306"/>
                    </a:lnTo>
                    <a:lnTo>
                      <a:pt x="112" y="1268"/>
                    </a:lnTo>
                    <a:lnTo>
                      <a:pt x="116" y="1226"/>
                    </a:lnTo>
                    <a:lnTo>
                      <a:pt x="116" y="1226"/>
                    </a:lnTo>
                    <a:lnTo>
                      <a:pt x="132" y="1194"/>
                    </a:lnTo>
                    <a:lnTo>
                      <a:pt x="148" y="1158"/>
                    </a:lnTo>
                    <a:lnTo>
                      <a:pt x="162" y="1122"/>
                    </a:lnTo>
                    <a:lnTo>
                      <a:pt x="176" y="1084"/>
                    </a:lnTo>
                    <a:lnTo>
                      <a:pt x="188" y="1046"/>
                    </a:lnTo>
                    <a:lnTo>
                      <a:pt x="198" y="1004"/>
                    </a:lnTo>
                    <a:lnTo>
                      <a:pt x="206" y="962"/>
                    </a:lnTo>
                    <a:lnTo>
                      <a:pt x="214" y="918"/>
                    </a:lnTo>
                    <a:lnTo>
                      <a:pt x="214" y="918"/>
                    </a:lnTo>
                    <a:lnTo>
                      <a:pt x="232" y="888"/>
                    </a:lnTo>
                    <a:lnTo>
                      <a:pt x="250" y="858"/>
                    </a:lnTo>
                    <a:lnTo>
                      <a:pt x="266" y="824"/>
                    </a:lnTo>
                    <a:lnTo>
                      <a:pt x="280" y="788"/>
                    </a:lnTo>
                    <a:lnTo>
                      <a:pt x="294" y="750"/>
                    </a:lnTo>
                    <a:lnTo>
                      <a:pt x="306" y="710"/>
                    </a:lnTo>
                    <a:lnTo>
                      <a:pt x="316" y="668"/>
                    </a:lnTo>
                    <a:lnTo>
                      <a:pt x="326" y="622"/>
                    </a:lnTo>
                    <a:lnTo>
                      <a:pt x="326" y="622"/>
                    </a:lnTo>
                    <a:lnTo>
                      <a:pt x="344" y="598"/>
                    </a:lnTo>
                    <a:lnTo>
                      <a:pt x="360" y="574"/>
                    </a:lnTo>
                    <a:lnTo>
                      <a:pt x="376" y="546"/>
                    </a:lnTo>
                    <a:lnTo>
                      <a:pt x="390" y="514"/>
                    </a:lnTo>
                    <a:lnTo>
                      <a:pt x="404" y="480"/>
                    </a:lnTo>
                    <a:lnTo>
                      <a:pt x="418" y="442"/>
                    </a:lnTo>
                    <a:lnTo>
                      <a:pt x="428" y="400"/>
                    </a:lnTo>
                    <a:lnTo>
                      <a:pt x="440" y="356"/>
                    </a:lnTo>
                    <a:lnTo>
                      <a:pt x="440" y="356"/>
                    </a:lnTo>
                    <a:lnTo>
                      <a:pt x="454" y="342"/>
                    </a:lnTo>
                    <a:lnTo>
                      <a:pt x="470" y="326"/>
                    </a:lnTo>
                    <a:lnTo>
                      <a:pt x="482" y="304"/>
                    </a:lnTo>
                    <a:lnTo>
                      <a:pt x="496" y="280"/>
                    </a:lnTo>
                    <a:lnTo>
                      <a:pt x="508" y="250"/>
                    </a:lnTo>
                    <a:lnTo>
                      <a:pt x="518" y="218"/>
                    </a:lnTo>
                    <a:lnTo>
                      <a:pt x="528" y="182"/>
                    </a:lnTo>
                    <a:lnTo>
                      <a:pt x="538" y="144"/>
                    </a:lnTo>
                    <a:lnTo>
                      <a:pt x="538" y="144"/>
                    </a:lnTo>
                    <a:lnTo>
                      <a:pt x="548" y="140"/>
                    </a:lnTo>
                    <a:lnTo>
                      <a:pt x="558" y="132"/>
                    </a:lnTo>
                    <a:lnTo>
                      <a:pt x="568" y="122"/>
                    </a:lnTo>
                    <a:lnTo>
                      <a:pt x="578" y="106"/>
                    </a:lnTo>
                    <a:lnTo>
                      <a:pt x="586" y="88"/>
                    </a:lnTo>
                    <a:lnTo>
                      <a:pt x="592" y="66"/>
                    </a:lnTo>
                    <a:lnTo>
                      <a:pt x="600" y="40"/>
                    </a:lnTo>
                    <a:lnTo>
                      <a:pt x="606" y="12"/>
                    </a:lnTo>
                    <a:lnTo>
                      <a:pt x="606" y="12"/>
                    </a:lnTo>
                    <a:lnTo>
                      <a:pt x="606" y="12"/>
                    </a:lnTo>
                    <a:lnTo>
                      <a:pt x="606" y="12"/>
                    </a:lnTo>
                    <a:lnTo>
                      <a:pt x="602" y="12"/>
                    </a:lnTo>
                    <a:lnTo>
                      <a:pt x="602" y="12"/>
                    </a:lnTo>
                    <a:lnTo>
                      <a:pt x="598" y="12"/>
                    </a:lnTo>
                    <a:lnTo>
                      <a:pt x="594" y="8"/>
                    </a:lnTo>
                    <a:lnTo>
                      <a:pt x="594" y="8"/>
                    </a:lnTo>
                    <a:lnTo>
                      <a:pt x="590" y="4"/>
                    </a:lnTo>
                    <a:close/>
                    <a:moveTo>
                      <a:pt x="588" y="0"/>
                    </a:moveTo>
                    <a:lnTo>
                      <a:pt x="588" y="0"/>
                    </a:lnTo>
                    <a:lnTo>
                      <a:pt x="586" y="8"/>
                    </a:lnTo>
                    <a:lnTo>
                      <a:pt x="586" y="8"/>
                    </a:lnTo>
                    <a:lnTo>
                      <a:pt x="588" y="0"/>
                    </a:lnTo>
                    <a:close/>
                  </a:path>
                </a:pathLst>
              </a:custGeom>
              <a:solidFill>
                <a:schemeClr val="bg1">
                  <a:alpha val="53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grpSp>
            <p:nvGrpSpPr>
              <p:cNvPr id="49" name="그룹 350"/>
              <p:cNvGrpSpPr/>
              <p:nvPr/>
            </p:nvGrpSpPr>
            <p:grpSpPr>
              <a:xfrm>
                <a:off x="3440097" y="1034116"/>
                <a:ext cx="1914525" cy="4756150"/>
                <a:chOff x="5165725" y="881063"/>
                <a:chExt cx="1914525" cy="4756150"/>
              </a:xfrm>
              <a:solidFill>
                <a:schemeClr val="bg1">
                  <a:alpha val="22000"/>
                </a:schemeClr>
              </a:solidFill>
            </p:grpSpPr>
            <p:grpSp>
              <p:nvGrpSpPr>
                <p:cNvPr id="52" name="그룹 353"/>
                <p:cNvGrpSpPr/>
                <p:nvPr/>
              </p:nvGrpSpPr>
              <p:grpSpPr>
                <a:xfrm>
                  <a:off x="6096000" y="881063"/>
                  <a:ext cx="984250" cy="4756150"/>
                  <a:chOff x="6096000" y="881063"/>
                  <a:chExt cx="984250" cy="4756150"/>
                </a:xfrm>
                <a:grpFill/>
              </p:grpSpPr>
              <p:sp>
                <p:nvSpPr>
                  <p:cNvPr id="78" name="Freeform 86"/>
                  <p:cNvSpPr>
                    <a:spLocks/>
                  </p:cNvSpPr>
                  <p:nvPr/>
                </p:nvSpPr>
                <p:spPr bwMode="auto">
                  <a:xfrm>
                    <a:off x="6096000" y="881063"/>
                    <a:ext cx="53975" cy="4756150"/>
                  </a:xfrm>
                  <a:custGeom>
                    <a:avLst/>
                    <a:gdLst/>
                    <a:ahLst/>
                    <a:cxnLst>
                      <a:cxn ang="0">
                        <a:pos x="0" y="2996"/>
                      </a:cxn>
                      <a:cxn ang="0">
                        <a:pos x="18" y="0"/>
                      </a:cxn>
                      <a:cxn ang="0">
                        <a:pos x="34" y="2996"/>
                      </a:cxn>
                      <a:cxn ang="0">
                        <a:pos x="0" y="2996"/>
                      </a:cxn>
                    </a:cxnLst>
                    <a:rect l="0" t="0" r="r" b="b"/>
                    <a:pathLst>
                      <a:path w="34" h="2996">
                        <a:moveTo>
                          <a:pt x="0" y="2996"/>
                        </a:moveTo>
                        <a:lnTo>
                          <a:pt x="18" y="0"/>
                        </a:lnTo>
                        <a:lnTo>
                          <a:pt x="34" y="2996"/>
                        </a:lnTo>
                        <a:lnTo>
                          <a:pt x="0" y="2996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79" name="Freeform 87"/>
                  <p:cNvSpPr>
                    <a:spLocks/>
                  </p:cNvSpPr>
                  <p:nvPr/>
                </p:nvSpPr>
                <p:spPr bwMode="auto">
                  <a:xfrm>
                    <a:off x="6124575" y="1414463"/>
                    <a:ext cx="301625" cy="349250"/>
                  </a:xfrm>
                  <a:custGeom>
                    <a:avLst/>
                    <a:gdLst/>
                    <a:ahLst/>
                    <a:cxnLst>
                      <a:cxn ang="0">
                        <a:pos x="190" y="0"/>
                      </a:cxn>
                      <a:cxn ang="0">
                        <a:pos x="190" y="0"/>
                      </a:cxn>
                      <a:cxn ang="0">
                        <a:pos x="184" y="10"/>
                      </a:cxn>
                      <a:cxn ang="0">
                        <a:pos x="184" y="10"/>
                      </a:cxn>
                      <a:cxn ang="0">
                        <a:pos x="174" y="22"/>
                      </a:cxn>
                      <a:cxn ang="0">
                        <a:pos x="174" y="22"/>
                      </a:cxn>
                      <a:cxn ang="0">
                        <a:pos x="164" y="38"/>
                      </a:cxn>
                      <a:cxn ang="0">
                        <a:pos x="164" y="38"/>
                      </a:cxn>
                      <a:cxn ang="0">
                        <a:pos x="98" y="112"/>
                      </a:cxn>
                      <a:cxn ang="0">
                        <a:pos x="98" y="112"/>
                      </a:cxn>
                      <a:cxn ang="0">
                        <a:pos x="32" y="188"/>
                      </a:cxn>
                      <a:cxn ang="0">
                        <a:pos x="32" y="188"/>
                      </a:cxn>
                      <a:cxn ang="0">
                        <a:pos x="20" y="202"/>
                      </a:cxn>
                      <a:cxn ang="0">
                        <a:pos x="20" y="202"/>
                      </a:cxn>
                      <a:cxn ang="0">
                        <a:pos x="8" y="212"/>
                      </a:cxn>
                      <a:cxn ang="0">
                        <a:pos x="8" y="212"/>
                      </a:cxn>
                      <a:cxn ang="0">
                        <a:pos x="0" y="220"/>
                      </a:cxn>
                      <a:cxn ang="0">
                        <a:pos x="0" y="220"/>
                      </a:cxn>
                      <a:cxn ang="0">
                        <a:pos x="6" y="210"/>
                      </a:cxn>
                      <a:cxn ang="0">
                        <a:pos x="6" y="210"/>
                      </a:cxn>
                      <a:cxn ang="0">
                        <a:pos x="14" y="198"/>
                      </a:cxn>
                      <a:cxn ang="0">
                        <a:pos x="14" y="198"/>
                      </a:cxn>
                      <a:cxn ang="0">
                        <a:pos x="26" y="182"/>
                      </a:cxn>
                      <a:cxn ang="0">
                        <a:pos x="26" y="182"/>
                      </a:cxn>
                      <a:cxn ang="0">
                        <a:pos x="92" y="108"/>
                      </a:cxn>
                      <a:cxn ang="0">
                        <a:pos x="92" y="108"/>
                      </a:cxn>
                      <a:cxn ang="0">
                        <a:pos x="158" y="32"/>
                      </a:cxn>
                      <a:cxn ang="0">
                        <a:pos x="158" y="32"/>
                      </a:cxn>
                      <a:cxn ang="0">
                        <a:pos x="170" y="18"/>
                      </a:cxn>
                      <a:cxn ang="0">
                        <a:pos x="170" y="18"/>
                      </a:cxn>
                      <a:cxn ang="0">
                        <a:pos x="180" y="8"/>
                      </a:cxn>
                      <a:cxn ang="0">
                        <a:pos x="180" y="8"/>
                      </a:cxn>
                      <a:cxn ang="0">
                        <a:pos x="190" y="0"/>
                      </a:cxn>
                      <a:cxn ang="0">
                        <a:pos x="190" y="0"/>
                      </a:cxn>
                    </a:cxnLst>
                    <a:rect l="0" t="0" r="r" b="b"/>
                    <a:pathLst>
                      <a:path w="190" h="220">
                        <a:moveTo>
                          <a:pt x="190" y="0"/>
                        </a:moveTo>
                        <a:lnTo>
                          <a:pt x="190" y="0"/>
                        </a:lnTo>
                        <a:lnTo>
                          <a:pt x="184" y="10"/>
                        </a:lnTo>
                        <a:lnTo>
                          <a:pt x="184" y="10"/>
                        </a:lnTo>
                        <a:lnTo>
                          <a:pt x="174" y="22"/>
                        </a:lnTo>
                        <a:lnTo>
                          <a:pt x="174" y="22"/>
                        </a:lnTo>
                        <a:lnTo>
                          <a:pt x="164" y="38"/>
                        </a:lnTo>
                        <a:lnTo>
                          <a:pt x="164" y="38"/>
                        </a:lnTo>
                        <a:lnTo>
                          <a:pt x="98" y="112"/>
                        </a:lnTo>
                        <a:lnTo>
                          <a:pt x="98" y="112"/>
                        </a:lnTo>
                        <a:lnTo>
                          <a:pt x="32" y="188"/>
                        </a:lnTo>
                        <a:lnTo>
                          <a:pt x="32" y="188"/>
                        </a:lnTo>
                        <a:lnTo>
                          <a:pt x="20" y="202"/>
                        </a:lnTo>
                        <a:lnTo>
                          <a:pt x="20" y="202"/>
                        </a:lnTo>
                        <a:lnTo>
                          <a:pt x="8" y="212"/>
                        </a:lnTo>
                        <a:lnTo>
                          <a:pt x="8" y="212"/>
                        </a:lnTo>
                        <a:lnTo>
                          <a:pt x="0" y="220"/>
                        </a:lnTo>
                        <a:lnTo>
                          <a:pt x="0" y="220"/>
                        </a:lnTo>
                        <a:lnTo>
                          <a:pt x="6" y="210"/>
                        </a:lnTo>
                        <a:lnTo>
                          <a:pt x="6" y="210"/>
                        </a:lnTo>
                        <a:lnTo>
                          <a:pt x="14" y="198"/>
                        </a:lnTo>
                        <a:lnTo>
                          <a:pt x="14" y="198"/>
                        </a:lnTo>
                        <a:lnTo>
                          <a:pt x="26" y="182"/>
                        </a:lnTo>
                        <a:lnTo>
                          <a:pt x="26" y="182"/>
                        </a:lnTo>
                        <a:lnTo>
                          <a:pt x="92" y="108"/>
                        </a:lnTo>
                        <a:lnTo>
                          <a:pt x="92" y="108"/>
                        </a:lnTo>
                        <a:lnTo>
                          <a:pt x="158" y="32"/>
                        </a:lnTo>
                        <a:lnTo>
                          <a:pt x="158" y="32"/>
                        </a:lnTo>
                        <a:lnTo>
                          <a:pt x="170" y="18"/>
                        </a:lnTo>
                        <a:lnTo>
                          <a:pt x="170" y="18"/>
                        </a:lnTo>
                        <a:lnTo>
                          <a:pt x="180" y="8"/>
                        </a:lnTo>
                        <a:lnTo>
                          <a:pt x="180" y="8"/>
                        </a:lnTo>
                        <a:lnTo>
                          <a:pt x="190" y="0"/>
                        </a:lnTo>
                        <a:lnTo>
                          <a:pt x="19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80" name="Freeform 88"/>
                  <p:cNvSpPr>
                    <a:spLocks/>
                  </p:cNvSpPr>
                  <p:nvPr/>
                </p:nvSpPr>
                <p:spPr bwMode="auto">
                  <a:xfrm>
                    <a:off x="6124575" y="1827213"/>
                    <a:ext cx="476250" cy="501650"/>
                  </a:xfrm>
                  <a:custGeom>
                    <a:avLst/>
                    <a:gdLst/>
                    <a:ahLst/>
                    <a:cxnLst>
                      <a:cxn ang="0">
                        <a:pos x="300" y="0"/>
                      </a:cxn>
                      <a:cxn ang="0">
                        <a:pos x="300" y="0"/>
                      </a:cxn>
                      <a:cxn ang="0">
                        <a:pos x="288" y="14"/>
                      </a:cxn>
                      <a:cxn ang="0">
                        <a:pos x="288" y="14"/>
                      </a:cxn>
                      <a:cxn ang="0">
                        <a:pos x="276" y="32"/>
                      </a:cxn>
                      <a:cxn ang="0">
                        <a:pos x="276" y="32"/>
                      </a:cxn>
                      <a:cxn ang="0">
                        <a:pos x="256" y="52"/>
                      </a:cxn>
                      <a:cxn ang="0">
                        <a:pos x="256" y="52"/>
                      </a:cxn>
                      <a:cxn ang="0">
                        <a:pos x="154" y="162"/>
                      </a:cxn>
                      <a:cxn ang="0">
                        <a:pos x="154" y="162"/>
                      </a:cxn>
                      <a:cxn ang="0">
                        <a:pos x="50" y="270"/>
                      </a:cxn>
                      <a:cxn ang="0">
                        <a:pos x="50" y="270"/>
                      </a:cxn>
                      <a:cxn ang="0">
                        <a:pos x="30" y="290"/>
                      </a:cxn>
                      <a:cxn ang="0">
                        <a:pos x="30" y="290"/>
                      </a:cxn>
                      <a:cxn ang="0">
                        <a:pos x="14" y="304"/>
                      </a:cxn>
                      <a:cxn ang="0">
                        <a:pos x="14" y="304"/>
                      </a:cxn>
                      <a:cxn ang="0">
                        <a:pos x="0" y="316"/>
                      </a:cxn>
                      <a:cxn ang="0">
                        <a:pos x="0" y="316"/>
                      </a:cxn>
                      <a:cxn ang="0">
                        <a:pos x="12" y="302"/>
                      </a:cxn>
                      <a:cxn ang="0">
                        <a:pos x="12" y="302"/>
                      </a:cxn>
                      <a:cxn ang="0">
                        <a:pos x="24" y="286"/>
                      </a:cxn>
                      <a:cxn ang="0">
                        <a:pos x="24" y="286"/>
                      </a:cxn>
                      <a:cxn ang="0">
                        <a:pos x="44" y="264"/>
                      </a:cxn>
                      <a:cxn ang="0">
                        <a:pos x="44" y="264"/>
                      </a:cxn>
                      <a:cxn ang="0">
                        <a:pos x="146" y="156"/>
                      </a:cxn>
                      <a:cxn ang="0">
                        <a:pos x="146" y="156"/>
                      </a:cxn>
                      <a:cxn ang="0">
                        <a:pos x="250" y="46"/>
                      </a:cxn>
                      <a:cxn ang="0">
                        <a:pos x="250" y="46"/>
                      </a:cxn>
                      <a:cxn ang="0">
                        <a:pos x="270" y="26"/>
                      </a:cxn>
                      <a:cxn ang="0">
                        <a:pos x="270" y="26"/>
                      </a:cxn>
                      <a:cxn ang="0">
                        <a:pos x="286" y="12"/>
                      </a:cxn>
                      <a:cxn ang="0">
                        <a:pos x="286" y="12"/>
                      </a:cxn>
                      <a:cxn ang="0">
                        <a:pos x="300" y="0"/>
                      </a:cxn>
                      <a:cxn ang="0">
                        <a:pos x="300" y="0"/>
                      </a:cxn>
                    </a:cxnLst>
                    <a:rect l="0" t="0" r="r" b="b"/>
                    <a:pathLst>
                      <a:path w="300" h="316">
                        <a:moveTo>
                          <a:pt x="300" y="0"/>
                        </a:moveTo>
                        <a:lnTo>
                          <a:pt x="300" y="0"/>
                        </a:lnTo>
                        <a:lnTo>
                          <a:pt x="288" y="14"/>
                        </a:lnTo>
                        <a:lnTo>
                          <a:pt x="288" y="14"/>
                        </a:lnTo>
                        <a:lnTo>
                          <a:pt x="276" y="32"/>
                        </a:lnTo>
                        <a:lnTo>
                          <a:pt x="276" y="32"/>
                        </a:lnTo>
                        <a:lnTo>
                          <a:pt x="256" y="52"/>
                        </a:lnTo>
                        <a:lnTo>
                          <a:pt x="256" y="52"/>
                        </a:lnTo>
                        <a:lnTo>
                          <a:pt x="154" y="162"/>
                        </a:lnTo>
                        <a:lnTo>
                          <a:pt x="154" y="162"/>
                        </a:lnTo>
                        <a:lnTo>
                          <a:pt x="50" y="270"/>
                        </a:lnTo>
                        <a:lnTo>
                          <a:pt x="50" y="270"/>
                        </a:lnTo>
                        <a:lnTo>
                          <a:pt x="30" y="290"/>
                        </a:lnTo>
                        <a:lnTo>
                          <a:pt x="30" y="290"/>
                        </a:lnTo>
                        <a:lnTo>
                          <a:pt x="14" y="304"/>
                        </a:lnTo>
                        <a:lnTo>
                          <a:pt x="14" y="304"/>
                        </a:lnTo>
                        <a:lnTo>
                          <a:pt x="0" y="316"/>
                        </a:lnTo>
                        <a:lnTo>
                          <a:pt x="0" y="316"/>
                        </a:lnTo>
                        <a:lnTo>
                          <a:pt x="12" y="302"/>
                        </a:lnTo>
                        <a:lnTo>
                          <a:pt x="12" y="302"/>
                        </a:lnTo>
                        <a:lnTo>
                          <a:pt x="24" y="286"/>
                        </a:lnTo>
                        <a:lnTo>
                          <a:pt x="24" y="286"/>
                        </a:lnTo>
                        <a:lnTo>
                          <a:pt x="44" y="264"/>
                        </a:lnTo>
                        <a:lnTo>
                          <a:pt x="44" y="264"/>
                        </a:lnTo>
                        <a:lnTo>
                          <a:pt x="146" y="156"/>
                        </a:lnTo>
                        <a:lnTo>
                          <a:pt x="146" y="156"/>
                        </a:lnTo>
                        <a:lnTo>
                          <a:pt x="250" y="46"/>
                        </a:lnTo>
                        <a:lnTo>
                          <a:pt x="250" y="46"/>
                        </a:lnTo>
                        <a:lnTo>
                          <a:pt x="270" y="26"/>
                        </a:lnTo>
                        <a:lnTo>
                          <a:pt x="270" y="26"/>
                        </a:lnTo>
                        <a:lnTo>
                          <a:pt x="286" y="12"/>
                        </a:lnTo>
                        <a:lnTo>
                          <a:pt x="286" y="12"/>
                        </a:lnTo>
                        <a:lnTo>
                          <a:pt x="300" y="0"/>
                        </a:lnTo>
                        <a:lnTo>
                          <a:pt x="30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81" name="Freeform 89"/>
                  <p:cNvSpPr>
                    <a:spLocks/>
                  </p:cNvSpPr>
                  <p:nvPr/>
                </p:nvSpPr>
                <p:spPr bwMode="auto">
                  <a:xfrm>
                    <a:off x="6124575" y="2287588"/>
                    <a:ext cx="654050" cy="606425"/>
                  </a:xfrm>
                  <a:custGeom>
                    <a:avLst/>
                    <a:gdLst/>
                    <a:ahLst/>
                    <a:cxnLst>
                      <a:cxn ang="0">
                        <a:pos x="412" y="0"/>
                      </a:cxn>
                      <a:cxn ang="0">
                        <a:pos x="412" y="0"/>
                      </a:cxn>
                      <a:cxn ang="0">
                        <a:pos x="394" y="18"/>
                      </a:cxn>
                      <a:cxn ang="0">
                        <a:pos x="394" y="18"/>
                      </a:cxn>
                      <a:cxn ang="0">
                        <a:pos x="376" y="38"/>
                      </a:cxn>
                      <a:cxn ang="0">
                        <a:pos x="376" y="38"/>
                      </a:cxn>
                      <a:cxn ang="0">
                        <a:pos x="350" y="64"/>
                      </a:cxn>
                      <a:cxn ang="0">
                        <a:pos x="350" y="64"/>
                      </a:cxn>
                      <a:cxn ang="0">
                        <a:pos x="208" y="194"/>
                      </a:cxn>
                      <a:cxn ang="0">
                        <a:pos x="208" y="194"/>
                      </a:cxn>
                      <a:cxn ang="0">
                        <a:pos x="66" y="326"/>
                      </a:cxn>
                      <a:cxn ang="0">
                        <a:pos x="66" y="326"/>
                      </a:cxn>
                      <a:cxn ang="0">
                        <a:pos x="40" y="350"/>
                      </a:cxn>
                      <a:cxn ang="0">
                        <a:pos x="40" y="350"/>
                      </a:cxn>
                      <a:cxn ang="0">
                        <a:pos x="18" y="368"/>
                      </a:cxn>
                      <a:cxn ang="0">
                        <a:pos x="18" y="368"/>
                      </a:cxn>
                      <a:cxn ang="0">
                        <a:pos x="0" y="382"/>
                      </a:cxn>
                      <a:cxn ang="0">
                        <a:pos x="0" y="382"/>
                      </a:cxn>
                      <a:cxn ang="0">
                        <a:pos x="16" y="366"/>
                      </a:cxn>
                      <a:cxn ang="0">
                        <a:pos x="16" y="366"/>
                      </a:cxn>
                      <a:cxn ang="0">
                        <a:pos x="36" y="346"/>
                      </a:cxn>
                      <a:cxn ang="0">
                        <a:pos x="36" y="346"/>
                      </a:cxn>
                      <a:cxn ang="0">
                        <a:pos x="60" y="320"/>
                      </a:cxn>
                      <a:cxn ang="0">
                        <a:pos x="60" y="320"/>
                      </a:cxn>
                      <a:cxn ang="0">
                        <a:pos x="202" y="188"/>
                      </a:cxn>
                      <a:cxn ang="0">
                        <a:pos x="202" y="188"/>
                      </a:cxn>
                      <a:cxn ang="0">
                        <a:pos x="344" y="58"/>
                      </a:cxn>
                      <a:cxn ang="0">
                        <a:pos x="344" y="58"/>
                      </a:cxn>
                      <a:cxn ang="0">
                        <a:pos x="372" y="34"/>
                      </a:cxn>
                      <a:cxn ang="0">
                        <a:pos x="372" y="34"/>
                      </a:cxn>
                      <a:cxn ang="0">
                        <a:pos x="392" y="16"/>
                      </a:cxn>
                      <a:cxn ang="0">
                        <a:pos x="392" y="16"/>
                      </a:cxn>
                      <a:cxn ang="0">
                        <a:pos x="412" y="0"/>
                      </a:cxn>
                      <a:cxn ang="0">
                        <a:pos x="412" y="0"/>
                      </a:cxn>
                    </a:cxnLst>
                    <a:rect l="0" t="0" r="r" b="b"/>
                    <a:pathLst>
                      <a:path w="412" h="382">
                        <a:moveTo>
                          <a:pt x="412" y="0"/>
                        </a:moveTo>
                        <a:lnTo>
                          <a:pt x="412" y="0"/>
                        </a:lnTo>
                        <a:lnTo>
                          <a:pt x="394" y="18"/>
                        </a:lnTo>
                        <a:lnTo>
                          <a:pt x="394" y="18"/>
                        </a:lnTo>
                        <a:lnTo>
                          <a:pt x="376" y="38"/>
                        </a:lnTo>
                        <a:lnTo>
                          <a:pt x="376" y="38"/>
                        </a:lnTo>
                        <a:lnTo>
                          <a:pt x="350" y="64"/>
                        </a:lnTo>
                        <a:lnTo>
                          <a:pt x="350" y="64"/>
                        </a:lnTo>
                        <a:lnTo>
                          <a:pt x="208" y="194"/>
                        </a:lnTo>
                        <a:lnTo>
                          <a:pt x="208" y="194"/>
                        </a:lnTo>
                        <a:lnTo>
                          <a:pt x="66" y="326"/>
                        </a:lnTo>
                        <a:lnTo>
                          <a:pt x="66" y="326"/>
                        </a:lnTo>
                        <a:lnTo>
                          <a:pt x="40" y="350"/>
                        </a:lnTo>
                        <a:lnTo>
                          <a:pt x="40" y="350"/>
                        </a:lnTo>
                        <a:lnTo>
                          <a:pt x="18" y="368"/>
                        </a:lnTo>
                        <a:lnTo>
                          <a:pt x="18" y="368"/>
                        </a:lnTo>
                        <a:lnTo>
                          <a:pt x="0" y="382"/>
                        </a:lnTo>
                        <a:lnTo>
                          <a:pt x="0" y="382"/>
                        </a:lnTo>
                        <a:lnTo>
                          <a:pt x="16" y="366"/>
                        </a:lnTo>
                        <a:lnTo>
                          <a:pt x="16" y="366"/>
                        </a:lnTo>
                        <a:lnTo>
                          <a:pt x="36" y="346"/>
                        </a:lnTo>
                        <a:lnTo>
                          <a:pt x="36" y="346"/>
                        </a:lnTo>
                        <a:lnTo>
                          <a:pt x="60" y="320"/>
                        </a:lnTo>
                        <a:lnTo>
                          <a:pt x="60" y="320"/>
                        </a:lnTo>
                        <a:lnTo>
                          <a:pt x="202" y="188"/>
                        </a:lnTo>
                        <a:lnTo>
                          <a:pt x="202" y="188"/>
                        </a:lnTo>
                        <a:lnTo>
                          <a:pt x="344" y="58"/>
                        </a:lnTo>
                        <a:lnTo>
                          <a:pt x="344" y="58"/>
                        </a:lnTo>
                        <a:lnTo>
                          <a:pt x="372" y="34"/>
                        </a:lnTo>
                        <a:lnTo>
                          <a:pt x="372" y="34"/>
                        </a:lnTo>
                        <a:lnTo>
                          <a:pt x="392" y="16"/>
                        </a:lnTo>
                        <a:lnTo>
                          <a:pt x="392" y="16"/>
                        </a:lnTo>
                        <a:lnTo>
                          <a:pt x="412" y="0"/>
                        </a:lnTo>
                        <a:lnTo>
                          <a:pt x="412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82" name="Freeform 90"/>
                  <p:cNvSpPr>
                    <a:spLocks/>
                  </p:cNvSpPr>
                  <p:nvPr/>
                </p:nvSpPr>
                <p:spPr bwMode="auto">
                  <a:xfrm>
                    <a:off x="6124575" y="2770188"/>
                    <a:ext cx="806450" cy="692150"/>
                  </a:xfrm>
                  <a:custGeom>
                    <a:avLst/>
                    <a:gdLst/>
                    <a:ahLst/>
                    <a:cxnLst>
                      <a:cxn ang="0">
                        <a:pos x="508" y="0"/>
                      </a:cxn>
                      <a:cxn ang="0">
                        <a:pos x="508" y="0"/>
                      </a:cxn>
                      <a:cxn ang="0">
                        <a:pos x="488" y="20"/>
                      </a:cxn>
                      <a:cxn ang="0">
                        <a:pos x="488" y="20"/>
                      </a:cxn>
                      <a:cxn ang="0">
                        <a:pos x="464" y="42"/>
                      </a:cxn>
                      <a:cxn ang="0">
                        <a:pos x="464" y="42"/>
                      </a:cxn>
                      <a:cxn ang="0">
                        <a:pos x="432" y="70"/>
                      </a:cxn>
                      <a:cxn ang="0">
                        <a:pos x="432" y="70"/>
                      </a:cxn>
                      <a:cxn ang="0">
                        <a:pos x="256" y="220"/>
                      </a:cxn>
                      <a:cxn ang="0">
                        <a:pos x="256" y="220"/>
                      </a:cxn>
                      <a:cxn ang="0">
                        <a:pos x="82" y="370"/>
                      </a:cxn>
                      <a:cxn ang="0">
                        <a:pos x="82" y="370"/>
                      </a:cxn>
                      <a:cxn ang="0">
                        <a:pos x="48" y="398"/>
                      </a:cxn>
                      <a:cxn ang="0">
                        <a:pos x="48" y="398"/>
                      </a:cxn>
                      <a:cxn ang="0">
                        <a:pos x="22" y="418"/>
                      </a:cxn>
                      <a:cxn ang="0">
                        <a:pos x="22" y="418"/>
                      </a:cxn>
                      <a:cxn ang="0">
                        <a:pos x="0" y="436"/>
                      </a:cxn>
                      <a:cxn ang="0">
                        <a:pos x="0" y="436"/>
                      </a:cxn>
                      <a:cxn ang="0">
                        <a:pos x="20" y="416"/>
                      </a:cxn>
                      <a:cxn ang="0">
                        <a:pos x="20" y="416"/>
                      </a:cxn>
                      <a:cxn ang="0">
                        <a:pos x="44" y="392"/>
                      </a:cxn>
                      <a:cxn ang="0">
                        <a:pos x="44" y="392"/>
                      </a:cxn>
                      <a:cxn ang="0">
                        <a:pos x="76" y="364"/>
                      </a:cxn>
                      <a:cxn ang="0">
                        <a:pos x="76" y="364"/>
                      </a:cxn>
                      <a:cxn ang="0">
                        <a:pos x="250" y="214"/>
                      </a:cxn>
                      <a:cxn ang="0">
                        <a:pos x="250" y="214"/>
                      </a:cxn>
                      <a:cxn ang="0">
                        <a:pos x="426" y="64"/>
                      </a:cxn>
                      <a:cxn ang="0">
                        <a:pos x="426" y="64"/>
                      </a:cxn>
                      <a:cxn ang="0">
                        <a:pos x="458" y="38"/>
                      </a:cxn>
                      <a:cxn ang="0">
                        <a:pos x="458" y="38"/>
                      </a:cxn>
                      <a:cxn ang="0">
                        <a:pos x="484" y="16"/>
                      </a:cxn>
                      <a:cxn ang="0">
                        <a:pos x="484" y="16"/>
                      </a:cxn>
                      <a:cxn ang="0">
                        <a:pos x="508" y="0"/>
                      </a:cxn>
                      <a:cxn ang="0">
                        <a:pos x="508" y="0"/>
                      </a:cxn>
                    </a:cxnLst>
                    <a:rect l="0" t="0" r="r" b="b"/>
                    <a:pathLst>
                      <a:path w="508" h="436">
                        <a:moveTo>
                          <a:pt x="508" y="0"/>
                        </a:moveTo>
                        <a:lnTo>
                          <a:pt x="508" y="0"/>
                        </a:lnTo>
                        <a:lnTo>
                          <a:pt x="488" y="20"/>
                        </a:lnTo>
                        <a:lnTo>
                          <a:pt x="488" y="20"/>
                        </a:lnTo>
                        <a:lnTo>
                          <a:pt x="464" y="42"/>
                        </a:lnTo>
                        <a:lnTo>
                          <a:pt x="464" y="42"/>
                        </a:lnTo>
                        <a:lnTo>
                          <a:pt x="432" y="70"/>
                        </a:lnTo>
                        <a:lnTo>
                          <a:pt x="432" y="70"/>
                        </a:lnTo>
                        <a:lnTo>
                          <a:pt x="256" y="220"/>
                        </a:lnTo>
                        <a:lnTo>
                          <a:pt x="256" y="220"/>
                        </a:lnTo>
                        <a:lnTo>
                          <a:pt x="82" y="370"/>
                        </a:lnTo>
                        <a:lnTo>
                          <a:pt x="82" y="370"/>
                        </a:lnTo>
                        <a:lnTo>
                          <a:pt x="48" y="398"/>
                        </a:lnTo>
                        <a:lnTo>
                          <a:pt x="48" y="398"/>
                        </a:lnTo>
                        <a:lnTo>
                          <a:pt x="22" y="418"/>
                        </a:lnTo>
                        <a:lnTo>
                          <a:pt x="22" y="418"/>
                        </a:lnTo>
                        <a:lnTo>
                          <a:pt x="0" y="436"/>
                        </a:lnTo>
                        <a:lnTo>
                          <a:pt x="0" y="436"/>
                        </a:lnTo>
                        <a:lnTo>
                          <a:pt x="20" y="416"/>
                        </a:lnTo>
                        <a:lnTo>
                          <a:pt x="20" y="416"/>
                        </a:lnTo>
                        <a:lnTo>
                          <a:pt x="44" y="392"/>
                        </a:lnTo>
                        <a:lnTo>
                          <a:pt x="44" y="392"/>
                        </a:lnTo>
                        <a:lnTo>
                          <a:pt x="76" y="364"/>
                        </a:lnTo>
                        <a:lnTo>
                          <a:pt x="76" y="364"/>
                        </a:lnTo>
                        <a:lnTo>
                          <a:pt x="250" y="214"/>
                        </a:lnTo>
                        <a:lnTo>
                          <a:pt x="250" y="214"/>
                        </a:lnTo>
                        <a:lnTo>
                          <a:pt x="426" y="64"/>
                        </a:lnTo>
                        <a:lnTo>
                          <a:pt x="426" y="64"/>
                        </a:lnTo>
                        <a:lnTo>
                          <a:pt x="458" y="38"/>
                        </a:lnTo>
                        <a:lnTo>
                          <a:pt x="458" y="38"/>
                        </a:lnTo>
                        <a:lnTo>
                          <a:pt x="484" y="16"/>
                        </a:lnTo>
                        <a:lnTo>
                          <a:pt x="484" y="16"/>
                        </a:lnTo>
                        <a:lnTo>
                          <a:pt x="508" y="0"/>
                        </a:lnTo>
                        <a:lnTo>
                          <a:pt x="508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83" name="Freeform 91"/>
                  <p:cNvSpPr>
                    <a:spLocks/>
                  </p:cNvSpPr>
                  <p:nvPr/>
                </p:nvSpPr>
                <p:spPr bwMode="auto">
                  <a:xfrm>
                    <a:off x="6124575" y="3236913"/>
                    <a:ext cx="914400" cy="695325"/>
                  </a:xfrm>
                  <a:custGeom>
                    <a:avLst/>
                    <a:gdLst/>
                    <a:ahLst/>
                    <a:cxnLst>
                      <a:cxn ang="0">
                        <a:pos x="576" y="0"/>
                      </a:cxn>
                      <a:cxn ang="0">
                        <a:pos x="576" y="0"/>
                      </a:cxn>
                      <a:cxn ang="0">
                        <a:pos x="552" y="20"/>
                      </a:cxn>
                      <a:cxn ang="0">
                        <a:pos x="552" y="20"/>
                      </a:cxn>
                      <a:cxn ang="0">
                        <a:pos x="524" y="44"/>
                      </a:cxn>
                      <a:cxn ang="0">
                        <a:pos x="524" y="44"/>
                      </a:cxn>
                      <a:cxn ang="0">
                        <a:pos x="488" y="72"/>
                      </a:cxn>
                      <a:cxn ang="0">
                        <a:pos x="488" y="72"/>
                      </a:cxn>
                      <a:cxn ang="0">
                        <a:pos x="290" y="222"/>
                      </a:cxn>
                      <a:cxn ang="0">
                        <a:pos x="290" y="222"/>
                      </a:cxn>
                      <a:cxn ang="0">
                        <a:pos x="92" y="374"/>
                      </a:cxn>
                      <a:cxn ang="0">
                        <a:pos x="92" y="374"/>
                      </a:cxn>
                      <a:cxn ang="0">
                        <a:pos x="54" y="400"/>
                      </a:cxn>
                      <a:cxn ang="0">
                        <a:pos x="54" y="400"/>
                      </a:cxn>
                      <a:cxn ang="0">
                        <a:pos x="26" y="420"/>
                      </a:cxn>
                      <a:cxn ang="0">
                        <a:pos x="26" y="420"/>
                      </a:cxn>
                      <a:cxn ang="0">
                        <a:pos x="0" y="438"/>
                      </a:cxn>
                      <a:cxn ang="0">
                        <a:pos x="0" y="438"/>
                      </a:cxn>
                      <a:cxn ang="0">
                        <a:pos x="24" y="418"/>
                      </a:cxn>
                      <a:cxn ang="0">
                        <a:pos x="24" y="418"/>
                      </a:cxn>
                      <a:cxn ang="0">
                        <a:pos x="50" y="396"/>
                      </a:cxn>
                      <a:cxn ang="0">
                        <a:pos x="50" y="396"/>
                      </a:cxn>
                      <a:cxn ang="0">
                        <a:pos x="86" y="366"/>
                      </a:cxn>
                      <a:cxn ang="0">
                        <a:pos x="86" y="366"/>
                      </a:cxn>
                      <a:cxn ang="0">
                        <a:pos x="286" y="216"/>
                      </a:cxn>
                      <a:cxn ang="0">
                        <a:pos x="286" y="216"/>
                      </a:cxn>
                      <a:cxn ang="0">
                        <a:pos x="484" y="66"/>
                      </a:cxn>
                      <a:cxn ang="0">
                        <a:pos x="484" y="66"/>
                      </a:cxn>
                      <a:cxn ang="0">
                        <a:pos x="520" y="38"/>
                      </a:cxn>
                      <a:cxn ang="0">
                        <a:pos x="520" y="38"/>
                      </a:cxn>
                      <a:cxn ang="0">
                        <a:pos x="550" y="18"/>
                      </a:cxn>
                      <a:cxn ang="0">
                        <a:pos x="550" y="18"/>
                      </a:cxn>
                      <a:cxn ang="0">
                        <a:pos x="576" y="0"/>
                      </a:cxn>
                      <a:cxn ang="0">
                        <a:pos x="576" y="0"/>
                      </a:cxn>
                    </a:cxnLst>
                    <a:rect l="0" t="0" r="r" b="b"/>
                    <a:pathLst>
                      <a:path w="576" h="438">
                        <a:moveTo>
                          <a:pt x="576" y="0"/>
                        </a:moveTo>
                        <a:lnTo>
                          <a:pt x="576" y="0"/>
                        </a:lnTo>
                        <a:lnTo>
                          <a:pt x="552" y="20"/>
                        </a:lnTo>
                        <a:lnTo>
                          <a:pt x="552" y="20"/>
                        </a:lnTo>
                        <a:lnTo>
                          <a:pt x="524" y="44"/>
                        </a:lnTo>
                        <a:lnTo>
                          <a:pt x="524" y="44"/>
                        </a:lnTo>
                        <a:lnTo>
                          <a:pt x="488" y="72"/>
                        </a:lnTo>
                        <a:lnTo>
                          <a:pt x="488" y="72"/>
                        </a:lnTo>
                        <a:lnTo>
                          <a:pt x="290" y="222"/>
                        </a:lnTo>
                        <a:lnTo>
                          <a:pt x="290" y="222"/>
                        </a:lnTo>
                        <a:lnTo>
                          <a:pt x="92" y="374"/>
                        </a:lnTo>
                        <a:lnTo>
                          <a:pt x="92" y="374"/>
                        </a:lnTo>
                        <a:lnTo>
                          <a:pt x="54" y="400"/>
                        </a:lnTo>
                        <a:lnTo>
                          <a:pt x="54" y="400"/>
                        </a:lnTo>
                        <a:lnTo>
                          <a:pt x="26" y="420"/>
                        </a:lnTo>
                        <a:lnTo>
                          <a:pt x="26" y="420"/>
                        </a:lnTo>
                        <a:lnTo>
                          <a:pt x="0" y="438"/>
                        </a:lnTo>
                        <a:lnTo>
                          <a:pt x="0" y="438"/>
                        </a:lnTo>
                        <a:lnTo>
                          <a:pt x="24" y="418"/>
                        </a:lnTo>
                        <a:lnTo>
                          <a:pt x="24" y="418"/>
                        </a:lnTo>
                        <a:lnTo>
                          <a:pt x="50" y="396"/>
                        </a:lnTo>
                        <a:lnTo>
                          <a:pt x="50" y="396"/>
                        </a:lnTo>
                        <a:lnTo>
                          <a:pt x="86" y="366"/>
                        </a:lnTo>
                        <a:lnTo>
                          <a:pt x="86" y="366"/>
                        </a:lnTo>
                        <a:lnTo>
                          <a:pt x="286" y="216"/>
                        </a:lnTo>
                        <a:lnTo>
                          <a:pt x="286" y="216"/>
                        </a:lnTo>
                        <a:lnTo>
                          <a:pt x="484" y="66"/>
                        </a:lnTo>
                        <a:lnTo>
                          <a:pt x="484" y="66"/>
                        </a:lnTo>
                        <a:lnTo>
                          <a:pt x="520" y="38"/>
                        </a:lnTo>
                        <a:lnTo>
                          <a:pt x="520" y="38"/>
                        </a:lnTo>
                        <a:lnTo>
                          <a:pt x="550" y="18"/>
                        </a:lnTo>
                        <a:lnTo>
                          <a:pt x="550" y="18"/>
                        </a:lnTo>
                        <a:lnTo>
                          <a:pt x="576" y="0"/>
                        </a:lnTo>
                        <a:lnTo>
                          <a:pt x="576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84" name="Freeform 92"/>
                  <p:cNvSpPr>
                    <a:spLocks/>
                  </p:cNvSpPr>
                  <p:nvPr/>
                </p:nvSpPr>
                <p:spPr bwMode="auto">
                  <a:xfrm>
                    <a:off x="6124575" y="3662363"/>
                    <a:ext cx="955675" cy="688975"/>
                  </a:xfrm>
                  <a:custGeom>
                    <a:avLst/>
                    <a:gdLst/>
                    <a:ahLst/>
                    <a:cxnLst>
                      <a:cxn ang="0">
                        <a:pos x="602" y="0"/>
                      </a:cxn>
                      <a:cxn ang="0">
                        <a:pos x="602" y="0"/>
                      </a:cxn>
                      <a:cxn ang="0">
                        <a:pos x="578" y="20"/>
                      </a:cxn>
                      <a:cxn ang="0">
                        <a:pos x="578" y="20"/>
                      </a:cxn>
                      <a:cxn ang="0">
                        <a:pos x="548" y="44"/>
                      </a:cxn>
                      <a:cxn ang="0">
                        <a:pos x="548" y="44"/>
                      </a:cxn>
                      <a:cxn ang="0">
                        <a:pos x="510" y="72"/>
                      </a:cxn>
                      <a:cxn ang="0">
                        <a:pos x="510" y="72"/>
                      </a:cxn>
                      <a:cxn ang="0">
                        <a:pos x="304" y="220"/>
                      </a:cxn>
                      <a:cxn ang="0">
                        <a:pos x="304" y="220"/>
                      </a:cxn>
                      <a:cxn ang="0">
                        <a:pos x="96" y="370"/>
                      </a:cxn>
                      <a:cxn ang="0">
                        <a:pos x="96" y="370"/>
                      </a:cxn>
                      <a:cxn ang="0">
                        <a:pos x="56" y="396"/>
                      </a:cxn>
                      <a:cxn ang="0">
                        <a:pos x="56" y="396"/>
                      </a:cxn>
                      <a:cxn ang="0">
                        <a:pos x="26" y="416"/>
                      </a:cxn>
                      <a:cxn ang="0">
                        <a:pos x="26" y="416"/>
                      </a:cxn>
                      <a:cxn ang="0">
                        <a:pos x="0" y="434"/>
                      </a:cxn>
                      <a:cxn ang="0">
                        <a:pos x="0" y="434"/>
                      </a:cxn>
                      <a:cxn ang="0">
                        <a:pos x="24" y="414"/>
                      </a:cxn>
                      <a:cxn ang="0">
                        <a:pos x="24" y="414"/>
                      </a:cxn>
                      <a:cxn ang="0">
                        <a:pos x="54" y="392"/>
                      </a:cxn>
                      <a:cxn ang="0">
                        <a:pos x="54" y="392"/>
                      </a:cxn>
                      <a:cxn ang="0">
                        <a:pos x="92" y="362"/>
                      </a:cxn>
                      <a:cxn ang="0">
                        <a:pos x="92" y="362"/>
                      </a:cxn>
                      <a:cxn ang="0">
                        <a:pos x="298" y="214"/>
                      </a:cxn>
                      <a:cxn ang="0">
                        <a:pos x="298" y="214"/>
                      </a:cxn>
                      <a:cxn ang="0">
                        <a:pos x="506" y="64"/>
                      </a:cxn>
                      <a:cxn ang="0">
                        <a:pos x="506" y="64"/>
                      </a:cxn>
                      <a:cxn ang="0">
                        <a:pos x="544" y="38"/>
                      </a:cxn>
                      <a:cxn ang="0">
                        <a:pos x="544" y="38"/>
                      </a:cxn>
                      <a:cxn ang="0">
                        <a:pos x="576" y="18"/>
                      </a:cxn>
                      <a:cxn ang="0">
                        <a:pos x="576" y="18"/>
                      </a:cxn>
                      <a:cxn ang="0">
                        <a:pos x="602" y="0"/>
                      </a:cxn>
                      <a:cxn ang="0">
                        <a:pos x="602" y="0"/>
                      </a:cxn>
                    </a:cxnLst>
                    <a:rect l="0" t="0" r="r" b="b"/>
                    <a:pathLst>
                      <a:path w="602" h="434">
                        <a:moveTo>
                          <a:pt x="602" y="0"/>
                        </a:moveTo>
                        <a:lnTo>
                          <a:pt x="602" y="0"/>
                        </a:lnTo>
                        <a:lnTo>
                          <a:pt x="578" y="20"/>
                        </a:lnTo>
                        <a:lnTo>
                          <a:pt x="578" y="20"/>
                        </a:lnTo>
                        <a:lnTo>
                          <a:pt x="548" y="44"/>
                        </a:lnTo>
                        <a:lnTo>
                          <a:pt x="548" y="44"/>
                        </a:lnTo>
                        <a:lnTo>
                          <a:pt x="510" y="72"/>
                        </a:lnTo>
                        <a:lnTo>
                          <a:pt x="510" y="72"/>
                        </a:lnTo>
                        <a:lnTo>
                          <a:pt x="304" y="220"/>
                        </a:lnTo>
                        <a:lnTo>
                          <a:pt x="304" y="220"/>
                        </a:lnTo>
                        <a:lnTo>
                          <a:pt x="96" y="370"/>
                        </a:lnTo>
                        <a:lnTo>
                          <a:pt x="96" y="370"/>
                        </a:lnTo>
                        <a:lnTo>
                          <a:pt x="56" y="396"/>
                        </a:lnTo>
                        <a:lnTo>
                          <a:pt x="56" y="396"/>
                        </a:lnTo>
                        <a:lnTo>
                          <a:pt x="26" y="416"/>
                        </a:lnTo>
                        <a:lnTo>
                          <a:pt x="26" y="416"/>
                        </a:lnTo>
                        <a:lnTo>
                          <a:pt x="0" y="434"/>
                        </a:lnTo>
                        <a:lnTo>
                          <a:pt x="0" y="434"/>
                        </a:lnTo>
                        <a:lnTo>
                          <a:pt x="24" y="414"/>
                        </a:lnTo>
                        <a:lnTo>
                          <a:pt x="24" y="414"/>
                        </a:lnTo>
                        <a:lnTo>
                          <a:pt x="54" y="392"/>
                        </a:lnTo>
                        <a:lnTo>
                          <a:pt x="54" y="392"/>
                        </a:lnTo>
                        <a:lnTo>
                          <a:pt x="92" y="362"/>
                        </a:lnTo>
                        <a:lnTo>
                          <a:pt x="92" y="362"/>
                        </a:lnTo>
                        <a:lnTo>
                          <a:pt x="298" y="214"/>
                        </a:lnTo>
                        <a:lnTo>
                          <a:pt x="298" y="214"/>
                        </a:lnTo>
                        <a:lnTo>
                          <a:pt x="506" y="64"/>
                        </a:lnTo>
                        <a:lnTo>
                          <a:pt x="506" y="64"/>
                        </a:lnTo>
                        <a:lnTo>
                          <a:pt x="544" y="38"/>
                        </a:lnTo>
                        <a:lnTo>
                          <a:pt x="544" y="38"/>
                        </a:lnTo>
                        <a:lnTo>
                          <a:pt x="576" y="18"/>
                        </a:lnTo>
                        <a:lnTo>
                          <a:pt x="576" y="18"/>
                        </a:lnTo>
                        <a:lnTo>
                          <a:pt x="602" y="0"/>
                        </a:lnTo>
                        <a:lnTo>
                          <a:pt x="602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85" name="Freeform 93"/>
                  <p:cNvSpPr>
                    <a:spLocks/>
                  </p:cNvSpPr>
                  <p:nvPr/>
                </p:nvSpPr>
                <p:spPr bwMode="auto">
                  <a:xfrm>
                    <a:off x="6124575" y="4049713"/>
                    <a:ext cx="936625" cy="638175"/>
                  </a:xfrm>
                  <a:custGeom>
                    <a:avLst/>
                    <a:gdLst/>
                    <a:ahLst/>
                    <a:cxnLst>
                      <a:cxn ang="0">
                        <a:pos x="590" y="0"/>
                      </a:cxn>
                      <a:cxn ang="0">
                        <a:pos x="590" y="0"/>
                      </a:cxn>
                      <a:cxn ang="0">
                        <a:pos x="566" y="18"/>
                      </a:cxn>
                      <a:cxn ang="0">
                        <a:pos x="566" y="18"/>
                      </a:cxn>
                      <a:cxn ang="0">
                        <a:pos x="536" y="40"/>
                      </a:cxn>
                      <a:cxn ang="0">
                        <a:pos x="536" y="40"/>
                      </a:cxn>
                      <a:cxn ang="0">
                        <a:pos x="500" y="66"/>
                      </a:cxn>
                      <a:cxn ang="0">
                        <a:pos x="500" y="66"/>
                      </a:cxn>
                      <a:cxn ang="0">
                        <a:pos x="296" y="204"/>
                      </a:cxn>
                      <a:cxn ang="0">
                        <a:pos x="296" y="204"/>
                      </a:cxn>
                      <a:cxn ang="0">
                        <a:pos x="94" y="342"/>
                      </a:cxn>
                      <a:cxn ang="0">
                        <a:pos x="94" y="342"/>
                      </a:cxn>
                      <a:cxn ang="0">
                        <a:pos x="56" y="368"/>
                      </a:cxn>
                      <a:cxn ang="0">
                        <a:pos x="56" y="368"/>
                      </a:cxn>
                      <a:cxn ang="0">
                        <a:pos x="26" y="386"/>
                      </a:cxn>
                      <a:cxn ang="0">
                        <a:pos x="26" y="386"/>
                      </a:cxn>
                      <a:cxn ang="0">
                        <a:pos x="0" y="402"/>
                      </a:cxn>
                      <a:cxn ang="0">
                        <a:pos x="0" y="402"/>
                      </a:cxn>
                      <a:cxn ang="0">
                        <a:pos x="24" y="384"/>
                      </a:cxn>
                      <a:cxn ang="0">
                        <a:pos x="24" y="384"/>
                      </a:cxn>
                      <a:cxn ang="0">
                        <a:pos x="52" y="362"/>
                      </a:cxn>
                      <a:cxn ang="0">
                        <a:pos x="52" y="362"/>
                      </a:cxn>
                      <a:cxn ang="0">
                        <a:pos x="90" y="336"/>
                      </a:cxn>
                      <a:cxn ang="0">
                        <a:pos x="90" y="336"/>
                      </a:cxn>
                      <a:cxn ang="0">
                        <a:pos x="292" y="198"/>
                      </a:cxn>
                      <a:cxn ang="0">
                        <a:pos x="292" y="198"/>
                      </a:cxn>
                      <a:cxn ang="0">
                        <a:pos x="494" y="58"/>
                      </a:cxn>
                      <a:cxn ang="0">
                        <a:pos x="494" y="58"/>
                      </a:cxn>
                      <a:cxn ang="0">
                        <a:pos x="534" y="34"/>
                      </a:cxn>
                      <a:cxn ang="0">
                        <a:pos x="534" y="34"/>
                      </a:cxn>
                      <a:cxn ang="0">
                        <a:pos x="564" y="16"/>
                      </a:cxn>
                      <a:cxn ang="0">
                        <a:pos x="564" y="16"/>
                      </a:cxn>
                      <a:cxn ang="0">
                        <a:pos x="590" y="0"/>
                      </a:cxn>
                      <a:cxn ang="0">
                        <a:pos x="590" y="0"/>
                      </a:cxn>
                    </a:cxnLst>
                    <a:rect l="0" t="0" r="r" b="b"/>
                    <a:pathLst>
                      <a:path w="590" h="402">
                        <a:moveTo>
                          <a:pt x="590" y="0"/>
                        </a:moveTo>
                        <a:lnTo>
                          <a:pt x="590" y="0"/>
                        </a:lnTo>
                        <a:lnTo>
                          <a:pt x="566" y="18"/>
                        </a:lnTo>
                        <a:lnTo>
                          <a:pt x="566" y="18"/>
                        </a:lnTo>
                        <a:lnTo>
                          <a:pt x="536" y="40"/>
                        </a:lnTo>
                        <a:lnTo>
                          <a:pt x="536" y="40"/>
                        </a:lnTo>
                        <a:lnTo>
                          <a:pt x="500" y="66"/>
                        </a:lnTo>
                        <a:lnTo>
                          <a:pt x="500" y="66"/>
                        </a:lnTo>
                        <a:lnTo>
                          <a:pt x="296" y="204"/>
                        </a:lnTo>
                        <a:lnTo>
                          <a:pt x="296" y="204"/>
                        </a:lnTo>
                        <a:lnTo>
                          <a:pt x="94" y="342"/>
                        </a:lnTo>
                        <a:lnTo>
                          <a:pt x="94" y="342"/>
                        </a:lnTo>
                        <a:lnTo>
                          <a:pt x="56" y="368"/>
                        </a:lnTo>
                        <a:lnTo>
                          <a:pt x="56" y="368"/>
                        </a:lnTo>
                        <a:lnTo>
                          <a:pt x="26" y="386"/>
                        </a:lnTo>
                        <a:lnTo>
                          <a:pt x="26" y="386"/>
                        </a:lnTo>
                        <a:lnTo>
                          <a:pt x="0" y="402"/>
                        </a:lnTo>
                        <a:lnTo>
                          <a:pt x="0" y="402"/>
                        </a:lnTo>
                        <a:lnTo>
                          <a:pt x="24" y="384"/>
                        </a:lnTo>
                        <a:lnTo>
                          <a:pt x="24" y="384"/>
                        </a:lnTo>
                        <a:lnTo>
                          <a:pt x="52" y="362"/>
                        </a:lnTo>
                        <a:lnTo>
                          <a:pt x="52" y="362"/>
                        </a:lnTo>
                        <a:lnTo>
                          <a:pt x="90" y="336"/>
                        </a:lnTo>
                        <a:lnTo>
                          <a:pt x="90" y="336"/>
                        </a:lnTo>
                        <a:lnTo>
                          <a:pt x="292" y="198"/>
                        </a:lnTo>
                        <a:lnTo>
                          <a:pt x="292" y="198"/>
                        </a:lnTo>
                        <a:lnTo>
                          <a:pt x="494" y="58"/>
                        </a:lnTo>
                        <a:lnTo>
                          <a:pt x="494" y="58"/>
                        </a:lnTo>
                        <a:lnTo>
                          <a:pt x="534" y="34"/>
                        </a:lnTo>
                        <a:lnTo>
                          <a:pt x="534" y="34"/>
                        </a:lnTo>
                        <a:lnTo>
                          <a:pt x="564" y="16"/>
                        </a:lnTo>
                        <a:lnTo>
                          <a:pt x="564" y="16"/>
                        </a:lnTo>
                        <a:lnTo>
                          <a:pt x="590" y="0"/>
                        </a:lnTo>
                        <a:lnTo>
                          <a:pt x="59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86" name="Freeform 94"/>
                  <p:cNvSpPr>
                    <a:spLocks/>
                  </p:cNvSpPr>
                  <p:nvPr/>
                </p:nvSpPr>
                <p:spPr bwMode="auto">
                  <a:xfrm>
                    <a:off x="6124575" y="4408488"/>
                    <a:ext cx="879475" cy="590550"/>
                  </a:xfrm>
                  <a:custGeom>
                    <a:avLst/>
                    <a:gdLst/>
                    <a:ahLst/>
                    <a:cxnLst>
                      <a:cxn ang="0">
                        <a:pos x="554" y="0"/>
                      </a:cxn>
                      <a:cxn ang="0">
                        <a:pos x="554" y="0"/>
                      </a:cxn>
                      <a:cxn ang="0">
                        <a:pos x="532" y="18"/>
                      </a:cxn>
                      <a:cxn ang="0">
                        <a:pos x="532" y="18"/>
                      </a:cxn>
                      <a:cxn ang="0">
                        <a:pos x="504" y="38"/>
                      </a:cxn>
                      <a:cxn ang="0">
                        <a:pos x="504" y="38"/>
                      </a:cxn>
                      <a:cxn ang="0">
                        <a:pos x="470" y="62"/>
                      </a:cxn>
                      <a:cxn ang="0">
                        <a:pos x="470" y="62"/>
                      </a:cxn>
                      <a:cxn ang="0">
                        <a:pos x="280" y="190"/>
                      </a:cxn>
                      <a:cxn ang="0">
                        <a:pos x="280" y="190"/>
                      </a:cxn>
                      <a:cxn ang="0">
                        <a:pos x="88" y="316"/>
                      </a:cxn>
                      <a:cxn ang="0">
                        <a:pos x="88" y="316"/>
                      </a:cxn>
                      <a:cxn ang="0">
                        <a:pos x="52" y="340"/>
                      </a:cxn>
                      <a:cxn ang="0">
                        <a:pos x="52" y="340"/>
                      </a:cxn>
                      <a:cxn ang="0">
                        <a:pos x="24" y="356"/>
                      </a:cxn>
                      <a:cxn ang="0">
                        <a:pos x="24" y="356"/>
                      </a:cxn>
                      <a:cxn ang="0">
                        <a:pos x="0" y="372"/>
                      </a:cxn>
                      <a:cxn ang="0">
                        <a:pos x="0" y="372"/>
                      </a:cxn>
                      <a:cxn ang="0">
                        <a:pos x="22" y="354"/>
                      </a:cxn>
                      <a:cxn ang="0">
                        <a:pos x="22" y="354"/>
                      </a:cxn>
                      <a:cxn ang="0">
                        <a:pos x="48" y="334"/>
                      </a:cxn>
                      <a:cxn ang="0">
                        <a:pos x="48" y="334"/>
                      </a:cxn>
                      <a:cxn ang="0">
                        <a:pos x="84" y="310"/>
                      </a:cxn>
                      <a:cxn ang="0">
                        <a:pos x="84" y="310"/>
                      </a:cxn>
                      <a:cxn ang="0">
                        <a:pos x="274" y="182"/>
                      </a:cxn>
                      <a:cxn ang="0">
                        <a:pos x="274" y="182"/>
                      </a:cxn>
                      <a:cxn ang="0">
                        <a:pos x="464" y="54"/>
                      </a:cxn>
                      <a:cxn ang="0">
                        <a:pos x="464" y="54"/>
                      </a:cxn>
                      <a:cxn ang="0">
                        <a:pos x="502" y="32"/>
                      </a:cxn>
                      <a:cxn ang="0">
                        <a:pos x="502" y="32"/>
                      </a:cxn>
                      <a:cxn ang="0">
                        <a:pos x="530" y="14"/>
                      </a:cxn>
                      <a:cxn ang="0">
                        <a:pos x="530" y="14"/>
                      </a:cxn>
                      <a:cxn ang="0">
                        <a:pos x="554" y="0"/>
                      </a:cxn>
                      <a:cxn ang="0">
                        <a:pos x="554" y="0"/>
                      </a:cxn>
                    </a:cxnLst>
                    <a:rect l="0" t="0" r="r" b="b"/>
                    <a:pathLst>
                      <a:path w="554" h="372">
                        <a:moveTo>
                          <a:pt x="554" y="0"/>
                        </a:moveTo>
                        <a:lnTo>
                          <a:pt x="554" y="0"/>
                        </a:lnTo>
                        <a:lnTo>
                          <a:pt x="532" y="18"/>
                        </a:lnTo>
                        <a:lnTo>
                          <a:pt x="532" y="18"/>
                        </a:lnTo>
                        <a:lnTo>
                          <a:pt x="504" y="38"/>
                        </a:lnTo>
                        <a:lnTo>
                          <a:pt x="504" y="38"/>
                        </a:lnTo>
                        <a:lnTo>
                          <a:pt x="470" y="62"/>
                        </a:lnTo>
                        <a:lnTo>
                          <a:pt x="470" y="62"/>
                        </a:lnTo>
                        <a:lnTo>
                          <a:pt x="280" y="190"/>
                        </a:lnTo>
                        <a:lnTo>
                          <a:pt x="280" y="190"/>
                        </a:lnTo>
                        <a:lnTo>
                          <a:pt x="88" y="316"/>
                        </a:lnTo>
                        <a:lnTo>
                          <a:pt x="88" y="316"/>
                        </a:lnTo>
                        <a:lnTo>
                          <a:pt x="52" y="340"/>
                        </a:lnTo>
                        <a:lnTo>
                          <a:pt x="52" y="340"/>
                        </a:lnTo>
                        <a:lnTo>
                          <a:pt x="24" y="356"/>
                        </a:lnTo>
                        <a:lnTo>
                          <a:pt x="24" y="356"/>
                        </a:lnTo>
                        <a:lnTo>
                          <a:pt x="0" y="372"/>
                        </a:lnTo>
                        <a:lnTo>
                          <a:pt x="0" y="372"/>
                        </a:lnTo>
                        <a:lnTo>
                          <a:pt x="22" y="354"/>
                        </a:lnTo>
                        <a:lnTo>
                          <a:pt x="22" y="354"/>
                        </a:lnTo>
                        <a:lnTo>
                          <a:pt x="48" y="334"/>
                        </a:lnTo>
                        <a:lnTo>
                          <a:pt x="48" y="334"/>
                        </a:lnTo>
                        <a:lnTo>
                          <a:pt x="84" y="310"/>
                        </a:lnTo>
                        <a:lnTo>
                          <a:pt x="84" y="310"/>
                        </a:lnTo>
                        <a:lnTo>
                          <a:pt x="274" y="182"/>
                        </a:lnTo>
                        <a:lnTo>
                          <a:pt x="274" y="182"/>
                        </a:lnTo>
                        <a:lnTo>
                          <a:pt x="464" y="54"/>
                        </a:lnTo>
                        <a:lnTo>
                          <a:pt x="464" y="54"/>
                        </a:lnTo>
                        <a:lnTo>
                          <a:pt x="502" y="32"/>
                        </a:lnTo>
                        <a:lnTo>
                          <a:pt x="502" y="32"/>
                        </a:lnTo>
                        <a:lnTo>
                          <a:pt x="530" y="14"/>
                        </a:lnTo>
                        <a:lnTo>
                          <a:pt x="530" y="14"/>
                        </a:lnTo>
                        <a:lnTo>
                          <a:pt x="554" y="0"/>
                        </a:lnTo>
                        <a:lnTo>
                          <a:pt x="554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87" name="Freeform 95"/>
                  <p:cNvSpPr>
                    <a:spLocks/>
                  </p:cNvSpPr>
                  <p:nvPr/>
                </p:nvSpPr>
                <p:spPr bwMode="auto">
                  <a:xfrm>
                    <a:off x="6124575" y="4767263"/>
                    <a:ext cx="806450" cy="539750"/>
                  </a:xfrm>
                  <a:custGeom>
                    <a:avLst/>
                    <a:gdLst/>
                    <a:ahLst/>
                    <a:cxnLst>
                      <a:cxn ang="0">
                        <a:pos x="508" y="0"/>
                      </a:cxn>
                      <a:cxn ang="0">
                        <a:pos x="508" y="0"/>
                      </a:cxn>
                      <a:cxn ang="0">
                        <a:pos x="486" y="16"/>
                      </a:cxn>
                      <a:cxn ang="0">
                        <a:pos x="486" y="16"/>
                      </a:cxn>
                      <a:cxn ang="0">
                        <a:pos x="462" y="34"/>
                      </a:cxn>
                      <a:cxn ang="0">
                        <a:pos x="462" y="34"/>
                      </a:cxn>
                      <a:cxn ang="0">
                        <a:pos x="430" y="56"/>
                      </a:cxn>
                      <a:cxn ang="0">
                        <a:pos x="430" y="56"/>
                      </a:cxn>
                      <a:cxn ang="0">
                        <a:pos x="256" y="174"/>
                      </a:cxn>
                      <a:cxn ang="0">
                        <a:pos x="256" y="174"/>
                      </a:cxn>
                      <a:cxn ang="0">
                        <a:pos x="82" y="290"/>
                      </a:cxn>
                      <a:cxn ang="0">
                        <a:pos x="82" y="290"/>
                      </a:cxn>
                      <a:cxn ang="0">
                        <a:pos x="48" y="312"/>
                      </a:cxn>
                      <a:cxn ang="0">
                        <a:pos x="48" y="312"/>
                      </a:cxn>
                      <a:cxn ang="0">
                        <a:pos x="22" y="326"/>
                      </a:cxn>
                      <a:cxn ang="0">
                        <a:pos x="22" y="326"/>
                      </a:cxn>
                      <a:cxn ang="0">
                        <a:pos x="0" y="340"/>
                      </a:cxn>
                      <a:cxn ang="0">
                        <a:pos x="0" y="340"/>
                      </a:cxn>
                      <a:cxn ang="0">
                        <a:pos x="20" y="324"/>
                      </a:cxn>
                      <a:cxn ang="0">
                        <a:pos x="20" y="324"/>
                      </a:cxn>
                      <a:cxn ang="0">
                        <a:pos x="44" y="306"/>
                      </a:cxn>
                      <a:cxn ang="0">
                        <a:pos x="44" y="306"/>
                      </a:cxn>
                      <a:cxn ang="0">
                        <a:pos x="76" y="284"/>
                      </a:cxn>
                      <a:cxn ang="0">
                        <a:pos x="76" y="284"/>
                      </a:cxn>
                      <a:cxn ang="0">
                        <a:pos x="252" y="166"/>
                      </a:cxn>
                      <a:cxn ang="0">
                        <a:pos x="252" y="166"/>
                      </a:cxn>
                      <a:cxn ang="0">
                        <a:pos x="426" y="50"/>
                      </a:cxn>
                      <a:cxn ang="0">
                        <a:pos x="426" y="50"/>
                      </a:cxn>
                      <a:cxn ang="0">
                        <a:pos x="460" y="28"/>
                      </a:cxn>
                      <a:cxn ang="0">
                        <a:pos x="460" y="28"/>
                      </a:cxn>
                      <a:cxn ang="0">
                        <a:pos x="486" y="14"/>
                      </a:cxn>
                      <a:cxn ang="0">
                        <a:pos x="486" y="14"/>
                      </a:cxn>
                      <a:cxn ang="0">
                        <a:pos x="508" y="0"/>
                      </a:cxn>
                      <a:cxn ang="0">
                        <a:pos x="508" y="0"/>
                      </a:cxn>
                    </a:cxnLst>
                    <a:rect l="0" t="0" r="r" b="b"/>
                    <a:pathLst>
                      <a:path w="508" h="340">
                        <a:moveTo>
                          <a:pt x="508" y="0"/>
                        </a:moveTo>
                        <a:lnTo>
                          <a:pt x="508" y="0"/>
                        </a:lnTo>
                        <a:lnTo>
                          <a:pt x="486" y="16"/>
                        </a:lnTo>
                        <a:lnTo>
                          <a:pt x="486" y="16"/>
                        </a:lnTo>
                        <a:lnTo>
                          <a:pt x="462" y="34"/>
                        </a:lnTo>
                        <a:lnTo>
                          <a:pt x="462" y="34"/>
                        </a:lnTo>
                        <a:lnTo>
                          <a:pt x="430" y="56"/>
                        </a:lnTo>
                        <a:lnTo>
                          <a:pt x="430" y="56"/>
                        </a:lnTo>
                        <a:lnTo>
                          <a:pt x="256" y="174"/>
                        </a:lnTo>
                        <a:lnTo>
                          <a:pt x="256" y="174"/>
                        </a:lnTo>
                        <a:lnTo>
                          <a:pt x="82" y="290"/>
                        </a:lnTo>
                        <a:lnTo>
                          <a:pt x="82" y="290"/>
                        </a:lnTo>
                        <a:lnTo>
                          <a:pt x="48" y="312"/>
                        </a:lnTo>
                        <a:lnTo>
                          <a:pt x="48" y="312"/>
                        </a:lnTo>
                        <a:lnTo>
                          <a:pt x="22" y="326"/>
                        </a:lnTo>
                        <a:lnTo>
                          <a:pt x="22" y="326"/>
                        </a:lnTo>
                        <a:lnTo>
                          <a:pt x="0" y="340"/>
                        </a:lnTo>
                        <a:lnTo>
                          <a:pt x="0" y="340"/>
                        </a:lnTo>
                        <a:lnTo>
                          <a:pt x="20" y="324"/>
                        </a:lnTo>
                        <a:lnTo>
                          <a:pt x="20" y="324"/>
                        </a:lnTo>
                        <a:lnTo>
                          <a:pt x="44" y="306"/>
                        </a:lnTo>
                        <a:lnTo>
                          <a:pt x="44" y="306"/>
                        </a:lnTo>
                        <a:lnTo>
                          <a:pt x="76" y="284"/>
                        </a:lnTo>
                        <a:lnTo>
                          <a:pt x="76" y="284"/>
                        </a:lnTo>
                        <a:lnTo>
                          <a:pt x="252" y="166"/>
                        </a:lnTo>
                        <a:lnTo>
                          <a:pt x="252" y="166"/>
                        </a:lnTo>
                        <a:lnTo>
                          <a:pt x="426" y="50"/>
                        </a:lnTo>
                        <a:lnTo>
                          <a:pt x="426" y="50"/>
                        </a:lnTo>
                        <a:lnTo>
                          <a:pt x="460" y="28"/>
                        </a:lnTo>
                        <a:lnTo>
                          <a:pt x="460" y="28"/>
                        </a:lnTo>
                        <a:lnTo>
                          <a:pt x="486" y="14"/>
                        </a:lnTo>
                        <a:lnTo>
                          <a:pt x="486" y="14"/>
                        </a:lnTo>
                        <a:lnTo>
                          <a:pt x="508" y="0"/>
                        </a:lnTo>
                        <a:lnTo>
                          <a:pt x="508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88" name="Freeform 96"/>
                  <p:cNvSpPr>
                    <a:spLocks/>
                  </p:cNvSpPr>
                  <p:nvPr/>
                </p:nvSpPr>
                <p:spPr bwMode="auto">
                  <a:xfrm>
                    <a:off x="6124575" y="5059363"/>
                    <a:ext cx="685800" cy="450850"/>
                  </a:xfrm>
                  <a:custGeom>
                    <a:avLst/>
                    <a:gdLst/>
                    <a:ahLst/>
                    <a:cxnLst>
                      <a:cxn ang="0">
                        <a:pos x="432" y="0"/>
                      </a:cxn>
                      <a:cxn ang="0">
                        <a:pos x="432" y="0"/>
                      </a:cxn>
                      <a:cxn ang="0">
                        <a:pos x="414" y="12"/>
                      </a:cxn>
                      <a:cxn ang="0">
                        <a:pos x="414" y="12"/>
                      </a:cxn>
                      <a:cxn ang="0">
                        <a:pos x="394" y="28"/>
                      </a:cxn>
                      <a:cxn ang="0">
                        <a:pos x="394" y="28"/>
                      </a:cxn>
                      <a:cxn ang="0">
                        <a:pos x="366" y="48"/>
                      </a:cxn>
                      <a:cxn ang="0">
                        <a:pos x="366" y="48"/>
                      </a:cxn>
                      <a:cxn ang="0">
                        <a:pos x="218" y="146"/>
                      </a:cxn>
                      <a:cxn ang="0">
                        <a:pos x="218" y="146"/>
                      </a:cxn>
                      <a:cxn ang="0">
                        <a:pos x="70" y="242"/>
                      </a:cxn>
                      <a:cxn ang="0">
                        <a:pos x="70" y="242"/>
                      </a:cxn>
                      <a:cxn ang="0">
                        <a:pos x="42" y="260"/>
                      </a:cxn>
                      <a:cxn ang="0">
                        <a:pos x="42" y="260"/>
                      </a:cxn>
                      <a:cxn ang="0">
                        <a:pos x="18" y="272"/>
                      </a:cxn>
                      <a:cxn ang="0">
                        <a:pos x="18" y="272"/>
                      </a:cxn>
                      <a:cxn ang="0">
                        <a:pos x="0" y="284"/>
                      </a:cxn>
                      <a:cxn ang="0">
                        <a:pos x="0" y="284"/>
                      </a:cxn>
                      <a:cxn ang="0">
                        <a:pos x="18" y="270"/>
                      </a:cxn>
                      <a:cxn ang="0">
                        <a:pos x="18" y="270"/>
                      </a:cxn>
                      <a:cxn ang="0">
                        <a:pos x="38" y="254"/>
                      </a:cxn>
                      <a:cxn ang="0">
                        <a:pos x="38" y="254"/>
                      </a:cxn>
                      <a:cxn ang="0">
                        <a:pos x="64" y="236"/>
                      </a:cxn>
                      <a:cxn ang="0">
                        <a:pos x="64" y="236"/>
                      </a:cxn>
                      <a:cxn ang="0">
                        <a:pos x="214" y="138"/>
                      </a:cxn>
                      <a:cxn ang="0">
                        <a:pos x="214" y="138"/>
                      </a:cxn>
                      <a:cxn ang="0">
                        <a:pos x="362" y="40"/>
                      </a:cxn>
                      <a:cxn ang="0">
                        <a:pos x="362" y="40"/>
                      </a:cxn>
                      <a:cxn ang="0">
                        <a:pos x="390" y="22"/>
                      </a:cxn>
                      <a:cxn ang="0">
                        <a:pos x="390" y="22"/>
                      </a:cxn>
                      <a:cxn ang="0">
                        <a:pos x="412" y="10"/>
                      </a:cxn>
                      <a:cxn ang="0">
                        <a:pos x="412" y="10"/>
                      </a:cxn>
                      <a:cxn ang="0">
                        <a:pos x="432" y="0"/>
                      </a:cxn>
                      <a:cxn ang="0">
                        <a:pos x="432" y="0"/>
                      </a:cxn>
                    </a:cxnLst>
                    <a:rect l="0" t="0" r="r" b="b"/>
                    <a:pathLst>
                      <a:path w="432" h="284">
                        <a:moveTo>
                          <a:pt x="432" y="0"/>
                        </a:moveTo>
                        <a:lnTo>
                          <a:pt x="432" y="0"/>
                        </a:lnTo>
                        <a:lnTo>
                          <a:pt x="414" y="12"/>
                        </a:lnTo>
                        <a:lnTo>
                          <a:pt x="414" y="12"/>
                        </a:lnTo>
                        <a:lnTo>
                          <a:pt x="394" y="28"/>
                        </a:lnTo>
                        <a:lnTo>
                          <a:pt x="394" y="28"/>
                        </a:lnTo>
                        <a:lnTo>
                          <a:pt x="366" y="48"/>
                        </a:lnTo>
                        <a:lnTo>
                          <a:pt x="366" y="48"/>
                        </a:lnTo>
                        <a:lnTo>
                          <a:pt x="218" y="146"/>
                        </a:lnTo>
                        <a:lnTo>
                          <a:pt x="218" y="146"/>
                        </a:lnTo>
                        <a:lnTo>
                          <a:pt x="70" y="242"/>
                        </a:lnTo>
                        <a:lnTo>
                          <a:pt x="70" y="242"/>
                        </a:lnTo>
                        <a:lnTo>
                          <a:pt x="42" y="260"/>
                        </a:lnTo>
                        <a:lnTo>
                          <a:pt x="42" y="260"/>
                        </a:lnTo>
                        <a:lnTo>
                          <a:pt x="18" y="272"/>
                        </a:lnTo>
                        <a:lnTo>
                          <a:pt x="18" y="272"/>
                        </a:lnTo>
                        <a:lnTo>
                          <a:pt x="0" y="284"/>
                        </a:lnTo>
                        <a:lnTo>
                          <a:pt x="0" y="284"/>
                        </a:lnTo>
                        <a:lnTo>
                          <a:pt x="18" y="270"/>
                        </a:lnTo>
                        <a:lnTo>
                          <a:pt x="18" y="270"/>
                        </a:lnTo>
                        <a:lnTo>
                          <a:pt x="38" y="254"/>
                        </a:lnTo>
                        <a:lnTo>
                          <a:pt x="38" y="254"/>
                        </a:lnTo>
                        <a:lnTo>
                          <a:pt x="64" y="236"/>
                        </a:lnTo>
                        <a:lnTo>
                          <a:pt x="64" y="236"/>
                        </a:lnTo>
                        <a:lnTo>
                          <a:pt x="214" y="138"/>
                        </a:lnTo>
                        <a:lnTo>
                          <a:pt x="214" y="138"/>
                        </a:lnTo>
                        <a:lnTo>
                          <a:pt x="362" y="40"/>
                        </a:lnTo>
                        <a:lnTo>
                          <a:pt x="362" y="40"/>
                        </a:lnTo>
                        <a:lnTo>
                          <a:pt x="390" y="22"/>
                        </a:lnTo>
                        <a:lnTo>
                          <a:pt x="390" y="22"/>
                        </a:lnTo>
                        <a:lnTo>
                          <a:pt x="412" y="10"/>
                        </a:lnTo>
                        <a:lnTo>
                          <a:pt x="412" y="10"/>
                        </a:lnTo>
                        <a:lnTo>
                          <a:pt x="432" y="0"/>
                        </a:lnTo>
                        <a:lnTo>
                          <a:pt x="432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</p:grpSp>
            <p:grpSp>
              <p:nvGrpSpPr>
                <p:cNvPr id="53" name="그룹 354"/>
                <p:cNvGrpSpPr/>
                <p:nvPr/>
              </p:nvGrpSpPr>
              <p:grpSpPr>
                <a:xfrm>
                  <a:off x="5165725" y="1414463"/>
                  <a:ext cx="958850" cy="4095750"/>
                  <a:chOff x="5165725" y="1414463"/>
                  <a:chExt cx="958850" cy="4095750"/>
                </a:xfrm>
                <a:grpFill/>
              </p:grpSpPr>
              <p:sp>
                <p:nvSpPr>
                  <p:cNvPr id="54" name="Freeform 97"/>
                  <p:cNvSpPr>
                    <a:spLocks/>
                  </p:cNvSpPr>
                  <p:nvPr/>
                </p:nvSpPr>
                <p:spPr bwMode="auto">
                  <a:xfrm>
                    <a:off x="5819775" y="1414463"/>
                    <a:ext cx="304800" cy="34925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10" y="8"/>
                      </a:cxn>
                      <a:cxn ang="0">
                        <a:pos x="10" y="8"/>
                      </a:cxn>
                      <a:cxn ang="0">
                        <a:pos x="20" y="18"/>
                      </a:cxn>
                      <a:cxn ang="0">
                        <a:pos x="20" y="18"/>
                      </a:cxn>
                      <a:cxn ang="0">
                        <a:pos x="34" y="32"/>
                      </a:cxn>
                      <a:cxn ang="0">
                        <a:pos x="34" y="32"/>
                      </a:cxn>
                      <a:cxn ang="0">
                        <a:pos x="100" y="108"/>
                      </a:cxn>
                      <a:cxn ang="0">
                        <a:pos x="100" y="108"/>
                      </a:cxn>
                      <a:cxn ang="0">
                        <a:pos x="164" y="182"/>
                      </a:cxn>
                      <a:cxn ang="0">
                        <a:pos x="164" y="182"/>
                      </a:cxn>
                      <a:cxn ang="0">
                        <a:pos x="176" y="198"/>
                      </a:cxn>
                      <a:cxn ang="0">
                        <a:pos x="176" y="198"/>
                      </a:cxn>
                      <a:cxn ang="0">
                        <a:pos x="184" y="210"/>
                      </a:cxn>
                      <a:cxn ang="0">
                        <a:pos x="184" y="210"/>
                      </a:cxn>
                      <a:cxn ang="0">
                        <a:pos x="192" y="220"/>
                      </a:cxn>
                      <a:cxn ang="0">
                        <a:pos x="192" y="220"/>
                      </a:cxn>
                      <a:cxn ang="0">
                        <a:pos x="182" y="212"/>
                      </a:cxn>
                      <a:cxn ang="0">
                        <a:pos x="182" y="212"/>
                      </a:cxn>
                      <a:cxn ang="0">
                        <a:pos x="172" y="202"/>
                      </a:cxn>
                      <a:cxn ang="0">
                        <a:pos x="172" y="202"/>
                      </a:cxn>
                      <a:cxn ang="0">
                        <a:pos x="158" y="188"/>
                      </a:cxn>
                      <a:cxn ang="0">
                        <a:pos x="158" y="188"/>
                      </a:cxn>
                      <a:cxn ang="0">
                        <a:pos x="92" y="112"/>
                      </a:cxn>
                      <a:cxn ang="0">
                        <a:pos x="92" y="112"/>
                      </a:cxn>
                      <a:cxn ang="0">
                        <a:pos x="28" y="38"/>
                      </a:cxn>
                      <a:cxn ang="0">
                        <a:pos x="28" y="38"/>
                      </a:cxn>
                      <a:cxn ang="0">
                        <a:pos x="16" y="22"/>
                      </a:cxn>
                      <a:cxn ang="0">
                        <a:pos x="16" y="22"/>
                      </a:cxn>
                      <a:cxn ang="0">
                        <a:pos x="8" y="10"/>
                      </a:cxn>
                      <a:cxn ang="0">
                        <a:pos x="8" y="1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192" h="220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10" y="8"/>
                        </a:lnTo>
                        <a:lnTo>
                          <a:pt x="10" y="8"/>
                        </a:lnTo>
                        <a:lnTo>
                          <a:pt x="20" y="18"/>
                        </a:lnTo>
                        <a:lnTo>
                          <a:pt x="20" y="18"/>
                        </a:lnTo>
                        <a:lnTo>
                          <a:pt x="34" y="32"/>
                        </a:lnTo>
                        <a:lnTo>
                          <a:pt x="34" y="32"/>
                        </a:lnTo>
                        <a:lnTo>
                          <a:pt x="100" y="108"/>
                        </a:lnTo>
                        <a:lnTo>
                          <a:pt x="100" y="108"/>
                        </a:lnTo>
                        <a:lnTo>
                          <a:pt x="164" y="182"/>
                        </a:lnTo>
                        <a:lnTo>
                          <a:pt x="164" y="182"/>
                        </a:lnTo>
                        <a:lnTo>
                          <a:pt x="176" y="198"/>
                        </a:lnTo>
                        <a:lnTo>
                          <a:pt x="176" y="198"/>
                        </a:lnTo>
                        <a:lnTo>
                          <a:pt x="184" y="210"/>
                        </a:lnTo>
                        <a:lnTo>
                          <a:pt x="184" y="210"/>
                        </a:lnTo>
                        <a:lnTo>
                          <a:pt x="192" y="220"/>
                        </a:lnTo>
                        <a:lnTo>
                          <a:pt x="192" y="220"/>
                        </a:lnTo>
                        <a:lnTo>
                          <a:pt x="182" y="212"/>
                        </a:lnTo>
                        <a:lnTo>
                          <a:pt x="182" y="212"/>
                        </a:lnTo>
                        <a:lnTo>
                          <a:pt x="172" y="202"/>
                        </a:lnTo>
                        <a:lnTo>
                          <a:pt x="172" y="202"/>
                        </a:lnTo>
                        <a:lnTo>
                          <a:pt x="158" y="188"/>
                        </a:lnTo>
                        <a:lnTo>
                          <a:pt x="158" y="188"/>
                        </a:lnTo>
                        <a:lnTo>
                          <a:pt x="92" y="112"/>
                        </a:lnTo>
                        <a:lnTo>
                          <a:pt x="92" y="112"/>
                        </a:lnTo>
                        <a:lnTo>
                          <a:pt x="28" y="38"/>
                        </a:lnTo>
                        <a:lnTo>
                          <a:pt x="28" y="38"/>
                        </a:lnTo>
                        <a:lnTo>
                          <a:pt x="16" y="22"/>
                        </a:lnTo>
                        <a:lnTo>
                          <a:pt x="16" y="22"/>
                        </a:lnTo>
                        <a:lnTo>
                          <a:pt x="8" y="10"/>
                        </a:lnTo>
                        <a:lnTo>
                          <a:pt x="8" y="10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55" name="Freeform 98"/>
                  <p:cNvSpPr>
                    <a:spLocks/>
                  </p:cNvSpPr>
                  <p:nvPr/>
                </p:nvSpPr>
                <p:spPr bwMode="auto">
                  <a:xfrm>
                    <a:off x="5645150" y="1827213"/>
                    <a:ext cx="479425" cy="50165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14" y="12"/>
                      </a:cxn>
                      <a:cxn ang="0">
                        <a:pos x="14" y="12"/>
                      </a:cxn>
                      <a:cxn ang="0">
                        <a:pos x="30" y="26"/>
                      </a:cxn>
                      <a:cxn ang="0">
                        <a:pos x="30" y="26"/>
                      </a:cxn>
                      <a:cxn ang="0">
                        <a:pos x="50" y="46"/>
                      </a:cxn>
                      <a:cxn ang="0">
                        <a:pos x="50" y="46"/>
                      </a:cxn>
                      <a:cxn ang="0">
                        <a:pos x="154" y="156"/>
                      </a:cxn>
                      <a:cxn ang="0">
                        <a:pos x="154" y="156"/>
                      </a:cxn>
                      <a:cxn ang="0">
                        <a:pos x="258" y="264"/>
                      </a:cxn>
                      <a:cxn ang="0">
                        <a:pos x="258" y="264"/>
                      </a:cxn>
                      <a:cxn ang="0">
                        <a:pos x="276" y="286"/>
                      </a:cxn>
                      <a:cxn ang="0">
                        <a:pos x="276" y="286"/>
                      </a:cxn>
                      <a:cxn ang="0">
                        <a:pos x="290" y="302"/>
                      </a:cxn>
                      <a:cxn ang="0">
                        <a:pos x="290" y="302"/>
                      </a:cxn>
                      <a:cxn ang="0">
                        <a:pos x="302" y="316"/>
                      </a:cxn>
                      <a:cxn ang="0">
                        <a:pos x="302" y="316"/>
                      </a:cxn>
                      <a:cxn ang="0">
                        <a:pos x="288" y="304"/>
                      </a:cxn>
                      <a:cxn ang="0">
                        <a:pos x="288" y="304"/>
                      </a:cxn>
                      <a:cxn ang="0">
                        <a:pos x="272" y="290"/>
                      </a:cxn>
                      <a:cxn ang="0">
                        <a:pos x="272" y="290"/>
                      </a:cxn>
                      <a:cxn ang="0">
                        <a:pos x="252" y="270"/>
                      </a:cxn>
                      <a:cxn ang="0">
                        <a:pos x="252" y="270"/>
                      </a:cxn>
                      <a:cxn ang="0">
                        <a:pos x="148" y="162"/>
                      </a:cxn>
                      <a:cxn ang="0">
                        <a:pos x="148" y="162"/>
                      </a:cxn>
                      <a:cxn ang="0">
                        <a:pos x="44" y="52"/>
                      </a:cxn>
                      <a:cxn ang="0">
                        <a:pos x="44" y="52"/>
                      </a:cxn>
                      <a:cxn ang="0">
                        <a:pos x="26" y="32"/>
                      </a:cxn>
                      <a:cxn ang="0">
                        <a:pos x="26" y="32"/>
                      </a:cxn>
                      <a:cxn ang="0">
                        <a:pos x="12" y="14"/>
                      </a:cxn>
                      <a:cxn ang="0">
                        <a:pos x="12" y="14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302" h="316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14" y="12"/>
                        </a:lnTo>
                        <a:lnTo>
                          <a:pt x="14" y="12"/>
                        </a:lnTo>
                        <a:lnTo>
                          <a:pt x="30" y="26"/>
                        </a:lnTo>
                        <a:lnTo>
                          <a:pt x="30" y="26"/>
                        </a:lnTo>
                        <a:lnTo>
                          <a:pt x="50" y="46"/>
                        </a:lnTo>
                        <a:lnTo>
                          <a:pt x="50" y="46"/>
                        </a:lnTo>
                        <a:lnTo>
                          <a:pt x="154" y="156"/>
                        </a:lnTo>
                        <a:lnTo>
                          <a:pt x="154" y="156"/>
                        </a:lnTo>
                        <a:lnTo>
                          <a:pt x="258" y="264"/>
                        </a:lnTo>
                        <a:lnTo>
                          <a:pt x="258" y="264"/>
                        </a:lnTo>
                        <a:lnTo>
                          <a:pt x="276" y="286"/>
                        </a:lnTo>
                        <a:lnTo>
                          <a:pt x="276" y="286"/>
                        </a:lnTo>
                        <a:lnTo>
                          <a:pt x="290" y="302"/>
                        </a:lnTo>
                        <a:lnTo>
                          <a:pt x="290" y="302"/>
                        </a:lnTo>
                        <a:lnTo>
                          <a:pt x="302" y="316"/>
                        </a:lnTo>
                        <a:lnTo>
                          <a:pt x="302" y="316"/>
                        </a:lnTo>
                        <a:lnTo>
                          <a:pt x="288" y="304"/>
                        </a:lnTo>
                        <a:lnTo>
                          <a:pt x="288" y="304"/>
                        </a:lnTo>
                        <a:lnTo>
                          <a:pt x="272" y="290"/>
                        </a:lnTo>
                        <a:lnTo>
                          <a:pt x="272" y="290"/>
                        </a:lnTo>
                        <a:lnTo>
                          <a:pt x="252" y="270"/>
                        </a:lnTo>
                        <a:lnTo>
                          <a:pt x="252" y="270"/>
                        </a:lnTo>
                        <a:lnTo>
                          <a:pt x="148" y="162"/>
                        </a:lnTo>
                        <a:lnTo>
                          <a:pt x="148" y="162"/>
                        </a:lnTo>
                        <a:lnTo>
                          <a:pt x="44" y="52"/>
                        </a:lnTo>
                        <a:lnTo>
                          <a:pt x="44" y="52"/>
                        </a:lnTo>
                        <a:lnTo>
                          <a:pt x="26" y="32"/>
                        </a:lnTo>
                        <a:lnTo>
                          <a:pt x="26" y="32"/>
                        </a:lnTo>
                        <a:lnTo>
                          <a:pt x="12" y="14"/>
                        </a:lnTo>
                        <a:lnTo>
                          <a:pt x="12" y="14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56" name="Freeform 99"/>
                  <p:cNvSpPr>
                    <a:spLocks/>
                  </p:cNvSpPr>
                  <p:nvPr/>
                </p:nvSpPr>
                <p:spPr bwMode="auto">
                  <a:xfrm>
                    <a:off x="5470525" y="2287588"/>
                    <a:ext cx="654050" cy="60642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18" y="16"/>
                      </a:cxn>
                      <a:cxn ang="0">
                        <a:pos x="18" y="16"/>
                      </a:cxn>
                      <a:cxn ang="0">
                        <a:pos x="40" y="34"/>
                      </a:cxn>
                      <a:cxn ang="0">
                        <a:pos x="40" y="34"/>
                      </a:cxn>
                      <a:cxn ang="0">
                        <a:pos x="66" y="58"/>
                      </a:cxn>
                      <a:cxn ang="0">
                        <a:pos x="66" y="58"/>
                      </a:cxn>
                      <a:cxn ang="0">
                        <a:pos x="208" y="188"/>
                      </a:cxn>
                      <a:cxn ang="0">
                        <a:pos x="208" y="188"/>
                      </a:cxn>
                      <a:cxn ang="0">
                        <a:pos x="350" y="320"/>
                      </a:cxn>
                      <a:cxn ang="0">
                        <a:pos x="350" y="320"/>
                      </a:cxn>
                      <a:cxn ang="0">
                        <a:pos x="376" y="346"/>
                      </a:cxn>
                      <a:cxn ang="0">
                        <a:pos x="376" y="346"/>
                      </a:cxn>
                      <a:cxn ang="0">
                        <a:pos x="394" y="366"/>
                      </a:cxn>
                      <a:cxn ang="0">
                        <a:pos x="394" y="366"/>
                      </a:cxn>
                      <a:cxn ang="0">
                        <a:pos x="412" y="382"/>
                      </a:cxn>
                      <a:cxn ang="0">
                        <a:pos x="412" y="382"/>
                      </a:cxn>
                      <a:cxn ang="0">
                        <a:pos x="392" y="368"/>
                      </a:cxn>
                      <a:cxn ang="0">
                        <a:pos x="392" y="368"/>
                      </a:cxn>
                      <a:cxn ang="0">
                        <a:pos x="372" y="350"/>
                      </a:cxn>
                      <a:cxn ang="0">
                        <a:pos x="372" y="350"/>
                      </a:cxn>
                      <a:cxn ang="0">
                        <a:pos x="344" y="326"/>
                      </a:cxn>
                      <a:cxn ang="0">
                        <a:pos x="344" y="326"/>
                      </a:cxn>
                      <a:cxn ang="0">
                        <a:pos x="202" y="194"/>
                      </a:cxn>
                      <a:cxn ang="0">
                        <a:pos x="202" y="194"/>
                      </a:cxn>
                      <a:cxn ang="0">
                        <a:pos x="60" y="64"/>
                      </a:cxn>
                      <a:cxn ang="0">
                        <a:pos x="60" y="64"/>
                      </a:cxn>
                      <a:cxn ang="0">
                        <a:pos x="36" y="38"/>
                      </a:cxn>
                      <a:cxn ang="0">
                        <a:pos x="36" y="38"/>
                      </a:cxn>
                      <a:cxn ang="0">
                        <a:pos x="16" y="18"/>
                      </a:cxn>
                      <a:cxn ang="0">
                        <a:pos x="16" y="18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412" h="382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18" y="16"/>
                        </a:lnTo>
                        <a:lnTo>
                          <a:pt x="18" y="16"/>
                        </a:lnTo>
                        <a:lnTo>
                          <a:pt x="40" y="34"/>
                        </a:lnTo>
                        <a:lnTo>
                          <a:pt x="40" y="34"/>
                        </a:lnTo>
                        <a:lnTo>
                          <a:pt x="66" y="58"/>
                        </a:lnTo>
                        <a:lnTo>
                          <a:pt x="66" y="58"/>
                        </a:lnTo>
                        <a:lnTo>
                          <a:pt x="208" y="188"/>
                        </a:lnTo>
                        <a:lnTo>
                          <a:pt x="208" y="188"/>
                        </a:lnTo>
                        <a:lnTo>
                          <a:pt x="350" y="320"/>
                        </a:lnTo>
                        <a:lnTo>
                          <a:pt x="350" y="320"/>
                        </a:lnTo>
                        <a:lnTo>
                          <a:pt x="376" y="346"/>
                        </a:lnTo>
                        <a:lnTo>
                          <a:pt x="376" y="346"/>
                        </a:lnTo>
                        <a:lnTo>
                          <a:pt x="394" y="366"/>
                        </a:lnTo>
                        <a:lnTo>
                          <a:pt x="394" y="366"/>
                        </a:lnTo>
                        <a:lnTo>
                          <a:pt x="412" y="382"/>
                        </a:lnTo>
                        <a:lnTo>
                          <a:pt x="412" y="382"/>
                        </a:lnTo>
                        <a:lnTo>
                          <a:pt x="392" y="368"/>
                        </a:lnTo>
                        <a:lnTo>
                          <a:pt x="392" y="368"/>
                        </a:lnTo>
                        <a:lnTo>
                          <a:pt x="372" y="350"/>
                        </a:lnTo>
                        <a:lnTo>
                          <a:pt x="372" y="350"/>
                        </a:lnTo>
                        <a:lnTo>
                          <a:pt x="344" y="326"/>
                        </a:lnTo>
                        <a:lnTo>
                          <a:pt x="344" y="326"/>
                        </a:lnTo>
                        <a:lnTo>
                          <a:pt x="202" y="194"/>
                        </a:lnTo>
                        <a:lnTo>
                          <a:pt x="202" y="194"/>
                        </a:lnTo>
                        <a:lnTo>
                          <a:pt x="60" y="64"/>
                        </a:lnTo>
                        <a:lnTo>
                          <a:pt x="60" y="64"/>
                        </a:lnTo>
                        <a:lnTo>
                          <a:pt x="36" y="38"/>
                        </a:lnTo>
                        <a:lnTo>
                          <a:pt x="36" y="38"/>
                        </a:lnTo>
                        <a:lnTo>
                          <a:pt x="16" y="18"/>
                        </a:lnTo>
                        <a:lnTo>
                          <a:pt x="16" y="18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57" name="Freeform 100"/>
                  <p:cNvSpPr>
                    <a:spLocks/>
                  </p:cNvSpPr>
                  <p:nvPr/>
                </p:nvSpPr>
                <p:spPr bwMode="auto">
                  <a:xfrm>
                    <a:off x="5314950" y="2770188"/>
                    <a:ext cx="809625" cy="69215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4" y="16"/>
                      </a:cxn>
                      <a:cxn ang="0">
                        <a:pos x="24" y="16"/>
                      </a:cxn>
                      <a:cxn ang="0">
                        <a:pos x="50" y="38"/>
                      </a:cxn>
                      <a:cxn ang="0">
                        <a:pos x="50" y="38"/>
                      </a:cxn>
                      <a:cxn ang="0">
                        <a:pos x="84" y="64"/>
                      </a:cxn>
                      <a:cxn ang="0">
                        <a:pos x="84" y="64"/>
                      </a:cxn>
                      <a:cxn ang="0">
                        <a:pos x="258" y="214"/>
                      </a:cxn>
                      <a:cxn ang="0">
                        <a:pos x="258" y="214"/>
                      </a:cxn>
                      <a:cxn ang="0">
                        <a:pos x="432" y="364"/>
                      </a:cxn>
                      <a:cxn ang="0">
                        <a:pos x="432" y="364"/>
                      </a:cxn>
                      <a:cxn ang="0">
                        <a:pos x="464" y="392"/>
                      </a:cxn>
                      <a:cxn ang="0">
                        <a:pos x="464" y="392"/>
                      </a:cxn>
                      <a:cxn ang="0">
                        <a:pos x="488" y="416"/>
                      </a:cxn>
                      <a:cxn ang="0">
                        <a:pos x="488" y="416"/>
                      </a:cxn>
                      <a:cxn ang="0">
                        <a:pos x="510" y="436"/>
                      </a:cxn>
                      <a:cxn ang="0">
                        <a:pos x="510" y="436"/>
                      </a:cxn>
                      <a:cxn ang="0">
                        <a:pos x="486" y="418"/>
                      </a:cxn>
                      <a:cxn ang="0">
                        <a:pos x="486" y="418"/>
                      </a:cxn>
                      <a:cxn ang="0">
                        <a:pos x="460" y="398"/>
                      </a:cxn>
                      <a:cxn ang="0">
                        <a:pos x="460" y="398"/>
                      </a:cxn>
                      <a:cxn ang="0">
                        <a:pos x="428" y="370"/>
                      </a:cxn>
                      <a:cxn ang="0">
                        <a:pos x="428" y="370"/>
                      </a:cxn>
                      <a:cxn ang="0">
                        <a:pos x="252" y="220"/>
                      </a:cxn>
                      <a:cxn ang="0">
                        <a:pos x="252" y="220"/>
                      </a:cxn>
                      <a:cxn ang="0">
                        <a:pos x="78" y="70"/>
                      </a:cxn>
                      <a:cxn ang="0">
                        <a:pos x="78" y="70"/>
                      </a:cxn>
                      <a:cxn ang="0">
                        <a:pos x="46" y="42"/>
                      </a:cxn>
                      <a:cxn ang="0">
                        <a:pos x="46" y="42"/>
                      </a:cxn>
                      <a:cxn ang="0">
                        <a:pos x="22" y="20"/>
                      </a:cxn>
                      <a:cxn ang="0">
                        <a:pos x="22" y="2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510" h="436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4" y="16"/>
                        </a:lnTo>
                        <a:lnTo>
                          <a:pt x="24" y="16"/>
                        </a:lnTo>
                        <a:lnTo>
                          <a:pt x="50" y="38"/>
                        </a:lnTo>
                        <a:lnTo>
                          <a:pt x="50" y="38"/>
                        </a:lnTo>
                        <a:lnTo>
                          <a:pt x="84" y="64"/>
                        </a:lnTo>
                        <a:lnTo>
                          <a:pt x="84" y="64"/>
                        </a:lnTo>
                        <a:lnTo>
                          <a:pt x="258" y="214"/>
                        </a:lnTo>
                        <a:lnTo>
                          <a:pt x="258" y="214"/>
                        </a:lnTo>
                        <a:lnTo>
                          <a:pt x="432" y="364"/>
                        </a:lnTo>
                        <a:lnTo>
                          <a:pt x="432" y="364"/>
                        </a:lnTo>
                        <a:lnTo>
                          <a:pt x="464" y="392"/>
                        </a:lnTo>
                        <a:lnTo>
                          <a:pt x="464" y="392"/>
                        </a:lnTo>
                        <a:lnTo>
                          <a:pt x="488" y="416"/>
                        </a:lnTo>
                        <a:lnTo>
                          <a:pt x="488" y="416"/>
                        </a:lnTo>
                        <a:lnTo>
                          <a:pt x="510" y="436"/>
                        </a:lnTo>
                        <a:lnTo>
                          <a:pt x="510" y="436"/>
                        </a:lnTo>
                        <a:lnTo>
                          <a:pt x="486" y="418"/>
                        </a:lnTo>
                        <a:lnTo>
                          <a:pt x="486" y="418"/>
                        </a:lnTo>
                        <a:lnTo>
                          <a:pt x="460" y="398"/>
                        </a:lnTo>
                        <a:lnTo>
                          <a:pt x="460" y="398"/>
                        </a:lnTo>
                        <a:lnTo>
                          <a:pt x="428" y="370"/>
                        </a:lnTo>
                        <a:lnTo>
                          <a:pt x="428" y="370"/>
                        </a:lnTo>
                        <a:lnTo>
                          <a:pt x="252" y="220"/>
                        </a:lnTo>
                        <a:lnTo>
                          <a:pt x="252" y="220"/>
                        </a:lnTo>
                        <a:lnTo>
                          <a:pt x="78" y="70"/>
                        </a:lnTo>
                        <a:lnTo>
                          <a:pt x="78" y="70"/>
                        </a:lnTo>
                        <a:lnTo>
                          <a:pt x="46" y="42"/>
                        </a:lnTo>
                        <a:lnTo>
                          <a:pt x="46" y="42"/>
                        </a:lnTo>
                        <a:lnTo>
                          <a:pt x="22" y="20"/>
                        </a:lnTo>
                        <a:lnTo>
                          <a:pt x="22" y="20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58" name="Freeform 101"/>
                  <p:cNvSpPr>
                    <a:spLocks/>
                  </p:cNvSpPr>
                  <p:nvPr/>
                </p:nvSpPr>
                <p:spPr bwMode="auto">
                  <a:xfrm>
                    <a:off x="5207000" y="3236913"/>
                    <a:ext cx="917575" cy="69532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6" y="18"/>
                      </a:cxn>
                      <a:cxn ang="0">
                        <a:pos x="26" y="18"/>
                      </a:cxn>
                      <a:cxn ang="0">
                        <a:pos x="56" y="38"/>
                      </a:cxn>
                      <a:cxn ang="0">
                        <a:pos x="56" y="38"/>
                      </a:cxn>
                      <a:cxn ang="0">
                        <a:pos x="94" y="66"/>
                      </a:cxn>
                      <a:cxn ang="0">
                        <a:pos x="94" y="66"/>
                      </a:cxn>
                      <a:cxn ang="0">
                        <a:pos x="292" y="216"/>
                      </a:cxn>
                      <a:cxn ang="0">
                        <a:pos x="292" y="216"/>
                      </a:cxn>
                      <a:cxn ang="0">
                        <a:pos x="490" y="366"/>
                      </a:cxn>
                      <a:cxn ang="0">
                        <a:pos x="490" y="366"/>
                      </a:cxn>
                      <a:cxn ang="0">
                        <a:pos x="526" y="396"/>
                      </a:cxn>
                      <a:cxn ang="0">
                        <a:pos x="526" y="396"/>
                      </a:cxn>
                      <a:cxn ang="0">
                        <a:pos x="554" y="418"/>
                      </a:cxn>
                      <a:cxn ang="0">
                        <a:pos x="554" y="418"/>
                      </a:cxn>
                      <a:cxn ang="0">
                        <a:pos x="578" y="438"/>
                      </a:cxn>
                      <a:cxn ang="0">
                        <a:pos x="578" y="438"/>
                      </a:cxn>
                      <a:cxn ang="0">
                        <a:pos x="552" y="420"/>
                      </a:cxn>
                      <a:cxn ang="0">
                        <a:pos x="552" y="420"/>
                      </a:cxn>
                      <a:cxn ang="0">
                        <a:pos x="522" y="400"/>
                      </a:cxn>
                      <a:cxn ang="0">
                        <a:pos x="522" y="400"/>
                      </a:cxn>
                      <a:cxn ang="0">
                        <a:pos x="484" y="374"/>
                      </a:cxn>
                      <a:cxn ang="0">
                        <a:pos x="484" y="374"/>
                      </a:cxn>
                      <a:cxn ang="0">
                        <a:pos x="286" y="222"/>
                      </a:cxn>
                      <a:cxn ang="0">
                        <a:pos x="286" y="222"/>
                      </a:cxn>
                      <a:cxn ang="0">
                        <a:pos x="88" y="72"/>
                      </a:cxn>
                      <a:cxn ang="0">
                        <a:pos x="88" y="72"/>
                      </a:cxn>
                      <a:cxn ang="0">
                        <a:pos x="52" y="44"/>
                      </a:cxn>
                      <a:cxn ang="0">
                        <a:pos x="52" y="44"/>
                      </a:cxn>
                      <a:cxn ang="0">
                        <a:pos x="24" y="20"/>
                      </a:cxn>
                      <a:cxn ang="0">
                        <a:pos x="24" y="2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578" h="438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6" y="18"/>
                        </a:lnTo>
                        <a:lnTo>
                          <a:pt x="26" y="18"/>
                        </a:lnTo>
                        <a:lnTo>
                          <a:pt x="56" y="38"/>
                        </a:lnTo>
                        <a:lnTo>
                          <a:pt x="56" y="38"/>
                        </a:lnTo>
                        <a:lnTo>
                          <a:pt x="94" y="66"/>
                        </a:lnTo>
                        <a:lnTo>
                          <a:pt x="94" y="66"/>
                        </a:lnTo>
                        <a:lnTo>
                          <a:pt x="292" y="216"/>
                        </a:lnTo>
                        <a:lnTo>
                          <a:pt x="292" y="216"/>
                        </a:lnTo>
                        <a:lnTo>
                          <a:pt x="490" y="366"/>
                        </a:lnTo>
                        <a:lnTo>
                          <a:pt x="490" y="366"/>
                        </a:lnTo>
                        <a:lnTo>
                          <a:pt x="526" y="396"/>
                        </a:lnTo>
                        <a:lnTo>
                          <a:pt x="526" y="396"/>
                        </a:lnTo>
                        <a:lnTo>
                          <a:pt x="554" y="418"/>
                        </a:lnTo>
                        <a:lnTo>
                          <a:pt x="554" y="418"/>
                        </a:lnTo>
                        <a:lnTo>
                          <a:pt x="578" y="438"/>
                        </a:lnTo>
                        <a:lnTo>
                          <a:pt x="578" y="438"/>
                        </a:lnTo>
                        <a:lnTo>
                          <a:pt x="552" y="420"/>
                        </a:lnTo>
                        <a:lnTo>
                          <a:pt x="552" y="420"/>
                        </a:lnTo>
                        <a:lnTo>
                          <a:pt x="522" y="400"/>
                        </a:lnTo>
                        <a:lnTo>
                          <a:pt x="522" y="400"/>
                        </a:lnTo>
                        <a:lnTo>
                          <a:pt x="484" y="374"/>
                        </a:lnTo>
                        <a:lnTo>
                          <a:pt x="484" y="374"/>
                        </a:lnTo>
                        <a:lnTo>
                          <a:pt x="286" y="222"/>
                        </a:lnTo>
                        <a:lnTo>
                          <a:pt x="286" y="222"/>
                        </a:lnTo>
                        <a:lnTo>
                          <a:pt x="88" y="72"/>
                        </a:lnTo>
                        <a:lnTo>
                          <a:pt x="88" y="72"/>
                        </a:lnTo>
                        <a:lnTo>
                          <a:pt x="52" y="44"/>
                        </a:lnTo>
                        <a:lnTo>
                          <a:pt x="52" y="44"/>
                        </a:lnTo>
                        <a:lnTo>
                          <a:pt x="24" y="20"/>
                        </a:lnTo>
                        <a:lnTo>
                          <a:pt x="24" y="20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59" name="Freeform 102"/>
                  <p:cNvSpPr>
                    <a:spLocks/>
                  </p:cNvSpPr>
                  <p:nvPr/>
                </p:nvSpPr>
                <p:spPr bwMode="auto">
                  <a:xfrm>
                    <a:off x="5165725" y="3662363"/>
                    <a:ext cx="958850" cy="68897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8" y="18"/>
                      </a:cxn>
                      <a:cxn ang="0">
                        <a:pos x="28" y="18"/>
                      </a:cxn>
                      <a:cxn ang="0">
                        <a:pos x="58" y="38"/>
                      </a:cxn>
                      <a:cxn ang="0">
                        <a:pos x="58" y="38"/>
                      </a:cxn>
                      <a:cxn ang="0">
                        <a:pos x="98" y="64"/>
                      </a:cxn>
                      <a:cxn ang="0">
                        <a:pos x="98" y="64"/>
                      </a:cxn>
                      <a:cxn ang="0">
                        <a:pos x="304" y="214"/>
                      </a:cxn>
                      <a:cxn ang="0">
                        <a:pos x="304" y="214"/>
                      </a:cxn>
                      <a:cxn ang="0">
                        <a:pos x="512" y="362"/>
                      </a:cxn>
                      <a:cxn ang="0">
                        <a:pos x="512" y="362"/>
                      </a:cxn>
                      <a:cxn ang="0">
                        <a:pos x="550" y="392"/>
                      </a:cxn>
                      <a:cxn ang="0">
                        <a:pos x="550" y="392"/>
                      </a:cxn>
                      <a:cxn ang="0">
                        <a:pos x="578" y="414"/>
                      </a:cxn>
                      <a:cxn ang="0">
                        <a:pos x="578" y="414"/>
                      </a:cxn>
                      <a:cxn ang="0">
                        <a:pos x="604" y="434"/>
                      </a:cxn>
                      <a:cxn ang="0">
                        <a:pos x="604" y="434"/>
                      </a:cxn>
                      <a:cxn ang="0">
                        <a:pos x="576" y="416"/>
                      </a:cxn>
                      <a:cxn ang="0">
                        <a:pos x="576" y="416"/>
                      </a:cxn>
                      <a:cxn ang="0">
                        <a:pos x="546" y="396"/>
                      </a:cxn>
                      <a:cxn ang="0">
                        <a:pos x="546" y="396"/>
                      </a:cxn>
                      <a:cxn ang="0">
                        <a:pos x="506" y="370"/>
                      </a:cxn>
                      <a:cxn ang="0">
                        <a:pos x="506" y="370"/>
                      </a:cxn>
                      <a:cxn ang="0">
                        <a:pos x="300" y="220"/>
                      </a:cxn>
                      <a:cxn ang="0">
                        <a:pos x="300" y="220"/>
                      </a:cxn>
                      <a:cxn ang="0">
                        <a:pos x="92" y="72"/>
                      </a:cxn>
                      <a:cxn ang="0">
                        <a:pos x="92" y="72"/>
                      </a:cxn>
                      <a:cxn ang="0">
                        <a:pos x="54" y="44"/>
                      </a:cxn>
                      <a:cxn ang="0">
                        <a:pos x="54" y="44"/>
                      </a:cxn>
                      <a:cxn ang="0">
                        <a:pos x="26" y="20"/>
                      </a:cxn>
                      <a:cxn ang="0">
                        <a:pos x="26" y="2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604" h="434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8" y="18"/>
                        </a:lnTo>
                        <a:lnTo>
                          <a:pt x="28" y="18"/>
                        </a:lnTo>
                        <a:lnTo>
                          <a:pt x="58" y="38"/>
                        </a:lnTo>
                        <a:lnTo>
                          <a:pt x="58" y="38"/>
                        </a:lnTo>
                        <a:lnTo>
                          <a:pt x="98" y="64"/>
                        </a:lnTo>
                        <a:lnTo>
                          <a:pt x="98" y="64"/>
                        </a:lnTo>
                        <a:lnTo>
                          <a:pt x="304" y="214"/>
                        </a:lnTo>
                        <a:lnTo>
                          <a:pt x="304" y="214"/>
                        </a:lnTo>
                        <a:lnTo>
                          <a:pt x="512" y="362"/>
                        </a:lnTo>
                        <a:lnTo>
                          <a:pt x="512" y="362"/>
                        </a:lnTo>
                        <a:lnTo>
                          <a:pt x="550" y="392"/>
                        </a:lnTo>
                        <a:lnTo>
                          <a:pt x="550" y="392"/>
                        </a:lnTo>
                        <a:lnTo>
                          <a:pt x="578" y="414"/>
                        </a:lnTo>
                        <a:lnTo>
                          <a:pt x="578" y="414"/>
                        </a:lnTo>
                        <a:lnTo>
                          <a:pt x="604" y="434"/>
                        </a:lnTo>
                        <a:lnTo>
                          <a:pt x="604" y="434"/>
                        </a:lnTo>
                        <a:lnTo>
                          <a:pt x="576" y="416"/>
                        </a:lnTo>
                        <a:lnTo>
                          <a:pt x="576" y="416"/>
                        </a:lnTo>
                        <a:lnTo>
                          <a:pt x="546" y="396"/>
                        </a:lnTo>
                        <a:lnTo>
                          <a:pt x="546" y="396"/>
                        </a:lnTo>
                        <a:lnTo>
                          <a:pt x="506" y="370"/>
                        </a:lnTo>
                        <a:lnTo>
                          <a:pt x="506" y="370"/>
                        </a:lnTo>
                        <a:lnTo>
                          <a:pt x="300" y="220"/>
                        </a:lnTo>
                        <a:lnTo>
                          <a:pt x="300" y="220"/>
                        </a:lnTo>
                        <a:lnTo>
                          <a:pt x="92" y="72"/>
                        </a:lnTo>
                        <a:lnTo>
                          <a:pt x="92" y="72"/>
                        </a:lnTo>
                        <a:lnTo>
                          <a:pt x="54" y="44"/>
                        </a:lnTo>
                        <a:lnTo>
                          <a:pt x="54" y="44"/>
                        </a:lnTo>
                        <a:lnTo>
                          <a:pt x="26" y="20"/>
                        </a:lnTo>
                        <a:lnTo>
                          <a:pt x="26" y="20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60" name="Freeform 103"/>
                  <p:cNvSpPr>
                    <a:spLocks/>
                  </p:cNvSpPr>
                  <p:nvPr/>
                </p:nvSpPr>
                <p:spPr bwMode="auto">
                  <a:xfrm>
                    <a:off x="5187950" y="4049713"/>
                    <a:ext cx="936625" cy="63817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6" y="16"/>
                      </a:cxn>
                      <a:cxn ang="0">
                        <a:pos x="26" y="16"/>
                      </a:cxn>
                      <a:cxn ang="0">
                        <a:pos x="56" y="34"/>
                      </a:cxn>
                      <a:cxn ang="0">
                        <a:pos x="56" y="34"/>
                      </a:cxn>
                      <a:cxn ang="0">
                        <a:pos x="94" y="58"/>
                      </a:cxn>
                      <a:cxn ang="0">
                        <a:pos x="94" y="58"/>
                      </a:cxn>
                      <a:cxn ang="0">
                        <a:pos x="296" y="198"/>
                      </a:cxn>
                      <a:cxn ang="0">
                        <a:pos x="296" y="198"/>
                      </a:cxn>
                      <a:cxn ang="0">
                        <a:pos x="500" y="336"/>
                      </a:cxn>
                      <a:cxn ang="0">
                        <a:pos x="500" y="336"/>
                      </a:cxn>
                      <a:cxn ang="0">
                        <a:pos x="536" y="362"/>
                      </a:cxn>
                      <a:cxn ang="0">
                        <a:pos x="536" y="362"/>
                      </a:cxn>
                      <a:cxn ang="0">
                        <a:pos x="564" y="384"/>
                      </a:cxn>
                      <a:cxn ang="0">
                        <a:pos x="564" y="384"/>
                      </a:cxn>
                      <a:cxn ang="0">
                        <a:pos x="590" y="402"/>
                      </a:cxn>
                      <a:cxn ang="0">
                        <a:pos x="590" y="402"/>
                      </a:cxn>
                      <a:cxn ang="0">
                        <a:pos x="564" y="386"/>
                      </a:cxn>
                      <a:cxn ang="0">
                        <a:pos x="564" y="386"/>
                      </a:cxn>
                      <a:cxn ang="0">
                        <a:pos x="534" y="368"/>
                      </a:cxn>
                      <a:cxn ang="0">
                        <a:pos x="534" y="368"/>
                      </a:cxn>
                      <a:cxn ang="0">
                        <a:pos x="494" y="342"/>
                      </a:cxn>
                      <a:cxn ang="0">
                        <a:pos x="494" y="342"/>
                      </a:cxn>
                      <a:cxn ang="0">
                        <a:pos x="292" y="204"/>
                      </a:cxn>
                      <a:cxn ang="0">
                        <a:pos x="292" y="204"/>
                      </a:cxn>
                      <a:cxn ang="0">
                        <a:pos x="90" y="66"/>
                      </a:cxn>
                      <a:cxn ang="0">
                        <a:pos x="90" y="66"/>
                      </a:cxn>
                      <a:cxn ang="0">
                        <a:pos x="52" y="40"/>
                      </a:cxn>
                      <a:cxn ang="0">
                        <a:pos x="52" y="40"/>
                      </a:cxn>
                      <a:cxn ang="0">
                        <a:pos x="24" y="18"/>
                      </a:cxn>
                      <a:cxn ang="0">
                        <a:pos x="24" y="18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590" h="402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6" y="16"/>
                        </a:lnTo>
                        <a:lnTo>
                          <a:pt x="26" y="16"/>
                        </a:lnTo>
                        <a:lnTo>
                          <a:pt x="56" y="34"/>
                        </a:lnTo>
                        <a:lnTo>
                          <a:pt x="56" y="34"/>
                        </a:lnTo>
                        <a:lnTo>
                          <a:pt x="94" y="58"/>
                        </a:lnTo>
                        <a:lnTo>
                          <a:pt x="94" y="58"/>
                        </a:lnTo>
                        <a:lnTo>
                          <a:pt x="296" y="198"/>
                        </a:lnTo>
                        <a:lnTo>
                          <a:pt x="296" y="198"/>
                        </a:lnTo>
                        <a:lnTo>
                          <a:pt x="500" y="336"/>
                        </a:lnTo>
                        <a:lnTo>
                          <a:pt x="500" y="336"/>
                        </a:lnTo>
                        <a:lnTo>
                          <a:pt x="536" y="362"/>
                        </a:lnTo>
                        <a:lnTo>
                          <a:pt x="536" y="362"/>
                        </a:lnTo>
                        <a:lnTo>
                          <a:pt x="564" y="384"/>
                        </a:lnTo>
                        <a:lnTo>
                          <a:pt x="564" y="384"/>
                        </a:lnTo>
                        <a:lnTo>
                          <a:pt x="590" y="402"/>
                        </a:lnTo>
                        <a:lnTo>
                          <a:pt x="590" y="402"/>
                        </a:lnTo>
                        <a:lnTo>
                          <a:pt x="564" y="386"/>
                        </a:lnTo>
                        <a:lnTo>
                          <a:pt x="564" y="386"/>
                        </a:lnTo>
                        <a:lnTo>
                          <a:pt x="534" y="368"/>
                        </a:lnTo>
                        <a:lnTo>
                          <a:pt x="534" y="368"/>
                        </a:lnTo>
                        <a:lnTo>
                          <a:pt x="494" y="342"/>
                        </a:lnTo>
                        <a:lnTo>
                          <a:pt x="494" y="342"/>
                        </a:lnTo>
                        <a:lnTo>
                          <a:pt x="292" y="204"/>
                        </a:lnTo>
                        <a:lnTo>
                          <a:pt x="292" y="204"/>
                        </a:lnTo>
                        <a:lnTo>
                          <a:pt x="90" y="66"/>
                        </a:lnTo>
                        <a:lnTo>
                          <a:pt x="90" y="66"/>
                        </a:lnTo>
                        <a:lnTo>
                          <a:pt x="52" y="40"/>
                        </a:lnTo>
                        <a:lnTo>
                          <a:pt x="52" y="40"/>
                        </a:lnTo>
                        <a:lnTo>
                          <a:pt x="24" y="18"/>
                        </a:lnTo>
                        <a:lnTo>
                          <a:pt x="24" y="18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75" name="Freeform 104"/>
                  <p:cNvSpPr>
                    <a:spLocks/>
                  </p:cNvSpPr>
                  <p:nvPr/>
                </p:nvSpPr>
                <p:spPr bwMode="auto">
                  <a:xfrm>
                    <a:off x="5241925" y="4408488"/>
                    <a:ext cx="882650" cy="59055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6" y="14"/>
                      </a:cxn>
                      <a:cxn ang="0">
                        <a:pos x="26" y="14"/>
                      </a:cxn>
                      <a:cxn ang="0">
                        <a:pos x="54" y="32"/>
                      </a:cxn>
                      <a:cxn ang="0">
                        <a:pos x="54" y="32"/>
                      </a:cxn>
                      <a:cxn ang="0">
                        <a:pos x="90" y="54"/>
                      </a:cxn>
                      <a:cxn ang="0">
                        <a:pos x="90" y="54"/>
                      </a:cxn>
                      <a:cxn ang="0">
                        <a:pos x="280" y="182"/>
                      </a:cxn>
                      <a:cxn ang="0">
                        <a:pos x="280" y="182"/>
                      </a:cxn>
                      <a:cxn ang="0">
                        <a:pos x="472" y="310"/>
                      </a:cxn>
                      <a:cxn ang="0">
                        <a:pos x="472" y="310"/>
                      </a:cxn>
                      <a:cxn ang="0">
                        <a:pos x="506" y="334"/>
                      </a:cxn>
                      <a:cxn ang="0">
                        <a:pos x="506" y="334"/>
                      </a:cxn>
                      <a:cxn ang="0">
                        <a:pos x="532" y="354"/>
                      </a:cxn>
                      <a:cxn ang="0">
                        <a:pos x="532" y="354"/>
                      </a:cxn>
                      <a:cxn ang="0">
                        <a:pos x="556" y="372"/>
                      </a:cxn>
                      <a:cxn ang="0">
                        <a:pos x="556" y="372"/>
                      </a:cxn>
                      <a:cxn ang="0">
                        <a:pos x="530" y="356"/>
                      </a:cxn>
                      <a:cxn ang="0">
                        <a:pos x="530" y="356"/>
                      </a:cxn>
                      <a:cxn ang="0">
                        <a:pos x="502" y="340"/>
                      </a:cxn>
                      <a:cxn ang="0">
                        <a:pos x="502" y="340"/>
                      </a:cxn>
                      <a:cxn ang="0">
                        <a:pos x="466" y="316"/>
                      </a:cxn>
                      <a:cxn ang="0">
                        <a:pos x="466" y="316"/>
                      </a:cxn>
                      <a:cxn ang="0">
                        <a:pos x="276" y="190"/>
                      </a:cxn>
                      <a:cxn ang="0">
                        <a:pos x="276" y="190"/>
                      </a:cxn>
                      <a:cxn ang="0">
                        <a:pos x="86" y="62"/>
                      </a:cxn>
                      <a:cxn ang="0">
                        <a:pos x="86" y="62"/>
                      </a:cxn>
                      <a:cxn ang="0">
                        <a:pos x="50" y="38"/>
                      </a:cxn>
                      <a:cxn ang="0">
                        <a:pos x="50" y="38"/>
                      </a:cxn>
                      <a:cxn ang="0">
                        <a:pos x="24" y="18"/>
                      </a:cxn>
                      <a:cxn ang="0">
                        <a:pos x="24" y="18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556" h="372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6" y="14"/>
                        </a:lnTo>
                        <a:lnTo>
                          <a:pt x="26" y="14"/>
                        </a:lnTo>
                        <a:lnTo>
                          <a:pt x="54" y="32"/>
                        </a:lnTo>
                        <a:lnTo>
                          <a:pt x="54" y="32"/>
                        </a:lnTo>
                        <a:lnTo>
                          <a:pt x="90" y="54"/>
                        </a:lnTo>
                        <a:lnTo>
                          <a:pt x="90" y="54"/>
                        </a:lnTo>
                        <a:lnTo>
                          <a:pt x="280" y="182"/>
                        </a:lnTo>
                        <a:lnTo>
                          <a:pt x="280" y="182"/>
                        </a:lnTo>
                        <a:lnTo>
                          <a:pt x="472" y="310"/>
                        </a:lnTo>
                        <a:lnTo>
                          <a:pt x="472" y="310"/>
                        </a:lnTo>
                        <a:lnTo>
                          <a:pt x="506" y="334"/>
                        </a:lnTo>
                        <a:lnTo>
                          <a:pt x="506" y="334"/>
                        </a:lnTo>
                        <a:lnTo>
                          <a:pt x="532" y="354"/>
                        </a:lnTo>
                        <a:lnTo>
                          <a:pt x="532" y="354"/>
                        </a:lnTo>
                        <a:lnTo>
                          <a:pt x="556" y="372"/>
                        </a:lnTo>
                        <a:lnTo>
                          <a:pt x="556" y="372"/>
                        </a:lnTo>
                        <a:lnTo>
                          <a:pt x="530" y="356"/>
                        </a:lnTo>
                        <a:lnTo>
                          <a:pt x="530" y="356"/>
                        </a:lnTo>
                        <a:lnTo>
                          <a:pt x="502" y="340"/>
                        </a:lnTo>
                        <a:lnTo>
                          <a:pt x="502" y="340"/>
                        </a:lnTo>
                        <a:lnTo>
                          <a:pt x="466" y="316"/>
                        </a:lnTo>
                        <a:lnTo>
                          <a:pt x="466" y="316"/>
                        </a:lnTo>
                        <a:lnTo>
                          <a:pt x="276" y="190"/>
                        </a:lnTo>
                        <a:lnTo>
                          <a:pt x="276" y="190"/>
                        </a:lnTo>
                        <a:lnTo>
                          <a:pt x="86" y="62"/>
                        </a:lnTo>
                        <a:lnTo>
                          <a:pt x="86" y="62"/>
                        </a:lnTo>
                        <a:lnTo>
                          <a:pt x="50" y="38"/>
                        </a:lnTo>
                        <a:lnTo>
                          <a:pt x="50" y="38"/>
                        </a:lnTo>
                        <a:lnTo>
                          <a:pt x="24" y="18"/>
                        </a:lnTo>
                        <a:lnTo>
                          <a:pt x="24" y="18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76" name="Freeform 105"/>
                  <p:cNvSpPr>
                    <a:spLocks/>
                  </p:cNvSpPr>
                  <p:nvPr/>
                </p:nvSpPr>
                <p:spPr bwMode="auto">
                  <a:xfrm>
                    <a:off x="5314950" y="4767263"/>
                    <a:ext cx="809625" cy="53975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4" y="14"/>
                      </a:cxn>
                      <a:cxn ang="0">
                        <a:pos x="24" y="14"/>
                      </a:cxn>
                      <a:cxn ang="0">
                        <a:pos x="50" y="28"/>
                      </a:cxn>
                      <a:cxn ang="0">
                        <a:pos x="50" y="28"/>
                      </a:cxn>
                      <a:cxn ang="0">
                        <a:pos x="82" y="50"/>
                      </a:cxn>
                      <a:cxn ang="0">
                        <a:pos x="82" y="50"/>
                      </a:cxn>
                      <a:cxn ang="0">
                        <a:pos x="258" y="166"/>
                      </a:cxn>
                      <a:cxn ang="0">
                        <a:pos x="258" y="166"/>
                      </a:cxn>
                      <a:cxn ang="0">
                        <a:pos x="432" y="284"/>
                      </a:cxn>
                      <a:cxn ang="0">
                        <a:pos x="432" y="284"/>
                      </a:cxn>
                      <a:cxn ang="0">
                        <a:pos x="464" y="306"/>
                      </a:cxn>
                      <a:cxn ang="0">
                        <a:pos x="464" y="306"/>
                      </a:cxn>
                      <a:cxn ang="0">
                        <a:pos x="488" y="324"/>
                      </a:cxn>
                      <a:cxn ang="0">
                        <a:pos x="488" y="324"/>
                      </a:cxn>
                      <a:cxn ang="0">
                        <a:pos x="510" y="340"/>
                      </a:cxn>
                      <a:cxn ang="0">
                        <a:pos x="510" y="340"/>
                      </a:cxn>
                      <a:cxn ang="0">
                        <a:pos x="486" y="326"/>
                      </a:cxn>
                      <a:cxn ang="0">
                        <a:pos x="486" y="326"/>
                      </a:cxn>
                      <a:cxn ang="0">
                        <a:pos x="460" y="312"/>
                      </a:cxn>
                      <a:cxn ang="0">
                        <a:pos x="460" y="312"/>
                      </a:cxn>
                      <a:cxn ang="0">
                        <a:pos x="428" y="290"/>
                      </a:cxn>
                      <a:cxn ang="0">
                        <a:pos x="428" y="290"/>
                      </a:cxn>
                      <a:cxn ang="0">
                        <a:pos x="252" y="174"/>
                      </a:cxn>
                      <a:cxn ang="0">
                        <a:pos x="252" y="174"/>
                      </a:cxn>
                      <a:cxn ang="0">
                        <a:pos x="78" y="56"/>
                      </a:cxn>
                      <a:cxn ang="0">
                        <a:pos x="78" y="56"/>
                      </a:cxn>
                      <a:cxn ang="0">
                        <a:pos x="46" y="34"/>
                      </a:cxn>
                      <a:cxn ang="0">
                        <a:pos x="46" y="34"/>
                      </a:cxn>
                      <a:cxn ang="0">
                        <a:pos x="22" y="16"/>
                      </a:cxn>
                      <a:cxn ang="0">
                        <a:pos x="22" y="16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510" h="340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4" y="14"/>
                        </a:lnTo>
                        <a:lnTo>
                          <a:pt x="24" y="14"/>
                        </a:lnTo>
                        <a:lnTo>
                          <a:pt x="50" y="28"/>
                        </a:lnTo>
                        <a:lnTo>
                          <a:pt x="50" y="28"/>
                        </a:lnTo>
                        <a:lnTo>
                          <a:pt x="82" y="50"/>
                        </a:lnTo>
                        <a:lnTo>
                          <a:pt x="82" y="50"/>
                        </a:lnTo>
                        <a:lnTo>
                          <a:pt x="258" y="166"/>
                        </a:lnTo>
                        <a:lnTo>
                          <a:pt x="258" y="166"/>
                        </a:lnTo>
                        <a:lnTo>
                          <a:pt x="432" y="284"/>
                        </a:lnTo>
                        <a:lnTo>
                          <a:pt x="432" y="284"/>
                        </a:lnTo>
                        <a:lnTo>
                          <a:pt x="464" y="306"/>
                        </a:lnTo>
                        <a:lnTo>
                          <a:pt x="464" y="306"/>
                        </a:lnTo>
                        <a:lnTo>
                          <a:pt x="488" y="324"/>
                        </a:lnTo>
                        <a:lnTo>
                          <a:pt x="488" y="324"/>
                        </a:lnTo>
                        <a:lnTo>
                          <a:pt x="510" y="340"/>
                        </a:lnTo>
                        <a:lnTo>
                          <a:pt x="510" y="340"/>
                        </a:lnTo>
                        <a:lnTo>
                          <a:pt x="486" y="326"/>
                        </a:lnTo>
                        <a:lnTo>
                          <a:pt x="486" y="326"/>
                        </a:lnTo>
                        <a:lnTo>
                          <a:pt x="460" y="312"/>
                        </a:lnTo>
                        <a:lnTo>
                          <a:pt x="460" y="312"/>
                        </a:lnTo>
                        <a:lnTo>
                          <a:pt x="428" y="290"/>
                        </a:lnTo>
                        <a:lnTo>
                          <a:pt x="428" y="290"/>
                        </a:lnTo>
                        <a:lnTo>
                          <a:pt x="252" y="174"/>
                        </a:lnTo>
                        <a:lnTo>
                          <a:pt x="252" y="174"/>
                        </a:lnTo>
                        <a:lnTo>
                          <a:pt x="78" y="56"/>
                        </a:lnTo>
                        <a:lnTo>
                          <a:pt x="78" y="56"/>
                        </a:lnTo>
                        <a:lnTo>
                          <a:pt x="46" y="34"/>
                        </a:lnTo>
                        <a:lnTo>
                          <a:pt x="46" y="34"/>
                        </a:lnTo>
                        <a:lnTo>
                          <a:pt x="22" y="16"/>
                        </a:lnTo>
                        <a:lnTo>
                          <a:pt x="22" y="16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77" name="Freeform 106"/>
                  <p:cNvSpPr>
                    <a:spLocks/>
                  </p:cNvSpPr>
                  <p:nvPr/>
                </p:nvSpPr>
                <p:spPr bwMode="auto">
                  <a:xfrm>
                    <a:off x="5435600" y="5059363"/>
                    <a:ext cx="688975" cy="45085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0" y="10"/>
                      </a:cxn>
                      <a:cxn ang="0">
                        <a:pos x="20" y="10"/>
                      </a:cxn>
                      <a:cxn ang="0">
                        <a:pos x="42" y="22"/>
                      </a:cxn>
                      <a:cxn ang="0">
                        <a:pos x="42" y="22"/>
                      </a:cxn>
                      <a:cxn ang="0">
                        <a:pos x="70" y="40"/>
                      </a:cxn>
                      <a:cxn ang="0">
                        <a:pos x="70" y="40"/>
                      </a:cxn>
                      <a:cxn ang="0">
                        <a:pos x="220" y="138"/>
                      </a:cxn>
                      <a:cxn ang="0">
                        <a:pos x="220" y="138"/>
                      </a:cxn>
                      <a:cxn ang="0">
                        <a:pos x="368" y="236"/>
                      </a:cxn>
                      <a:cxn ang="0">
                        <a:pos x="368" y="236"/>
                      </a:cxn>
                      <a:cxn ang="0">
                        <a:pos x="396" y="254"/>
                      </a:cxn>
                      <a:cxn ang="0">
                        <a:pos x="396" y="254"/>
                      </a:cxn>
                      <a:cxn ang="0">
                        <a:pos x="416" y="270"/>
                      </a:cxn>
                      <a:cxn ang="0">
                        <a:pos x="416" y="270"/>
                      </a:cxn>
                      <a:cxn ang="0">
                        <a:pos x="434" y="284"/>
                      </a:cxn>
                      <a:cxn ang="0">
                        <a:pos x="434" y="284"/>
                      </a:cxn>
                      <a:cxn ang="0">
                        <a:pos x="414" y="272"/>
                      </a:cxn>
                      <a:cxn ang="0">
                        <a:pos x="414" y="272"/>
                      </a:cxn>
                      <a:cxn ang="0">
                        <a:pos x="392" y="260"/>
                      </a:cxn>
                      <a:cxn ang="0">
                        <a:pos x="392" y="260"/>
                      </a:cxn>
                      <a:cxn ang="0">
                        <a:pos x="364" y="242"/>
                      </a:cxn>
                      <a:cxn ang="0">
                        <a:pos x="364" y="242"/>
                      </a:cxn>
                      <a:cxn ang="0">
                        <a:pos x="214" y="146"/>
                      </a:cxn>
                      <a:cxn ang="0">
                        <a:pos x="214" y="146"/>
                      </a:cxn>
                      <a:cxn ang="0">
                        <a:pos x="66" y="48"/>
                      </a:cxn>
                      <a:cxn ang="0">
                        <a:pos x="66" y="48"/>
                      </a:cxn>
                      <a:cxn ang="0">
                        <a:pos x="38" y="28"/>
                      </a:cxn>
                      <a:cxn ang="0">
                        <a:pos x="38" y="28"/>
                      </a:cxn>
                      <a:cxn ang="0">
                        <a:pos x="18" y="12"/>
                      </a:cxn>
                      <a:cxn ang="0">
                        <a:pos x="18" y="12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434" h="284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0" y="10"/>
                        </a:lnTo>
                        <a:lnTo>
                          <a:pt x="20" y="10"/>
                        </a:lnTo>
                        <a:lnTo>
                          <a:pt x="42" y="22"/>
                        </a:lnTo>
                        <a:lnTo>
                          <a:pt x="42" y="22"/>
                        </a:lnTo>
                        <a:lnTo>
                          <a:pt x="70" y="40"/>
                        </a:lnTo>
                        <a:lnTo>
                          <a:pt x="70" y="40"/>
                        </a:lnTo>
                        <a:lnTo>
                          <a:pt x="220" y="138"/>
                        </a:lnTo>
                        <a:lnTo>
                          <a:pt x="220" y="138"/>
                        </a:lnTo>
                        <a:lnTo>
                          <a:pt x="368" y="236"/>
                        </a:lnTo>
                        <a:lnTo>
                          <a:pt x="368" y="236"/>
                        </a:lnTo>
                        <a:lnTo>
                          <a:pt x="396" y="254"/>
                        </a:lnTo>
                        <a:lnTo>
                          <a:pt x="396" y="254"/>
                        </a:lnTo>
                        <a:lnTo>
                          <a:pt x="416" y="270"/>
                        </a:lnTo>
                        <a:lnTo>
                          <a:pt x="416" y="270"/>
                        </a:lnTo>
                        <a:lnTo>
                          <a:pt x="434" y="284"/>
                        </a:lnTo>
                        <a:lnTo>
                          <a:pt x="434" y="284"/>
                        </a:lnTo>
                        <a:lnTo>
                          <a:pt x="414" y="272"/>
                        </a:lnTo>
                        <a:lnTo>
                          <a:pt x="414" y="272"/>
                        </a:lnTo>
                        <a:lnTo>
                          <a:pt x="392" y="260"/>
                        </a:lnTo>
                        <a:lnTo>
                          <a:pt x="392" y="260"/>
                        </a:lnTo>
                        <a:lnTo>
                          <a:pt x="364" y="242"/>
                        </a:lnTo>
                        <a:lnTo>
                          <a:pt x="364" y="242"/>
                        </a:lnTo>
                        <a:lnTo>
                          <a:pt x="214" y="146"/>
                        </a:lnTo>
                        <a:lnTo>
                          <a:pt x="214" y="146"/>
                        </a:lnTo>
                        <a:lnTo>
                          <a:pt x="66" y="48"/>
                        </a:lnTo>
                        <a:lnTo>
                          <a:pt x="66" y="48"/>
                        </a:lnTo>
                        <a:lnTo>
                          <a:pt x="38" y="28"/>
                        </a:lnTo>
                        <a:lnTo>
                          <a:pt x="38" y="28"/>
                        </a:lnTo>
                        <a:lnTo>
                          <a:pt x="18" y="12"/>
                        </a:lnTo>
                        <a:lnTo>
                          <a:pt x="18" y="12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</p:grpSp>
          </p:grpSp>
          <p:sp>
            <p:nvSpPr>
              <p:cNvPr id="50" name="Freeform 52"/>
              <p:cNvSpPr>
                <a:spLocks noEditPoints="1"/>
              </p:cNvSpPr>
              <p:nvPr/>
            </p:nvSpPr>
            <p:spPr bwMode="auto">
              <a:xfrm flipH="1">
                <a:off x="4400070" y="1045585"/>
                <a:ext cx="962025" cy="4486275"/>
              </a:xfrm>
              <a:custGeom>
                <a:avLst/>
                <a:gdLst/>
                <a:ahLst/>
                <a:cxnLst>
                  <a:cxn ang="0">
                    <a:pos x="586" y="10"/>
                  </a:cxn>
                  <a:cxn ang="0">
                    <a:pos x="558" y="106"/>
                  </a:cxn>
                  <a:cxn ang="0">
                    <a:pos x="518" y="144"/>
                  </a:cxn>
                  <a:cxn ang="0">
                    <a:pos x="488" y="250"/>
                  </a:cxn>
                  <a:cxn ang="0">
                    <a:pos x="436" y="342"/>
                  </a:cxn>
                  <a:cxn ang="0">
                    <a:pos x="398" y="442"/>
                  </a:cxn>
                  <a:cxn ang="0">
                    <a:pos x="342" y="574"/>
                  </a:cxn>
                  <a:cxn ang="0">
                    <a:pos x="298" y="668"/>
                  </a:cxn>
                  <a:cxn ang="0">
                    <a:pos x="246" y="824"/>
                  </a:cxn>
                  <a:cxn ang="0">
                    <a:pos x="194" y="918"/>
                  </a:cxn>
                  <a:cxn ang="0">
                    <a:pos x="178" y="1006"/>
                  </a:cxn>
                  <a:cxn ang="0">
                    <a:pos x="128" y="1158"/>
                  </a:cxn>
                  <a:cxn ang="0">
                    <a:pos x="96" y="1226"/>
                  </a:cxn>
                  <a:cxn ang="0">
                    <a:pos x="74" y="1382"/>
                  </a:cxn>
                  <a:cxn ang="0">
                    <a:pos x="26" y="1528"/>
                  </a:cxn>
                  <a:cxn ang="0">
                    <a:pos x="26" y="1640"/>
                  </a:cxn>
                  <a:cxn ang="0">
                    <a:pos x="0" y="1802"/>
                  </a:cxn>
                  <a:cxn ang="0">
                    <a:pos x="22" y="1942"/>
                  </a:cxn>
                  <a:cxn ang="0">
                    <a:pos x="12" y="2048"/>
                  </a:cxn>
                  <a:cxn ang="0">
                    <a:pos x="42" y="2126"/>
                  </a:cxn>
                  <a:cxn ang="0">
                    <a:pos x="50" y="2226"/>
                  </a:cxn>
                  <a:cxn ang="0">
                    <a:pos x="62" y="2296"/>
                  </a:cxn>
                  <a:cxn ang="0">
                    <a:pos x="98" y="2390"/>
                  </a:cxn>
                  <a:cxn ang="0">
                    <a:pos x="106" y="2490"/>
                  </a:cxn>
                  <a:cxn ang="0">
                    <a:pos x="156" y="2554"/>
                  </a:cxn>
                  <a:cxn ang="0">
                    <a:pos x="182" y="2674"/>
                  </a:cxn>
                  <a:cxn ang="0">
                    <a:pos x="226" y="2700"/>
                  </a:cxn>
                  <a:cxn ang="0">
                    <a:pos x="266" y="2792"/>
                  </a:cxn>
                  <a:cxn ang="0">
                    <a:pos x="276" y="2826"/>
                  </a:cxn>
                  <a:cxn ang="0">
                    <a:pos x="286" y="2824"/>
                  </a:cxn>
                  <a:cxn ang="0">
                    <a:pos x="276" y="2762"/>
                  </a:cxn>
                  <a:cxn ang="0">
                    <a:pos x="230" y="2688"/>
                  </a:cxn>
                  <a:cxn ang="0">
                    <a:pos x="196" y="2638"/>
                  </a:cxn>
                  <a:cxn ang="0">
                    <a:pos x="164" y="2532"/>
                  </a:cxn>
                  <a:cxn ang="0">
                    <a:pos x="126" y="2490"/>
                  </a:cxn>
                  <a:cxn ang="0">
                    <a:pos x="110" y="2362"/>
                  </a:cxn>
                  <a:cxn ang="0">
                    <a:pos x="68" y="2280"/>
                  </a:cxn>
                  <a:cxn ang="0">
                    <a:pos x="68" y="2176"/>
                  </a:cxn>
                  <a:cxn ang="0">
                    <a:pos x="42" y="2070"/>
                  </a:cxn>
                  <a:cxn ang="0">
                    <a:pos x="40" y="1978"/>
                  </a:cxn>
                  <a:cxn ang="0">
                    <a:pos x="34" y="1856"/>
                  </a:cxn>
                  <a:cxn ang="0">
                    <a:pos x="28" y="1766"/>
                  </a:cxn>
                  <a:cxn ang="0">
                    <a:pos x="46" y="1630"/>
                  </a:cxn>
                  <a:cxn ang="0">
                    <a:pos x="46" y="1528"/>
                  </a:cxn>
                  <a:cxn ang="0">
                    <a:pos x="92" y="1382"/>
                  </a:cxn>
                  <a:cxn ang="0">
                    <a:pos x="116" y="1226"/>
                  </a:cxn>
                  <a:cxn ang="0">
                    <a:pos x="162" y="1122"/>
                  </a:cxn>
                  <a:cxn ang="0">
                    <a:pos x="206" y="962"/>
                  </a:cxn>
                  <a:cxn ang="0">
                    <a:pos x="250" y="858"/>
                  </a:cxn>
                  <a:cxn ang="0">
                    <a:pos x="306" y="710"/>
                  </a:cxn>
                  <a:cxn ang="0">
                    <a:pos x="344" y="598"/>
                  </a:cxn>
                  <a:cxn ang="0">
                    <a:pos x="404" y="480"/>
                  </a:cxn>
                  <a:cxn ang="0">
                    <a:pos x="440" y="356"/>
                  </a:cxn>
                  <a:cxn ang="0">
                    <a:pos x="496" y="280"/>
                  </a:cxn>
                  <a:cxn ang="0">
                    <a:pos x="538" y="144"/>
                  </a:cxn>
                  <a:cxn ang="0">
                    <a:pos x="568" y="122"/>
                  </a:cxn>
                  <a:cxn ang="0">
                    <a:pos x="600" y="40"/>
                  </a:cxn>
                  <a:cxn ang="0">
                    <a:pos x="606" y="12"/>
                  </a:cxn>
                  <a:cxn ang="0">
                    <a:pos x="594" y="8"/>
                  </a:cxn>
                  <a:cxn ang="0">
                    <a:pos x="588" y="0"/>
                  </a:cxn>
                </a:cxnLst>
                <a:rect l="0" t="0" r="r" b="b"/>
                <a:pathLst>
                  <a:path w="606" h="2826">
                    <a:moveTo>
                      <a:pt x="590" y="4"/>
                    </a:moveTo>
                    <a:lnTo>
                      <a:pt x="590" y="4"/>
                    </a:lnTo>
                    <a:lnTo>
                      <a:pt x="586" y="10"/>
                    </a:lnTo>
                    <a:lnTo>
                      <a:pt x="586" y="10"/>
                    </a:lnTo>
                    <a:lnTo>
                      <a:pt x="580" y="40"/>
                    </a:lnTo>
                    <a:lnTo>
                      <a:pt x="574" y="66"/>
                    </a:lnTo>
                    <a:lnTo>
                      <a:pt x="566" y="88"/>
                    </a:lnTo>
                    <a:lnTo>
                      <a:pt x="558" y="106"/>
                    </a:lnTo>
                    <a:lnTo>
                      <a:pt x="550" y="122"/>
                    </a:lnTo>
                    <a:lnTo>
                      <a:pt x="540" y="132"/>
                    </a:lnTo>
                    <a:lnTo>
                      <a:pt x="530" y="140"/>
                    </a:lnTo>
                    <a:lnTo>
                      <a:pt x="518" y="144"/>
                    </a:lnTo>
                    <a:lnTo>
                      <a:pt x="518" y="144"/>
                    </a:lnTo>
                    <a:lnTo>
                      <a:pt x="510" y="182"/>
                    </a:lnTo>
                    <a:lnTo>
                      <a:pt x="500" y="218"/>
                    </a:lnTo>
                    <a:lnTo>
                      <a:pt x="488" y="250"/>
                    </a:lnTo>
                    <a:lnTo>
                      <a:pt x="476" y="280"/>
                    </a:lnTo>
                    <a:lnTo>
                      <a:pt x="464" y="304"/>
                    </a:lnTo>
                    <a:lnTo>
                      <a:pt x="450" y="326"/>
                    </a:lnTo>
                    <a:lnTo>
                      <a:pt x="436" y="342"/>
                    </a:lnTo>
                    <a:lnTo>
                      <a:pt x="420" y="356"/>
                    </a:lnTo>
                    <a:lnTo>
                      <a:pt x="420" y="356"/>
                    </a:lnTo>
                    <a:lnTo>
                      <a:pt x="410" y="400"/>
                    </a:lnTo>
                    <a:lnTo>
                      <a:pt x="398" y="442"/>
                    </a:lnTo>
                    <a:lnTo>
                      <a:pt x="386" y="480"/>
                    </a:lnTo>
                    <a:lnTo>
                      <a:pt x="372" y="514"/>
                    </a:lnTo>
                    <a:lnTo>
                      <a:pt x="358" y="546"/>
                    </a:lnTo>
                    <a:lnTo>
                      <a:pt x="342" y="574"/>
                    </a:lnTo>
                    <a:lnTo>
                      <a:pt x="326" y="598"/>
                    </a:lnTo>
                    <a:lnTo>
                      <a:pt x="308" y="622"/>
                    </a:lnTo>
                    <a:lnTo>
                      <a:pt x="308" y="622"/>
                    </a:lnTo>
                    <a:lnTo>
                      <a:pt x="298" y="668"/>
                    </a:lnTo>
                    <a:lnTo>
                      <a:pt x="286" y="710"/>
                    </a:lnTo>
                    <a:lnTo>
                      <a:pt x="274" y="750"/>
                    </a:lnTo>
                    <a:lnTo>
                      <a:pt x="260" y="788"/>
                    </a:lnTo>
                    <a:lnTo>
                      <a:pt x="246" y="824"/>
                    </a:lnTo>
                    <a:lnTo>
                      <a:pt x="230" y="858"/>
                    </a:lnTo>
                    <a:lnTo>
                      <a:pt x="212" y="888"/>
                    </a:lnTo>
                    <a:lnTo>
                      <a:pt x="194" y="918"/>
                    </a:lnTo>
                    <a:lnTo>
                      <a:pt x="194" y="918"/>
                    </a:lnTo>
                    <a:lnTo>
                      <a:pt x="194" y="918"/>
                    </a:lnTo>
                    <a:lnTo>
                      <a:pt x="194" y="918"/>
                    </a:lnTo>
                    <a:lnTo>
                      <a:pt x="186" y="962"/>
                    </a:lnTo>
                    <a:lnTo>
                      <a:pt x="178" y="1006"/>
                    </a:lnTo>
                    <a:lnTo>
                      <a:pt x="168" y="1046"/>
                    </a:lnTo>
                    <a:lnTo>
                      <a:pt x="156" y="1084"/>
                    </a:lnTo>
                    <a:lnTo>
                      <a:pt x="144" y="1122"/>
                    </a:lnTo>
                    <a:lnTo>
                      <a:pt x="128" y="1158"/>
                    </a:lnTo>
                    <a:lnTo>
                      <a:pt x="114" y="1194"/>
                    </a:lnTo>
                    <a:lnTo>
                      <a:pt x="96" y="1226"/>
                    </a:lnTo>
                    <a:lnTo>
                      <a:pt x="96" y="1226"/>
                    </a:lnTo>
                    <a:lnTo>
                      <a:pt x="96" y="1226"/>
                    </a:lnTo>
                    <a:lnTo>
                      <a:pt x="92" y="1268"/>
                    </a:lnTo>
                    <a:lnTo>
                      <a:pt x="88" y="1306"/>
                    </a:lnTo>
                    <a:lnTo>
                      <a:pt x="82" y="1344"/>
                    </a:lnTo>
                    <a:lnTo>
                      <a:pt x="74" y="1382"/>
                    </a:lnTo>
                    <a:lnTo>
                      <a:pt x="64" y="1420"/>
                    </a:lnTo>
                    <a:lnTo>
                      <a:pt x="52" y="1456"/>
                    </a:lnTo>
                    <a:lnTo>
                      <a:pt x="40" y="1492"/>
                    </a:lnTo>
                    <a:lnTo>
                      <a:pt x="26" y="1528"/>
                    </a:lnTo>
                    <a:lnTo>
                      <a:pt x="26" y="1528"/>
                    </a:lnTo>
                    <a:lnTo>
                      <a:pt x="28" y="1588"/>
                    </a:lnTo>
                    <a:lnTo>
                      <a:pt x="28" y="1588"/>
                    </a:lnTo>
                    <a:lnTo>
                      <a:pt x="26" y="1640"/>
                    </a:lnTo>
                    <a:lnTo>
                      <a:pt x="22" y="1694"/>
                    </a:lnTo>
                    <a:lnTo>
                      <a:pt x="12" y="1748"/>
                    </a:lnTo>
                    <a:lnTo>
                      <a:pt x="0" y="1802"/>
                    </a:lnTo>
                    <a:lnTo>
                      <a:pt x="0" y="1802"/>
                    </a:lnTo>
                    <a:lnTo>
                      <a:pt x="10" y="1834"/>
                    </a:lnTo>
                    <a:lnTo>
                      <a:pt x="16" y="1868"/>
                    </a:lnTo>
                    <a:lnTo>
                      <a:pt x="20" y="1904"/>
                    </a:lnTo>
                    <a:lnTo>
                      <a:pt x="22" y="1942"/>
                    </a:lnTo>
                    <a:lnTo>
                      <a:pt x="22" y="1942"/>
                    </a:lnTo>
                    <a:lnTo>
                      <a:pt x="20" y="1994"/>
                    </a:lnTo>
                    <a:lnTo>
                      <a:pt x="12" y="2048"/>
                    </a:lnTo>
                    <a:lnTo>
                      <a:pt x="12" y="2048"/>
                    </a:lnTo>
                    <a:lnTo>
                      <a:pt x="22" y="2066"/>
                    </a:lnTo>
                    <a:lnTo>
                      <a:pt x="30" y="2086"/>
                    </a:lnTo>
                    <a:lnTo>
                      <a:pt x="36" y="2106"/>
                    </a:lnTo>
                    <a:lnTo>
                      <a:pt x="42" y="2126"/>
                    </a:lnTo>
                    <a:lnTo>
                      <a:pt x="46" y="2150"/>
                    </a:lnTo>
                    <a:lnTo>
                      <a:pt x="48" y="2174"/>
                    </a:lnTo>
                    <a:lnTo>
                      <a:pt x="50" y="2198"/>
                    </a:lnTo>
                    <a:lnTo>
                      <a:pt x="50" y="2226"/>
                    </a:lnTo>
                    <a:lnTo>
                      <a:pt x="50" y="2226"/>
                    </a:lnTo>
                    <a:lnTo>
                      <a:pt x="48" y="2280"/>
                    </a:lnTo>
                    <a:lnTo>
                      <a:pt x="48" y="2280"/>
                    </a:lnTo>
                    <a:lnTo>
                      <a:pt x="62" y="2296"/>
                    </a:lnTo>
                    <a:lnTo>
                      <a:pt x="74" y="2316"/>
                    </a:lnTo>
                    <a:lnTo>
                      <a:pt x="84" y="2338"/>
                    </a:lnTo>
                    <a:lnTo>
                      <a:pt x="90" y="2362"/>
                    </a:lnTo>
                    <a:lnTo>
                      <a:pt x="98" y="2390"/>
                    </a:lnTo>
                    <a:lnTo>
                      <a:pt x="102" y="2420"/>
                    </a:lnTo>
                    <a:lnTo>
                      <a:pt x="104" y="2454"/>
                    </a:lnTo>
                    <a:lnTo>
                      <a:pt x="106" y="2490"/>
                    </a:lnTo>
                    <a:lnTo>
                      <a:pt x="106" y="2490"/>
                    </a:lnTo>
                    <a:lnTo>
                      <a:pt x="120" y="2502"/>
                    </a:lnTo>
                    <a:lnTo>
                      <a:pt x="134" y="2516"/>
                    </a:lnTo>
                    <a:lnTo>
                      <a:pt x="146" y="2532"/>
                    </a:lnTo>
                    <a:lnTo>
                      <a:pt x="156" y="2554"/>
                    </a:lnTo>
                    <a:lnTo>
                      <a:pt x="164" y="2578"/>
                    </a:lnTo>
                    <a:lnTo>
                      <a:pt x="172" y="2606"/>
                    </a:lnTo>
                    <a:lnTo>
                      <a:pt x="178" y="2638"/>
                    </a:lnTo>
                    <a:lnTo>
                      <a:pt x="182" y="2674"/>
                    </a:lnTo>
                    <a:lnTo>
                      <a:pt x="182" y="2674"/>
                    </a:lnTo>
                    <a:lnTo>
                      <a:pt x="198" y="2680"/>
                    </a:lnTo>
                    <a:lnTo>
                      <a:pt x="212" y="2688"/>
                    </a:lnTo>
                    <a:lnTo>
                      <a:pt x="226" y="2700"/>
                    </a:lnTo>
                    <a:lnTo>
                      <a:pt x="236" y="2718"/>
                    </a:lnTo>
                    <a:lnTo>
                      <a:pt x="248" y="2738"/>
                    </a:lnTo>
                    <a:lnTo>
                      <a:pt x="258" y="2762"/>
                    </a:lnTo>
                    <a:lnTo>
                      <a:pt x="266" y="2792"/>
                    </a:lnTo>
                    <a:lnTo>
                      <a:pt x="272" y="2826"/>
                    </a:lnTo>
                    <a:lnTo>
                      <a:pt x="272" y="2826"/>
                    </a:lnTo>
                    <a:lnTo>
                      <a:pt x="276" y="2826"/>
                    </a:lnTo>
                    <a:lnTo>
                      <a:pt x="276" y="2826"/>
                    </a:lnTo>
                    <a:lnTo>
                      <a:pt x="278" y="2826"/>
                    </a:lnTo>
                    <a:lnTo>
                      <a:pt x="278" y="2826"/>
                    </a:lnTo>
                    <a:lnTo>
                      <a:pt x="286" y="2824"/>
                    </a:lnTo>
                    <a:lnTo>
                      <a:pt x="286" y="2824"/>
                    </a:lnTo>
                    <a:lnTo>
                      <a:pt x="292" y="2826"/>
                    </a:lnTo>
                    <a:lnTo>
                      <a:pt x="292" y="2826"/>
                    </a:lnTo>
                    <a:lnTo>
                      <a:pt x="284" y="2792"/>
                    </a:lnTo>
                    <a:lnTo>
                      <a:pt x="276" y="2762"/>
                    </a:lnTo>
                    <a:lnTo>
                      <a:pt x="266" y="2738"/>
                    </a:lnTo>
                    <a:lnTo>
                      <a:pt x="256" y="2718"/>
                    </a:lnTo>
                    <a:lnTo>
                      <a:pt x="244" y="2700"/>
                    </a:lnTo>
                    <a:lnTo>
                      <a:pt x="230" y="2688"/>
                    </a:lnTo>
                    <a:lnTo>
                      <a:pt x="216" y="2680"/>
                    </a:lnTo>
                    <a:lnTo>
                      <a:pt x="200" y="2674"/>
                    </a:lnTo>
                    <a:lnTo>
                      <a:pt x="200" y="2674"/>
                    </a:lnTo>
                    <a:lnTo>
                      <a:pt x="196" y="2638"/>
                    </a:lnTo>
                    <a:lnTo>
                      <a:pt x="190" y="2606"/>
                    </a:lnTo>
                    <a:lnTo>
                      <a:pt x="184" y="2578"/>
                    </a:lnTo>
                    <a:lnTo>
                      <a:pt x="174" y="2554"/>
                    </a:lnTo>
                    <a:lnTo>
                      <a:pt x="164" y="2532"/>
                    </a:lnTo>
                    <a:lnTo>
                      <a:pt x="154" y="2516"/>
                    </a:lnTo>
                    <a:lnTo>
                      <a:pt x="140" y="2502"/>
                    </a:lnTo>
                    <a:lnTo>
                      <a:pt x="126" y="2490"/>
                    </a:lnTo>
                    <a:lnTo>
                      <a:pt x="126" y="2490"/>
                    </a:lnTo>
                    <a:lnTo>
                      <a:pt x="124" y="2454"/>
                    </a:lnTo>
                    <a:lnTo>
                      <a:pt x="120" y="2420"/>
                    </a:lnTo>
                    <a:lnTo>
                      <a:pt x="116" y="2390"/>
                    </a:lnTo>
                    <a:lnTo>
                      <a:pt x="110" y="2362"/>
                    </a:lnTo>
                    <a:lnTo>
                      <a:pt x="102" y="2338"/>
                    </a:lnTo>
                    <a:lnTo>
                      <a:pt x="92" y="2316"/>
                    </a:lnTo>
                    <a:lnTo>
                      <a:pt x="82" y="2296"/>
                    </a:lnTo>
                    <a:lnTo>
                      <a:pt x="68" y="2280"/>
                    </a:lnTo>
                    <a:lnTo>
                      <a:pt x="68" y="2280"/>
                    </a:lnTo>
                    <a:lnTo>
                      <a:pt x="70" y="2244"/>
                    </a:lnTo>
                    <a:lnTo>
                      <a:pt x="70" y="2210"/>
                    </a:lnTo>
                    <a:lnTo>
                      <a:pt x="68" y="2176"/>
                    </a:lnTo>
                    <a:lnTo>
                      <a:pt x="64" y="2148"/>
                    </a:lnTo>
                    <a:lnTo>
                      <a:pt x="58" y="2120"/>
                    </a:lnTo>
                    <a:lnTo>
                      <a:pt x="52" y="2094"/>
                    </a:lnTo>
                    <a:lnTo>
                      <a:pt x="42" y="2070"/>
                    </a:lnTo>
                    <a:lnTo>
                      <a:pt x="32" y="2048"/>
                    </a:lnTo>
                    <a:lnTo>
                      <a:pt x="32" y="2048"/>
                    </a:lnTo>
                    <a:lnTo>
                      <a:pt x="36" y="2012"/>
                    </a:lnTo>
                    <a:lnTo>
                      <a:pt x="40" y="1978"/>
                    </a:lnTo>
                    <a:lnTo>
                      <a:pt x="40" y="1946"/>
                    </a:lnTo>
                    <a:lnTo>
                      <a:pt x="40" y="1914"/>
                    </a:lnTo>
                    <a:lnTo>
                      <a:pt x="38" y="1884"/>
                    </a:lnTo>
                    <a:lnTo>
                      <a:pt x="34" y="1856"/>
                    </a:lnTo>
                    <a:lnTo>
                      <a:pt x="28" y="1828"/>
                    </a:lnTo>
                    <a:lnTo>
                      <a:pt x="18" y="1802"/>
                    </a:lnTo>
                    <a:lnTo>
                      <a:pt x="18" y="1802"/>
                    </a:lnTo>
                    <a:lnTo>
                      <a:pt x="28" y="1766"/>
                    </a:lnTo>
                    <a:lnTo>
                      <a:pt x="34" y="1732"/>
                    </a:lnTo>
                    <a:lnTo>
                      <a:pt x="40" y="1698"/>
                    </a:lnTo>
                    <a:lnTo>
                      <a:pt x="44" y="1664"/>
                    </a:lnTo>
                    <a:lnTo>
                      <a:pt x="46" y="1630"/>
                    </a:lnTo>
                    <a:lnTo>
                      <a:pt x="48" y="1596"/>
                    </a:lnTo>
                    <a:lnTo>
                      <a:pt x="48" y="1562"/>
                    </a:lnTo>
                    <a:lnTo>
                      <a:pt x="46" y="1528"/>
                    </a:lnTo>
                    <a:lnTo>
                      <a:pt x="46" y="1528"/>
                    </a:lnTo>
                    <a:lnTo>
                      <a:pt x="60" y="1492"/>
                    </a:lnTo>
                    <a:lnTo>
                      <a:pt x="72" y="1456"/>
                    </a:lnTo>
                    <a:lnTo>
                      <a:pt x="82" y="1420"/>
                    </a:lnTo>
                    <a:lnTo>
                      <a:pt x="92" y="1382"/>
                    </a:lnTo>
                    <a:lnTo>
                      <a:pt x="100" y="1344"/>
                    </a:lnTo>
                    <a:lnTo>
                      <a:pt x="106" y="1306"/>
                    </a:lnTo>
                    <a:lnTo>
                      <a:pt x="112" y="1268"/>
                    </a:lnTo>
                    <a:lnTo>
                      <a:pt x="116" y="1226"/>
                    </a:lnTo>
                    <a:lnTo>
                      <a:pt x="116" y="1226"/>
                    </a:lnTo>
                    <a:lnTo>
                      <a:pt x="132" y="1194"/>
                    </a:lnTo>
                    <a:lnTo>
                      <a:pt x="148" y="1158"/>
                    </a:lnTo>
                    <a:lnTo>
                      <a:pt x="162" y="1122"/>
                    </a:lnTo>
                    <a:lnTo>
                      <a:pt x="176" y="1084"/>
                    </a:lnTo>
                    <a:lnTo>
                      <a:pt x="188" y="1046"/>
                    </a:lnTo>
                    <a:lnTo>
                      <a:pt x="198" y="1004"/>
                    </a:lnTo>
                    <a:lnTo>
                      <a:pt x="206" y="962"/>
                    </a:lnTo>
                    <a:lnTo>
                      <a:pt x="214" y="918"/>
                    </a:lnTo>
                    <a:lnTo>
                      <a:pt x="214" y="918"/>
                    </a:lnTo>
                    <a:lnTo>
                      <a:pt x="232" y="888"/>
                    </a:lnTo>
                    <a:lnTo>
                      <a:pt x="250" y="858"/>
                    </a:lnTo>
                    <a:lnTo>
                      <a:pt x="266" y="824"/>
                    </a:lnTo>
                    <a:lnTo>
                      <a:pt x="280" y="788"/>
                    </a:lnTo>
                    <a:lnTo>
                      <a:pt x="294" y="750"/>
                    </a:lnTo>
                    <a:lnTo>
                      <a:pt x="306" y="710"/>
                    </a:lnTo>
                    <a:lnTo>
                      <a:pt x="316" y="668"/>
                    </a:lnTo>
                    <a:lnTo>
                      <a:pt x="326" y="622"/>
                    </a:lnTo>
                    <a:lnTo>
                      <a:pt x="326" y="622"/>
                    </a:lnTo>
                    <a:lnTo>
                      <a:pt x="344" y="598"/>
                    </a:lnTo>
                    <a:lnTo>
                      <a:pt x="360" y="574"/>
                    </a:lnTo>
                    <a:lnTo>
                      <a:pt x="376" y="546"/>
                    </a:lnTo>
                    <a:lnTo>
                      <a:pt x="390" y="514"/>
                    </a:lnTo>
                    <a:lnTo>
                      <a:pt x="404" y="480"/>
                    </a:lnTo>
                    <a:lnTo>
                      <a:pt x="418" y="442"/>
                    </a:lnTo>
                    <a:lnTo>
                      <a:pt x="428" y="400"/>
                    </a:lnTo>
                    <a:lnTo>
                      <a:pt x="440" y="356"/>
                    </a:lnTo>
                    <a:lnTo>
                      <a:pt x="440" y="356"/>
                    </a:lnTo>
                    <a:lnTo>
                      <a:pt x="454" y="342"/>
                    </a:lnTo>
                    <a:lnTo>
                      <a:pt x="470" y="326"/>
                    </a:lnTo>
                    <a:lnTo>
                      <a:pt x="482" y="304"/>
                    </a:lnTo>
                    <a:lnTo>
                      <a:pt x="496" y="280"/>
                    </a:lnTo>
                    <a:lnTo>
                      <a:pt x="508" y="250"/>
                    </a:lnTo>
                    <a:lnTo>
                      <a:pt x="518" y="218"/>
                    </a:lnTo>
                    <a:lnTo>
                      <a:pt x="528" y="182"/>
                    </a:lnTo>
                    <a:lnTo>
                      <a:pt x="538" y="144"/>
                    </a:lnTo>
                    <a:lnTo>
                      <a:pt x="538" y="144"/>
                    </a:lnTo>
                    <a:lnTo>
                      <a:pt x="548" y="140"/>
                    </a:lnTo>
                    <a:lnTo>
                      <a:pt x="558" y="132"/>
                    </a:lnTo>
                    <a:lnTo>
                      <a:pt x="568" y="122"/>
                    </a:lnTo>
                    <a:lnTo>
                      <a:pt x="578" y="106"/>
                    </a:lnTo>
                    <a:lnTo>
                      <a:pt x="586" y="88"/>
                    </a:lnTo>
                    <a:lnTo>
                      <a:pt x="592" y="66"/>
                    </a:lnTo>
                    <a:lnTo>
                      <a:pt x="600" y="40"/>
                    </a:lnTo>
                    <a:lnTo>
                      <a:pt x="606" y="12"/>
                    </a:lnTo>
                    <a:lnTo>
                      <a:pt x="606" y="12"/>
                    </a:lnTo>
                    <a:lnTo>
                      <a:pt x="606" y="12"/>
                    </a:lnTo>
                    <a:lnTo>
                      <a:pt x="606" y="12"/>
                    </a:lnTo>
                    <a:lnTo>
                      <a:pt x="602" y="12"/>
                    </a:lnTo>
                    <a:lnTo>
                      <a:pt x="602" y="12"/>
                    </a:lnTo>
                    <a:lnTo>
                      <a:pt x="598" y="12"/>
                    </a:lnTo>
                    <a:lnTo>
                      <a:pt x="594" y="8"/>
                    </a:lnTo>
                    <a:lnTo>
                      <a:pt x="594" y="8"/>
                    </a:lnTo>
                    <a:lnTo>
                      <a:pt x="590" y="4"/>
                    </a:lnTo>
                    <a:close/>
                    <a:moveTo>
                      <a:pt x="588" y="0"/>
                    </a:moveTo>
                    <a:lnTo>
                      <a:pt x="588" y="0"/>
                    </a:lnTo>
                    <a:lnTo>
                      <a:pt x="586" y="8"/>
                    </a:lnTo>
                    <a:lnTo>
                      <a:pt x="586" y="8"/>
                    </a:lnTo>
                    <a:lnTo>
                      <a:pt x="588" y="0"/>
                    </a:lnTo>
                    <a:close/>
                  </a:path>
                </a:pathLst>
              </a:custGeom>
              <a:gradFill>
                <a:gsLst>
                  <a:gs pos="59000">
                    <a:schemeClr val="bg1">
                      <a:alpha val="2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8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1" name="Freeform 85"/>
              <p:cNvSpPr>
                <a:spLocks/>
              </p:cNvSpPr>
              <p:nvPr/>
            </p:nvSpPr>
            <p:spPr bwMode="auto">
              <a:xfrm>
                <a:off x="3447717" y="998437"/>
                <a:ext cx="1914525" cy="4819650"/>
              </a:xfrm>
              <a:custGeom>
                <a:avLst/>
                <a:gdLst/>
                <a:ahLst/>
                <a:cxnLst>
                  <a:cxn ang="0">
                    <a:pos x="628" y="2418"/>
                  </a:cxn>
                  <a:cxn ang="0">
                    <a:pos x="906" y="2012"/>
                  </a:cxn>
                  <a:cxn ang="0">
                    <a:pos x="1178" y="1808"/>
                  </a:cxn>
                  <a:cxn ang="0">
                    <a:pos x="628" y="2204"/>
                  </a:cxn>
                  <a:cxn ang="0">
                    <a:pos x="894" y="1746"/>
                  </a:cxn>
                  <a:cxn ang="0">
                    <a:pos x="1154" y="1540"/>
                  </a:cxn>
                  <a:cxn ang="0">
                    <a:pos x="626" y="1942"/>
                  </a:cxn>
                  <a:cxn ang="0">
                    <a:pos x="860" y="1450"/>
                  </a:cxn>
                  <a:cxn ang="0">
                    <a:pos x="1088" y="1246"/>
                  </a:cxn>
                  <a:cxn ang="0">
                    <a:pos x="624" y="1644"/>
                  </a:cxn>
                  <a:cxn ang="0">
                    <a:pos x="812" y="1120"/>
                  </a:cxn>
                  <a:cxn ang="0">
                    <a:pos x="996" y="940"/>
                  </a:cxn>
                  <a:cxn ang="0">
                    <a:pos x="620" y="1290"/>
                  </a:cxn>
                  <a:cxn ang="0">
                    <a:pos x="756" y="796"/>
                  </a:cxn>
                  <a:cxn ang="0">
                    <a:pos x="890" y="648"/>
                  </a:cxn>
                  <a:cxn ang="0">
                    <a:pos x="614" y="936"/>
                  </a:cxn>
                  <a:cxn ang="0">
                    <a:pos x="702" y="488"/>
                  </a:cxn>
                  <a:cxn ang="0">
                    <a:pos x="784" y="384"/>
                  </a:cxn>
                  <a:cxn ang="0">
                    <a:pos x="610" y="584"/>
                  </a:cxn>
                  <a:cxn ang="0">
                    <a:pos x="576" y="558"/>
                  </a:cxn>
                  <a:cxn ang="0">
                    <a:pos x="418" y="386"/>
                  </a:cxn>
                  <a:cxn ang="0">
                    <a:pos x="582" y="576"/>
                  </a:cxn>
                  <a:cxn ang="0">
                    <a:pos x="558" y="898"/>
                  </a:cxn>
                  <a:cxn ang="0">
                    <a:pos x="314" y="650"/>
                  </a:cxn>
                  <a:cxn ang="0">
                    <a:pos x="572" y="924"/>
                  </a:cxn>
                  <a:cxn ang="0">
                    <a:pos x="542" y="1244"/>
                  </a:cxn>
                  <a:cxn ang="0">
                    <a:pos x="208" y="944"/>
                  </a:cxn>
                  <a:cxn ang="0">
                    <a:pos x="562" y="1274"/>
                  </a:cxn>
                  <a:cxn ang="0">
                    <a:pos x="526" y="1592"/>
                  </a:cxn>
                  <a:cxn ang="0">
                    <a:pos x="114" y="1248"/>
                  </a:cxn>
                  <a:cxn ang="0">
                    <a:pos x="554" y="1626"/>
                  </a:cxn>
                  <a:cxn ang="0">
                    <a:pos x="516" y="1890"/>
                  </a:cxn>
                  <a:cxn ang="0">
                    <a:pos x="50" y="1544"/>
                  </a:cxn>
                  <a:cxn ang="0">
                    <a:pos x="548" y="1924"/>
                  </a:cxn>
                  <a:cxn ang="0">
                    <a:pos x="510" y="2154"/>
                  </a:cxn>
                  <a:cxn ang="0">
                    <a:pos x="24" y="1812"/>
                  </a:cxn>
                  <a:cxn ang="0">
                    <a:pos x="546" y="2186"/>
                  </a:cxn>
                  <a:cxn ang="0">
                    <a:pos x="512" y="2370"/>
                  </a:cxn>
                  <a:cxn ang="0">
                    <a:pos x="36" y="2052"/>
                  </a:cxn>
                  <a:cxn ang="0">
                    <a:pos x="546" y="2402"/>
                  </a:cxn>
                  <a:cxn ang="0">
                    <a:pos x="518" y="2570"/>
                  </a:cxn>
                  <a:cxn ang="0">
                    <a:pos x="70" y="2278"/>
                  </a:cxn>
                  <a:cxn ang="0">
                    <a:pos x="550" y="2600"/>
                  </a:cxn>
                  <a:cxn ang="0">
                    <a:pos x="526" y="2770"/>
                  </a:cxn>
                  <a:cxn ang="0">
                    <a:pos x="116" y="2502"/>
                  </a:cxn>
                  <a:cxn ang="0">
                    <a:pos x="554" y="2798"/>
                  </a:cxn>
                  <a:cxn ang="0">
                    <a:pos x="388" y="2808"/>
                  </a:cxn>
                  <a:cxn ang="0">
                    <a:pos x="188" y="2684"/>
                  </a:cxn>
                  <a:cxn ang="0">
                    <a:pos x="584" y="2944"/>
                  </a:cxn>
                  <a:cxn ang="0">
                    <a:pos x="672" y="2914"/>
                  </a:cxn>
                  <a:cxn ang="0">
                    <a:pos x="1036" y="2670"/>
                  </a:cxn>
                  <a:cxn ang="0">
                    <a:pos x="640" y="2926"/>
                  </a:cxn>
                  <a:cxn ang="0">
                    <a:pos x="684" y="2778"/>
                  </a:cxn>
                  <a:cxn ang="0">
                    <a:pos x="1088" y="2500"/>
                  </a:cxn>
                  <a:cxn ang="0">
                    <a:pos x="648" y="2792"/>
                  </a:cxn>
                  <a:cxn ang="0">
                    <a:pos x="692" y="2578"/>
                  </a:cxn>
                  <a:cxn ang="0">
                    <a:pos x="1132" y="2276"/>
                  </a:cxn>
                  <a:cxn ang="0">
                    <a:pos x="652" y="2594"/>
                  </a:cxn>
                  <a:cxn ang="0">
                    <a:pos x="698" y="2378"/>
                  </a:cxn>
                  <a:cxn ang="0">
                    <a:pos x="1166" y="2050"/>
                  </a:cxn>
                </a:cxnLst>
                <a:rect l="0" t="0" r="r" b="b"/>
                <a:pathLst>
                  <a:path w="1206" h="3036">
                    <a:moveTo>
                      <a:pt x="1136" y="2068"/>
                    </a:moveTo>
                    <a:lnTo>
                      <a:pt x="1136" y="2068"/>
                    </a:lnTo>
                    <a:lnTo>
                      <a:pt x="1098" y="2094"/>
                    </a:lnTo>
                    <a:lnTo>
                      <a:pt x="1098" y="2094"/>
                    </a:lnTo>
                    <a:lnTo>
                      <a:pt x="896" y="2232"/>
                    </a:lnTo>
                    <a:lnTo>
                      <a:pt x="896" y="2232"/>
                    </a:lnTo>
                    <a:lnTo>
                      <a:pt x="692" y="2370"/>
                    </a:lnTo>
                    <a:lnTo>
                      <a:pt x="692" y="2370"/>
                    </a:lnTo>
                    <a:lnTo>
                      <a:pt x="656" y="2396"/>
                    </a:lnTo>
                    <a:lnTo>
                      <a:pt x="656" y="2396"/>
                    </a:lnTo>
                    <a:lnTo>
                      <a:pt x="628" y="2418"/>
                    </a:lnTo>
                    <a:lnTo>
                      <a:pt x="628" y="2418"/>
                    </a:lnTo>
                    <a:lnTo>
                      <a:pt x="616" y="2426"/>
                    </a:lnTo>
                    <a:lnTo>
                      <a:pt x="616" y="2216"/>
                    </a:lnTo>
                    <a:lnTo>
                      <a:pt x="616" y="2216"/>
                    </a:lnTo>
                    <a:lnTo>
                      <a:pt x="630" y="2206"/>
                    </a:lnTo>
                    <a:lnTo>
                      <a:pt x="630" y="2206"/>
                    </a:lnTo>
                    <a:lnTo>
                      <a:pt x="660" y="2186"/>
                    </a:lnTo>
                    <a:lnTo>
                      <a:pt x="660" y="2186"/>
                    </a:lnTo>
                    <a:lnTo>
                      <a:pt x="700" y="2160"/>
                    </a:lnTo>
                    <a:lnTo>
                      <a:pt x="700" y="2160"/>
                    </a:lnTo>
                    <a:lnTo>
                      <a:pt x="906" y="2012"/>
                    </a:lnTo>
                    <a:lnTo>
                      <a:pt x="906" y="2012"/>
                    </a:lnTo>
                    <a:lnTo>
                      <a:pt x="1114" y="1862"/>
                    </a:lnTo>
                    <a:lnTo>
                      <a:pt x="1114" y="1862"/>
                    </a:lnTo>
                    <a:lnTo>
                      <a:pt x="1152" y="1834"/>
                    </a:lnTo>
                    <a:lnTo>
                      <a:pt x="1152" y="1834"/>
                    </a:lnTo>
                    <a:lnTo>
                      <a:pt x="1180" y="1812"/>
                    </a:lnTo>
                    <a:lnTo>
                      <a:pt x="1180" y="1812"/>
                    </a:lnTo>
                    <a:lnTo>
                      <a:pt x="1206" y="1792"/>
                    </a:lnTo>
                    <a:lnTo>
                      <a:pt x="1206" y="1792"/>
                    </a:lnTo>
                    <a:lnTo>
                      <a:pt x="1178" y="1808"/>
                    </a:lnTo>
                    <a:lnTo>
                      <a:pt x="1178" y="1808"/>
                    </a:lnTo>
                    <a:lnTo>
                      <a:pt x="1148" y="1828"/>
                    </a:lnTo>
                    <a:lnTo>
                      <a:pt x="1148" y="1828"/>
                    </a:lnTo>
                    <a:lnTo>
                      <a:pt x="1108" y="1856"/>
                    </a:lnTo>
                    <a:lnTo>
                      <a:pt x="1108" y="1856"/>
                    </a:lnTo>
                    <a:lnTo>
                      <a:pt x="902" y="2004"/>
                    </a:lnTo>
                    <a:lnTo>
                      <a:pt x="902" y="2004"/>
                    </a:lnTo>
                    <a:lnTo>
                      <a:pt x="694" y="2154"/>
                    </a:lnTo>
                    <a:lnTo>
                      <a:pt x="694" y="2154"/>
                    </a:lnTo>
                    <a:lnTo>
                      <a:pt x="656" y="2182"/>
                    </a:lnTo>
                    <a:lnTo>
                      <a:pt x="656" y="2182"/>
                    </a:lnTo>
                    <a:lnTo>
                      <a:pt x="628" y="2204"/>
                    </a:lnTo>
                    <a:lnTo>
                      <a:pt x="628" y="2204"/>
                    </a:lnTo>
                    <a:lnTo>
                      <a:pt x="616" y="2214"/>
                    </a:lnTo>
                    <a:lnTo>
                      <a:pt x="614" y="1954"/>
                    </a:lnTo>
                    <a:lnTo>
                      <a:pt x="614" y="1954"/>
                    </a:lnTo>
                    <a:lnTo>
                      <a:pt x="628" y="1944"/>
                    </a:lnTo>
                    <a:lnTo>
                      <a:pt x="628" y="1944"/>
                    </a:lnTo>
                    <a:lnTo>
                      <a:pt x="658" y="1924"/>
                    </a:lnTo>
                    <a:lnTo>
                      <a:pt x="658" y="1924"/>
                    </a:lnTo>
                    <a:lnTo>
                      <a:pt x="696" y="1896"/>
                    </a:lnTo>
                    <a:lnTo>
                      <a:pt x="696" y="1896"/>
                    </a:lnTo>
                    <a:lnTo>
                      <a:pt x="894" y="1746"/>
                    </a:lnTo>
                    <a:lnTo>
                      <a:pt x="894" y="1746"/>
                    </a:lnTo>
                    <a:lnTo>
                      <a:pt x="1092" y="1594"/>
                    </a:lnTo>
                    <a:lnTo>
                      <a:pt x="1092" y="1594"/>
                    </a:lnTo>
                    <a:lnTo>
                      <a:pt x="1128" y="1566"/>
                    </a:lnTo>
                    <a:lnTo>
                      <a:pt x="1128" y="1566"/>
                    </a:lnTo>
                    <a:lnTo>
                      <a:pt x="1156" y="1544"/>
                    </a:lnTo>
                    <a:lnTo>
                      <a:pt x="1156" y="1544"/>
                    </a:lnTo>
                    <a:lnTo>
                      <a:pt x="1180" y="1524"/>
                    </a:lnTo>
                    <a:lnTo>
                      <a:pt x="1180" y="1524"/>
                    </a:lnTo>
                    <a:lnTo>
                      <a:pt x="1154" y="1540"/>
                    </a:lnTo>
                    <a:lnTo>
                      <a:pt x="1154" y="1540"/>
                    </a:lnTo>
                    <a:lnTo>
                      <a:pt x="1124" y="1560"/>
                    </a:lnTo>
                    <a:lnTo>
                      <a:pt x="1124" y="1560"/>
                    </a:lnTo>
                    <a:lnTo>
                      <a:pt x="1086" y="1588"/>
                    </a:lnTo>
                    <a:lnTo>
                      <a:pt x="1086" y="1588"/>
                    </a:lnTo>
                    <a:lnTo>
                      <a:pt x="888" y="1738"/>
                    </a:lnTo>
                    <a:lnTo>
                      <a:pt x="888" y="1738"/>
                    </a:lnTo>
                    <a:lnTo>
                      <a:pt x="690" y="1890"/>
                    </a:lnTo>
                    <a:lnTo>
                      <a:pt x="690" y="1890"/>
                    </a:lnTo>
                    <a:lnTo>
                      <a:pt x="654" y="1918"/>
                    </a:lnTo>
                    <a:lnTo>
                      <a:pt x="654" y="1918"/>
                    </a:lnTo>
                    <a:lnTo>
                      <a:pt x="626" y="1942"/>
                    </a:lnTo>
                    <a:lnTo>
                      <a:pt x="626" y="1942"/>
                    </a:lnTo>
                    <a:lnTo>
                      <a:pt x="614" y="1952"/>
                    </a:lnTo>
                    <a:lnTo>
                      <a:pt x="612" y="1658"/>
                    </a:lnTo>
                    <a:lnTo>
                      <a:pt x="612" y="1658"/>
                    </a:lnTo>
                    <a:lnTo>
                      <a:pt x="626" y="1646"/>
                    </a:lnTo>
                    <a:lnTo>
                      <a:pt x="626" y="1646"/>
                    </a:lnTo>
                    <a:lnTo>
                      <a:pt x="652" y="1626"/>
                    </a:lnTo>
                    <a:lnTo>
                      <a:pt x="652" y="1626"/>
                    </a:lnTo>
                    <a:lnTo>
                      <a:pt x="684" y="1600"/>
                    </a:lnTo>
                    <a:lnTo>
                      <a:pt x="684" y="1600"/>
                    </a:lnTo>
                    <a:lnTo>
                      <a:pt x="860" y="1450"/>
                    </a:lnTo>
                    <a:lnTo>
                      <a:pt x="860" y="1450"/>
                    </a:lnTo>
                    <a:lnTo>
                      <a:pt x="1034" y="1300"/>
                    </a:lnTo>
                    <a:lnTo>
                      <a:pt x="1034" y="1300"/>
                    </a:lnTo>
                    <a:lnTo>
                      <a:pt x="1066" y="1270"/>
                    </a:lnTo>
                    <a:lnTo>
                      <a:pt x="1066" y="1270"/>
                    </a:lnTo>
                    <a:lnTo>
                      <a:pt x="1090" y="1248"/>
                    </a:lnTo>
                    <a:lnTo>
                      <a:pt x="1090" y="1248"/>
                    </a:lnTo>
                    <a:lnTo>
                      <a:pt x="1112" y="1228"/>
                    </a:lnTo>
                    <a:lnTo>
                      <a:pt x="1112" y="1228"/>
                    </a:lnTo>
                    <a:lnTo>
                      <a:pt x="1088" y="1246"/>
                    </a:lnTo>
                    <a:lnTo>
                      <a:pt x="1088" y="1246"/>
                    </a:lnTo>
                    <a:lnTo>
                      <a:pt x="1062" y="1266"/>
                    </a:lnTo>
                    <a:lnTo>
                      <a:pt x="1062" y="1266"/>
                    </a:lnTo>
                    <a:lnTo>
                      <a:pt x="1028" y="1292"/>
                    </a:lnTo>
                    <a:lnTo>
                      <a:pt x="1028" y="1292"/>
                    </a:lnTo>
                    <a:lnTo>
                      <a:pt x="854" y="1442"/>
                    </a:lnTo>
                    <a:lnTo>
                      <a:pt x="854" y="1442"/>
                    </a:lnTo>
                    <a:lnTo>
                      <a:pt x="680" y="1592"/>
                    </a:lnTo>
                    <a:lnTo>
                      <a:pt x="680" y="1592"/>
                    </a:lnTo>
                    <a:lnTo>
                      <a:pt x="648" y="1622"/>
                    </a:lnTo>
                    <a:lnTo>
                      <a:pt x="648" y="1622"/>
                    </a:lnTo>
                    <a:lnTo>
                      <a:pt x="624" y="1644"/>
                    </a:lnTo>
                    <a:lnTo>
                      <a:pt x="624" y="1644"/>
                    </a:lnTo>
                    <a:lnTo>
                      <a:pt x="612" y="1656"/>
                    </a:lnTo>
                    <a:lnTo>
                      <a:pt x="610" y="1302"/>
                    </a:lnTo>
                    <a:lnTo>
                      <a:pt x="610" y="1302"/>
                    </a:lnTo>
                    <a:lnTo>
                      <a:pt x="622" y="1292"/>
                    </a:lnTo>
                    <a:lnTo>
                      <a:pt x="622" y="1292"/>
                    </a:lnTo>
                    <a:lnTo>
                      <a:pt x="642" y="1274"/>
                    </a:lnTo>
                    <a:lnTo>
                      <a:pt x="642" y="1274"/>
                    </a:lnTo>
                    <a:lnTo>
                      <a:pt x="670" y="1252"/>
                    </a:lnTo>
                    <a:lnTo>
                      <a:pt x="670" y="1252"/>
                    </a:lnTo>
                    <a:lnTo>
                      <a:pt x="812" y="1120"/>
                    </a:lnTo>
                    <a:lnTo>
                      <a:pt x="812" y="1120"/>
                    </a:lnTo>
                    <a:lnTo>
                      <a:pt x="954" y="988"/>
                    </a:lnTo>
                    <a:lnTo>
                      <a:pt x="954" y="988"/>
                    </a:lnTo>
                    <a:lnTo>
                      <a:pt x="978" y="964"/>
                    </a:lnTo>
                    <a:lnTo>
                      <a:pt x="978" y="964"/>
                    </a:lnTo>
                    <a:lnTo>
                      <a:pt x="998" y="944"/>
                    </a:lnTo>
                    <a:lnTo>
                      <a:pt x="998" y="944"/>
                    </a:lnTo>
                    <a:lnTo>
                      <a:pt x="1014" y="926"/>
                    </a:lnTo>
                    <a:lnTo>
                      <a:pt x="1014" y="926"/>
                    </a:lnTo>
                    <a:lnTo>
                      <a:pt x="996" y="940"/>
                    </a:lnTo>
                    <a:lnTo>
                      <a:pt x="996" y="940"/>
                    </a:lnTo>
                    <a:lnTo>
                      <a:pt x="974" y="958"/>
                    </a:lnTo>
                    <a:lnTo>
                      <a:pt x="974" y="958"/>
                    </a:lnTo>
                    <a:lnTo>
                      <a:pt x="948" y="982"/>
                    </a:lnTo>
                    <a:lnTo>
                      <a:pt x="948" y="982"/>
                    </a:lnTo>
                    <a:lnTo>
                      <a:pt x="806" y="1114"/>
                    </a:lnTo>
                    <a:lnTo>
                      <a:pt x="806" y="1114"/>
                    </a:lnTo>
                    <a:lnTo>
                      <a:pt x="664" y="1244"/>
                    </a:lnTo>
                    <a:lnTo>
                      <a:pt x="664" y="1244"/>
                    </a:lnTo>
                    <a:lnTo>
                      <a:pt x="638" y="1270"/>
                    </a:lnTo>
                    <a:lnTo>
                      <a:pt x="638" y="1270"/>
                    </a:lnTo>
                    <a:lnTo>
                      <a:pt x="620" y="1290"/>
                    </a:lnTo>
                    <a:lnTo>
                      <a:pt x="620" y="1290"/>
                    </a:lnTo>
                    <a:lnTo>
                      <a:pt x="610" y="1300"/>
                    </a:lnTo>
                    <a:lnTo>
                      <a:pt x="608" y="946"/>
                    </a:lnTo>
                    <a:lnTo>
                      <a:pt x="608" y="946"/>
                    </a:lnTo>
                    <a:lnTo>
                      <a:pt x="616" y="938"/>
                    </a:lnTo>
                    <a:lnTo>
                      <a:pt x="616" y="938"/>
                    </a:lnTo>
                    <a:lnTo>
                      <a:pt x="632" y="924"/>
                    </a:lnTo>
                    <a:lnTo>
                      <a:pt x="632" y="924"/>
                    </a:lnTo>
                    <a:lnTo>
                      <a:pt x="652" y="904"/>
                    </a:lnTo>
                    <a:lnTo>
                      <a:pt x="652" y="904"/>
                    </a:lnTo>
                    <a:lnTo>
                      <a:pt x="756" y="796"/>
                    </a:lnTo>
                    <a:lnTo>
                      <a:pt x="756" y="796"/>
                    </a:lnTo>
                    <a:lnTo>
                      <a:pt x="860" y="688"/>
                    </a:lnTo>
                    <a:lnTo>
                      <a:pt x="860" y="688"/>
                    </a:lnTo>
                    <a:lnTo>
                      <a:pt x="878" y="666"/>
                    </a:lnTo>
                    <a:lnTo>
                      <a:pt x="878" y="666"/>
                    </a:lnTo>
                    <a:lnTo>
                      <a:pt x="892" y="650"/>
                    </a:lnTo>
                    <a:lnTo>
                      <a:pt x="892" y="650"/>
                    </a:lnTo>
                    <a:lnTo>
                      <a:pt x="904" y="634"/>
                    </a:lnTo>
                    <a:lnTo>
                      <a:pt x="904" y="634"/>
                    </a:lnTo>
                    <a:lnTo>
                      <a:pt x="890" y="648"/>
                    </a:lnTo>
                    <a:lnTo>
                      <a:pt x="890" y="648"/>
                    </a:lnTo>
                    <a:lnTo>
                      <a:pt x="874" y="662"/>
                    </a:lnTo>
                    <a:lnTo>
                      <a:pt x="874" y="662"/>
                    </a:lnTo>
                    <a:lnTo>
                      <a:pt x="854" y="682"/>
                    </a:lnTo>
                    <a:lnTo>
                      <a:pt x="854" y="682"/>
                    </a:lnTo>
                    <a:lnTo>
                      <a:pt x="750" y="790"/>
                    </a:lnTo>
                    <a:lnTo>
                      <a:pt x="750" y="790"/>
                    </a:lnTo>
                    <a:lnTo>
                      <a:pt x="646" y="898"/>
                    </a:lnTo>
                    <a:lnTo>
                      <a:pt x="646" y="898"/>
                    </a:lnTo>
                    <a:lnTo>
                      <a:pt x="628" y="920"/>
                    </a:lnTo>
                    <a:lnTo>
                      <a:pt x="628" y="920"/>
                    </a:lnTo>
                    <a:lnTo>
                      <a:pt x="614" y="936"/>
                    </a:lnTo>
                    <a:lnTo>
                      <a:pt x="614" y="936"/>
                    </a:lnTo>
                    <a:lnTo>
                      <a:pt x="608" y="944"/>
                    </a:lnTo>
                    <a:lnTo>
                      <a:pt x="606" y="592"/>
                    </a:lnTo>
                    <a:lnTo>
                      <a:pt x="606" y="592"/>
                    </a:lnTo>
                    <a:lnTo>
                      <a:pt x="612" y="586"/>
                    </a:lnTo>
                    <a:lnTo>
                      <a:pt x="612" y="586"/>
                    </a:lnTo>
                    <a:lnTo>
                      <a:pt x="622" y="576"/>
                    </a:lnTo>
                    <a:lnTo>
                      <a:pt x="622" y="576"/>
                    </a:lnTo>
                    <a:lnTo>
                      <a:pt x="636" y="564"/>
                    </a:lnTo>
                    <a:lnTo>
                      <a:pt x="636" y="564"/>
                    </a:lnTo>
                    <a:lnTo>
                      <a:pt x="702" y="488"/>
                    </a:lnTo>
                    <a:lnTo>
                      <a:pt x="702" y="488"/>
                    </a:lnTo>
                    <a:lnTo>
                      <a:pt x="766" y="412"/>
                    </a:lnTo>
                    <a:lnTo>
                      <a:pt x="766" y="412"/>
                    </a:lnTo>
                    <a:lnTo>
                      <a:pt x="778" y="398"/>
                    </a:lnTo>
                    <a:lnTo>
                      <a:pt x="778" y="398"/>
                    </a:lnTo>
                    <a:lnTo>
                      <a:pt x="786" y="386"/>
                    </a:lnTo>
                    <a:lnTo>
                      <a:pt x="786" y="386"/>
                    </a:lnTo>
                    <a:lnTo>
                      <a:pt x="794" y="374"/>
                    </a:lnTo>
                    <a:lnTo>
                      <a:pt x="794" y="374"/>
                    </a:lnTo>
                    <a:lnTo>
                      <a:pt x="784" y="384"/>
                    </a:lnTo>
                    <a:lnTo>
                      <a:pt x="784" y="384"/>
                    </a:lnTo>
                    <a:lnTo>
                      <a:pt x="774" y="394"/>
                    </a:lnTo>
                    <a:lnTo>
                      <a:pt x="774" y="394"/>
                    </a:lnTo>
                    <a:lnTo>
                      <a:pt x="760" y="406"/>
                    </a:lnTo>
                    <a:lnTo>
                      <a:pt x="760" y="406"/>
                    </a:lnTo>
                    <a:lnTo>
                      <a:pt x="694" y="482"/>
                    </a:lnTo>
                    <a:lnTo>
                      <a:pt x="694" y="482"/>
                    </a:lnTo>
                    <a:lnTo>
                      <a:pt x="630" y="558"/>
                    </a:lnTo>
                    <a:lnTo>
                      <a:pt x="630" y="558"/>
                    </a:lnTo>
                    <a:lnTo>
                      <a:pt x="618" y="572"/>
                    </a:lnTo>
                    <a:lnTo>
                      <a:pt x="618" y="572"/>
                    </a:lnTo>
                    <a:lnTo>
                      <a:pt x="610" y="584"/>
                    </a:lnTo>
                    <a:lnTo>
                      <a:pt x="610" y="584"/>
                    </a:lnTo>
                    <a:lnTo>
                      <a:pt x="606" y="590"/>
                    </a:lnTo>
                    <a:lnTo>
                      <a:pt x="602" y="0"/>
                    </a:lnTo>
                    <a:lnTo>
                      <a:pt x="600" y="590"/>
                    </a:lnTo>
                    <a:lnTo>
                      <a:pt x="600" y="590"/>
                    </a:lnTo>
                    <a:lnTo>
                      <a:pt x="596" y="584"/>
                    </a:lnTo>
                    <a:lnTo>
                      <a:pt x="596" y="584"/>
                    </a:lnTo>
                    <a:lnTo>
                      <a:pt x="588" y="572"/>
                    </a:lnTo>
                    <a:lnTo>
                      <a:pt x="588" y="572"/>
                    </a:lnTo>
                    <a:lnTo>
                      <a:pt x="576" y="558"/>
                    </a:lnTo>
                    <a:lnTo>
                      <a:pt x="576" y="558"/>
                    </a:lnTo>
                    <a:lnTo>
                      <a:pt x="510" y="482"/>
                    </a:lnTo>
                    <a:lnTo>
                      <a:pt x="510" y="482"/>
                    </a:lnTo>
                    <a:lnTo>
                      <a:pt x="444" y="406"/>
                    </a:lnTo>
                    <a:lnTo>
                      <a:pt x="444" y="406"/>
                    </a:lnTo>
                    <a:lnTo>
                      <a:pt x="432" y="394"/>
                    </a:lnTo>
                    <a:lnTo>
                      <a:pt x="432" y="394"/>
                    </a:lnTo>
                    <a:lnTo>
                      <a:pt x="422" y="384"/>
                    </a:lnTo>
                    <a:lnTo>
                      <a:pt x="422" y="384"/>
                    </a:lnTo>
                    <a:lnTo>
                      <a:pt x="412" y="374"/>
                    </a:lnTo>
                    <a:lnTo>
                      <a:pt x="412" y="374"/>
                    </a:lnTo>
                    <a:lnTo>
                      <a:pt x="418" y="386"/>
                    </a:lnTo>
                    <a:lnTo>
                      <a:pt x="418" y="386"/>
                    </a:lnTo>
                    <a:lnTo>
                      <a:pt x="428" y="398"/>
                    </a:lnTo>
                    <a:lnTo>
                      <a:pt x="428" y="398"/>
                    </a:lnTo>
                    <a:lnTo>
                      <a:pt x="438" y="412"/>
                    </a:lnTo>
                    <a:lnTo>
                      <a:pt x="438" y="412"/>
                    </a:lnTo>
                    <a:lnTo>
                      <a:pt x="504" y="488"/>
                    </a:lnTo>
                    <a:lnTo>
                      <a:pt x="504" y="488"/>
                    </a:lnTo>
                    <a:lnTo>
                      <a:pt x="570" y="564"/>
                    </a:lnTo>
                    <a:lnTo>
                      <a:pt x="570" y="564"/>
                    </a:lnTo>
                    <a:lnTo>
                      <a:pt x="582" y="576"/>
                    </a:lnTo>
                    <a:lnTo>
                      <a:pt x="582" y="576"/>
                    </a:lnTo>
                    <a:lnTo>
                      <a:pt x="594" y="586"/>
                    </a:lnTo>
                    <a:lnTo>
                      <a:pt x="594" y="586"/>
                    </a:lnTo>
                    <a:lnTo>
                      <a:pt x="600" y="592"/>
                    </a:lnTo>
                    <a:lnTo>
                      <a:pt x="598" y="944"/>
                    </a:lnTo>
                    <a:lnTo>
                      <a:pt x="598" y="944"/>
                    </a:lnTo>
                    <a:lnTo>
                      <a:pt x="590" y="936"/>
                    </a:lnTo>
                    <a:lnTo>
                      <a:pt x="590" y="936"/>
                    </a:lnTo>
                    <a:lnTo>
                      <a:pt x="578" y="920"/>
                    </a:lnTo>
                    <a:lnTo>
                      <a:pt x="578" y="920"/>
                    </a:lnTo>
                    <a:lnTo>
                      <a:pt x="558" y="898"/>
                    </a:lnTo>
                    <a:lnTo>
                      <a:pt x="558" y="898"/>
                    </a:lnTo>
                    <a:lnTo>
                      <a:pt x="456" y="790"/>
                    </a:lnTo>
                    <a:lnTo>
                      <a:pt x="456" y="790"/>
                    </a:lnTo>
                    <a:lnTo>
                      <a:pt x="352" y="682"/>
                    </a:lnTo>
                    <a:lnTo>
                      <a:pt x="352" y="682"/>
                    </a:lnTo>
                    <a:lnTo>
                      <a:pt x="332" y="662"/>
                    </a:lnTo>
                    <a:lnTo>
                      <a:pt x="332" y="662"/>
                    </a:lnTo>
                    <a:lnTo>
                      <a:pt x="316" y="648"/>
                    </a:lnTo>
                    <a:lnTo>
                      <a:pt x="316" y="648"/>
                    </a:lnTo>
                    <a:lnTo>
                      <a:pt x="302" y="634"/>
                    </a:lnTo>
                    <a:lnTo>
                      <a:pt x="302" y="634"/>
                    </a:lnTo>
                    <a:lnTo>
                      <a:pt x="314" y="650"/>
                    </a:lnTo>
                    <a:lnTo>
                      <a:pt x="314" y="650"/>
                    </a:lnTo>
                    <a:lnTo>
                      <a:pt x="326" y="666"/>
                    </a:lnTo>
                    <a:lnTo>
                      <a:pt x="326" y="666"/>
                    </a:lnTo>
                    <a:lnTo>
                      <a:pt x="346" y="688"/>
                    </a:lnTo>
                    <a:lnTo>
                      <a:pt x="346" y="688"/>
                    </a:lnTo>
                    <a:lnTo>
                      <a:pt x="448" y="796"/>
                    </a:lnTo>
                    <a:lnTo>
                      <a:pt x="448" y="796"/>
                    </a:lnTo>
                    <a:lnTo>
                      <a:pt x="552" y="904"/>
                    </a:lnTo>
                    <a:lnTo>
                      <a:pt x="552" y="904"/>
                    </a:lnTo>
                    <a:lnTo>
                      <a:pt x="572" y="924"/>
                    </a:lnTo>
                    <a:lnTo>
                      <a:pt x="572" y="924"/>
                    </a:lnTo>
                    <a:lnTo>
                      <a:pt x="588" y="938"/>
                    </a:lnTo>
                    <a:lnTo>
                      <a:pt x="588" y="938"/>
                    </a:lnTo>
                    <a:lnTo>
                      <a:pt x="598" y="946"/>
                    </a:lnTo>
                    <a:lnTo>
                      <a:pt x="596" y="1300"/>
                    </a:lnTo>
                    <a:lnTo>
                      <a:pt x="596" y="1300"/>
                    </a:lnTo>
                    <a:lnTo>
                      <a:pt x="586" y="1290"/>
                    </a:lnTo>
                    <a:lnTo>
                      <a:pt x="586" y="1290"/>
                    </a:lnTo>
                    <a:lnTo>
                      <a:pt x="566" y="1270"/>
                    </a:lnTo>
                    <a:lnTo>
                      <a:pt x="566" y="1270"/>
                    </a:lnTo>
                    <a:lnTo>
                      <a:pt x="542" y="1244"/>
                    </a:lnTo>
                    <a:lnTo>
                      <a:pt x="542" y="1244"/>
                    </a:lnTo>
                    <a:lnTo>
                      <a:pt x="400" y="1114"/>
                    </a:lnTo>
                    <a:lnTo>
                      <a:pt x="400" y="1114"/>
                    </a:lnTo>
                    <a:lnTo>
                      <a:pt x="258" y="982"/>
                    </a:lnTo>
                    <a:lnTo>
                      <a:pt x="258" y="982"/>
                    </a:lnTo>
                    <a:lnTo>
                      <a:pt x="230" y="958"/>
                    </a:lnTo>
                    <a:lnTo>
                      <a:pt x="230" y="958"/>
                    </a:lnTo>
                    <a:lnTo>
                      <a:pt x="210" y="940"/>
                    </a:lnTo>
                    <a:lnTo>
                      <a:pt x="210" y="940"/>
                    </a:lnTo>
                    <a:lnTo>
                      <a:pt x="190" y="926"/>
                    </a:lnTo>
                    <a:lnTo>
                      <a:pt x="190" y="926"/>
                    </a:lnTo>
                    <a:lnTo>
                      <a:pt x="208" y="944"/>
                    </a:lnTo>
                    <a:lnTo>
                      <a:pt x="208" y="944"/>
                    </a:lnTo>
                    <a:lnTo>
                      <a:pt x="226" y="964"/>
                    </a:lnTo>
                    <a:lnTo>
                      <a:pt x="226" y="964"/>
                    </a:lnTo>
                    <a:lnTo>
                      <a:pt x="252" y="988"/>
                    </a:lnTo>
                    <a:lnTo>
                      <a:pt x="252" y="988"/>
                    </a:lnTo>
                    <a:lnTo>
                      <a:pt x="394" y="1120"/>
                    </a:lnTo>
                    <a:lnTo>
                      <a:pt x="394" y="1120"/>
                    </a:lnTo>
                    <a:lnTo>
                      <a:pt x="536" y="1252"/>
                    </a:lnTo>
                    <a:lnTo>
                      <a:pt x="536" y="1252"/>
                    </a:lnTo>
                    <a:lnTo>
                      <a:pt x="562" y="1274"/>
                    </a:lnTo>
                    <a:lnTo>
                      <a:pt x="562" y="1274"/>
                    </a:lnTo>
                    <a:lnTo>
                      <a:pt x="584" y="1292"/>
                    </a:lnTo>
                    <a:lnTo>
                      <a:pt x="584" y="1292"/>
                    </a:lnTo>
                    <a:lnTo>
                      <a:pt x="596" y="1302"/>
                    </a:lnTo>
                    <a:lnTo>
                      <a:pt x="594" y="1656"/>
                    </a:lnTo>
                    <a:lnTo>
                      <a:pt x="594" y="1656"/>
                    </a:lnTo>
                    <a:lnTo>
                      <a:pt x="582" y="1644"/>
                    </a:lnTo>
                    <a:lnTo>
                      <a:pt x="582" y="1644"/>
                    </a:lnTo>
                    <a:lnTo>
                      <a:pt x="558" y="1622"/>
                    </a:lnTo>
                    <a:lnTo>
                      <a:pt x="558" y="1622"/>
                    </a:lnTo>
                    <a:lnTo>
                      <a:pt x="526" y="1592"/>
                    </a:lnTo>
                    <a:lnTo>
                      <a:pt x="526" y="1592"/>
                    </a:lnTo>
                    <a:lnTo>
                      <a:pt x="352" y="1442"/>
                    </a:lnTo>
                    <a:lnTo>
                      <a:pt x="352" y="1442"/>
                    </a:lnTo>
                    <a:lnTo>
                      <a:pt x="176" y="1292"/>
                    </a:lnTo>
                    <a:lnTo>
                      <a:pt x="176" y="1292"/>
                    </a:lnTo>
                    <a:lnTo>
                      <a:pt x="144" y="1266"/>
                    </a:lnTo>
                    <a:lnTo>
                      <a:pt x="144" y="1266"/>
                    </a:lnTo>
                    <a:lnTo>
                      <a:pt x="118" y="1246"/>
                    </a:lnTo>
                    <a:lnTo>
                      <a:pt x="118" y="1246"/>
                    </a:lnTo>
                    <a:lnTo>
                      <a:pt x="94" y="1228"/>
                    </a:lnTo>
                    <a:lnTo>
                      <a:pt x="94" y="1228"/>
                    </a:lnTo>
                    <a:lnTo>
                      <a:pt x="114" y="1248"/>
                    </a:lnTo>
                    <a:lnTo>
                      <a:pt x="114" y="1248"/>
                    </a:lnTo>
                    <a:lnTo>
                      <a:pt x="138" y="1270"/>
                    </a:lnTo>
                    <a:lnTo>
                      <a:pt x="138" y="1270"/>
                    </a:lnTo>
                    <a:lnTo>
                      <a:pt x="170" y="1300"/>
                    </a:lnTo>
                    <a:lnTo>
                      <a:pt x="170" y="1300"/>
                    </a:lnTo>
                    <a:lnTo>
                      <a:pt x="346" y="1450"/>
                    </a:lnTo>
                    <a:lnTo>
                      <a:pt x="346" y="1450"/>
                    </a:lnTo>
                    <a:lnTo>
                      <a:pt x="520" y="1600"/>
                    </a:lnTo>
                    <a:lnTo>
                      <a:pt x="520" y="1600"/>
                    </a:lnTo>
                    <a:lnTo>
                      <a:pt x="554" y="1626"/>
                    </a:lnTo>
                    <a:lnTo>
                      <a:pt x="554" y="1626"/>
                    </a:lnTo>
                    <a:lnTo>
                      <a:pt x="580" y="1646"/>
                    </a:lnTo>
                    <a:lnTo>
                      <a:pt x="580" y="1646"/>
                    </a:lnTo>
                    <a:lnTo>
                      <a:pt x="594" y="1658"/>
                    </a:lnTo>
                    <a:lnTo>
                      <a:pt x="592" y="1952"/>
                    </a:lnTo>
                    <a:lnTo>
                      <a:pt x="592" y="1952"/>
                    </a:lnTo>
                    <a:lnTo>
                      <a:pt x="578" y="1942"/>
                    </a:lnTo>
                    <a:lnTo>
                      <a:pt x="578" y="1942"/>
                    </a:lnTo>
                    <a:lnTo>
                      <a:pt x="552" y="1918"/>
                    </a:lnTo>
                    <a:lnTo>
                      <a:pt x="552" y="1918"/>
                    </a:lnTo>
                    <a:lnTo>
                      <a:pt x="516" y="1890"/>
                    </a:lnTo>
                    <a:lnTo>
                      <a:pt x="516" y="1890"/>
                    </a:lnTo>
                    <a:lnTo>
                      <a:pt x="316" y="1738"/>
                    </a:lnTo>
                    <a:lnTo>
                      <a:pt x="316" y="1738"/>
                    </a:lnTo>
                    <a:lnTo>
                      <a:pt x="118" y="1588"/>
                    </a:lnTo>
                    <a:lnTo>
                      <a:pt x="118" y="1588"/>
                    </a:lnTo>
                    <a:lnTo>
                      <a:pt x="82" y="1560"/>
                    </a:lnTo>
                    <a:lnTo>
                      <a:pt x="82" y="1560"/>
                    </a:lnTo>
                    <a:lnTo>
                      <a:pt x="52" y="1540"/>
                    </a:lnTo>
                    <a:lnTo>
                      <a:pt x="52" y="1540"/>
                    </a:lnTo>
                    <a:lnTo>
                      <a:pt x="26" y="1524"/>
                    </a:lnTo>
                    <a:lnTo>
                      <a:pt x="26" y="1524"/>
                    </a:lnTo>
                    <a:lnTo>
                      <a:pt x="50" y="1544"/>
                    </a:lnTo>
                    <a:lnTo>
                      <a:pt x="50" y="1544"/>
                    </a:lnTo>
                    <a:lnTo>
                      <a:pt x="78" y="1566"/>
                    </a:lnTo>
                    <a:lnTo>
                      <a:pt x="78" y="1566"/>
                    </a:lnTo>
                    <a:lnTo>
                      <a:pt x="114" y="1594"/>
                    </a:lnTo>
                    <a:lnTo>
                      <a:pt x="114" y="1594"/>
                    </a:lnTo>
                    <a:lnTo>
                      <a:pt x="312" y="1746"/>
                    </a:lnTo>
                    <a:lnTo>
                      <a:pt x="312" y="1746"/>
                    </a:lnTo>
                    <a:lnTo>
                      <a:pt x="510" y="1896"/>
                    </a:lnTo>
                    <a:lnTo>
                      <a:pt x="510" y="1896"/>
                    </a:lnTo>
                    <a:lnTo>
                      <a:pt x="548" y="1924"/>
                    </a:lnTo>
                    <a:lnTo>
                      <a:pt x="548" y="1924"/>
                    </a:lnTo>
                    <a:lnTo>
                      <a:pt x="576" y="1944"/>
                    </a:lnTo>
                    <a:lnTo>
                      <a:pt x="576" y="1944"/>
                    </a:lnTo>
                    <a:lnTo>
                      <a:pt x="592" y="1954"/>
                    </a:lnTo>
                    <a:lnTo>
                      <a:pt x="590" y="2214"/>
                    </a:lnTo>
                    <a:lnTo>
                      <a:pt x="590" y="2214"/>
                    </a:lnTo>
                    <a:lnTo>
                      <a:pt x="578" y="2204"/>
                    </a:lnTo>
                    <a:lnTo>
                      <a:pt x="578" y="2204"/>
                    </a:lnTo>
                    <a:lnTo>
                      <a:pt x="548" y="2182"/>
                    </a:lnTo>
                    <a:lnTo>
                      <a:pt x="548" y="2182"/>
                    </a:lnTo>
                    <a:lnTo>
                      <a:pt x="510" y="2154"/>
                    </a:lnTo>
                    <a:lnTo>
                      <a:pt x="510" y="2154"/>
                    </a:lnTo>
                    <a:lnTo>
                      <a:pt x="304" y="2004"/>
                    </a:lnTo>
                    <a:lnTo>
                      <a:pt x="304" y="2004"/>
                    </a:lnTo>
                    <a:lnTo>
                      <a:pt x="96" y="1856"/>
                    </a:lnTo>
                    <a:lnTo>
                      <a:pt x="96" y="1856"/>
                    </a:lnTo>
                    <a:lnTo>
                      <a:pt x="58" y="1828"/>
                    </a:lnTo>
                    <a:lnTo>
                      <a:pt x="58" y="1828"/>
                    </a:lnTo>
                    <a:lnTo>
                      <a:pt x="26" y="1808"/>
                    </a:lnTo>
                    <a:lnTo>
                      <a:pt x="26" y="1808"/>
                    </a:lnTo>
                    <a:lnTo>
                      <a:pt x="0" y="1792"/>
                    </a:lnTo>
                    <a:lnTo>
                      <a:pt x="0" y="1792"/>
                    </a:lnTo>
                    <a:lnTo>
                      <a:pt x="24" y="1812"/>
                    </a:lnTo>
                    <a:lnTo>
                      <a:pt x="24" y="1812"/>
                    </a:lnTo>
                    <a:lnTo>
                      <a:pt x="54" y="1834"/>
                    </a:lnTo>
                    <a:lnTo>
                      <a:pt x="54" y="1834"/>
                    </a:lnTo>
                    <a:lnTo>
                      <a:pt x="92" y="1862"/>
                    </a:lnTo>
                    <a:lnTo>
                      <a:pt x="92" y="1862"/>
                    </a:lnTo>
                    <a:lnTo>
                      <a:pt x="298" y="2012"/>
                    </a:lnTo>
                    <a:lnTo>
                      <a:pt x="298" y="2012"/>
                    </a:lnTo>
                    <a:lnTo>
                      <a:pt x="506" y="2160"/>
                    </a:lnTo>
                    <a:lnTo>
                      <a:pt x="506" y="2160"/>
                    </a:lnTo>
                    <a:lnTo>
                      <a:pt x="546" y="2186"/>
                    </a:lnTo>
                    <a:lnTo>
                      <a:pt x="546" y="2186"/>
                    </a:lnTo>
                    <a:lnTo>
                      <a:pt x="576" y="2206"/>
                    </a:lnTo>
                    <a:lnTo>
                      <a:pt x="576" y="2206"/>
                    </a:lnTo>
                    <a:lnTo>
                      <a:pt x="590" y="2216"/>
                    </a:lnTo>
                    <a:lnTo>
                      <a:pt x="590" y="2426"/>
                    </a:lnTo>
                    <a:lnTo>
                      <a:pt x="590" y="2426"/>
                    </a:lnTo>
                    <a:lnTo>
                      <a:pt x="578" y="2418"/>
                    </a:lnTo>
                    <a:lnTo>
                      <a:pt x="578" y="2418"/>
                    </a:lnTo>
                    <a:lnTo>
                      <a:pt x="550" y="2396"/>
                    </a:lnTo>
                    <a:lnTo>
                      <a:pt x="550" y="2396"/>
                    </a:lnTo>
                    <a:lnTo>
                      <a:pt x="512" y="2370"/>
                    </a:lnTo>
                    <a:lnTo>
                      <a:pt x="512" y="2370"/>
                    </a:lnTo>
                    <a:lnTo>
                      <a:pt x="310" y="2232"/>
                    </a:lnTo>
                    <a:lnTo>
                      <a:pt x="310" y="2232"/>
                    </a:lnTo>
                    <a:lnTo>
                      <a:pt x="108" y="2094"/>
                    </a:lnTo>
                    <a:lnTo>
                      <a:pt x="108" y="2094"/>
                    </a:lnTo>
                    <a:lnTo>
                      <a:pt x="68" y="2068"/>
                    </a:lnTo>
                    <a:lnTo>
                      <a:pt x="68" y="2068"/>
                    </a:lnTo>
                    <a:lnTo>
                      <a:pt x="38" y="2050"/>
                    </a:lnTo>
                    <a:lnTo>
                      <a:pt x="38" y="2050"/>
                    </a:lnTo>
                    <a:lnTo>
                      <a:pt x="12" y="2034"/>
                    </a:lnTo>
                    <a:lnTo>
                      <a:pt x="12" y="2034"/>
                    </a:lnTo>
                    <a:lnTo>
                      <a:pt x="36" y="2052"/>
                    </a:lnTo>
                    <a:lnTo>
                      <a:pt x="36" y="2052"/>
                    </a:lnTo>
                    <a:lnTo>
                      <a:pt x="66" y="2074"/>
                    </a:lnTo>
                    <a:lnTo>
                      <a:pt x="66" y="2074"/>
                    </a:lnTo>
                    <a:lnTo>
                      <a:pt x="102" y="2100"/>
                    </a:lnTo>
                    <a:lnTo>
                      <a:pt x="102" y="2100"/>
                    </a:lnTo>
                    <a:lnTo>
                      <a:pt x="306" y="2238"/>
                    </a:lnTo>
                    <a:lnTo>
                      <a:pt x="306" y="2238"/>
                    </a:lnTo>
                    <a:lnTo>
                      <a:pt x="508" y="2378"/>
                    </a:lnTo>
                    <a:lnTo>
                      <a:pt x="508" y="2378"/>
                    </a:lnTo>
                    <a:lnTo>
                      <a:pt x="546" y="2402"/>
                    </a:lnTo>
                    <a:lnTo>
                      <a:pt x="546" y="2402"/>
                    </a:lnTo>
                    <a:lnTo>
                      <a:pt x="576" y="2420"/>
                    </a:lnTo>
                    <a:lnTo>
                      <a:pt x="576" y="2420"/>
                    </a:lnTo>
                    <a:lnTo>
                      <a:pt x="590" y="2428"/>
                    </a:lnTo>
                    <a:lnTo>
                      <a:pt x="588" y="2620"/>
                    </a:lnTo>
                    <a:lnTo>
                      <a:pt x="588" y="2620"/>
                    </a:lnTo>
                    <a:lnTo>
                      <a:pt x="580" y="2614"/>
                    </a:lnTo>
                    <a:lnTo>
                      <a:pt x="580" y="2614"/>
                    </a:lnTo>
                    <a:lnTo>
                      <a:pt x="554" y="2594"/>
                    </a:lnTo>
                    <a:lnTo>
                      <a:pt x="554" y="2594"/>
                    </a:lnTo>
                    <a:lnTo>
                      <a:pt x="518" y="2570"/>
                    </a:lnTo>
                    <a:lnTo>
                      <a:pt x="518" y="2570"/>
                    </a:lnTo>
                    <a:lnTo>
                      <a:pt x="328" y="2442"/>
                    </a:lnTo>
                    <a:lnTo>
                      <a:pt x="328" y="2442"/>
                    </a:lnTo>
                    <a:lnTo>
                      <a:pt x="138" y="2316"/>
                    </a:lnTo>
                    <a:lnTo>
                      <a:pt x="138" y="2316"/>
                    </a:lnTo>
                    <a:lnTo>
                      <a:pt x="100" y="2292"/>
                    </a:lnTo>
                    <a:lnTo>
                      <a:pt x="100" y="2292"/>
                    </a:lnTo>
                    <a:lnTo>
                      <a:pt x="72" y="2276"/>
                    </a:lnTo>
                    <a:lnTo>
                      <a:pt x="72" y="2276"/>
                    </a:lnTo>
                    <a:lnTo>
                      <a:pt x="48" y="2260"/>
                    </a:lnTo>
                    <a:lnTo>
                      <a:pt x="48" y="2260"/>
                    </a:lnTo>
                    <a:lnTo>
                      <a:pt x="70" y="2278"/>
                    </a:lnTo>
                    <a:lnTo>
                      <a:pt x="70" y="2278"/>
                    </a:lnTo>
                    <a:lnTo>
                      <a:pt x="98" y="2298"/>
                    </a:lnTo>
                    <a:lnTo>
                      <a:pt x="98" y="2298"/>
                    </a:lnTo>
                    <a:lnTo>
                      <a:pt x="132" y="2322"/>
                    </a:lnTo>
                    <a:lnTo>
                      <a:pt x="132" y="2322"/>
                    </a:lnTo>
                    <a:lnTo>
                      <a:pt x="322" y="2450"/>
                    </a:lnTo>
                    <a:lnTo>
                      <a:pt x="322" y="2450"/>
                    </a:lnTo>
                    <a:lnTo>
                      <a:pt x="514" y="2578"/>
                    </a:lnTo>
                    <a:lnTo>
                      <a:pt x="514" y="2578"/>
                    </a:lnTo>
                    <a:lnTo>
                      <a:pt x="550" y="2600"/>
                    </a:lnTo>
                    <a:lnTo>
                      <a:pt x="550" y="2600"/>
                    </a:lnTo>
                    <a:lnTo>
                      <a:pt x="578" y="2618"/>
                    </a:lnTo>
                    <a:lnTo>
                      <a:pt x="578" y="2618"/>
                    </a:lnTo>
                    <a:lnTo>
                      <a:pt x="588" y="2622"/>
                    </a:lnTo>
                    <a:lnTo>
                      <a:pt x="586" y="2814"/>
                    </a:lnTo>
                    <a:lnTo>
                      <a:pt x="586" y="2814"/>
                    </a:lnTo>
                    <a:lnTo>
                      <a:pt x="582" y="2812"/>
                    </a:lnTo>
                    <a:lnTo>
                      <a:pt x="582" y="2812"/>
                    </a:lnTo>
                    <a:lnTo>
                      <a:pt x="558" y="2792"/>
                    </a:lnTo>
                    <a:lnTo>
                      <a:pt x="558" y="2792"/>
                    </a:lnTo>
                    <a:lnTo>
                      <a:pt x="526" y="2770"/>
                    </a:lnTo>
                    <a:lnTo>
                      <a:pt x="526" y="2770"/>
                    </a:lnTo>
                    <a:lnTo>
                      <a:pt x="350" y="2654"/>
                    </a:lnTo>
                    <a:lnTo>
                      <a:pt x="350" y="2654"/>
                    </a:lnTo>
                    <a:lnTo>
                      <a:pt x="176" y="2536"/>
                    </a:lnTo>
                    <a:lnTo>
                      <a:pt x="176" y="2536"/>
                    </a:lnTo>
                    <a:lnTo>
                      <a:pt x="142" y="2516"/>
                    </a:lnTo>
                    <a:lnTo>
                      <a:pt x="142" y="2516"/>
                    </a:lnTo>
                    <a:lnTo>
                      <a:pt x="116" y="2500"/>
                    </a:lnTo>
                    <a:lnTo>
                      <a:pt x="116" y="2500"/>
                    </a:lnTo>
                    <a:lnTo>
                      <a:pt x="94" y="2486"/>
                    </a:lnTo>
                    <a:lnTo>
                      <a:pt x="94" y="2486"/>
                    </a:lnTo>
                    <a:lnTo>
                      <a:pt x="116" y="2502"/>
                    </a:lnTo>
                    <a:lnTo>
                      <a:pt x="116" y="2502"/>
                    </a:lnTo>
                    <a:lnTo>
                      <a:pt x="140" y="2520"/>
                    </a:lnTo>
                    <a:lnTo>
                      <a:pt x="140" y="2520"/>
                    </a:lnTo>
                    <a:lnTo>
                      <a:pt x="172" y="2544"/>
                    </a:lnTo>
                    <a:lnTo>
                      <a:pt x="172" y="2544"/>
                    </a:lnTo>
                    <a:lnTo>
                      <a:pt x="346" y="2660"/>
                    </a:lnTo>
                    <a:lnTo>
                      <a:pt x="346" y="2660"/>
                    </a:lnTo>
                    <a:lnTo>
                      <a:pt x="520" y="2778"/>
                    </a:lnTo>
                    <a:lnTo>
                      <a:pt x="520" y="2778"/>
                    </a:lnTo>
                    <a:lnTo>
                      <a:pt x="554" y="2798"/>
                    </a:lnTo>
                    <a:lnTo>
                      <a:pt x="554" y="2798"/>
                    </a:lnTo>
                    <a:lnTo>
                      <a:pt x="580" y="2814"/>
                    </a:lnTo>
                    <a:lnTo>
                      <a:pt x="580" y="2814"/>
                    </a:lnTo>
                    <a:lnTo>
                      <a:pt x="586" y="2818"/>
                    </a:lnTo>
                    <a:lnTo>
                      <a:pt x="586" y="2942"/>
                    </a:lnTo>
                    <a:lnTo>
                      <a:pt x="584" y="2940"/>
                    </a:lnTo>
                    <a:lnTo>
                      <a:pt x="584" y="2940"/>
                    </a:lnTo>
                    <a:lnTo>
                      <a:pt x="564" y="2926"/>
                    </a:lnTo>
                    <a:lnTo>
                      <a:pt x="564" y="2926"/>
                    </a:lnTo>
                    <a:lnTo>
                      <a:pt x="538" y="2906"/>
                    </a:lnTo>
                    <a:lnTo>
                      <a:pt x="538" y="2906"/>
                    </a:lnTo>
                    <a:lnTo>
                      <a:pt x="388" y="2808"/>
                    </a:lnTo>
                    <a:lnTo>
                      <a:pt x="388" y="2808"/>
                    </a:lnTo>
                    <a:lnTo>
                      <a:pt x="240" y="2712"/>
                    </a:lnTo>
                    <a:lnTo>
                      <a:pt x="240" y="2712"/>
                    </a:lnTo>
                    <a:lnTo>
                      <a:pt x="212" y="2694"/>
                    </a:lnTo>
                    <a:lnTo>
                      <a:pt x="212" y="2694"/>
                    </a:lnTo>
                    <a:lnTo>
                      <a:pt x="190" y="2682"/>
                    </a:lnTo>
                    <a:lnTo>
                      <a:pt x="190" y="2682"/>
                    </a:lnTo>
                    <a:lnTo>
                      <a:pt x="170" y="2670"/>
                    </a:lnTo>
                    <a:lnTo>
                      <a:pt x="170" y="2670"/>
                    </a:lnTo>
                    <a:lnTo>
                      <a:pt x="188" y="2684"/>
                    </a:lnTo>
                    <a:lnTo>
                      <a:pt x="188" y="2684"/>
                    </a:lnTo>
                    <a:lnTo>
                      <a:pt x="208" y="2700"/>
                    </a:lnTo>
                    <a:lnTo>
                      <a:pt x="208" y="2700"/>
                    </a:lnTo>
                    <a:lnTo>
                      <a:pt x="236" y="2718"/>
                    </a:lnTo>
                    <a:lnTo>
                      <a:pt x="236" y="2718"/>
                    </a:lnTo>
                    <a:lnTo>
                      <a:pt x="384" y="2816"/>
                    </a:lnTo>
                    <a:lnTo>
                      <a:pt x="384" y="2816"/>
                    </a:lnTo>
                    <a:lnTo>
                      <a:pt x="532" y="2914"/>
                    </a:lnTo>
                    <a:lnTo>
                      <a:pt x="532" y="2914"/>
                    </a:lnTo>
                    <a:lnTo>
                      <a:pt x="560" y="2930"/>
                    </a:lnTo>
                    <a:lnTo>
                      <a:pt x="560" y="2930"/>
                    </a:lnTo>
                    <a:lnTo>
                      <a:pt x="584" y="2944"/>
                    </a:lnTo>
                    <a:lnTo>
                      <a:pt x="584" y="2944"/>
                    </a:lnTo>
                    <a:lnTo>
                      <a:pt x="586" y="2946"/>
                    </a:lnTo>
                    <a:lnTo>
                      <a:pt x="586" y="3036"/>
                    </a:lnTo>
                    <a:lnTo>
                      <a:pt x="620" y="3036"/>
                    </a:lnTo>
                    <a:lnTo>
                      <a:pt x="620" y="2946"/>
                    </a:lnTo>
                    <a:lnTo>
                      <a:pt x="620" y="2946"/>
                    </a:lnTo>
                    <a:lnTo>
                      <a:pt x="622" y="2944"/>
                    </a:lnTo>
                    <a:lnTo>
                      <a:pt x="622" y="2944"/>
                    </a:lnTo>
                    <a:lnTo>
                      <a:pt x="644" y="2930"/>
                    </a:lnTo>
                    <a:lnTo>
                      <a:pt x="644" y="2930"/>
                    </a:lnTo>
                    <a:lnTo>
                      <a:pt x="672" y="2914"/>
                    </a:lnTo>
                    <a:lnTo>
                      <a:pt x="672" y="2914"/>
                    </a:lnTo>
                    <a:lnTo>
                      <a:pt x="822" y="2816"/>
                    </a:lnTo>
                    <a:lnTo>
                      <a:pt x="822" y="2816"/>
                    </a:lnTo>
                    <a:lnTo>
                      <a:pt x="970" y="2718"/>
                    </a:lnTo>
                    <a:lnTo>
                      <a:pt x="970" y="2718"/>
                    </a:lnTo>
                    <a:lnTo>
                      <a:pt x="998" y="2700"/>
                    </a:lnTo>
                    <a:lnTo>
                      <a:pt x="998" y="2700"/>
                    </a:lnTo>
                    <a:lnTo>
                      <a:pt x="1018" y="2684"/>
                    </a:lnTo>
                    <a:lnTo>
                      <a:pt x="1018" y="2684"/>
                    </a:lnTo>
                    <a:lnTo>
                      <a:pt x="1036" y="2670"/>
                    </a:lnTo>
                    <a:lnTo>
                      <a:pt x="1036" y="2670"/>
                    </a:lnTo>
                    <a:lnTo>
                      <a:pt x="1016" y="2682"/>
                    </a:lnTo>
                    <a:lnTo>
                      <a:pt x="1016" y="2682"/>
                    </a:lnTo>
                    <a:lnTo>
                      <a:pt x="994" y="2694"/>
                    </a:lnTo>
                    <a:lnTo>
                      <a:pt x="994" y="2694"/>
                    </a:lnTo>
                    <a:lnTo>
                      <a:pt x="966" y="2712"/>
                    </a:lnTo>
                    <a:lnTo>
                      <a:pt x="966" y="2712"/>
                    </a:lnTo>
                    <a:lnTo>
                      <a:pt x="816" y="2808"/>
                    </a:lnTo>
                    <a:lnTo>
                      <a:pt x="816" y="2808"/>
                    </a:lnTo>
                    <a:lnTo>
                      <a:pt x="668" y="2906"/>
                    </a:lnTo>
                    <a:lnTo>
                      <a:pt x="668" y="2906"/>
                    </a:lnTo>
                    <a:lnTo>
                      <a:pt x="640" y="2926"/>
                    </a:lnTo>
                    <a:lnTo>
                      <a:pt x="640" y="2926"/>
                    </a:lnTo>
                    <a:lnTo>
                      <a:pt x="620" y="2940"/>
                    </a:lnTo>
                    <a:lnTo>
                      <a:pt x="620" y="2942"/>
                    </a:lnTo>
                    <a:lnTo>
                      <a:pt x="618" y="2818"/>
                    </a:lnTo>
                    <a:lnTo>
                      <a:pt x="618" y="2818"/>
                    </a:lnTo>
                    <a:lnTo>
                      <a:pt x="626" y="2814"/>
                    </a:lnTo>
                    <a:lnTo>
                      <a:pt x="626" y="2814"/>
                    </a:lnTo>
                    <a:lnTo>
                      <a:pt x="652" y="2798"/>
                    </a:lnTo>
                    <a:lnTo>
                      <a:pt x="652" y="2798"/>
                    </a:lnTo>
                    <a:lnTo>
                      <a:pt x="684" y="2778"/>
                    </a:lnTo>
                    <a:lnTo>
                      <a:pt x="684" y="2778"/>
                    </a:lnTo>
                    <a:lnTo>
                      <a:pt x="860" y="2660"/>
                    </a:lnTo>
                    <a:lnTo>
                      <a:pt x="860" y="2660"/>
                    </a:lnTo>
                    <a:lnTo>
                      <a:pt x="1034" y="2544"/>
                    </a:lnTo>
                    <a:lnTo>
                      <a:pt x="1034" y="2544"/>
                    </a:lnTo>
                    <a:lnTo>
                      <a:pt x="1066" y="2520"/>
                    </a:lnTo>
                    <a:lnTo>
                      <a:pt x="1066" y="2520"/>
                    </a:lnTo>
                    <a:lnTo>
                      <a:pt x="1090" y="2502"/>
                    </a:lnTo>
                    <a:lnTo>
                      <a:pt x="1090" y="2502"/>
                    </a:lnTo>
                    <a:lnTo>
                      <a:pt x="1112" y="2486"/>
                    </a:lnTo>
                    <a:lnTo>
                      <a:pt x="1112" y="2486"/>
                    </a:lnTo>
                    <a:lnTo>
                      <a:pt x="1088" y="2500"/>
                    </a:lnTo>
                    <a:lnTo>
                      <a:pt x="1088" y="2500"/>
                    </a:lnTo>
                    <a:lnTo>
                      <a:pt x="1062" y="2516"/>
                    </a:lnTo>
                    <a:lnTo>
                      <a:pt x="1062" y="2516"/>
                    </a:lnTo>
                    <a:lnTo>
                      <a:pt x="1030" y="2536"/>
                    </a:lnTo>
                    <a:lnTo>
                      <a:pt x="1030" y="2536"/>
                    </a:lnTo>
                    <a:lnTo>
                      <a:pt x="854" y="2654"/>
                    </a:lnTo>
                    <a:lnTo>
                      <a:pt x="854" y="2654"/>
                    </a:lnTo>
                    <a:lnTo>
                      <a:pt x="680" y="2770"/>
                    </a:lnTo>
                    <a:lnTo>
                      <a:pt x="680" y="2770"/>
                    </a:lnTo>
                    <a:lnTo>
                      <a:pt x="648" y="2792"/>
                    </a:lnTo>
                    <a:lnTo>
                      <a:pt x="648" y="2792"/>
                    </a:lnTo>
                    <a:lnTo>
                      <a:pt x="624" y="2812"/>
                    </a:lnTo>
                    <a:lnTo>
                      <a:pt x="624" y="2812"/>
                    </a:lnTo>
                    <a:lnTo>
                      <a:pt x="618" y="2814"/>
                    </a:lnTo>
                    <a:lnTo>
                      <a:pt x="618" y="2622"/>
                    </a:lnTo>
                    <a:lnTo>
                      <a:pt x="618" y="2622"/>
                    </a:lnTo>
                    <a:lnTo>
                      <a:pt x="628" y="2618"/>
                    </a:lnTo>
                    <a:lnTo>
                      <a:pt x="628" y="2618"/>
                    </a:lnTo>
                    <a:lnTo>
                      <a:pt x="656" y="2600"/>
                    </a:lnTo>
                    <a:lnTo>
                      <a:pt x="656" y="2600"/>
                    </a:lnTo>
                    <a:lnTo>
                      <a:pt x="692" y="2578"/>
                    </a:lnTo>
                    <a:lnTo>
                      <a:pt x="692" y="2578"/>
                    </a:lnTo>
                    <a:lnTo>
                      <a:pt x="882" y="2450"/>
                    </a:lnTo>
                    <a:lnTo>
                      <a:pt x="882" y="2450"/>
                    </a:lnTo>
                    <a:lnTo>
                      <a:pt x="1072" y="2322"/>
                    </a:lnTo>
                    <a:lnTo>
                      <a:pt x="1072" y="2322"/>
                    </a:lnTo>
                    <a:lnTo>
                      <a:pt x="1108" y="2298"/>
                    </a:lnTo>
                    <a:lnTo>
                      <a:pt x="1108" y="2298"/>
                    </a:lnTo>
                    <a:lnTo>
                      <a:pt x="1134" y="2278"/>
                    </a:lnTo>
                    <a:lnTo>
                      <a:pt x="1134" y="2278"/>
                    </a:lnTo>
                    <a:lnTo>
                      <a:pt x="1158" y="2260"/>
                    </a:lnTo>
                    <a:lnTo>
                      <a:pt x="1158" y="2260"/>
                    </a:lnTo>
                    <a:lnTo>
                      <a:pt x="1132" y="2276"/>
                    </a:lnTo>
                    <a:lnTo>
                      <a:pt x="1132" y="2276"/>
                    </a:lnTo>
                    <a:lnTo>
                      <a:pt x="1104" y="2292"/>
                    </a:lnTo>
                    <a:lnTo>
                      <a:pt x="1104" y="2292"/>
                    </a:lnTo>
                    <a:lnTo>
                      <a:pt x="1068" y="2316"/>
                    </a:lnTo>
                    <a:lnTo>
                      <a:pt x="1068" y="2316"/>
                    </a:lnTo>
                    <a:lnTo>
                      <a:pt x="878" y="2442"/>
                    </a:lnTo>
                    <a:lnTo>
                      <a:pt x="878" y="2442"/>
                    </a:lnTo>
                    <a:lnTo>
                      <a:pt x="686" y="2570"/>
                    </a:lnTo>
                    <a:lnTo>
                      <a:pt x="686" y="2570"/>
                    </a:lnTo>
                    <a:lnTo>
                      <a:pt x="652" y="2594"/>
                    </a:lnTo>
                    <a:lnTo>
                      <a:pt x="652" y="2594"/>
                    </a:lnTo>
                    <a:lnTo>
                      <a:pt x="626" y="2614"/>
                    </a:lnTo>
                    <a:lnTo>
                      <a:pt x="626" y="2614"/>
                    </a:lnTo>
                    <a:lnTo>
                      <a:pt x="618" y="2620"/>
                    </a:lnTo>
                    <a:lnTo>
                      <a:pt x="616" y="2428"/>
                    </a:lnTo>
                    <a:lnTo>
                      <a:pt x="616" y="2428"/>
                    </a:lnTo>
                    <a:lnTo>
                      <a:pt x="628" y="2420"/>
                    </a:lnTo>
                    <a:lnTo>
                      <a:pt x="628" y="2420"/>
                    </a:lnTo>
                    <a:lnTo>
                      <a:pt x="658" y="2402"/>
                    </a:lnTo>
                    <a:lnTo>
                      <a:pt x="658" y="2402"/>
                    </a:lnTo>
                    <a:lnTo>
                      <a:pt x="698" y="2378"/>
                    </a:lnTo>
                    <a:lnTo>
                      <a:pt x="698" y="2378"/>
                    </a:lnTo>
                    <a:lnTo>
                      <a:pt x="900" y="2238"/>
                    </a:lnTo>
                    <a:lnTo>
                      <a:pt x="900" y="2238"/>
                    </a:lnTo>
                    <a:lnTo>
                      <a:pt x="1102" y="2100"/>
                    </a:lnTo>
                    <a:lnTo>
                      <a:pt x="1102" y="2100"/>
                    </a:lnTo>
                    <a:lnTo>
                      <a:pt x="1140" y="2074"/>
                    </a:lnTo>
                    <a:lnTo>
                      <a:pt x="1140" y="2074"/>
                    </a:lnTo>
                    <a:lnTo>
                      <a:pt x="1168" y="2052"/>
                    </a:lnTo>
                    <a:lnTo>
                      <a:pt x="1168" y="2052"/>
                    </a:lnTo>
                    <a:lnTo>
                      <a:pt x="1192" y="2034"/>
                    </a:lnTo>
                    <a:lnTo>
                      <a:pt x="1192" y="2034"/>
                    </a:lnTo>
                    <a:lnTo>
                      <a:pt x="1166" y="2050"/>
                    </a:lnTo>
                    <a:lnTo>
                      <a:pt x="1166" y="2050"/>
                    </a:lnTo>
                    <a:lnTo>
                      <a:pt x="1136" y="2068"/>
                    </a:lnTo>
                    <a:lnTo>
                      <a:pt x="1136" y="2068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4">
                      <a:alpha val="0"/>
                    </a:schemeClr>
                  </a:gs>
                  <a:gs pos="71000">
                    <a:schemeClr val="accent4">
                      <a:lumMod val="50000"/>
                    </a:schemeClr>
                  </a:gs>
                </a:gsLst>
                <a:lin ang="8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291" name="Freeform 34"/>
            <p:cNvSpPr>
              <a:spLocks/>
            </p:cNvSpPr>
            <p:nvPr userDrawn="1"/>
          </p:nvSpPr>
          <p:spPr bwMode="auto">
            <a:xfrm>
              <a:off x="7894683" y="982629"/>
              <a:ext cx="974725" cy="4908550"/>
            </a:xfrm>
            <a:custGeom>
              <a:avLst/>
              <a:gdLst/>
              <a:ahLst/>
              <a:cxnLst>
                <a:cxn ang="0">
                  <a:pos x="606" y="1818"/>
                </a:cxn>
                <a:cxn ang="0">
                  <a:pos x="590" y="1716"/>
                </a:cxn>
                <a:cxn ang="0">
                  <a:pos x="586" y="1614"/>
                </a:cxn>
                <a:cxn ang="0">
                  <a:pos x="574" y="1544"/>
                </a:cxn>
                <a:cxn ang="0">
                  <a:pos x="542" y="1434"/>
                </a:cxn>
                <a:cxn ang="0">
                  <a:pos x="522" y="1320"/>
                </a:cxn>
                <a:cxn ang="0">
                  <a:pos x="502" y="1246"/>
                </a:cxn>
                <a:cxn ang="0">
                  <a:pos x="458" y="1136"/>
                </a:cxn>
                <a:cxn ang="0">
                  <a:pos x="428" y="1014"/>
                </a:cxn>
                <a:cxn ang="0">
                  <a:pos x="402" y="940"/>
                </a:cxn>
                <a:cxn ang="0">
                  <a:pos x="354" y="840"/>
                </a:cxn>
                <a:cxn ang="0">
                  <a:pos x="318" y="720"/>
                </a:cxn>
                <a:cxn ang="0">
                  <a:pos x="290" y="650"/>
                </a:cxn>
                <a:cxn ang="0">
                  <a:pos x="242" y="566"/>
                </a:cxn>
                <a:cxn ang="0">
                  <a:pos x="206" y="452"/>
                </a:cxn>
                <a:cxn ang="0">
                  <a:pos x="180" y="394"/>
                </a:cxn>
                <a:cxn ang="0">
                  <a:pos x="138" y="332"/>
                </a:cxn>
                <a:cxn ang="0">
                  <a:pos x="106" y="234"/>
                </a:cxn>
                <a:cxn ang="0">
                  <a:pos x="84" y="192"/>
                </a:cxn>
                <a:cxn ang="0">
                  <a:pos x="56" y="156"/>
                </a:cxn>
                <a:cxn ang="0">
                  <a:pos x="32" y="84"/>
                </a:cxn>
                <a:cxn ang="0">
                  <a:pos x="20" y="60"/>
                </a:cxn>
                <a:cxn ang="0">
                  <a:pos x="8" y="60"/>
                </a:cxn>
                <a:cxn ang="0">
                  <a:pos x="0" y="0"/>
                </a:cxn>
                <a:cxn ang="0">
                  <a:pos x="16" y="3072"/>
                </a:cxn>
                <a:cxn ang="0">
                  <a:pos x="60" y="3040"/>
                </a:cxn>
                <a:cxn ang="0">
                  <a:pos x="92" y="3044"/>
                </a:cxn>
                <a:cxn ang="0">
                  <a:pos x="122" y="3066"/>
                </a:cxn>
                <a:cxn ang="0">
                  <a:pos x="162" y="3002"/>
                </a:cxn>
                <a:cxn ang="0">
                  <a:pos x="206" y="2982"/>
                </a:cxn>
                <a:cxn ang="0">
                  <a:pos x="238" y="2994"/>
                </a:cxn>
                <a:cxn ang="0">
                  <a:pos x="270" y="2916"/>
                </a:cxn>
                <a:cxn ang="0">
                  <a:pos x="310" y="2880"/>
                </a:cxn>
                <a:cxn ang="0">
                  <a:pos x="342" y="2878"/>
                </a:cxn>
                <a:cxn ang="0">
                  <a:pos x="368" y="2790"/>
                </a:cxn>
                <a:cxn ang="0">
                  <a:pos x="402" y="2740"/>
                </a:cxn>
                <a:cxn ang="0">
                  <a:pos x="434" y="2726"/>
                </a:cxn>
                <a:cxn ang="0">
                  <a:pos x="450" y="2630"/>
                </a:cxn>
                <a:cxn ang="0">
                  <a:pos x="480" y="2568"/>
                </a:cxn>
                <a:cxn ang="0">
                  <a:pos x="508" y="2542"/>
                </a:cxn>
                <a:cxn ang="0">
                  <a:pos x="518" y="2442"/>
                </a:cxn>
                <a:cxn ang="0">
                  <a:pos x="542" y="2368"/>
                </a:cxn>
                <a:cxn ang="0">
                  <a:pos x="566" y="2332"/>
                </a:cxn>
                <a:cxn ang="0">
                  <a:pos x="566" y="2228"/>
                </a:cxn>
                <a:cxn ang="0">
                  <a:pos x="582" y="2146"/>
                </a:cxn>
                <a:cxn ang="0">
                  <a:pos x="602" y="2100"/>
                </a:cxn>
                <a:cxn ang="0">
                  <a:pos x="594" y="1998"/>
                </a:cxn>
                <a:cxn ang="0">
                  <a:pos x="600" y="1908"/>
                </a:cxn>
              </a:cxnLst>
              <a:rect l="0" t="0" r="r" b="b"/>
              <a:pathLst>
                <a:path w="614" h="3092">
                  <a:moveTo>
                    <a:pt x="614" y="1854"/>
                  </a:moveTo>
                  <a:lnTo>
                    <a:pt x="614" y="1854"/>
                  </a:lnTo>
                  <a:lnTo>
                    <a:pt x="606" y="1818"/>
                  </a:lnTo>
                  <a:lnTo>
                    <a:pt x="600" y="1784"/>
                  </a:lnTo>
                  <a:lnTo>
                    <a:pt x="594" y="1750"/>
                  </a:lnTo>
                  <a:lnTo>
                    <a:pt x="590" y="1716"/>
                  </a:lnTo>
                  <a:lnTo>
                    <a:pt x="588" y="1682"/>
                  </a:lnTo>
                  <a:lnTo>
                    <a:pt x="586" y="1648"/>
                  </a:lnTo>
                  <a:lnTo>
                    <a:pt x="586" y="1614"/>
                  </a:lnTo>
                  <a:lnTo>
                    <a:pt x="588" y="1580"/>
                  </a:lnTo>
                  <a:lnTo>
                    <a:pt x="588" y="1580"/>
                  </a:lnTo>
                  <a:lnTo>
                    <a:pt x="574" y="1544"/>
                  </a:lnTo>
                  <a:lnTo>
                    <a:pt x="562" y="1508"/>
                  </a:lnTo>
                  <a:lnTo>
                    <a:pt x="552" y="1472"/>
                  </a:lnTo>
                  <a:lnTo>
                    <a:pt x="542" y="1434"/>
                  </a:lnTo>
                  <a:lnTo>
                    <a:pt x="534" y="1396"/>
                  </a:lnTo>
                  <a:lnTo>
                    <a:pt x="528" y="1358"/>
                  </a:lnTo>
                  <a:lnTo>
                    <a:pt x="522" y="1320"/>
                  </a:lnTo>
                  <a:lnTo>
                    <a:pt x="518" y="1278"/>
                  </a:lnTo>
                  <a:lnTo>
                    <a:pt x="518" y="1278"/>
                  </a:lnTo>
                  <a:lnTo>
                    <a:pt x="502" y="1246"/>
                  </a:lnTo>
                  <a:lnTo>
                    <a:pt x="486" y="1210"/>
                  </a:lnTo>
                  <a:lnTo>
                    <a:pt x="472" y="1174"/>
                  </a:lnTo>
                  <a:lnTo>
                    <a:pt x="458" y="1136"/>
                  </a:lnTo>
                  <a:lnTo>
                    <a:pt x="446" y="1098"/>
                  </a:lnTo>
                  <a:lnTo>
                    <a:pt x="436" y="1056"/>
                  </a:lnTo>
                  <a:lnTo>
                    <a:pt x="428" y="1014"/>
                  </a:lnTo>
                  <a:lnTo>
                    <a:pt x="420" y="970"/>
                  </a:lnTo>
                  <a:lnTo>
                    <a:pt x="420" y="970"/>
                  </a:lnTo>
                  <a:lnTo>
                    <a:pt x="402" y="940"/>
                  </a:lnTo>
                  <a:lnTo>
                    <a:pt x="384" y="910"/>
                  </a:lnTo>
                  <a:lnTo>
                    <a:pt x="368" y="876"/>
                  </a:lnTo>
                  <a:lnTo>
                    <a:pt x="354" y="840"/>
                  </a:lnTo>
                  <a:lnTo>
                    <a:pt x="340" y="802"/>
                  </a:lnTo>
                  <a:lnTo>
                    <a:pt x="328" y="762"/>
                  </a:lnTo>
                  <a:lnTo>
                    <a:pt x="318" y="720"/>
                  </a:lnTo>
                  <a:lnTo>
                    <a:pt x="308" y="674"/>
                  </a:lnTo>
                  <a:lnTo>
                    <a:pt x="308" y="674"/>
                  </a:lnTo>
                  <a:lnTo>
                    <a:pt x="290" y="650"/>
                  </a:lnTo>
                  <a:lnTo>
                    <a:pt x="274" y="626"/>
                  </a:lnTo>
                  <a:lnTo>
                    <a:pt x="258" y="598"/>
                  </a:lnTo>
                  <a:lnTo>
                    <a:pt x="242" y="566"/>
                  </a:lnTo>
                  <a:lnTo>
                    <a:pt x="230" y="532"/>
                  </a:lnTo>
                  <a:lnTo>
                    <a:pt x="216" y="494"/>
                  </a:lnTo>
                  <a:lnTo>
                    <a:pt x="206" y="452"/>
                  </a:lnTo>
                  <a:lnTo>
                    <a:pt x="194" y="408"/>
                  </a:lnTo>
                  <a:lnTo>
                    <a:pt x="194" y="408"/>
                  </a:lnTo>
                  <a:lnTo>
                    <a:pt x="180" y="394"/>
                  </a:lnTo>
                  <a:lnTo>
                    <a:pt x="164" y="378"/>
                  </a:lnTo>
                  <a:lnTo>
                    <a:pt x="152" y="356"/>
                  </a:lnTo>
                  <a:lnTo>
                    <a:pt x="138" y="332"/>
                  </a:lnTo>
                  <a:lnTo>
                    <a:pt x="126" y="302"/>
                  </a:lnTo>
                  <a:lnTo>
                    <a:pt x="116" y="270"/>
                  </a:lnTo>
                  <a:lnTo>
                    <a:pt x="106" y="234"/>
                  </a:lnTo>
                  <a:lnTo>
                    <a:pt x="96" y="196"/>
                  </a:lnTo>
                  <a:lnTo>
                    <a:pt x="96" y="196"/>
                  </a:lnTo>
                  <a:lnTo>
                    <a:pt x="84" y="192"/>
                  </a:lnTo>
                  <a:lnTo>
                    <a:pt x="74" y="184"/>
                  </a:lnTo>
                  <a:lnTo>
                    <a:pt x="64" y="172"/>
                  </a:lnTo>
                  <a:lnTo>
                    <a:pt x="56" y="156"/>
                  </a:lnTo>
                  <a:lnTo>
                    <a:pt x="48" y="136"/>
                  </a:lnTo>
                  <a:lnTo>
                    <a:pt x="40" y="112"/>
                  </a:lnTo>
                  <a:lnTo>
                    <a:pt x="32" y="84"/>
                  </a:lnTo>
                  <a:lnTo>
                    <a:pt x="26" y="52"/>
                  </a:lnTo>
                  <a:lnTo>
                    <a:pt x="26" y="52"/>
                  </a:lnTo>
                  <a:lnTo>
                    <a:pt x="20" y="60"/>
                  </a:lnTo>
                  <a:lnTo>
                    <a:pt x="16" y="64"/>
                  </a:lnTo>
                  <a:lnTo>
                    <a:pt x="10" y="64"/>
                  </a:lnTo>
                  <a:lnTo>
                    <a:pt x="8" y="60"/>
                  </a:lnTo>
                  <a:lnTo>
                    <a:pt x="4" y="50"/>
                  </a:lnTo>
                  <a:lnTo>
                    <a:pt x="2" y="38"/>
                  </a:lnTo>
                  <a:lnTo>
                    <a:pt x="0" y="0"/>
                  </a:lnTo>
                  <a:lnTo>
                    <a:pt x="0" y="3092"/>
                  </a:lnTo>
                  <a:lnTo>
                    <a:pt x="0" y="3092"/>
                  </a:lnTo>
                  <a:lnTo>
                    <a:pt x="16" y="3072"/>
                  </a:lnTo>
                  <a:lnTo>
                    <a:pt x="30" y="3056"/>
                  </a:lnTo>
                  <a:lnTo>
                    <a:pt x="46" y="3046"/>
                  </a:lnTo>
                  <a:lnTo>
                    <a:pt x="60" y="3040"/>
                  </a:lnTo>
                  <a:lnTo>
                    <a:pt x="68" y="3038"/>
                  </a:lnTo>
                  <a:lnTo>
                    <a:pt x="76" y="3038"/>
                  </a:lnTo>
                  <a:lnTo>
                    <a:pt x="92" y="3044"/>
                  </a:lnTo>
                  <a:lnTo>
                    <a:pt x="106" y="3052"/>
                  </a:lnTo>
                  <a:lnTo>
                    <a:pt x="122" y="3066"/>
                  </a:lnTo>
                  <a:lnTo>
                    <a:pt x="122" y="3066"/>
                  </a:lnTo>
                  <a:lnTo>
                    <a:pt x="136" y="3040"/>
                  </a:lnTo>
                  <a:lnTo>
                    <a:pt x="148" y="3020"/>
                  </a:lnTo>
                  <a:lnTo>
                    <a:pt x="162" y="3002"/>
                  </a:lnTo>
                  <a:lnTo>
                    <a:pt x="176" y="2992"/>
                  </a:lnTo>
                  <a:lnTo>
                    <a:pt x="190" y="2984"/>
                  </a:lnTo>
                  <a:lnTo>
                    <a:pt x="206" y="2982"/>
                  </a:lnTo>
                  <a:lnTo>
                    <a:pt x="222" y="2986"/>
                  </a:lnTo>
                  <a:lnTo>
                    <a:pt x="238" y="2994"/>
                  </a:lnTo>
                  <a:lnTo>
                    <a:pt x="238" y="2994"/>
                  </a:lnTo>
                  <a:lnTo>
                    <a:pt x="248" y="2962"/>
                  </a:lnTo>
                  <a:lnTo>
                    <a:pt x="258" y="2938"/>
                  </a:lnTo>
                  <a:lnTo>
                    <a:pt x="270" y="2916"/>
                  </a:lnTo>
                  <a:lnTo>
                    <a:pt x="282" y="2900"/>
                  </a:lnTo>
                  <a:lnTo>
                    <a:pt x="296" y="2888"/>
                  </a:lnTo>
                  <a:lnTo>
                    <a:pt x="310" y="2880"/>
                  </a:lnTo>
                  <a:lnTo>
                    <a:pt x="326" y="2876"/>
                  </a:lnTo>
                  <a:lnTo>
                    <a:pt x="342" y="2878"/>
                  </a:lnTo>
                  <a:lnTo>
                    <a:pt x="342" y="2878"/>
                  </a:lnTo>
                  <a:lnTo>
                    <a:pt x="350" y="2844"/>
                  </a:lnTo>
                  <a:lnTo>
                    <a:pt x="358" y="2816"/>
                  </a:lnTo>
                  <a:lnTo>
                    <a:pt x="368" y="2790"/>
                  </a:lnTo>
                  <a:lnTo>
                    <a:pt x="378" y="2770"/>
                  </a:lnTo>
                  <a:lnTo>
                    <a:pt x="390" y="2752"/>
                  </a:lnTo>
                  <a:lnTo>
                    <a:pt x="402" y="2740"/>
                  </a:lnTo>
                  <a:lnTo>
                    <a:pt x="418" y="2732"/>
                  </a:lnTo>
                  <a:lnTo>
                    <a:pt x="434" y="2726"/>
                  </a:lnTo>
                  <a:lnTo>
                    <a:pt x="434" y="2726"/>
                  </a:lnTo>
                  <a:lnTo>
                    <a:pt x="438" y="2690"/>
                  </a:lnTo>
                  <a:lnTo>
                    <a:pt x="444" y="2658"/>
                  </a:lnTo>
                  <a:lnTo>
                    <a:pt x="450" y="2630"/>
                  </a:lnTo>
                  <a:lnTo>
                    <a:pt x="460" y="2606"/>
                  </a:lnTo>
                  <a:lnTo>
                    <a:pt x="470" y="2584"/>
                  </a:lnTo>
                  <a:lnTo>
                    <a:pt x="480" y="2568"/>
                  </a:lnTo>
                  <a:lnTo>
                    <a:pt x="494" y="2554"/>
                  </a:lnTo>
                  <a:lnTo>
                    <a:pt x="508" y="2542"/>
                  </a:lnTo>
                  <a:lnTo>
                    <a:pt x="508" y="2542"/>
                  </a:lnTo>
                  <a:lnTo>
                    <a:pt x="510" y="2506"/>
                  </a:lnTo>
                  <a:lnTo>
                    <a:pt x="514" y="2472"/>
                  </a:lnTo>
                  <a:lnTo>
                    <a:pt x="518" y="2442"/>
                  </a:lnTo>
                  <a:lnTo>
                    <a:pt x="524" y="2414"/>
                  </a:lnTo>
                  <a:lnTo>
                    <a:pt x="532" y="2390"/>
                  </a:lnTo>
                  <a:lnTo>
                    <a:pt x="542" y="2368"/>
                  </a:lnTo>
                  <a:lnTo>
                    <a:pt x="552" y="2348"/>
                  </a:lnTo>
                  <a:lnTo>
                    <a:pt x="566" y="2332"/>
                  </a:lnTo>
                  <a:lnTo>
                    <a:pt x="566" y="2332"/>
                  </a:lnTo>
                  <a:lnTo>
                    <a:pt x="564" y="2296"/>
                  </a:lnTo>
                  <a:lnTo>
                    <a:pt x="564" y="2262"/>
                  </a:lnTo>
                  <a:lnTo>
                    <a:pt x="566" y="2228"/>
                  </a:lnTo>
                  <a:lnTo>
                    <a:pt x="570" y="2200"/>
                  </a:lnTo>
                  <a:lnTo>
                    <a:pt x="576" y="2172"/>
                  </a:lnTo>
                  <a:lnTo>
                    <a:pt x="582" y="2146"/>
                  </a:lnTo>
                  <a:lnTo>
                    <a:pt x="592" y="2122"/>
                  </a:lnTo>
                  <a:lnTo>
                    <a:pt x="602" y="2100"/>
                  </a:lnTo>
                  <a:lnTo>
                    <a:pt x="602" y="2100"/>
                  </a:lnTo>
                  <a:lnTo>
                    <a:pt x="598" y="2064"/>
                  </a:lnTo>
                  <a:lnTo>
                    <a:pt x="594" y="2030"/>
                  </a:lnTo>
                  <a:lnTo>
                    <a:pt x="594" y="1998"/>
                  </a:lnTo>
                  <a:lnTo>
                    <a:pt x="594" y="1966"/>
                  </a:lnTo>
                  <a:lnTo>
                    <a:pt x="596" y="1936"/>
                  </a:lnTo>
                  <a:lnTo>
                    <a:pt x="600" y="1908"/>
                  </a:lnTo>
                  <a:lnTo>
                    <a:pt x="606" y="1880"/>
                  </a:lnTo>
                  <a:lnTo>
                    <a:pt x="614" y="1854"/>
                  </a:lnTo>
                  <a:close/>
                </a:path>
              </a:pathLst>
            </a:custGeom>
            <a:gradFill>
              <a:gsLst>
                <a:gs pos="59000">
                  <a:schemeClr val="bg1">
                    <a:alpha val="0"/>
                  </a:schemeClr>
                </a:gs>
                <a:gs pos="88000">
                  <a:schemeClr val="tx1">
                    <a:alpha val="43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8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2" name="타원 291"/>
            <p:cNvSpPr/>
            <p:nvPr userDrawn="1"/>
          </p:nvSpPr>
          <p:spPr>
            <a:xfrm>
              <a:off x="373005" y="5984910"/>
              <a:ext cx="1752624" cy="255591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lumMod val="50000"/>
                    <a:alpha val="70000"/>
                  </a:schemeClr>
                </a:gs>
                <a:gs pos="82000">
                  <a:schemeClr val="accent4">
                    <a:lumMod val="50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93" name="타원 292"/>
            <p:cNvSpPr/>
            <p:nvPr userDrawn="1"/>
          </p:nvSpPr>
          <p:spPr>
            <a:xfrm>
              <a:off x="1480566" y="5984910"/>
              <a:ext cx="1752624" cy="255591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lumMod val="50000"/>
                    <a:alpha val="70000"/>
                  </a:schemeClr>
                </a:gs>
                <a:gs pos="82000">
                  <a:schemeClr val="accent4">
                    <a:lumMod val="50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94" name="타원 293"/>
            <p:cNvSpPr/>
            <p:nvPr userDrawn="1"/>
          </p:nvSpPr>
          <p:spPr>
            <a:xfrm>
              <a:off x="2588127" y="5984910"/>
              <a:ext cx="1752624" cy="255591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lumMod val="50000"/>
                    <a:alpha val="70000"/>
                  </a:schemeClr>
                </a:gs>
                <a:gs pos="82000">
                  <a:schemeClr val="accent4">
                    <a:lumMod val="50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95" name="타원 294"/>
            <p:cNvSpPr/>
            <p:nvPr userDrawn="1"/>
          </p:nvSpPr>
          <p:spPr>
            <a:xfrm>
              <a:off x="3695688" y="5984910"/>
              <a:ext cx="1752624" cy="255591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lumMod val="50000"/>
                    <a:alpha val="70000"/>
                  </a:schemeClr>
                </a:gs>
                <a:gs pos="82000">
                  <a:schemeClr val="accent4">
                    <a:lumMod val="50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96" name="타원 295"/>
            <p:cNvSpPr/>
            <p:nvPr userDrawn="1"/>
          </p:nvSpPr>
          <p:spPr>
            <a:xfrm>
              <a:off x="4803249" y="5984910"/>
              <a:ext cx="1752624" cy="255591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lumMod val="50000"/>
                    <a:alpha val="70000"/>
                  </a:schemeClr>
                </a:gs>
                <a:gs pos="82000">
                  <a:schemeClr val="accent4">
                    <a:lumMod val="50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97" name="타원 296"/>
            <p:cNvSpPr/>
            <p:nvPr userDrawn="1"/>
          </p:nvSpPr>
          <p:spPr>
            <a:xfrm>
              <a:off x="5910810" y="5984910"/>
              <a:ext cx="1752624" cy="255591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lumMod val="50000"/>
                    <a:alpha val="70000"/>
                  </a:schemeClr>
                </a:gs>
                <a:gs pos="82000">
                  <a:schemeClr val="accent4">
                    <a:lumMod val="50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98" name="타원 297"/>
            <p:cNvSpPr/>
            <p:nvPr userDrawn="1"/>
          </p:nvSpPr>
          <p:spPr>
            <a:xfrm>
              <a:off x="7018371" y="5984910"/>
              <a:ext cx="1752624" cy="255591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lumMod val="50000"/>
                    <a:alpha val="70000"/>
                  </a:schemeClr>
                </a:gs>
                <a:gs pos="82000">
                  <a:schemeClr val="accent4">
                    <a:lumMod val="50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053" name="Freeform 5"/>
            <p:cNvSpPr>
              <a:spLocks/>
            </p:cNvSpPr>
            <p:nvPr userDrawn="1"/>
          </p:nvSpPr>
          <p:spPr bwMode="auto">
            <a:xfrm flipV="1">
              <a:off x="-3224" y="6041000"/>
              <a:ext cx="704845" cy="151875"/>
            </a:xfrm>
            <a:custGeom>
              <a:avLst/>
              <a:gdLst/>
              <a:ahLst/>
              <a:cxnLst>
                <a:cxn ang="0">
                  <a:pos x="272" y="0"/>
                </a:cxn>
                <a:cxn ang="0">
                  <a:pos x="272" y="0"/>
                </a:cxn>
                <a:cxn ang="0">
                  <a:pos x="134" y="2"/>
                </a:cxn>
                <a:cxn ang="0">
                  <a:pos x="0" y="8"/>
                </a:cxn>
                <a:cxn ang="0">
                  <a:pos x="0" y="354"/>
                </a:cxn>
                <a:cxn ang="0">
                  <a:pos x="0" y="354"/>
                </a:cxn>
                <a:cxn ang="0">
                  <a:pos x="134" y="360"/>
                </a:cxn>
                <a:cxn ang="0">
                  <a:pos x="272" y="362"/>
                </a:cxn>
                <a:cxn ang="0">
                  <a:pos x="272" y="362"/>
                </a:cxn>
                <a:cxn ang="0">
                  <a:pos x="368" y="360"/>
                </a:cxn>
                <a:cxn ang="0">
                  <a:pos x="462" y="358"/>
                </a:cxn>
                <a:cxn ang="0">
                  <a:pos x="550" y="354"/>
                </a:cxn>
                <a:cxn ang="0">
                  <a:pos x="638" y="348"/>
                </a:cxn>
                <a:cxn ang="0">
                  <a:pos x="720" y="340"/>
                </a:cxn>
                <a:cxn ang="0">
                  <a:pos x="796" y="332"/>
                </a:cxn>
                <a:cxn ang="0">
                  <a:pos x="868" y="320"/>
                </a:cxn>
                <a:cxn ang="0">
                  <a:pos x="936" y="308"/>
                </a:cxn>
                <a:cxn ang="0">
                  <a:pos x="996" y="296"/>
                </a:cxn>
                <a:cxn ang="0">
                  <a:pos x="1050" y="282"/>
                </a:cxn>
                <a:cxn ang="0">
                  <a:pos x="1098" y="268"/>
                </a:cxn>
                <a:cxn ang="0">
                  <a:pos x="1136" y="252"/>
                </a:cxn>
                <a:cxn ang="0">
                  <a:pos x="1168" y="234"/>
                </a:cxn>
                <a:cxn ang="0">
                  <a:pos x="1180" y="226"/>
                </a:cxn>
                <a:cxn ang="0">
                  <a:pos x="1192" y="218"/>
                </a:cxn>
                <a:cxn ang="0">
                  <a:pos x="1200" y="208"/>
                </a:cxn>
                <a:cxn ang="0">
                  <a:pos x="1206" y="200"/>
                </a:cxn>
                <a:cxn ang="0">
                  <a:pos x="1210" y="190"/>
                </a:cxn>
                <a:cxn ang="0">
                  <a:pos x="1210" y="182"/>
                </a:cxn>
                <a:cxn ang="0">
                  <a:pos x="1210" y="182"/>
                </a:cxn>
                <a:cxn ang="0">
                  <a:pos x="1210" y="172"/>
                </a:cxn>
                <a:cxn ang="0">
                  <a:pos x="1206" y="162"/>
                </a:cxn>
                <a:cxn ang="0">
                  <a:pos x="1200" y="154"/>
                </a:cxn>
                <a:cxn ang="0">
                  <a:pos x="1192" y="144"/>
                </a:cxn>
                <a:cxn ang="0">
                  <a:pos x="1180" y="136"/>
                </a:cxn>
                <a:cxn ang="0">
                  <a:pos x="1168" y="128"/>
                </a:cxn>
                <a:cxn ang="0">
                  <a:pos x="1136" y="110"/>
                </a:cxn>
                <a:cxn ang="0">
                  <a:pos x="1098" y="94"/>
                </a:cxn>
                <a:cxn ang="0">
                  <a:pos x="1050" y="80"/>
                </a:cxn>
                <a:cxn ang="0">
                  <a:pos x="996" y="66"/>
                </a:cxn>
                <a:cxn ang="0">
                  <a:pos x="936" y="52"/>
                </a:cxn>
                <a:cxn ang="0">
                  <a:pos x="868" y="42"/>
                </a:cxn>
                <a:cxn ang="0">
                  <a:pos x="796" y="30"/>
                </a:cxn>
                <a:cxn ang="0">
                  <a:pos x="720" y="22"/>
                </a:cxn>
                <a:cxn ang="0">
                  <a:pos x="638" y="14"/>
                </a:cxn>
                <a:cxn ang="0">
                  <a:pos x="550" y="8"/>
                </a:cxn>
                <a:cxn ang="0">
                  <a:pos x="462" y="4"/>
                </a:cxn>
                <a:cxn ang="0">
                  <a:pos x="368" y="0"/>
                </a:cxn>
                <a:cxn ang="0">
                  <a:pos x="272" y="0"/>
                </a:cxn>
                <a:cxn ang="0">
                  <a:pos x="272" y="0"/>
                </a:cxn>
              </a:cxnLst>
              <a:rect l="0" t="0" r="r" b="b"/>
              <a:pathLst>
                <a:path w="1210" h="362">
                  <a:moveTo>
                    <a:pt x="272" y="0"/>
                  </a:moveTo>
                  <a:lnTo>
                    <a:pt x="272" y="0"/>
                  </a:lnTo>
                  <a:lnTo>
                    <a:pt x="134" y="2"/>
                  </a:lnTo>
                  <a:lnTo>
                    <a:pt x="0" y="8"/>
                  </a:lnTo>
                  <a:lnTo>
                    <a:pt x="0" y="354"/>
                  </a:lnTo>
                  <a:lnTo>
                    <a:pt x="0" y="354"/>
                  </a:lnTo>
                  <a:lnTo>
                    <a:pt x="134" y="360"/>
                  </a:lnTo>
                  <a:lnTo>
                    <a:pt x="272" y="362"/>
                  </a:lnTo>
                  <a:lnTo>
                    <a:pt x="272" y="362"/>
                  </a:lnTo>
                  <a:lnTo>
                    <a:pt x="368" y="360"/>
                  </a:lnTo>
                  <a:lnTo>
                    <a:pt x="462" y="358"/>
                  </a:lnTo>
                  <a:lnTo>
                    <a:pt x="550" y="354"/>
                  </a:lnTo>
                  <a:lnTo>
                    <a:pt x="638" y="348"/>
                  </a:lnTo>
                  <a:lnTo>
                    <a:pt x="720" y="340"/>
                  </a:lnTo>
                  <a:lnTo>
                    <a:pt x="796" y="332"/>
                  </a:lnTo>
                  <a:lnTo>
                    <a:pt x="868" y="320"/>
                  </a:lnTo>
                  <a:lnTo>
                    <a:pt x="936" y="308"/>
                  </a:lnTo>
                  <a:lnTo>
                    <a:pt x="996" y="296"/>
                  </a:lnTo>
                  <a:lnTo>
                    <a:pt x="1050" y="282"/>
                  </a:lnTo>
                  <a:lnTo>
                    <a:pt x="1098" y="268"/>
                  </a:lnTo>
                  <a:lnTo>
                    <a:pt x="1136" y="252"/>
                  </a:lnTo>
                  <a:lnTo>
                    <a:pt x="1168" y="234"/>
                  </a:lnTo>
                  <a:lnTo>
                    <a:pt x="1180" y="226"/>
                  </a:lnTo>
                  <a:lnTo>
                    <a:pt x="1192" y="218"/>
                  </a:lnTo>
                  <a:lnTo>
                    <a:pt x="1200" y="208"/>
                  </a:lnTo>
                  <a:lnTo>
                    <a:pt x="1206" y="200"/>
                  </a:lnTo>
                  <a:lnTo>
                    <a:pt x="1210" y="190"/>
                  </a:lnTo>
                  <a:lnTo>
                    <a:pt x="1210" y="182"/>
                  </a:lnTo>
                  <a:lnTo>
                    <a:pt x="1210" y="182"/>
                  </a:lnTo>
                  <a:lnTo>
                    <a:pt x="1210" y="172"/>
                  </a:lnTo>
                  <a:lnTo>
                    <a:pt x="1206" y="162"/>
                  </a:lnTo>
                  <a:lnTo>
                    <a:pt x="1200" y="154"/>
                  </a:lnTo>
                  <a:lnTo>
                    <a:pt x="1192" y="144"/>
                  </a:lnTo>
                  <a:lnTo>
                    <a:pt x="1180" y="136"/>
                  </a:lnTo>
                  <a:lnTo>
                    <a:pt x="1168" y="128"/>
                  </a:lnTo>
                  <a:lnTo>
                    <a:pt x="1136" y="110"/>
                  </a:lnTo>
                  <a:lnTo>
                    <a:pt x="1098" y="94"/>
                  </a:lnTo>
                  <a:lnTo>
                    <a:pt x="1050" y="80"/>
                  </a:lnTo>
                  <a:lnTo>
                    <a:pt x="996" y="66"/>
                  </a:lnTo>
                  <a:lnTo>
                    <a:pt x="936" y="52"/>
                  </a:lnTo>
                  <a:lnTo>
                    <a:pt x="868" y="42"/>
                  </a:lnTo>
                  <a:lnTo>
                    <a:pt x="796" y="30"/>
                  </a:lnTo>
                  <a:lnTo>
                    <a:pt x="720" y="22"/>
                  </a:lnTo>
                  <a:lnTo>
                    <a:pt x="638" y="14"/>
                  </a:lnTo>
                  <a:lnTo>
                    <a:pt x="550" y="8"/>
                  </a:lnTo>
                  <a:lnTo>
                    <a:pt x="462" y="4"/>
                  </a:lnTo>
                  <a:lnTo>
                    <a:pt x="368" y="0"/>
                  </a:lnTo>
                  <a:lnTo>
                    <a:pt x="272" y="0"/>
                  </a:lnTo>
                  <a:lnTo>
                    <a:pt x="272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lumMod val="50000"/>
                    <a:alpha val="31000"/>
                  </a:schemeClr>
                </a:gs>
                <a:gs pos="82000">
                  <a:schemeClr val="accent4">
                    <a:lumMod val="50000"/>
                    <a:alpha val="0"/>
                  </a:scheme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1" hangingPunct="1"/>
              <a:endParaRPr lang="ko-KR" altLang="en-US" sz="1800" kern="1200" dirty="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02" name="Freeform 5"/>
            <p:cNvSpPr>
              <a:spLocks/>
            </p:cNvSpPr>
            <p:nvPr userDrawn="1"/>
          </p:nvSpPr>
          <p:spPr bwMode="auto">
            <a:xfrm flipH="1" flipV="1">
              <a:off x="8439747" y="6041000"/>
              <a:ext cx="704845" cy="151875"/>
            </a:xfrm>
            <a:custGeom>
              <a:avLst/>
              <a:gdLst/>
              <a:ahLst/>
              <a:cxnLst>
                <a:cxn ang="0">
                  <a:pos x="272" y="0"/>
                </a:cxn>
                <a:cxn ang="0">
                  <a:pos x="272" y="0"/>
                </a:cxn>
                <a:cxn ang="0">
                  <a:pos x="134" y="2"/>
                </a:cxn>
                <a:cxn ang="0">
                  <a:pos x="0" y="8"/>
                </a:cxn>
                <a:cxn ang="0">
                  <a:pos x="0" y="354"/>
                </a:cxn>
                <a:cxn ang="0">
                  <a:pos x="0" y="354"/>
                </a:cxn>
                <a:cxn ang="0">
                  <a:pos x="134" y="360"/>
                </a:cxn>
                <a:cxn ang="0">
                  <a:pos x="272" y="362"/>
                </a:cxn>
                <a:cxn ang="0">
                  <a:pos x="272" y="362"/>
                </a:cxn>
                <a:cxn ang="0">
                  <a:pos x="368" y="360"/>
                </a:cxn>
                <a:cxn ang="0">
                  <a:pos x="462" y="358"/>
                </a:cxn>
                <a:cxn ang="0">
                  <a:pos x="550" y="354"/>
                </a:cxn>
                <a:cxn ang="0">
                  <a:pos x="638" y="348"/>
                </a:cxn>
                <a:cxn ang="0">
                  <a:pos x="720" y="340"/>
                </a:cxn>
                <a:cxn ang="0">
                  <a:pos x="796" y="332"/>
                </a:cxn>
                <a:cxn ang="0">
                  <a:pos x="868" y="320"/>
                </a:cxn>
                <a:cxn ang="0">
                  <a:pos x="936" y="308"/>
                </a:cxn>
                <a:cxn ang="0">
                  <a:pos x="996" y="296"/>
                </a:cxn>
                <a:cxn ang="0">
                  <a:pos x="1050" y="282"/>
                </a:cxn>
                <a:cxn ang="0">
                  <a:pos x="1098" y="268"/>
                </a:cxn>
                <a:cxn ang="0">
                  <a:pos x="1136" y="252"/>
                </a:cxn>
                <a:cxn ang="0">
                  <a:pos x="1168" y="234"/>
                </a:cxn>
                <a:cxn ang="0">
                  <a:pos x="1180" y="226"/>
                </a:cxn>
                <a:cxn ang="0">
                  <a:pos x="1192" y="218"/>
                </a:cxn>
                <a:cxn ang="0">
                  <a:pos x="1200" y="208"/>
                </a:cxn>
                <a:cxn ang="0">
                  <a:pos x="1206" y="200"/>
                </a:cxn>
                <a:cxn ang="0">
                  <a:pos x="1210" y="190"/>
                </a:cxn>
                <a:cxn ang="0">
                  <a:pos x="1210" y="182"/>
                </a:cxn>
                <a:cxn ang="0">
                  <a:pos x="1210" y="182"/>
                </a:cxn>
                <a:cxn ang="0">
                  <a:pos x="1210" y="172"/>
                </a:cxn>
                <a:cxn ang="0">
                  <a:pos x="1206" y="162"/>
                </a:cxn>
                <a:cxn ang="0">
                  <a:pos x="1200" y="154"/>
                </a:cxn>
                <a:cxn ang="0">
                  <a:pos x="1192" y="144"/>
                </a:cxn>
                <a:cxn ang="0">
                  <a:pos x="1180" y="136"/>
                </a:cxn>
                <a:cxn ang="0">
                  <a:pos x="1168" y="128"/>
                </a:cxn>
                <a:cxn ang="0">
                  <a:pos x="1136" y="110"/>
                </a:cxn>
                <a:cxn ang="0">
                  <a:pos x="1098" y="94"/>
                </a:cxn>
                <a:cxn ang="0">
                  <a:pos x="1050" y="80"/>
                </a:cxn>
                <a:cxn ang="0">
                  <a:pos x="996" y="66"/>
                </a:cxn>
                <a:cxn ang="0">
                  <a:pos x="936" y="52"/>
                </a:cxn>
                <a:cxn ang="0">
                  <a:pos x="868" y="42"/>
                </a:cxn>
                <a:cxn ang="0">
                  <a:pos x="796" y="30"/>
                </a:cxn>
                <a:cxn ang="0">
                  <a:pos x="720" y="22"/>
                </a:cxn>
                <a:cxn ang="0">
                  <a:pos x="638" y="14"/>
                </a:cxn>
                <a:cxn ang="0">
                  <a:pos x="550" y="8"/>
                </a:cxn>
                <a:cxn ang="0">
                  <a:pos x="462" y="4"/>
                </a:cxn>
                <a:cxn ang="0">
                  <a:pos x="368" y="0"/>
                </a:cxn>
                <a:cxn ang="0">
                  <a:pos x="272" y="0"/>
                </a:cxn>
                <a:cxn ang="0">
                  <a:pos x="272" y="0"/>
                </a:cxn>
              </a:cxnLst>
              <a:rect l="0" t="0" r="r" b="b"/>
              <a:pathLst>
                <a:path w="1210" h="362">
                  <a:moveTo>
                    <a:pt x="272" y="0"/>
                  </a:moveTo>
                  <a:lnTo>
                    <a:pt x="272" y="0"/>
                  </a:lnTo>
                  <a:lnTo>
                    <a:pt x="134" y="2"/>
                  </a:lnTo>
                  <a:lnTo>
                    <a:pt x="0" y="8"/>
                  </a:lnTo>
                  <a:lnTo>
                    <a:pt x="0" y="354"/>
                  </a:lnTo>
                  <a:lnTo>
                    <a:pt x="0" y="354"/>
                  </a:lnTo>
                  <a:lnTo>
                    <a:pt x="134" y="360"/>
                  </a:lnTo>
                  <a:lnTo>
                    <a:pt x="272" y="362"/>
                  </a:lnTo>
                  <a:lnTo>
                    <a:pt x="272" y="362"/>
                  </a:lnTo>
                  <a:lnTo>
                    <a:pt x="368" y="360"/>
                  </a:lnTo>
                  <a:lnTo>
                    <a:pt x="462" y="358"/>
                  </a:lnTo>
                  <a:lnTo>
                    <a:pt x="550" y="354"/>
                  </a:lnTo>
                  <a:lnTo>
                    <a:pt x="638" y="348"/>
                  </a:lnTo>
                  <a:lnTo>
                    <a:pt x="720" y="340"/>
                  </a:lnTo>
                  <a:lnTo>
                    <a:pt x="796" y="332"/>
                  </a:lnTo>
                  <a:lnTo>
                    <a:pt x="868" y="320"/>
                  </a:lnTo>
                  <a:lnTo>
                    <a:pt x="936" y="308"/>
                  </a:lnTo>
                  <a:lnTo>
                    <a:pt x="996" y="296"/>
                  </a:lnTo>
                  <a:lnTo>
                    <a:pt x="1050" y="282"/>
                  </a:lnTo>
                  <a:lnTo>
                    <a:pt x="1098" y="268"/>
                  </a:lnTo>
                  <a:lnTo>
                    <a:pt x="1136" y="252"/>
                  </a:lnTo>
                  <a:lnTo>
                    <a:pt x="1168" y="234"/>
                  </a:lnTo>
                  <a:lnTo>
                    <a:pt x="1180" y="226"/>
                  </a:lnTo>
                  <a:lnTo>
                    <a:pt x="1192" y="218"/>
                  </a:lnTo>
                  <a:lnTo>
                    <a:pt x="1200" y="208"/>
                  </a:lnTo>
                  <a:lnTo>
                    <a:pt x="1206" y="200"/>
                  </a:lnTo>
                  <a:lnTo>
                    <a:pt x="1210" y="190"/>
                  </a:lnTo>
                  <a:lnTo>
                    <a:pt x="1210" y="182"/>
                  </a:lnTo>
                  <a:lnTo>
                    <a:pt x="1210" y="182"/>
                  </a:lnTo>
                  <a:lnTo>
                    <a:pt x="1210" y="172"/>
                  </a:lnTo>
                  <a:lnTo>
                    <a:pt x="1206" y="162"/>
                  </a:lnTo>
                  <a:lnTo>
                    <a:pt x="1200" y="154"/>
                  </a:lnTo>
                  <a:lnTo>
                    <a:pt x="1192" y="144"/>
                  </a:lnTo>
                  <a:lnTo>
                    <a:pt x="1180" y="136"/>
                  </a:lnTo>
                  <a:lnTo>
                    <a:pt x="1168" y="128"/>
                  </a:lnTo>
                  <a:lnTo>
                    <a:pt x="1136" y="110"/>
                  </a:lnTo>
                  <a:lnTo>
                    <a:pt x="1098" y="94"/>
                  </a:lnTo>
                  <a:lnTo>
                    <a:pt x="1050" y="80"/>
                  </a:lnTo>
                  <a:lnTo>
                    <a:pt x="996" y="66"/>
                  </a:lnTo>
                  <a:lnTo>
                    <a:pt x="936" y="52"/>
                  </a:lnTo>
                  <a:lnTo>
                    <a:pt x="868" y="42"/>
                  </a:lnTo>
                  <a:lnTo>
                    <a:pt x="796" y="30"/>
                  </a:lnTo>
                  <a:lnTo>
                    <a:pt x="720" y="22"/>
                  </a:lnTo>
                  <a:lnTo>
                    <a:pt x="638" y="14"/>
                  </a:lnTo>
                  <a:lnTo>
                    <a:pt x="550" y="8"/>
                  </a:lnTo>
                  <a:lnTo>
                    <a:pt x="462" y="4"/>
                  </a:lnTo>
                  <a:lnTo>
                    <a:pt x="368" y="0"/>
                  </a:lnTo>
                  <a:lnTo>
                    <a:pt x="272" y="0"/>
                  </a:lnTo>
                  <a:lnTo>
                    <a:pt x="272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lumMod val="50000"/>
                    <a:alpha val="31000"/>
                  </a:schemeClr>
                </a:gs>
                <a:gs pos="82000">
                  <a:schemeClr val="accent4">
                    <a:lumMod val="50000"/>
                    <a:alpha val="0"/>
                  </a:scheme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1" hangingPunct="1"/>
              <a:endParaRPr lang="ko-KR" altLang="en-US" sz="1800" kern="1200" dirty="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58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1404000" y="6277014"/>
            <a:ext cx="6336000" cy="215444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00000"/>
              </a:lnSpc>
              <a:buNone/>
              <a:defRPr sz="800" b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grpSp>
        <p:nvGrpSpPr>
          <p:cNvPr id="313" name="그룹 312"/>
          <p:cNvGrpSpPr/>
          <p:nvPr userDrawn="1"/>
        </p:nvGrpSpPr>
        <p:grpSpPr>
          <a:xfrm>
            <a:off x="606402" y="2945864"/>
            <a:ext cx="7931196" cy="1395961"/>
            <a:chOff x="0" y="2945864"/>
            <a:chExt cx="9144000" cy="1395961"/>
          </a:xfrm>
        </p:grpSpPr>
        <p:sp>
          <p:nvSpPr>
            <p:cNvPr id="309" name="타원 308"/>
            <p:cNvSpPr/>
            <p:nvPr userDrawn="1"/>
          </p:nvSpPr>
          <p:spPr>
            <a:xfrm>
              <a:off x="0" y="2945864"/>
              <a:ext cx="9144000" cy="438156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70000"/>
                  </a:schemeClr>
                </a:gs>
                <a:gs pos="82000">
                  <a:schemeClr val="accent4">
                    <a:lumMod val="50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1" hangingPunct="1"/>
              <a:endParaRPr lang="ko-KR" altLang="en-US" sz="1800" kern="1200" dirty="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12" name="타원 311"/>
            <p:cNvSpPr/>
            <p:nvPr userDrawn="1"/>
          </p:nvSpPr>
          <p:spPr>
            <a:xfrm>
              <a:off x="0" y="3976695"/>
              <a:ext cx="9144000" cy="36513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70000"/>
                  </a:schemeClr>
                </a:gs>
                <a:gs pos="82000">
                  <a:schemeClr val="accent4">
                    <a:lumMod val="50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grpSp>
        <p:nvGrpSpPr>
          <p:cNvPr id="311" name="그룹 310"/>
          <p:cNvGrpSpPr/>
          <p:nvPr userDrawn="1"/>
        </p:nvGrpSpPr>
        <p:grpSpPr>
          <a:xfrm>
            <a:off x="0" y="3086626"/>
            <a:ext cx="9144000" cy="1112345"/>
            <a:chOff x="0" y="3086626"/>
            <a:chExt cx="9144000" cy="1112345"/>
          </a:xfrm>
        </p:grpSpPr>
        <p:sp>
          <p:nvSpPr>
            <p:cNvPr id="304" name="직사각형 303"/>
            <p:cNvSpPr/>
            <p:nvPr userDrawn="1"/>
          </p:nvSpPr>
          <p:spPr>
            <a:xfrm>
              <a:off x="0" y="3209923"/>
              <a:ext cx="9144000" cy="9858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grpSp>
          <p:nvGrpSpPr>
            <p:cNvPr id="307" name="그룹 306"/>
            <p:cNvGrpSpPr/>
            <p:nvPr userDrawn="1"/>
          </p:nvGrpSpPr>
          <p:grpSpPr>
            <a:xfrm>
              <a:off x="0" y="4026965"/>
              <a:ext cx="9144000" cy="172006"/>
              <a:chOff x="0" y="4114280"/>
              <a:chExt cx="9144000" cy="172006"/>
            </a:xfrm>
          </p:grpSpPr>
          <p:sp>
            <p:nvSpPr>
              <p:cNvPr id="305" name="직사각형 304"/>
              <p:cNvSpPr/>
              <p:nvPr userDrawn="1"/>
            </p:nvSpPr>
            <p:spPr>
              <a:xfrm>
                <a:off x="0" y="4114280"/>
                <a:ext cx="9144000" cy="540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306" name="직사각형 305"/>
              <p:cNvSpPr/>
              <p:nvPr userDrawn="1"/>
            </p:nvSpPr>
            <p:spPr>
              <a:xfrm>
                <a:off x="0" y="4232286"/>
                <a:ext cx="9144000" cy="540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</p:grpSp>
        <p:sp>
          <p:nvSpPr>
            <p:cNvPr id="303" name="직사각형 302"/>
            <p:cNvSpPr/>
            <p:nvPr userDrawn="1"/>
          </p:nvSpPr>
          <p:spPr>
            <a:xfrm>
              <a:off x="0" y="3086626"/>
              <a:ext cx="9144000" cy="126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256" name="제목 1"/>
          <p:cNvSpPr>
            <a:spLocks noGrp="1"/>
          </p:cNvSpPr>
          <p:nvPr userDrawn="1">
            <p:ph type="ctrTitle" hasCustomPrompt="1"/>
          </p:nvPr>
        </p:nvSpPr>
        <p:spPr>
          <a:xfrm>
            <a:off x="1404000" y="3152693"/>
            <a:ext cx="6336000" cy="692497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lnSpc>
                <a:spcPct val="130000"/>
              </a:lnSpc>
              <a:defRPr sz="3000" b="1" cap="none" spc="5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4"/>
                </a:solidFill>
                <a:effectLst/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257" name="텍스트 개체 틀 19"/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1404000" y="3663875"/>
            <a:ext cx="6336000" cy="332399"/>
          </a:xfrm>
          <a:prstGeom prst="rect">
            <a:avLst/>
          </a:prstGeom>
        </p:spPr>
        <p:txBody>
          <a:bodyPr anchor="b">
            <a:spAutoFit/>
          </a:bodyPr>
          <a:lstStyle>
            <a:lvl1pPr marL="0" indent="0" algn="ctr">
              <a:lnSpc>
                <a:spcPct val="130000"/>
              </a:lnSpc>
              <a:buNone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텍스트 개체 틀 210"/>
          <p:cNvSpPr>
            <a:spLocks noGrp="1"/>
          </p:cNvSpPr>
          <p:nvPr>
            <p:ph type="body" sz="quarter" idx="10" hasCustomPrompt="1"/>
          </p:nvPr>
        </p:nvSpPr>
        <p:spPr>
          <a:xfrm>
            <a:off x="555570" y="763551"/>
            <a:ext cx="2628936" cy="732508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l" defTabSz="914400" rtl="0" eaLnBrk="1" latinLnBrk="1" hangingPunct="1">
              <a:lnSpc>
                <a:spcPct val="130000"/>
              </a:lnSpc>
              <a:spcBef>
                <a:spcPct val="0"/>
              </a:spcBef>
              <a:buNone/>
              <a:defRPr lang="ko-KR" altLang="en-US" sz="3200" b="1" kern="1200" cap="none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4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ko-KR" altLang="en-US" dirty="0"/>
              <a:t>목차</a:t>
            </a:r>
          </a:p>
        </p:txBody>
      </p:sp>
      <p:sp>
        <p:nvSpPr>
          <p:cNvPr id="20" name="텍스트 개체 틀 3"/>
          <p:cNvSpPr>
            <a:spLocks noGrp="1"/>
          </p:cNvSpPr>
          <p:nvPr>
            <p:ph type="body" sz="quarter" idx="11" hasCustomPrompt="1"/>
          </p:nvPr>
        </p:nvSpPr>
        <p:spPr>
          <a:xfrm>
            <a:off x="811161" y="1603350"/>
            <a:ext cx="758306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lnSpc>
                <a:spcPct val="130000"/>
              </a:lnSpc>
              <a:buNone/>
              <a:defRPr sz="2000" b="1">
                <a:solidFill>
                  <a:schemeClr val="accent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21" name="텍스트 개체 틀 5"/>
          <p:cNvSpPr>
            <a:spLocks noGrp="1"/>
          </p:cNvSpPr>
          <p:nvPr>
            <p:ph type="body" sz="quarter" idx="12" hasCustomPrompt="1"/>
          </p:nvPr>
        </p:nvSpPr>
        <p:spPr>
          <a:xfrm>
            <a:off x="1496441" y="1694150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22" name="텍스트 개체 틀 5"/>
          <p:cNvSpPr>
            <a:spLocks noGrp="1"/>
          </p:cNvSpPr>
          <p:nvPr>
            <p:ph type="body" sz="quarter" idx="13" hasCustomPrompt="1"/>
          </p:nvPr>
        </p:nvSpPr>
        <p:spPr>
          <a:xfrm>
            <a:off x="1541441" y="1996969"/>
            <a:ext cx="1533526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33" name="텍스트 개체 틀 3"/>
          <p:cNvSpPr>
            <a:spLocks noGrp="1"/>
          </p:cNvSpPr>
          <p:nvPr>
            <p:ph type="body" sz="quarter" idx="14" hasCustomPrompt="1"/>
          </p:nvPr>
        </p:nvSpPr>
        <p:spPr>
          <a:xfrm>
            <a:off x="3139526" y="1603350"/>
            <a:ext cx="758306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lnSpc>
                <a:spcPct val="130000"/>
              </a:lnSpc>
              <a:buNone/>
              <a:defRPr sz="2000" b="1">
                <a:solidFill>
                  <a:schemeClr val="accent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34" name="텍스트 개체 틀 5"/>
          <p:cNvSpPr>
            <a:spLocks noGrp="1"/>
          </p:cNvSpPr>
          <p:nvPr>
            <p:ph type="body" sz="quarter" idx="15" hasCustomPrompt="1"/>
          </p:nvPr>
        </p:nvSpPr>
        <p:spPr>
          <a:xfrm>
            <a:off x="3824806" y="1694150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35" name="텍스트 개체 틀 5"/>
          <p:cNvSpPr>
            <a:spLocks noGrp="1"/>
          </p:cNvSpPr>
          <p:nvPr>
            <p:ph type="body" sz="quarter" idx="16" hasCustomPrompt="1"/>
          </p:nvPr>
        </p:nvSpPr>
        <p:spPr>
          <a:xfrm>
            <a:off x="3869806" y="1996969"/>
            <a:ext cx="1533526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36" name="텍스트 개체 틀 3"/>
          <p:cNvSpPr>
            <a:spLocks noGrp="1"/>
          </p:cNvSpPr>
          <p:nvPr>
            <p:ph type="body" sz="quarter" idx="17" hasCustomPrompt="1"/>
          </p:nvPr>
        </p:nvSpPr>
        <p:spPr>
          <a:xfrm>
            <a:off x="3147993" y="2973910"/>
            <a:ext cx="758306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lnSpc>
                <a:spcPct val="130000"/>
              </a:lnSpc>
              <a:buNone/>
              <a:defRPr sz="2000" b="1">
                <a:solidFill>
                  <a:schemeClr val="accent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37" name="텍스트 개체 틀 5"/>
          <p:cNvSpPr>
            <a:spLocks noGrp="1"/>
          </p:cNvSpPr>
          <p:nvPr>
            <p:ph type="body" sz="quarter" idx="18" hasCustomPrompt="1"/>
          </p:nvPr>
        </p:nvSpPr>
        <p:spPr>
          <a:xfrm>
            <a:off x="3833273" y="3064710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38" name="텍스트 개체 틀 5"/>
          <p:cNvSpPr>
            <a:spLocks noGrp="1"/>
          </p:cNvSpPr>
          <p:nvPr>
            <p:ph type="body" sz="quarter" idx="19" hasCustomPrompt="1"/>
          </p:nvPr>
        </p:nvSpPr>
        <p:spPr>
          <a:xfrm>
            <a:off x="3878273" y="3367529"/>
            <a:ext cx="1533526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39" name="텍스트 개체 틀 3"/>
          <p:cNvSpPr>
            <a:spLocks noGrp="1"/>
          </p:cNvSpPr>
          <p:nvPr>
            <p:ph type="body" sz="quarter" idx="20" hasCustomPrompt="1"/>
          </p:nvPr>
        </p:nvSpPr>
        <p:spPr>
          <a:xfrm>
            <a:off x="819628" y="4362569"/>
            <a:ext cx="758306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lnSpc>
                <a:spcPct val="130000"/>
              </a:lnSpc>
              <a:buNone/>
              <a:defRPr sz="2000" b="1">
                <a:solidFill>
                  <a:schemeClr val="accent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40" name="텍스트 개체 틀 5"/>
          <p:cNvSpPr>
            <a:spLocks noGrp="1"/>
          </p:cNvSpPr>
          <p:nvPr>
            <p:ph type="body" sz="quarter" idx="21" hasCustomPrompt="1"/>
          </p:nvPr>
        </p:nvSpPr>
        <p:spPr>
          <a:xfrm>
            <a:off x="1504908" y="4453369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41" name="텍스트 개체 틀 5"/>
          <p:cNvSpPr>
            <a:spLocks noGrp="1"/>
          </p:cNvSpPr>
          <p:nvPr>
            <p:ph type="body" sz="quarter" idx="22" hasCustomPrompt="1"/>
          </p:nvPr>
        </p:nvSpPr>
        <p:spPr>
          <a:xfrm>
            <a:off x="1549908" y="4756188"/>
            <a:ext cx="1533526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45" name="텍스트 개체 틀 3"/>
          <p:cNvSpPr>
            <a:spLocks noGrp="1"/>
          </p:cNvSpPr>
          <p:nvPr>
            <p:ph type="body" sz="quarter" idx="26" hasCustomPrompt="1"/>
          </p:nvPr>
        </p:nvSpPr>
        <p:spPr>
          <a:xfrm>
            <a:off x="811161" y="2972105"/>
            <a:ext cx="758306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lnSpc>
                <a:spcPct val="130000"/>
              </a:lnSpc>
              <a:buNone/>
              <a:defRPr sz="2000" b="1">
                <a:solidFill>
                  <a:schemeClr val="accent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46" name="텍스트 개체 틀 5"/>
          <p:cNvSpPr>
            <a:spLocks noGrp="1"/>
          </p:cNvSpPr>
          <p:nvPr>
            <p:ph type="body" sz="quarter" idx="27" hasCustomPrompt="1"/>
          </p:nvPr>
        </p:nvSpPr>
        <p:spPr>
          <a:xfrm>
            <a:off x="1496441" y="3062905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47" name="텍스트 개체 틀 5"/>
          <p:cNvSpPr>
            <a:spLocks noGrp="1"/>
          </p:cNvSpPr>
          <p:nvPr>
            <p:ph type="body" sz="quarter" idx="28" hasCustomPrompt="1"/>
          </p:nvPr>
        </p:nvSpPr>
        <p:spPr>
          <a:xfrm>
            <a:off x="1541441" y="3365724"/>
            <a:ext cx="1533526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grpSp>
        <p:nvGrpSpPr>
          <p:cNvPr id="44" name="그룹 43"/>
          <p:cNvGrpSpPr/>
          <p:nvPr userDrawn="1"/>
        </p:nvGrpSpPr>
        <p:grpSpPr>
          <a:xfrm>
            <a:off x="5811588" y="946116"/>
            <a:ext cx="3333004" cy="5294385"/>
            <a:chOff x="5811588" y="946116"/>
            <a:chExt cx="3333004" cy="5294385"/>
          </a:xfrm>
        </p:grpSpPr>
        <p:grpSp>
          <p:nvGrpSpPr>
            <p:cNvPr id="48" name="그룹 149"/>
            <p:cNvGrpSpPr/>
            <p:nvPr userDrawn="1"/>
          </p:nvGrpSpPr>
          <p:grpSpPr>
            <a:xfrm>
              <a:off x="7999108" y="976313"/>
              <a:ext cx="1144892" cy="5018681"/>
              <a:chOff x="7829608" y="976313"/>
              <a:chExt cx="1144892" cy="5018681"/>
            </a:xfrm>
          </p:grpSpPr>
          <p:sp>
            <p:nvSpPr>
              <p:cNvPr id="142" name="Freeform 114"/>
              <p:cNvSpPr>
                <a:spLocks/>
              </p:cNvSpPr>
              <p:nvPr/>
            </p:nvSpPr>
            <p:spPr bwMode="auto">
              <a:xfrm>
                <a:off x="8749722" y="5547319"/>
                <a:ext cx="120650" cy="447675"/>
              </a:xfrm>
              <a:custGeom>
                <a:avLst/>
                <a:gdLst/>
                <a:ahLst/>
                <a:cxnLst>
                  <a:cxn ang="0">
                    <a:pos x="76" y="256"/>
                  </a:cxn>
                  <a:cxn ang="0">
                    <a:pos x="76" y="256"/>
                  </a:cxn>
                  <a:cxn ang="0">
                    <a:pos x="74" y="262"/>
                  </a:cxn>
                  <a:cxn ang="0">
                    <a:pos x="72" y="266"/>
                  </a:cxn>
                  <a:cxn ang="0">
                    <a:pos x="62" y="274"/>
                  </a:cxn>
                  <a:cxn ang="0">
                    <a:pos x="50" y="280"/>
                  </a:cxn>
                  <a:cxn ang="0">
                    <a:pos x="38" y="282"/>
                  </a:cxn>
                  <a:cxn ang="0">
                    <a:pos x="38" y="282"/>
                  </a:cxn>
                  <a:cxn ang="0">
                    <a:pos x="38" y="282"/>
                  </a:cxn>
                  <a:cxn ang="0">
                    <a:pos x="26" y="280"/>
                  </a:cxn>
                  <a:cxn ang="0">
                    <a:pos x="14" y="274"/>
                  </a:cxn>
                  <a:cxn ang="0">
                    <a:pos x="4" y="266"/>
                  </a:cxn>
                  <a:cxn ang="0">
                    <a:pos x="2" y="262"/>
                  </a:cxn>
                  <a:cxn ang="0">
                    <a:pos x="0" y="256"/>
                  </a:cxn>
                  <a:cxn ang="0">
                    <a:pos x="12" y="26"/>
                  </a:cxn>
                  <a:cxn ang="0">
                    <a:pos x="12" y="26"/>
                  </a:cxn>
                  <a:cxn ang="0">
                    <a:pos x="14" y="16"/>
                  </a:cxn>
                  <a:cxn ang="0">
                    <a:pos x="20" y="8"/>
                  </a:cxn>
                  <a:cxn ang="0">
                    <a:pos x="28" y="2"/>
                  </a:cxn>
                  <a:cxn ang="0">
                    <a:pos x="38" y="0"/>
                  </a:cxn>
                  <a:cxn ang="0">
                    <a:pos x="38" y="0"/>
                  </a:cxn>
                  <a:cxn ang="0">
                    <a:pos x="38" y="0"/>
                  </a:cxn>
                  <a:cxn ang="0">
                    <a:pos x="48" y="2"/>
                  </a:cxn>
                  <a:cxn ang="0">
                    <a:pos x="56" y="8"/>
                  </a:cxn>
                  <a:cxn ang="0">
                    <a:pos x="62" y="16"/>
                  </a:cxn>
                  <a:cxn ang="0">
                    <a:pos x="64" y="26"/>
                  </a:cxn>
                  <a:cxn ang="0">
                    <a:pos x="76" y="256"/>
                  </a:cxn>
                </a:cxnLst>
                <a:rect l="0" t="0" r="r" b="b"/>
                <a:pathLst>
                  <a:path w="76" h="282">
                    <a:moveTo>
                      <a:pt x="76" y="256"/>
                    </a:moveTo>
                    <a:lnTo>
                      <a:pt x="76" y="256"/>
                    </a:lnTo>
                    <a:lnTo>
                      <a:pt x="74" y="262"/>
                    </a:lnTo>
                    <a:lnTo>
                      <a:pt x="72" y="266"/>
                    </a:lnTo>
                    <a:lnTo>
                      <a:pt x="62" y="274"/>
                    </a:lnTo>
                    <a:lnTo>
                      <a:pt x="50" y="280"/>
                    </a:lnTo>
                    <a:lnTo>
                      <a:pt x="38" y="282"/>
                    </a:lnTo>
                    <a:lnTo>
                      <a:pt x="38" y="282"/>
                    </a:lnTo>
                    <a:lnTo>
                      <a:pt x="38" y="282"/>
                    </a:lnTo>
                    <a:lnTo>
                      <a:pt x="26" y="280"/>
                    </a:lnTo>
                    <a:lnTo>
                      <a:pt x="14" y="274"/>
                    </a:lnTo>
                    <a:lnTo>
                      <a:pt x="4" y="266"/>
                    </a:lnTo>
                    <a:lnTo>
                      <a:pt x="2" y="262"/>
                    </a:lnTo>
                    <a:lnTo>
                      <a:pt x="0" y="256"/>
                    </a:lnTo>
                    <a:lnTo>
                      <a:pt x="12" y="26"/>
                    </a:lnTo>
                    <a:lnTo>
                      <a:pt x="12" y="26"/>
                    </a:lnTo>
                    <a:lnTo>
                      <a:pt x="14" y="16"/>
                    </a:lnTo>
                    <a:lnTo>
                      <a:pt x="20" y="8"/>
                    </a:lnTo>
                    <a:lnTo>
                      <a:pt x="28" y="2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48" y="2"/>
                    </a:lnTo>
                    <a:lnTo>
                      <a:pt x="56" y="8"/>
                    </a:lnTo>
                    <a:lnTo>
                      <a:pt x="62" y="16"/>
                    </a:lnTo>
                    <a:lnTo>
                      <a:pt x="64" y="26"/>
                    </a:lnTo>
                    <a:lnTo>
                      <a:pt x="76" y="256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grpSp>
            <p:nvGrpSpPr>
              <p:cNvPr id="143" name="그룹 146"/>
              <p:cNvGrpSpPr/>
              <p:nvPr/>
            </p:nvGrpSpPr>
            <p:grpSpPr>
              <a:xfrm>
                <a:off x="7829608" y="976313"/>
                <a:ext cx="1143000" cy="4905375"/>
                <a:chOff x="7829608" y="976313"/>
                <a:chExt cx="1143000" cy="4905375"/>
              </a:xfrm>
            </p:grpSpPr>
            <p:sp>
              <p:nvSpPr>
                <p:cNvPr id="146" name="Freeform 118"/>
                <p:cNvSpPr>
                  <a:spLocks/>
                </p:cNvSpPr>
                <p:nvPr/>
              </p:nvSpPr>
              <p:spPr bwMode="auto">
                <a:xfrm>
                  <a:off x="7829608" y="976313"/>
                  <a:ext cx="1143000" cy="4905375"/>
                </a:xfrm>
                <a:custGeom>
                  <a:avLst/>
                  <a:gdLst/>
                  <a:ahLst/>
                  <a:cxnLst>
                    <a:cxn ang="0">
                      <a:pos x="712" y="194"/>
                    </a:cxn>
                    <a:cxn ang="0">
                      <a:pos x="690" y="182"/>
                    </a:cxn>
                    <a:cxn ang="0">
                      <a:pos x="662" y="134"/>
                    </a:cxn>
                    <a:cxn ang="0">
                      <a:pos x="642" y="52"/>
                    </a:cxn>
                    <a:cxn ang="0">
                      <a:pos x="630" y="62"/>
                    </a:cxn>
                    <a:cxn ang="0">
                      <a:pos x="620" y="50"/>
                    </a:cxn>
                    <a:cxn ang="0">
                      <a:pos x="616" y="0"/>
                    </a:cxn>
                    <a:cxn ang="0">
                      <a:pos x="608" y="58"/>
                    </a:cxn>
                    <a:cxn ang="0">
                      <a:pos x="596" y="60"/>
                    </a:cxn>
                    <a:cxn ang="0">
                      <a:pos x="582" y="84"/>
                    </a:cxn>
                    <a:cxn ang="0">
                      <a:pos x="560" y="154"/>
                    </a:cxn>
                    <a:cxn ang="0">
                      <a:pos x="530" y="190"/>
                    </a:cxn>
                    <a:cxn ang="0">
                      <a:pos x="510" y="234"/>
                    </a:cxn>
                    <a:cxn ang="0">
                      <a:pos x="476" y="330"/>
                    </a:cxn>
                    <a:cxn ang="0">
                      <a:pos x="436" y="394"/>
                    </a:cxn>
                    <a:cxn ang="0">
                      <a:pos x="410" y="452"/>
                    </a:cxn>
                    <a:cxn ang="0">
                      <a:pos x="372" y="564"/>
                    </a:cxn>
                    <a:cxn ang="0">
                      <a:pos x="326" y="650"/>
                    </a:cxn>
                    <a:cxn ang="0">
                      <a:pos x="298" y="718"/>
                    </a:cxn>
                    <a:cxn ang="0">
                      <a:pos x="262" y="838"/>
                    </a:cxn>
                    <a:cxn ang="0">
                      <a:pos x="214" y="940"/>
                    </a:cxn>
                    <a:cxn ang="0">
                      <a:pos x="188" y="1012"/>
                    </a:cxn>
                    <a:cxn ang="0">
                      <a:pos x="158" y="1134"/>
                    </a:cxn>
                    <a:cxn ang="0">
                      <a:pos x="114" y="1244"/>
                    </a:cxn>
                    <a:cxn ang="0">
                      <a:pos x="94" y="1318"/>
                    </a:cxn>
                    <a:cxn ang="0">
                      <a:pos x="74" y="1434"/>
                    </a:cxn>
                    <a:cxn ang="0">
                      <a:pos x="42" y="1542"/>
                    </a:cxn>
                    <a:cxn ang="0">
                      <a:pos x="28" y="1612"/>
                    </a:cxn>
                    <a:cxn ang="0">
                      <a:pos x="26" y="1714"/>
                    </a:cxn>
                    <a:cxn ang="0">
                      <a:pos x="10" y="1818"/>
                    </a:cxn>
                    <a:cxn ang="0">
                      <a:pos x="8" y="1878"/>
                    </a:cxn>
                    <a:cxn ang="0">
                      <a:pos x="22" y="1964"/>
                    </a:cxn>
                    <a:cxn ang="0">
                      <a:pos x="18" y="2064"/>
                    </a:cxn>
                    <a:cxn ang="0">
                      <a:pos x="24" y="2122"/>
                    </a:cxn>
                    <a:cxn ang="0">
                      <a:pos x="46" y="2198"/>
                    </a:cxn>
                    <a:cxn ang="0">
                      <a:pos x="52" y="2294"/>
                    </a:cxn>
                    <a:cxn ang="0">
                      <a:pos x="62" y="2348"/>
                    </a:cxn>
                    <a:cxn ang="0">
                      <a:pos x="92" y="2412"/>
                    </a:cxn>
                    <a:cxn ang="0">
                      <a:pos x="106" y="2504"/>
                    </a:cxn>
                    <a:cxn ang="0">
                      <a:pos x="122" y="2552"/>
                    </a:cxn>
                    <a:cxn ang="0">
                      <a:pos x="156" y="2604"/>
                    </a:cxn>
                    <a:cxn ang="0">
                      <a:pos x="178" y="2688"/>
                    </a:cxn>
                    <a:cxn ang="0">
                      <a:pos x="198" y="2730"/>
                    </a:cxn>
                    <a:cxn ang="0">
                      <a:pos x="238" y="2768"/>
                    </a:cxn>
                    <a:cxn ang="0">
                      <a:pos x="266" y="2844"/>
                    </a:cxn>
                    <a:cxn ang="0">
                      <a:pos x="290" y="2876"/>
                    </a:cxn>
                    <a:cxn ang="0">
                      <a:pos x="334" y="2898"/>
                    </a:cxn>
                    <a:cxn ang="0">
                      <a:pos x="368" y="2962"/>
                    </a:cxn>
                    <a:cxn ang="0">
                      <a:pos x="394" y="2984"/>
                    </a:cxn>
                    <a:cxn ang="0">
                      <a:pos x="440" y="2990"/>
                    </a:cxn>
                    <a:cxn ang="0">
                      <a:pos x="480" y="3038"/>
                    </a:cxn>
                    <a:cxn ang="0">
                      <a:pos x="508" y="3050"/>
                    </a:cxn>
                    <a:cxn ang="0">
                      <a:pos x="548" y="3038"/>
                    </a:cxn>
                    <a:cxn ang="0">
                      <a:pos x="586" y="3054"/>
                    </a:cxn>
                    <a:cxn ang="0">
                      <a:pos x="616" y="3090"/>
                    </a:cxn>
                    <a:cxn ang="0">
                      <a:pos x="654" y="3048"/>
                    </a:cxn>
                    <a:cxn ang="0">
                      <a:pos x="692" y="3038"/>
                    </a:cxn>
                    <a:cxn ang="0">
                      <a:pos x="720" y="226"/>
                    </a:cxn>
                  </a:cxnLst>
                  <a:rect l="0" t="0" r="r" b="b"/>
                  <a:pathLst>
                    <a:path w="720" h="3090">
                      <a:moveTo>
                        <a:pt x="720" y="226"/>
                      </a:moveTo>
                      <a:lnTo>
                        <a:pt x="720" y="226"/>
                      </a:lnTo>
                      <a:lnTo>
                        <a:pt x="712" y="194"/>
                      </a:lnTo>
                      <a:lnTo>
                        <a:pt x="712" y="194"/>
                      </a:lnTo>
                      <a:lnTo>
                        <a:pt x="700" y="190"/>
                      </a:lnTo>
                      <a:lnTo>
                        <a:pt x="690" y="182"/>
                      </a:lnTo>
                      <a:lnTo>
                        <a:pt x="680" y="170"/>
                      </a:lnTo>
                      <a:lnTo>
                        <a:pt x="670" y="154"/>
                      </a:lnTo>
                      <a:lnTo>
                        <a:pt x="662" y="134"/>
                      </a:lnTo>
                      <a:lnTo>
                        <a:pt x="654" y="112"/>
                      </a:lnTo>
                      <a:lnTo>
                        <a:pt x="648" y="84"/>
                      </a:lnTo>
                      <a:lnTo>
                        <a:pt x="642" y="52"/>
                      </a:lnTo>
                      <a:lnTo>
                        <a:pt x="642" y="52"/>
                      </a:lnTo>
                      <a:lnTo>
                        <a:pt x="636" y="60"/>
                      </a:lnTo>
                      <a:lnTo>
                        <a:pt x="630" y="62"/>
                      </a:lnTo>
                      <a:lnTo>
                        <a:pt x="626" y="62"/>
                      </a:lnTo>
                      <a:lnTo>
                        <a:pt x="622" y="58"/>
                      </a:lnTo>
                      <a:lnTo>
                        <a:pt x="620" y="50"/>
                      </a:lnTo>
                      <a:lnTo>
                        <a:pt x="618" y="36"/>
                      </a:lnTo>
                      <a:lnTo>
                        <a:pt x="616" y="0"/>
                      </a:lnTo>
                      <a:lnTo>
                        <a:pt x="616" y="0"/>
                      </a:lnTo>
                      <a:lnTo>
                        <a:pt x="614" y="36"/>
                      </a:lnTo>
                      <a:lnTo>
                        <a:pt x="612" y="50"/>
                      </a:lnTo>
                      <a:lnTo>
                        <a:pt x="608" y="58"/>
                      </a:lnTo>
                      <a:lnTo>
                        <a:pt x="604" y="62"/>
                      </a:lnTo>
                      <a:lnTo>
                        <a:pt x="600" y="62"/>
                      </a:lnTo>
                      <a:lnTo>
                        <a:pt x="596" y="60"/>
                      </a:lnTo>
                      <a:lnTo>
                        <a:pt x="588" y="52"/>
                      </a:lnTo>
                      <a:lnTo>
                        <a:pt x="588" y="52"/>
                      </a:lnTo>
                      <a:lnTo>
                        <a:pt x="582" y="84"/>
                      </a:lnTo>
                      <a:lnTo>
                        <a:pt x="576" y="112"/>
                      </a:lnTo>
                      <a:lnTo>
                        <a:pt x="568" y="134"/>
                      </a:lnTo>
                      <a:lnTo>
                        <a:pt x="560" y="154"/>
                      </a:lnTo>
                      <a:lnTo>
                        <a:pt x="552" y="170"/>
                      </a:lnTo>
                      <a:lnTo>
                        <a:pt x="542" y="182"/>
                      </a:lnTo>
                      <a:lnTo>
                        <a:pt x="530" y="190"/>
                      </a:lnTo>
                      <a:lnTo>
                        <a:pt x="520" y="194"/>
                      </a:lnTo>
                      <a:lnTo>
                        <a:pt x="520" y="194"/>
                      </a:lnTo>
                      <a:lnTo>
                        <a:pt x="510" y="234"/>
                      </a:lnTo>
                      <a:lnTo>
                        <a:pt x="500" y="270"/>
                      </a:lnTo>
                      <a:lnTo>
                        <a:pt x="488" y="302"/>
                      </a:lnTo>
                      <a:lnTo>
                        <a:pt x="476" y="330"/>
                      </a:lnTo>
                      <a:lnTo>
                        <a:pt x="464" y="354"/>
                      </a:lnTo>
                      <a:lnTo>
                        <a:pt x="450" y="376"/>
                      </a:lnTo>
                      <a:lnTo>
                        <a:pt x="436" y="394"/>
                      </a:lnTo>
                      <a:lnTo>
                        <a:pt x="420" y="408"/>
                      </a:lnTo>
                      <a:lnTo>
                        <a:pt x="420" y="408"/>
                      </a:lnTo>
                      <a:lnTo>
                        <a:pt x="410" y="452"/>
                      </a:lnTo>
                      <a:lnTo>
                        <a:pt x="398" y="492"/>
                      </a:lnTo>
                      <a:lnTo>
                        <a:pt x="386" y="530"/>
                      </a:lnTo>
                      <a:lnTo>
                        <a:pt x="372" y="564"/>
                      </a:lnTo>
                      <a:lnTo>
                        <a:pt x="358" y="596"/>
                      </a:lnTo>
                      <a:lnTo>
                        <a:pt x="342" y="624"/>
                      </a:lnTo>
                      <a:lnTo>
                        <a:pt x="326" y="650"/>
                      </a:lnTo>
                      <a:lnTo>
                        <a:pt x="308" y="672"/>
                      </a:lnTo>
                      <a:lnTo>
                        <a:pt x="308" y="672"/>
                      </a:lnTo>
                      <a:lnTo>
                        <a:pt x="298" y="718"/>
                      </a:lnTo>
                      <a:lnTo>
                        <a:pt x="288" y="760"/>
                      </a:lnTo>
                      <a:lnTo>
                        <a:pt x="274" y="800"/>
                      </a:lnTo>
                      <a:lnTo>
                        <a:pt x="262" y="838"/>
                      </a:lnTo>
                      <a:lnTo>
                        <a:pt x="246" y="874"/>
                      </a:lnTo>
                      <a:lnTo>
                        <a:pt x="230" y="908"/>
                      </a:lnTo>
                      <a:lnTo>
                        <a:pt x="214" y="940"/>
                      </a:lnTo>
                      <a:lnTo>
                        <a:pt x="196" y="968"/>
                      </a:lnTo>
                      <a:lnTo>
                        <a:pt x="196" y="968"/>
                      </a:lnTo>
                      <a:lnTo>
                        <a:pt x="188" y="1012"/>
                      </a:lnTo>
                      <a:lnTo>
                        <a:pt x="178" y="1056"/>
                      </a:lnTo>
                      <a:lnTo>
                        <a:pt x="168" y="1096"/>
                      </a:lnTo>
                      <a:lnTo>
                        <a:pt x="158" y="1134"/>
                      </a:lnTo>
                      <a:lnTo>
                        <a:pt x="144" y="1172"/>
                      </a:lnTo>
                      <a:lnTo>
                        <a:pt x="130" y="1208"/>
                      </a:lnTo>
                      <a:lnTo>
                        <a:pt x="114" y="1244"/>
                      </a:lnTo>
                      <a:lnTo>
                        <a:pt x="96" y="1278"/>
                      </a:lnTo>
                      <a:lnTo>
                        <a:pt x="96" y="1278"/>
                      </a:lnTo>
                      <a:lnTo>
                        <a:pt x="94" y="1318"/>
                      </a:lnTo>
                      <a:lnTo>
                        <a:pt x="88" y="1356"/>
                      </a:lnTo>
                      <a:lnTo>
                        <a:pt x="82" y="1396"/>
                      </a:lnTo>
                      <a:lnTo>
                        <a:pt x="74" y="1434"/>
                      </a:lnTo>
                      <a:lnTo>
                        <a:pt x="64" y="1470"/>
                      </a:lnTo>
                      <a:lnTo>
                        <a:pt x="54" y="1506"/>
                      </a:lnTo>
                      <a:lnTo>
                        <a:pt x="42" y="1542"/>
                      </a:lnTo>
                      <a:lnTo>
                        <a:pt x="28" y="1578"/>
                      </a:lnTo>
                      <a:lnTo>
                        <a:pt x="28" y="1578"/>
                      </a:lnTo>
                      <a:lnTo>
                        <a:pt x="28" y="1612"/>
                      </a:lnTo>
                      <a:lnTo>
                        <a:pt x="30" y="1646"/>
                      </a:lnTo>
                      <a:lnTo>
                        <a:pt x="28" y="1680"/>
                      </a:lnTo>
                      <a:lnTo>
                        <a:pt x="26" y="1714"/>
                      </a:lnTo>
                      <a:lnTo>
                        <a:pt x="22" y="1748"/>
                      </a:lnTo>
                      <a:lnTo>
                        <a:pt x="16" y="1782"/>
                      </a:lnTo>
                      <a:lnTo>
                        <a:pt x="10" y="1818"/>
                      </a:lnTo>
                      <a:lnTo>
                        <a:pt x="0" y="1852"/>
                      </a:lnTo>
                      <a:lnTo>
                        <a:pt x="0" y="1852"/>
                      </a:lnTo>
                      <a:lnTo>
                        <a:pt x="8" y="1878"/>
                      </a:lnTo>
                      <a:lnTo>
                        <a:pt x="16" y="1906"/>
                      </a:lnTo>
                      <a:lnTo>
                        <a:pt x="20" y="1934"/>
                      </a:lnTo>
                      <a:lnTo>
                        <a:pt x="22" y="1964"/>
                      </a:lnTo>
                      <a:lnTo>
                        <a:pt x="22" y="1996"/>
                      </a:lnTo>
                      <a:lnTo>
                        <a:pt x="22" y="2028"/>
                      </a:lnTo>
                      <a:lnTo>
                        <a:pt x="18" y="2064"/>
                      </a:lnTo>
                      <a:lnTo>
                        <a:pt x="14" y="2100"/>
                      </a:lnTo>
                      <a:lnTo>
                        <a:pt x="14" y="2100"/>
                      </a:lnTo>
                      <a:lnTo>
                        <a:pt x="24" y="2122"/>
                      </a:lnTo>
                      <a:lnTo>
                        <a:pt x="34" y="2144"/>
                      </a:lnTo>
                      <a:lnTo>
                        <a:pt x="40" y="2170"/>
                      </a:lnTo>
                      <a:lnTo>
                        <a:pt x="46" y="2198"/>
                      </a:lnTo>
                      <a:lnTo>
                        <a:pt x="50" y="2228"/>
                      </a:lnTo>
                      <a:lnTo>
                        <a:pt x="52" y="2260"/>
                      </a:lnTo>
                      <a:lnTo>
                        <a:pt x="52" y="2294"/>
                      </a:lnTo>
                      <a:lnTo>
                        <a:pt x="50" y="2330"/>
                      </a:lnTo>
                      <a:lnTo>
                        <a:pt x="50" y="2330"/>
                      </a:lnTo>
                      <a:lnTo>
                        <a:pt x="62" y="2348"/>
                      </a:lnTo>
                      <a:lnTo>
                        <a:pt x="74" y="2366"/>
                      </a:lnTo>
                      <a:lnTo>
                        <a:pt x="84" y="2388"/>
                      </a:lnTo>
                      <a:lnTo>
                        <a:pt x="92" y="2412"/>
                      </a:lnTo>
                      <a:lnTo>
                        <a:pt x="98" y="2440"/>
                      </a:lnTo>
                      <a:lnTo>
                        <a:pt x="102" y="2470"/>
                      </a:lnTo>
                      <a:lnTo>
                        <a:pt x="106" y="2504"/>
                      </a:lnTo>
                      <a:lnTo>
                        <a:pt x="106" y="2540"/>
                      </a:lnTo>
                      <a:lnTo>
                        <a:pt x="106" y="2540"/>
                      </a:lnTo>
                      <a:lnTo>
                        <a:pt x="122" y="2552"/>
                      </a:lnTo>
                      <a:lnTo>
                        <a:pt x="134" y="2566"/>
                      </a:lnTo>
                      <a:lnTo>
                        <a:pt x="146" y="2584"/>
                      </a:lnTo>
                      <a:lnTo>
                        <a:pt x="156" y="2604"/>
                      </a:lnTo>
                      <a:lnTo>
                        <a:pt x="166" y="2628"/>
                      </a:lnTo>
                      <a:lnTo>
                        <a:pt x="172" y="2658"/>
                      </a:lnTo>
                      <a:lnTo>
                        <a:pt x="178" y="2688"/>
                      </a:lnTo>
                      <a:lnTo>
                        <a:pt x="182" y="2724"/>
                      </a:lnTo>
                      <a:lnTo>
                        <a:pt x="182" y="2724"/>
                      </a:lnTo>
                      <a:lnTo>
                        <a:pt x="198" y="2730"/>
                      </a:lnTo>
                      <a:lnTo>
                        <a:pt x="212" y="2738"/>
                      </a:lnTo>
                      <a:lnTo>
                        <a:pt x="226" y="2752"/>
                      </a:lnTo>
                      <a:lnTo>
                        <a:pt x="238" y="2768"/>
                      </a:lnTo>
                      <a:lnTo>
                        <a:pt x="248" y="2788"/>
                      </a:lnTo>
                      <a:lnTo>
                        <a:pt x="258" y="2814"/>
                      </a:lnTo>
                      <a:lnTo>
                        <a:pt x="266" y="2844"/>
                      </a:lnTo>
                      <a:lnTo>
                        <a:pt x="274" y="2876"/>
                      </a:lnTo>
                      <a:lnTo>
                        <a:pt x="274" y="2876"/>
                      </a:lnTo>
                      <a:lnTo>
                        <a:pt x="290" y="2876"/>
                      </a:lnTo>
                      <a:lnTo>
                        <a:pt x="306" y="2878"/>
                      </a:lnTo>
                      <a:lnTo>
                        <a:pt x="320" y="2886"/>
                      </a:lnTo>
                      <a:lnTo>
                        <a:pt x="334" y="2898"/>
                      </a:lnTo>
                      <a:lnTo>
                        <a:pt x="346" y="2914"/>
                      </a:lnTo>
                      <a:lnTo>
                        <a:pt x="358" y="2936"/>
                      </a:lnTo>
                      <a:lnTo>
                        <a:pt x="368" y="2962"/>
                      </a:lnTo>
                      <a:lnTo>
                        <a:pt x="378" y="2992"/>
                      </a:lnTo>
                      <a:lnTo>
                        <a:pt x="378" y="2992"/>
                      </a:lnTo>
                      <a:lnTo>
                        <a:pt x="394" y="2984"/>
                      </a:lnTo>
                      <a:lnTo>
                        <a:pt x="410" y="2982"/>
                      </a:lnTo>
                      <a:lnTo>
                        <a:pt x="426" y="2984"/>
                      </a:lnTo>
                      <a:lnTo>
                        <a:pt x="440" y="2990"/>
                      </a:lnTo>
                      <a:lnTo>
                        <a:pt x="454" y="3002"/>
                      </a:lnTo>
                      <a:lnTo>
                        <a:pt x="468" y="3018"/>
                      </a:lnTo>
                      <a:lnTo>
                        <a:pt x="480" y="3038"/>
                      </a:lnTo>
                      <a:lnTo>
                        <a:pt x="492" y="3064"/>
                      </a:lnTo>
                      <a:lnTo>
                        <a:pt x="492" y="3064"/>
                      </a:lnTo>
                      <a:lnTo>
                        <a:pt x="508" y="3050"/>
                      </a:lnTo>
                      <a:lnTo>
                        <a:pt x="524" y="3042"/>
                      </a:lnTo>
                      <a:lnTo>
                        <a:pt x="540" y="3038"/>
                      </a:lnTo>
                      <a:lnTo>
                        <a:pt x="548" y="3038"/>
                      </a:lnTo>
                      <a:lnTo>
                        <a:pt x="556" y="3038"/>
                      </a:lnTo>
                      <a:lnTo>
                        <a:pt x="570" y="3044"/>
                      </a:lnTo>
                      <a:lnTo>
                        <a:pt x="586" y="3054"/>
                      </a:lnTo>
                      <a:lnTo>
                        <a:pt x="600" y="3070"/>
                      </a:lnTo>
                      <a:lnTo>
                        <a:pt x="616" y="3090"/>
                      </a:lnTo>
                      <a:lnTo>
                        <a:pt x="616" y="3090"/>
                      </a:lnTo>
                      <a:lnTo>
                        <a:pt x="628" y="3072"/>
                      </a:lnTo>
                      <a:lnTo>
                        <a:pt x="642" y="3058"/>
                      </a:lnTo>
                      <a:lnTo>
                        <a:pt x="654" y="3048"/>
                      </a:lnTo>
                      <a:lnTo>
                        <a:pt x="666" y="3040"/>
                      </a:lnTo>
                      <a:lnTo>
                        <a:pt x="680" y="3038"/>
                      </a:lnTo>
                      <a:lnTo>
                        <a:pt x="692" y="3038"/>
                      </a:lnTo>
                      <a:lnTo>
                        <a:pt x="706" y="3042"/>
                      </a:lnTo>
                      <a:lnTo>
                        <a:pt x="720" y="3048"/>
                      </a:lnTo>
                      <a:lnTo>
                        <a:pt x="720" y="226"/>
                      </a:lnTo>
                      <a:close/>
                    </a:path>
                  </a:pathLst>
                </a:custGeom>
                <a:gradFill>
                  <a:gsLst>
                    <a:gs pos="36000">
                      <a:schemeClr val="accent3"/>
                    </a:gs>
                    <a:gs pos="92000">
                      <a:schemeClr val="accent4"/>
                    </a:gs>
                  </a:gsLst>
                  <a:lin ang="5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147" name="Freeform 119"/>
                <p:cNvSpPr>
                  <a:spLocks/>
                </p:cNvSpPr>
                <p:nvPr/>
              </p:nvSpPr>
              <p:spPr bwMode="auto">
                <a:xfrm>
                  <a:off x="8807508" y="976313"/>
                  <a:ext cx="165100" cy="4905375"/>
                </a:xfrm>
                <a:custGeom>
                  <a:avLst/>
                  <a:gdLst/>
                  <a:ahLst/>
                  <a:cxnLst>
                    <a:cxn ang="0">
                      <a:pos x="104" y="228"/>
                    </a:cxn>
                    <a:cxn ang="0">
                      <a:pos x="104" y="228"/>
                    </a:cxn>
                    <a:cxn ang="0">
                      <a:pos x="96" y="194"/>
                    </a:cxn>
                    <a:cxn ang="0">
                      <a:pos x="96" y="194"/>
                    </a:cxn>
                    <a:cxn ang="0">
                      <a:pos x="84" y="190"/>
                    </a:cxn>
                    <a:cxn ang="0">
                      <a:pos x="74" y="182"/>
                    </a:cxn>
                    <a:cxn ang="0">
                      <a:pos x="64" y="170"/>
                    </a:cxn>
                    <a:cxn ang="0">
                      <a:pos x="54" y="154"/>
                    </a:cxn>
                    <a:cxn ang="0">
                      <a:pos x="46" y="134"/>
                    </a:cxn>
                    <a:cxn ang="0">
                      <a:pos x="38" y="112"/>
                    </a:cxn>
                    <a:cxn ang="0">
                      <a:pos x="32" y="84"/>
                    </a:cxn>
                    <a:cxn ang="0">
                      <a:pos x="26" y="52"/>
                    </a:cxn>
                    <a:cxn ang="0">
                      <a:pos x="26" y="52"/>
                    </a:cxn>
                    <a:cxn ang="0">
                      <a:pos x="20" y="60"/>
                    </a:cxn>
                    <a:cxn ang="0">
                      <a:pos x="14" y="62"/>
                    </a:cxn>
                    <a:cxn ang="0">
                      <a:pos x="10" y="62"/>
                    </a:cxn>
                    <a:cxn ang="0">
                      <a:pos x="6" y="58"/>
                    </a:cxn>
                    <a:cxn ang="0">
                      <a:pos x="2" y="50"/>
                    </a:cxn>
                    <a:cxn ang="0">
                      <a:pos x="0" y="36"/>
                    </a:cxn>
                    <a:cxn ang="0">
                      <a:pos x="0" y="0"/>
                    </a:cxn>
                    <a:cxn ang="0">
                      <a:pos x="0" y="3090"/>
                    </a:cxn>
                    <a:cxn ang="0">
                      <a:pos x="0" y="3090"/>
                    </a:cxn>
                    <a:cxn ang="0">
                      <a:pos x="12" y="3072"/>
                    </a:cxn>
                    <a:cxn ang="0">
                      <a:pos x="24" y="3058"/>
                    </a:cxn>
                    <a:cxn ang="0">
                      <a:pos x="38" y="3048"/>
                    </a:cxn>
                    <a:cxn ang="0">
                      <a:pos x="50" y="3040"/>
                    </a:cxn>
                    <a:cxn ang="0">
                      <a:pos x="64" y="3038"/>
                    </a:cxn>
                    <a:cxn ang="0">
                      <a:pos x="76" y="3038"/>
                    </a:cxn>
                    <a:cxn ang="0">
                      <a:pos x="90" y="3042"/>
                    </a:cxn>
                    <a:cxn ang="0">
                      <a:pos x="104" y="3048"/>
                    </a:cxn>
                    <a:cxn ang="0">
                      <a:pos x="104" y="228"/>
                    </a:cxn>
                  </a:cxnLst>
                  <a:rect l="0" t="0" r="r" b="b"/>
                  <a:pathLst>
                    <a:path w="104" h="3090">
                      <a:moveTo>
                        <a:pt x="104" y="228"/>
                      </a:moveTo>
                      <a:lnTo>
                        <a:pt x="104" y="228"/>
                      </a:lnTo>
                      <a:lnTo>
                        <a:pt x="96" y="194"/>
                      </a:lnTo>
                      <a:lnTo>
                        <a:pt x="96" y="194"/>
                      </a:lnTo>
                      <a:lnTo>
                        <a:pt x="84" y="190"/>
                      </a:lnTo>
                      <a:lnTo>
                        <a:pt x="74" y="182"/>
                      </a:lnTo>
                      <a:lnTo>
                        <a:pt x="64" y="170"/>
                      </a:lnTo>
                      <a:lnTo>
                        <a:pt x="54" y="154"/>
                      </a:lnTo>
                      <a:lnTo>
                        <a:pt x="46" y="134"/>
                      </a:lnTo>
                      <a:lnTo>
                        <a:pt x="38" y="112"/>
                      </a:lnTo>
                      <a:lnTo>
                        <a:pt x="32" y="84"/>
                      </a:lnTo>
                      <a:lnTo>
                        <a:pt x="26" y="52"/>
                      </a:lnTo>
                      <a:lnTo>
                        <a:pt x="26" y="52"/>
                      </a:lnTo>
                      <a:lnTo>
                        <a:pt x="20" y="60"/>
                      </a:lnTo>
                      <a:lnTo>
                        <a:pt x="14" y="62"/>
                      </a:lnTo>
                      <a:lnTo>
                        <a:pt x="10" y="62"/>
                      </a:lnTo>
                      <a:lnTo>
                        <a:pt x="6" y="58"/>
                      </a:lnTo>
                      <a:lnTo>
                        <a:pt x="2" y="50"/>
                      </a:lnTo>
                      <a:lnTo>
                        <a:pt x="0" y="36"/>
                      </a:lnTo>
                      <a:lnTo>
                        <a:pt x="0" y="0"/>
                      </a:lnTo>
                      <a:lnTo>
                        <a:pt x="0" y="3090"/>
                      </a:lnTo>
                      <a:lnTo>
                        <a:pt x="0" y="3090"/>
                      </a:lnTo>
                      <a:lnTo>
                        <a:pt x="12" y="3072"/>
                      </a:lnTo>
                      <a:lnTo>
                        <a:pt x="24" y="3058"/>
                      </a:lnTo>
                      <a:lnTo>
                        <a:pt x="38" y="3048"/>
                      </a:lnTo>
                      <a:lnTo>
                        <a:pt x="50" y="3040"/>
                      </a:lnTo>
                      <a:lnTo>
                        <a:pt x="64" y="3038"/>
                      </a:lnTo>
                      <a:lnTo>
                        <a:pt x="76" y="3038"/>
                      </a:lnTo>
                      <a:lnTo>
                        <a:pt x="90" y="3042"/>
                      </a:lnTo>
                      <a:lnTo>
                        <a:pt x="104" y="3048"/>
                      </a:lnTo>
                      <a:lnTo>
                        <a:pt x="104" y="228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3"/>
                    </a:gs>
                    <a:gs pos="85000">
                      <a:schemeClr val="accent4"/>
                    </a:gs>
                  </a:gsLst>
                  <a:lin ang="8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</p:grpSp>
          <p:sp>
            <p:nvSpPr>
              <p:cNvPr id="144" name="Freeform 120"/>
              <p:cNvSpPr>
                <a:spLocks/>
              </p:cNvSpPr>
              <p:nvPr/>
            </p:nvSpPr>
            <p:spPr bwMode="auto">
              <a:xfrm>
                <a:off x="7850550" y="1096963"/>
                <a:ext cx="1123950" cy="4756150"/>
              </a:xfrm>
              <a:custGeom>
                <a:avLst/>
                <a:gdLst/>
                <a:ahLst/>
                <a:cxnLst>
                  <a:cxn ang="0">
                    <a:pos x="620" y="2904"/>
                  </a:cxn>
                  <a:cxn ang="0">
                    <a:pos x="708" y="2724"/>
                  </a:cxn>
                  <a:cxn ang="0">
                    <a:pos x="620" y="2776"/>
                  </a:cxn>
                  <a:cxn ang="0">
                    <a:pos x="708" y="2528"/>
                  </a:cxn>
                  <a:cxn ang="0">
                    <a:pos x="618" y="2582"/>
                  </a:cxn>
                  <a:cxn ang="0">
                    <a:pos x="708" y="2332"/>
                  </a:cxn>
                  <a:cxn ang="0">
                    <a:pos x="616" y="2388"/>
                  </a:cxn>
                  <a:cxn ang="0">
                    <a:pos x="708" y="2116"/>
                  </a:cxn>
                  <a:cxn ang="0">
                    <a:pos x="616" y="2176"/>
                  </a:cxn>
                  <a:cxn ang="0">
                    <a:pos x="708" y="1848"/>
                  </a:cxn>
                  <a:cxn ang="0">
                    <a:pos x="614" y="1914"/>
                  </a:cxn>
                  <a:cxn ang="0">
                    <a:pos x="686" y="1560"/>
                  </a:cxn>
                  <a:cxn ang="0">
                    <a:pos x="624" y="1606"/>
                  </a:cxn>
                  <a:cxn ang="0">
                    <a:pos x="670" y="1212"/>
                  </a:cxn>
                  <a:cxn ang="0">
                    <a:pos x="620" y="1252"/>
                  </a:cxn>
                  <a:cxn ang="0">
                    <a:pos x="654" y="866"/>
                  </a:cxn>
                  <a:cxn ang="0">
                    <a:pos x="616" y="898"/>
                  </a:cxn>
                  <a:cxn ang="0">
                    <a:pos x="636" y="524"/>
                  </a:cxn>
                  <a:cxn ang="0">
                    <a:pos x="630" y="520"/>
                  </a:cxn>
                  <a:cxn ang="0">
                    <a:pos x="596" y="546"/>
                  </a:cxn>
                  <a:cxn ang="0">
                    <a:pos x="446" y="368"/>
                  </a:cxn>
                  <a:cxn ang="0">
                    <a:pos x="428" y="358"/>
                  </a:cxn>
                  <a:cxn ang="0">
                    <a:pos x="584" y="538"/>
                  </a:cxn>
                  <a:cxn ang="0">
                    <a:pos x="578" y="882"/>
                  </a:cxn>
                  <a:cxn ang="0">
                    <a:pos x="316" y="608"/>
                  </a:cxn>
                  <a:cxn ang="0">
                    <a:pos x="346" y="648"/>
                  </a:cxn>
                  <a:cxn ang="0">
                    <a:pos x="598" y="908"/>
                  </a:cxn>
                  <a:cxn ang="0">
                    <a:pos x="400" y="1074"/>
                  </a:cxn>
                  <a:cxn ang="0">
                    <a:pos x="192" y="886"/>
                  </a:cxn>
                  <a:cxn ang="0">
                    <a:pos x="536" y="1212"/>
                  </a:cxn>
                  <a:cxn ang="0">
                    <a:pos x="582" y="1606"/>
                  </a:cxn>
                  <a:cxn ang="0">
                    <a:pos x="178" y="1254"/>
                  </a:cxn>
                  <a:cxn ang="0">
                    <a:pos x="140" y="1232"/>
                  </a:cxn>
                  <a:cxn ang="0">
                    <a:pos x="554" y="1588"/>
                  </a:cxn>
                  <a:cxn ang="0">
                    <a:pos x="552" y="1880"/>
                  </a:cxn>
                  <a:cxn ang="0">
                    <a:pos x="82" y="1522"/>
                  </a:cxn>
                  <a:cxn ang="0">
                    <a:pos x="114" y="1556"/>
                  </a:cxn>
                  <a:cxn ang="0">
                    <a:pos x="578" y="1906"/>
                  </a:cxn>
                  <a:cxn ang="0">
                    <a:pos x="512" y="2114"/>
                  </a:cxn>
                  <a:cxn ang="0">
                    <a:pos x="0" y="1754"/>
                  </a:cxn>
                  <a:cxn ang="0">
                    <a:pos x="300" y="1972"/>
                  </a:cxn>
                  <a:cxn ang="0">
                    <a:pos x="590" y="2388"/>
                  </a:cxn>
                  <a:cxn ang="0">
                    <a:pos x="108" y="2054"/>
                  </a:cxn>
                  <a:cxn ang="0">
                    <a:pos x="38" y="2014"/>
                  </a:cxn>
                  <a:cxn ang="0">
                    <a:pos x="548" y="2364"/>
                  </a:cxn>
                  <a:cxn ang="0">
                    <a:pos x="554" y="2556"/>
                  </a:cxn>
                  <a:cxn ang="0">
                    <a:pos x="102" y="2254"/>
                  </a:cxn>
                  <a:cxn ang="0">
                    <a:pos x="134" y="2284"/>
                  </a:cxn>
                  <a:cxn ang="0">
                    <a:pos x="578" y="2578"/>
                  </a:cxn>
                  <a:cxn ang="0">
                    <a:pos x="526" y="2732"/>
                  </a:cxn>
                  <a:cxn ang="0">
                    <a:pos x="94" y="2448"/>
                  </a:cxn>
                  <a:cxn ang="0">
                    <a:pos x="346" y="2622"/>
                  </a:cxn>
                  <a:cxn ang="0">
                    <a:pos x="586" y="2904"/>
                  </a:cxn>
                  <a:cxn ang="0">
                    <a:pos x="240" y="2672"/>
                  </a:cxn>
                  <a:cxn ang="0">
                    <a:pos x="188" y="2646"/>
                  </a:cxn>
                  <a:cxn ang="0">
                    <a:pos x="562" y="2892"/>
                  </a:cxn>
                  <a:cxn ang="0">
                    <a:pos x="622" y="2904"/>
                  </a:cxn>
                </a:cxnLst>
                <a:rect l="0" t="0" r="r" b="b"/>
                <a:pathLst>
                  <a:path w="708" h="2996">
                    <a:moveTo>
                      <a:pt x="708" y="2842"/>
                    </a:moveTo>
                    <a:lnTo>
                      <a:pt x="708" y="2842"/>
                    </a:lnTo>
                    <a:lnTo>
                      <a:pt x="668" y="2868"/>
                    </a:lnTo>
                    <a:lnTo>
                      <a:pt x="668" y="2868"/>
                    </a:lnTo>
                    <a:lnTo>
                      <a:pt x="642" y="2886"/>
                    </a:lnTo>
                    <a:lnTo>
                      <a:pt x="642" y="2886"/>
                    </a:lnTo>
                    <a:lnTo>
                      <a:pt x="622" y="2902"/>
                    </a:lnTo>
                    <a:lnTo>
                      <a:pt x="622" y="2902"/>
                    </a:lnTo>
                    <a:lnTo>
                      <a:pt x="620" y="2904"/>
                    </a:lnTo>
                    <a:lnTo>
                      <a:pt x="620" y="2780"/>
                    </a:lnTo>
                    <a:lnTo>
                      <a:pt x="620" y="2780"/>
                    </a:lnTo>
                    <a:lnTo>
                      <a:pt x="626" y="2776"/>
                    </a:lnTo>
                    <a:lnTo>
                      <a:pt x="626" y="2776"/>
                    </a:lnTo>
                    <a:lnTo>
                      <a:pt x="652" y="2760"/>
                    </a:lnTo>
                    <a:lnTo>
                      <a:pt x="652" y="2760"/>
                    </a:lnTo>
                    <a:lnTo>
                      <a:pt x="686" y="2738"/>
                    </a:lnTo>
                    <a:lnTo>
                      <a:pt x="686" y="2738"/>
                    </a:lnTo>
                    <a:lnTo>
                      <a:pt x="708" y="2724"/>
                    </a:lnTo>
                    <a:lnTo>
                      <a:pt x="708" y="2714"/>
                    </a:lnTo>
                    <a:lnTo>
                      <a:pt x="708" y="2714"/>
                    </a:lnTo>
                    <a:lnTo>
                      <a:pt x="680" y="2732"/>
                    </a:lnTo>
                    <a:lnTo>
                      <a:pt x="680" y="2732"/>
                    </a:lnTo>
                    <a:lnTo>
                      <a:pt x="648" y="2754"/>
                    </a:lnTo>
                    <a:lnTo>
                      <a:pt x="648" y="2754"/>
                    </a:lnTo>
                    <a:lnTo>
                      <a:pt x="624" y="2772"/>
                    </a:lnTo>
                    <a:lnTo>
                      <a:pt x="624" y="2772"/>
                    </a:lnTo>
                    <a:lnTo>
                      <a:pt x="620" y="2776"/>
                    </a:lnTo>
                    <a:lnTo>
                      <a:pt x="618" y="2584"/>
                    </a:lnTo>
                    <a:lnTo>
                      <a:pt x="618" y="2584"/>
                    </a:lnTo>
                    <a:lnTo>
                      <a:pt x="628" y="2578"/>
                    </a:lnTo>
                    <a:lnTo>
                      <a:pt x="628" y="2578"/>
                    </a:lnTo>
                    <a:lnTo>
                      <a:pt x="656" y="2562"/>
                    </a:lnTo>
                    <a:lnTo>
                      <a:pt x="656" y="2562"/>
                    </a:lnTo>
                    <a:lnTo>
                      <a:pt x="692" y="2538"/>
                    </a:lnTo>
                    <a:lnTo>
                      <a:pt x="692" y="2538"/>
                    </a:lnTo>
                    <a:lnTo>
                      <a:pt x="708" y="2528"/>
                    </a:lnTo>
                    <a:lnTo>
                      <a:pt x="708" y="2518"/>
                    </a:lnTo>
                    <a:lnTo>
                      <a:pt x="708" y="2518"/>
                    </a:lnTo>
                    <a:lnTo>
                      <a:pt x="688" y="2532"/>
                    </a:lnTo>
                    <a:lnTo>
                      <a:pt x="688" y="2532"/>
                    </a:lnTo>
                    <a:lnTo>
                      <a:pt x="652" y="2556"/>
                    </a:lnTo>
                    <a:lnTo>
                      <a:pt x="652" y="2556"/>
                    </a:lnTo>
                    <a:lnTo>
                      <a:pt x="626" y="2576"/>
                    </a:lnTo>
                    <a:lnTo>
                      <a:pt x="626" y="2576"/>
                    </a:lnTo>
                    <a:lnTo>
                      <a:pt x="618" y="2582"/>
                    </a:lnTo>
                    <a:lnTo>
                      <a:pt x="616" y="2390"/>
                    </a:lnTo>
                    <a:lnTo>
                      <a:pt x="616" y="2390"/>
                    </a:lnTo>
                    <a:lnTo>
                      <a:pt x="630" y="2382"/>
                    </a:lnTo>
                    <a:lnTo>
                      <a:pt x="630" y="2382"/>
                    </a:lnTo>
                    <a:lnTo>
                      <a:pt x="660" y="2364"/>
                    </a:lnTo>
                    <a:lnTo>
                      <a:pt x="660" y="2364"/>
                    </a:lnTo>
                    <a:lnTo>
                      <a:pt x="698" y="2338"/>
                    </a:lnTo>
                    <a:lnTo>
                      <a:pt x="698" y="2338"/>
                    </a:lnTo>
                    <a:lnTo>
                      <a:pt x="708" y="2332"/>
                    </a:lnTo>
                    <a:lnTo>
                      <a:pt x="708" y="2322"/>
                    </a:lnTo>
                    <a:lnTo>
                      <a:pt x="708" y="2322"/>
                    </a:lnTo>
                    <a:lnTo>
                      <a:pt x="694" y="2332"/>
                    </a:lnTo>
                    <a:lnTo>
                      <a:pt x="694" y="2332"/>
                    </a:lnTo>
                    <a:lnTo>
                      <a:pt x="656" y="2358"/>
                    </a:lnTo>
                    <a:lnTo>
                      <a:pt x="656" y="2358"/>
                    </a:lnTo>
                    <a:lnTo>
                      <a:pt x="628" y="2380"/>
                    </a:lnTo>
                    <a:lnTo>
                      <a:pt x="628" y="2380"/>
                    </a:lnTo>
                    <a:lnTo>
                      <a:pt x="616" y="2388"/>
                    </a:lnTo>
                    <a:lnTo>
                      <a:pt x="616" y="2178"/>
                    </a:lnTo>
                    <a:lnTo>
                      <a:pt x="616" y="2178"/>
                    </a:lnTo>
                    <a:lnTo>
                      <a:pt x="630" y="2168"/>
                    </a:lnTo>
                    <a:lnTo>
                      <a:pt x="630" y="2168"/>
                    </a:lnTo>
                    <a:lnTo>
                      <a:pt x="660" y="2148"/>
                    </a:lnTo>
                    <a:lnTo>
                      <a:pt x="660" y="2148"/>
                    </a:lnTo>
                    <a:lnTo>
                      <a:pt x="700" y="2122"/>
                    </a:lnTo>
                    <a:lnTo>
                      <a:pt x="700" y="2122"/>
                    </a:lnTo>
                    <a:lnTo>
                      <a:pt x="708" y="2116"/>
                    </a:lnTo>
                    <a:lnTo>
                      <a:pt x="708" y="2106"/>
                    </a:lnTo>
                    <a:lnTo>
                      <a:pt x="708" y="2106"/>
                    </a:lnTo>
                    <a:lnTo>
                      <a:pt x="696" y="2114"/>
                    </a:lnTo>
                    <a:lnTo>
                      <a:pt x="696" y="2114"/>
                    </a:lnTo>
                    <a:lnTo>
                      <a:pt x="658" y="2144"/>
                    </a:lnTo>
                    <a:lnTo>
                      <a:pt x="658" y="2144"/>
                    </a:lnTo>
                    <a:lnTo>
                      <a:pt x="628" y="2166"/>
                    </a:lnTo>
                    <a:lnTo>
                      <a:pt x="628" y="2166"/>
                    </a:lnTo>
                    <a:lnTo>
                      <a:pt x="616" y="2176"/>
                    </a:lnTo>
                    <a:lnTo>
                      <a:pt x="614" y="1916"/>
                    </a:lnTo>
                    <a:lnTo>
                      <a:pt x="614" y="1916"/>
                    </a:lnTo>
                    <a:lnTo>
                      <a:pt x="630" y="1906"/>
                    </a:lnTo>
                    <a:lnTo>
                      <a:pt x="630" y="1906"/>
                    </a:lnTo>
                    <a:lnTo>
                      <a:pt x="658" y="1884"/>
                    </a:lnTo>
                    <a:lnTo>
                      <a:pt x="658" y="1884"/>
                    </a:lnTo>
                    <a:lnTo>
                      <a:pt x="696" y="1858"/>
                    </a:lnTo>
                    <a:lnTo>
                      <a:pt x="696" y="1858"/>
                    </a:lnTo>
                    <a:lnTo>
                      <a:pt x="708" y="1848"/>
                    </a:lnTo>
                    <a:lnTo>
                      <a:pt x="708" y="1838"/>
                    </a:lnTo>
                    <a:lnTo>
                      <a:pt x="708" y="1838"/>
                    </a:lnTo>
                    <a:lnTo>
                      <a:pt x="690" y="1850"/>
                    </a:lnTo>
                    <a:lnTo>
                      <a:pt x="690" y="1850"/>
                    </a:lnTo>
                    <a:lnTo>
                      <a:pt x="654" y="1880"/>
                    </a:lnTo>
                    <a:lnTo>
                      <a:pt x="654" y="1880"/>
                    </a:lnTo>
                    <a:lnTo>
                      <a:pt x="628" y="1902"/>
                    </a:lnTo>
                    <a:lnTo>
                      <a:pt x="628" y="1902"/>
                    </a:lnTo>
                    <a:lnTo>
                      <a:pt x="614" y="1914"/>
                    </a:lnTo>
                    <a:lnTo>
                      <a:pt x="612" y="1618"/>
                    </a:lnTo>
                    <a:lnTo>
                      <a:pt x="612" y="1618"/>
                    </a:lnTo>
                    <a:lnTo>
                      <a:pt x="626" y="1608"/>
                    </a:lnTo>
                    <a:lnTo>
                      <a:pt x="626" y="1608"/>
                    </a:lnTo>
                    <a:lnTo>
                      <a:pt x="652" y="1588"/>
                    </a:lnTo>
                    <a:lnTo>
                      <a:pt x="652" y="1588"/>
                    </a:lnTo>
                    <a:lnTo>
                      <a:pt x="668" y="1576"/>
                    </a:lnTo>
                    <a:lnTo>
                      <a:pt x="686" y="1560"/>
                    </a:lnTo>
                    <a:lnTo>
                      <a:pt x="686" y="1560"/>
                    </a:lnTo>
                    <a:lnTo>
                      <a:pt x="708" y="1542"/>
                    </a:lnTo>
                    <a:lnTo>
                      <a:pt x="708" y="1530"/>
                    </a:lnTo>
                    <a:lnTo>
                      <a:pt x="708" y="1530"/>
                    </a:lnTo>
                    <a:lnTo>
                      <a:pt x="680" y="1554"/>
                    </a:lnTo>
                    <a:lnTo>
                      <a:pt x="680" y="1554"/>
                    </a:lnTo>
                    <a:lnTo>
                      <a:pt x="648" y="1584"/>
                    </a:lnTo>
                    <a:lnTo>
                      <a:pt x="648" y="1584"/>
                    </a:lnTo>
                    <a:lnTo>
                      <a:pt x="624" y="1606"/>
                    </a:lnTo>
                    <a:lnTo>
                      <a:pt x="624" y="1606"/>
                    </a:lnTo>
                    <a:lnTo>
                      <a:pt x="612" y="1616"/>
                    </a:lnTo>
                    <a:lnTo>
                      <a:pt x="610" y="1264"/>
                    </a:lnTo>
                    <a:lnTo>
                      <a:pt x="610" y="1264"/>
                    </a:lnTo>
                    <a:lnTo>
                      <a:pt x="622" y="1254"/>
                    </a:lnTo>
                    <a:lnTo>
                      <a:pt x="622" y="1254"/>
                    </a:lnTo>
                    <a:lnTo>
                      <a:pt x="644" y="1236"/>
                    </a:lnTo>
                    <a:lnTo>
                      <a:pt x="644" y="1236"/>
                    </a:lnTo>
                    <a:lnTo>
                      <a:pt x="670" y="1212"/>
                    </a:lnTo>
                    <a:lnTo>
                      <a:pt x="670" y="1212"/>
                    </a:lnTo>
                    <a:lnTo>
                      <a:pt x="708" y="1178"/>
                    </a:lnTo>
                    <a:lnTo>
                      <a:pt x="708" y="1166"/>
                    </a:lnTo>
                    <a:lnTo>
                      <a:pt x="708" y="1166"/>
                    </a:lnTo>
                    <a:lnTo>
                      <a:pt x="664" y="1206"/>
                    </a:lnTo>
                    <a:lnTo>
                      <a:pt x="664" y="1206"/>
                    </a:lnTo>
                    <a:lnTo>
                      <a:pt x="640" y="1232"/>
                    </a:lnTo>
                    <a:lnTo>
                      <a:pt x="640" y="1232"/>
                    </a:lnTo>
                    <a:lnTo>
                      <a:pt x="620" y="1252"/>
                    </a:lnTo>
                    <a:lnTo>
                      <a:pt x="620" y="1252"/>
                    </a:lnTo>
                    <a:lnTo>
                      <a:pt x="610" y="1262"/>
                    </a:lnTo>
                    <a:lnTo>
                      <a:pt x="608" y="908"/>
                    </a:lnTo>
                    <a:lnTo>
                      <a:pt x="608" y="908"/>
                    </a:lnTo>
                    <a:lnTo>
                      <a:pt x="618" y="900"/>
                    </a:lnTo>
                    <a:lnTo>
                      <a:pt x="618" y="900"/>
                    </a:lnTo>
                    <a:lnTo>
                      <a:pt x="634" y="886"/>
                    </a:lnTo>
                    <a:lnTo>
                      <a:pt x="634" y="886"/>
                    </a:lnTo>
                    <a:lnTo>
                      <a:pt x="654" y="866"/>
                    </a:lnTo>
                    <a:lnTo>
                      <a:pt x="654" y="866"/>
                    </a:lnTo>
                    <a:lnTo>
                      <a:pt x="708" y="810"/>
                    </a:lnTo>
                    <a:lnTo>
                      <a:pt x="708" y="798"/>
                    </a:lnTo>
                    <a:lnTo>
                      <a:pt x="708" y="798"/>
                    </a:lnTo>
                    <a:lnTo>
                      <a:pt x="648" y="860"/>
                    </a:lnTo>
                    <a:lnTo>
                      <a:pt x="648" y="860"/>
                    </a:lnTo>
                    <a:lnTo>
                      <a:pt x="628" y="882"/>
                    </a:lnTo>
                    <a:lnTo>
                      <a:pt x="628" y="882"/>
                    </a:lnTo>
                    <a:lnTo>
                      <a:pt x="616" y="898"/>
                    </a:lnTo>
                    <a:lnTo>
                      <a:pt x="616" y="898"/>
                    </a:lnTo>
                    <a:lnTo>
                      <a:pt x="608" y="906"/>
                    </a:lnTo>
                    <a:lnTo>
                      <a:pt x="606" y="554"/>
                    </a:lnTo>
                    <a:lnTo>
                      <a:pt x="606" y="554"/>
                    </a:lnTo>
                    <a:lnTo>
                      <a:pt x="612" y="548"/>
                    </a:lnTo>
                    <a:lnTo>
                      <a:pt x="612" y="548"/>
                    </a:lnTo>
                    <a:lnTo>
                      <a:pt x="624" y="538"/>
                    </a:lnTo>
                    <a:lnTo>
                      <a:pt x="624" y="538"/>
                    </a:lnTo>
                    <a:lnTo>
                      <a:pt x="636" y="524"/>
                    </a:lnTo>
                    <a:lnTo>
                      <a:pt x="636" y="524"/>
                    </a:lnTo>
                    <a:lnTo>
                      <a:pt x="702" y="450"/>
                    </a:lnTo>
                    <a:lnTo>
                      <a:pt x="702" y="450"/>
                    </a:lnTo>
                    <a:lnTo>
                      <a:pt x="708" y="442"/>
                    </a:lnTo>
                    <a:lnTo>
                      <a:pt x="708" y="430"/>
                    </a:lnTo>
                    <a:lnTo>
                      <a:pt x="708" y="430"/>
                    </a:lnTo>
                    <a:lnTo>
                      <a:pt x="696" y="444"/>
                    </a:lnTo>
                    <a:lnTo>
                      <a:pt x="696" y="444"/>
                    </a:lnTo>
                    <a:lnTo>
                      <a:pt x="630" y="520"/>
                    </a:lnTo>
                    <a:lnTo>
                      <a:pt x="630" y="520"/>
                    </a:lnTo>
                    <a:lnTo>
                      <a:pt x="618" y="534"/>
                    </a:lnTo>
                    <a:lnTo>
                      <a:pt x="618" y="534"/>
                    </a:lnTo>
                    <a:lnTo>
                      <a:pt x="610" y="546"/>
                    </a:lnTo>
                    <a:lnTo>
                      <a:pt x="610" y="546"/>
                    </a:lnTo>
                    <a:lnTo>
                      <a:pt x="606" y="552"/>
                    </a:lnTo>
                    <a:lnTo>
                      <a:pt x="604" y="0"/>
                    </a:lnTo>
                    <a:lnTo>
                      <a:pt x="600" y="552"/>
                    </a:lnTo>
                    <a:lnTo>
                      <a:pt x="600" y="552"/>
                    </a:lnTo>
                    <a:lnTo>
                      <a:pt x="596" y="546"/>
                    </a:lnTo>
                    <a:lnTo>
                      <a:pt x="596" y="546"/>
                    </a:lnTo>
                    <a:lnTo>
                      <a:pt x="588" y="534"/>
                    </a:lnTo>
                    <a:lnTo>
                      <a:pt x="588" y="534"/>
                    </a:lnTo>
                    <a:lnTo>
                      <a:pt x="576" y="520"/>
                    </a:lnTo>
                    <a:lnTo>
                      <a:pt x="576" y="520"/>
                    </a:lnTo>
                    <a:lnTo>
                      <a:pt x="512" y="444"/>
                    </a:lnTo>
                    <a:lnTo>
                      <a:pt x="512" y="444"/>
                    </a:lnTo>
                    <a:lnTo>
                      <a:pt x="446" y="368"/>
                    </a:lnTo>
                    <a:lnTo>
                      <a:pt x="446" y="368"/>
                    </a:lnTo>
                    <a:lnTo>
                      <a:pt x="432" y="354"/>
                    </a:lnTo>
                    <a:lnTo>
                      <a:pt x="432" y="354"/>
                    </a:lnTo>
                    <a:lnTo>
                      <a:pt x="422" y="344"/>
                    </a:lnTo>
                    <a:lnTo>
                      <a:pt x="422" y="344"/>
                    </a:lnTo>
                    <a:lnTo>
                      <a:pt x="412" y="336"/>
                    </a:lnTo>
                    <a:lnTo>
                      <a:pt x="412" y="336"/>
                    </a:lnTo>
                    <a:lnTo>
                      <a:pt x="420" y="346"/>
                    </a:lnTo>
                    <a:lnTo>
                      <a:pt x="420" y="346"/>
                    </a:lnTo>
                    <a:lnTo>
                      <a:pt x="428" y="358"/>
                    </a:lnTo>
                    <a:lnTo>
                      <a:pt x="428" y="358"/>
                    </a:lnTo>
                    <a:lnTo>
                      <a:pt x="440" y="374"/>
                    </a:lnTo>
                    <a:lnTo>
                      <a:pt x="440" y="374"/>
                    </a:lnTo>
                    <a:lnTo>
                      <a:pt x="504" y="450"/>
                    </a:lnTo>
                    <a:lnTo>
                      <a:pt x="504" y="450"/>
                    </a:lnTo>
                    <a:lnTo>
                      <a:pt x="570" y="524"/>
                    </a:lnTo>
                    <a:lnTo>
                      <a:pt x="570" y="524"/>
                    </a:lnTo>
                    <a:lnTo>
                      <a:pt x="584" y="538"/>
                    </a:lnTo>
                    <a:lnTo>
                      <a:pt x="584" y="538"/>
                    </a:lnTo>
                    <a:lnTo>
                      <a:pt x="594" y="548"/>
                    </a:lnTo>
                    <a:lnTo>
                      <a:pt x="594" y="548"/>
                    </a:lnTo>
                    <a:lnTo>
                      <a:pt x="600" y="554"/>
                    </a:lnTo>
                    <a:lnTo>
                      <a:pt x="598" y="906"/>
                    </a:lnTo>
                    <a:lnTo>
                      <a:pt x="598" y="906"/>
                    </a:lnTo>
                    <a:lnTo>
                      <a:pt x="592" y="898"/>
                    </a:lnTo>
                    <a:lnTo>
                      <a:pt x="592" y="898"/>
                    </a:lnTo>
                    <a:lnTo>
                      <a:pt x="578" y="882"/>
                    </a:lnTo>
                    <a:lnTo>
                      <a:pt x="578" y="882"/>
                    </a:lnTo>
                    <a:lnTo>
                      <a:pt x="560" y="860"/>
                    </a:lnTo>
                    <a:lnTo>
                      <a:pt x="560" y="860"/>
                    </a:lnTo>
                    <a:lnTo>
                      <a:pt x="456" y="752"/>
                    </a:lnTo>
                    <a:lnTo>
                      <a:pt x="456" y="752"/>
                    </a:lnTo>
                    <a:lnTo>
                      <a:pt x="352" y="642"/>
                    </a:lnTo>
                    <a:lnTo>
                      <a:pt x="352" y="642"/>
                    </a:lnTo>
                    <a:lnTo>
                      <a:pt x="332" y="624"/>
                    </a:lnTo>
                    <a:lnTo>
                      <a:pt x="332" y="624"/>
                    </a:lnTo>
                    <a:lnTo>
                      <a:pt x="316" y="608"/>
                    </a:lnTo>
                    <a:lnTo>
                      <a:pt x="316" y="608"/>
                    </a:lnTo>
                    <a:lnTo>
                      <a:pt x="302" y="596"/>
                    </a:lnTo>
                    <a:lnTo>
                      <a:pt x="302" y="596"/>
                    </a:lnTo>
                    <a:lnTo>
                      <a:pt x="314" y="610"/>
                    </a:lnTo>
                    <a:lnTo>
                      <a:pt x="314" y="610"/>
                    </a:lnTo>
                    <a:lnTo>
                      <a:pt x="328" y="628"/>
                    </a:lnTo>
                    <a:lnTo>
                      <a:pt x="328" y="628"/>
                    </a:lnTo>
                    <a:lnTo>
                      <a:pt x="346" y="648"/>
                    </a:lnTo>
                    <a:lnTo>
                      <a:pt x="346" y="648"/>
                    </a:lnTo>
                    <a:lnTo>
                      <a:pt x="450" y="758"/>
                    </a:lnTo>
                    <a:lnTo>
                      <a:pt x="450" y="758"/>
                    </a:lnTo>
                    <a:lnTo>
                      <a:pt x="554" y="866"/>
                    </a:lnTo>
                    <a:lnTo>
                      <a:pt x="554" y="866"/>
                    </a:lnTo>
                    <a:lnTo>
                      <a:pt x="574" y="886"/>
                    </a:lnTo>
                    <a:lnTo>
                      <a:pt x="574" y="886"/>
                    </a:lnTo>
                    <a:lnTo>
                      <a:pt x="590" y="900"/>
                    </a:lnTo>
                    <a:lnTo>
                      <a:pt x="590" y="900"/>
                    </a:lnTo>
                    <a:lnTo>
                      <a:pt x="598" y="908"/>
                    </a:lnTo>
                    <a:lnTo>
                      <a:pt x="596" y="1262"/>
                    </a:lnTo>
                    <a:lnTo>
                      <a:pt x="596" y="1262"/>
                    </a:lnTo>
                    <a:lnTo>
                      <a:pt x="586" y="1252"/>
                    </a:lnTo>
                    <a:lnTo>
                      <a:pt x="586" y="1252"/>
                    </a:lnTo>
                    <a:lnTo>
                      <a:pt x="568" y="1232"/>
                    </a:lnTo>
                    <a:lnTo>
                      <a:pt x="568" y="1232"/>
                    </a:lnTo>
                    <a:lnTo>
                      <a:pt x="542" y="1206"/>
                    </a:lnTo>
                    <a:lnTo>
                      <a:pt x="542" y="1206"/>
                    </a:lnTo>
                    <a:lnTo>
                      <a:pt x="400" y="1074"/>
                    </a:lnTo>
                    <a:lnTo>
                      <a:pt x="400" y="1074"/>
                    </a:lnTo>
                    <a:lnTo>
                      <a:pt x="258" y="944"/>
                    </a:lnTo>
                    <a:lnTo>
                      <a:pt x="258" y="944"/>
                    </a:lnTo>
                    <a:lnTo>
                      <a:pt x="232" y="920"/>
                    </a:lnTo>
                    <a:lnTo>
                      <a:pt x="232" y="920"/>
                    </a:lnTo>
                    <a:lnTo>
                      <a:pt x="210" y="902"/>
                    </a:lnTo>
                    <a:lnTo>
                      <a:pt x="210" y="902"/>
                    </a:lnTo>
                    <a:lnTo>
                      <a:pt x="192" y="886"/>
                    </a:lnTo>
                    <a:lnTo>
                      <a:pt x="192" y="886"/>
                    </a:lnTo>
                    <a:lnTo>
                      <a:pt x="208" y="904"/>
                    </a:lnTo>
                    <a:lnTo>
                      <a:pt x="208" y="904"/>
                    </a:lnTo>
                    <a:lnTo>
                      <a:pt x="228" y="924"/>
                    </a:lnTo>
                    <a:lnTo>
                      <a:pt x="228" y="924"/>
                    </a:lnTo>
                    <a:lnTo>
                      <a:pt x="252" y="950"/>
                    </a:lnTo>
                    <a:lnTo>
                      <a:pt x="252" y="950"/>
                    </a:lnTo>
                    <a:lnTo>
                      <a:pt x="394" y="1082"/>
                    </a:lnTo>
                    <a:lnTo>
                      <a:pt x="394" y="1082"/>
                    </a:lnTo>
                    <a:lnTo>
                      <a:pt x="536" y="1212"/>
                    </a:lnTo>
                    <a:lnTo>
                      <a:pt x="536" y="1212"/>
                    </a:lnTo>
                    <a:lnTo>
                      <a:pt x="564" y="1236"/>
                    </a:lnTo>
                    <a:lnTo>
                      <a:pt x="564" y="1236"/>
                    </a:lnTo>
                    <a:lnTo>
                      <a:pt x="584" y="1254"/>
                    </a:lnTo>
                    <a:lnTo>
                      <a:pt x="584" y="1254"/>
                    </a:lnTo>
                    <a:lnTo>
                      <a:pt x="596" y="1264"/>
                    </a:lnTo>
                    <a:lnTo>
                      <a:pt x="594" y="1616"/>
                    </a:lnTo>
                    <a:lnTo>
                      <a:pt x="594" y="1616"/>
                    </a:lnTo>
                    <a:lnTo>
                      <a:pt x="582" y="1606"/>
                    </a:lnTo>
                    <a:lnTo>
                      <a:pt x="582" y="1606"/>
                    </a:lnTo>
                    <a:lnTo>
                      <a:pt x="558" y="1584"/>
                    </a:lnTo>
                    <a:lnTo>
                      <a:pt x="558" y="1584"/>
                    </a:lnTo>
                    <a:lnTo>
                      <a:pt x="526" y="1554"/>
                    </a:lnTo>
                    <a:lnTo>
                      <a:pt x="526" y="1554"/>
                    </a:lnTo>
                    <a:lnTo>
                      <a:pt x="352" y="1404"/>
                    </a:lnTo>
                    <a:lnTo>
                      <a:pt x="352" y="1404"/>
                    </a:lnTo>
                    <a:lnTo>
                      <a:pt x="178" y="1254"/>
                    </a:lnTo>
                    <a:lnTo>
                      <a:pt x="178" y="1254"/>
                    </a:lnTo>
                    <a:lnTo>
                      <a:pt x="144" y="1228"/>
                    </a:lnTo>
                    <a:lnTo>
                      <a:pt x="144" y="1228"/>
                    </a:lnTo>
                    <a:lnTo>
                      <a:pt x="118" y="1206"/>
                    </a:lnTo>
                    <a:lnTo>
                      <a:pt x="118" y="1206"/>
                    </a:lnTo>
                    <a:lnTo>
                      <a:pt x="94" y="1190"/>
                    </a:lnTo>
                    <a:lnTo>
                      <a:pt x="94" y="1190"/>
                    </a:lnTo>
                    <a:lnTo>
                      <a:pt x="116" y="1210"/>
                    </a:lnTo>
                    <a:lnTo>
                      <a:pt x="116" y="1210"/>
                    </a:lnTo>
                    <a:lnTo>
                      <a:pt x="140" y="1232"/>
                    </a:lnTo>
                    <a:lnTo>
                      <a:pt x="140" y="1232"/>
                    </a:lnTo>
                    <a:lnTo>
                      <a:pt x="172" y="1260"/>
                    </a:lnTo>
                    <a:lnTo>
                      <a:pt x="172" y="1260"/>
                    </a:lnTo>
                    <a:lnTo>
                      <a:pt x="346" y="1410"/>
                    </a:lnTo>
                    <a:lnTo>
                      <a:pt x="346" y="1410"/>
                    </a:lnTo>
                    <a:lnTo>
                      <a:pt x="522" y="1560"/>
                    </a:lnTo>
                    <a:lnTo>
                      <a:pt x="522" y="1560"/>
                    </a:lnTo>
                    <a:lnTo>
                      <a:pt x="538" y="1576"/>
                    </a:lnTo>
                    <a:lnTo>
                      <a:pt x="554" y="1588"/>
                    </a:lnTo>
                    <a:lnTo>
                      <a:pt x="554" y="1588"/>
                    </a:lnTo>
                    <a:lnTo>
                      <a:pt x="580" y="1608"/>
                    </a:lnTo>
                    <a:lnTo>
                      <a:pt x="580" y="1608"/>
                    </a:lnTo>
                    <a:lnTo>
                      <a:pt x="594" y="1618"/>
                    </a:lnTo>
                    <a:lnTo>
                      <a:pt x="592" y="1914"/>
                    </a:lnTo>
                    <a:lnTo>
                      <a:pt x="592" y="1914"/>
                    </a:lnTo>
                    <a:lnTo>
                      <a:pt x="580" y="1902"/>
                    </a:lnTo>
                    <a:lnTo>
                      <a:pt x="580" y="1902"/>
                    </a:lnTo>
                    <a:lnTo>
                      <a:pt x="552" y="1880"/>
                    </a:lnTo>
                    <a:lnTo>
                      <a:pt x="552" y="1880"/>
                    </a:lnTo>
                    <a:lnTo>
                      <a:pt x="516" y="1850"/>
                    </a:lnTo>
                    <a:lnTo>
                      <a:pt x="516" y="1850"/>
                    </a:lnTo>
                    <a:lnTo>
                      <a:pt x="318" y="1700"/>
                    </a:lnTo>
                    <a:lnTo>
                      <a:pt x="318" y="1700"/>
                    </a:lnTo>
                    <a:lnTo>
                      <a:pt x="120" y="1550"/>
                    </a:lnTo>
                    <a:lnTo>
                      <a:pt x="120" y="1550"/>
                    </a:lnTo>
                    <a:lnTo>
                      <a:pt x="82" y="1522"/>
                    </a:lnTo>
                    <a:lnTo>
                      <a:pt x="82" y="1522"/>
                    </a:lnTo>
                    <a:lnTo>
                      <a:pt x="52" y="1502"/>
                    </a:lnTo>
                    <a:lnTo>
                      <a:pt x="52" y="1502"/>
                    </a:lnTo>
                    <a:lnTo>
                      <a:pt x="26" y="1484"/>
                    </a:lnTo>
                    <a:lnTo>
                      <a:pt x="26" y="1484"/>
                    </a:lnTo>
                    <a:lnTo>
                      <a:pt x="50" y="1504"/>
                    </a:lnTo>
                    <a:lnTo>
                      <a:pt x="50" y="1504"/>
                    </a:lnTo>
                    <a:lnTo>
                      <a:pt x="78" y="1528"/>
                    </a:lnTo>
                    <a:lnTo>
                      <a:pt x="78" y="1528"/>
                    </a:lnTo>
                    <a:lnTo>
                      <a:pt x="114" y="1556"/>
                    </a:lnTo>
                    <a:lnTo>
                      <a:pt x="114" y="1556"/>
                    </a:lnTo>
                    <a:lnTo>
                      <a:pt x="312" y="1706"/>
                    </a:lnTo>
                    <a:lnTo>
                      <a:pt x="312" y="1706"/>
                    </a:lnTo>
                    <a:lnTo>
                      <a:pt x="510" y="1858"/>
                    </a:lnTo>
                    <a:lnTo>
                      <a:pt x="510" y="1858"/>
                    </a:lnTo>
                    <a:lnTo>
                      <a:pt x="548" y="1884"/>
                    </a:lnTo>
                    <a:lnTo>
                      <a:pt x="548" y="1884"/>
                    </a:lnTo>
                    <a:lnTo>
                      <a:pt x="578" y="1906"/>
                    </a:lnTo>
                    <a:lnTo>
                      <a:pt x="578" y="1906"/>
                    </a:lnTo>
                    <a:lnTo>
                      <a:pt x="592" y="1916"/>
                    </a:lnTo>
                    <a:lnTo>
                      <a:pt x="592" y="2176"/>
                    </a:lnTo>
                    <a:lnTo>
                      <a:pt x="592" y="2176"/>
                    </a:lnTo>
                    <a:lnTo>
                      <a:pt x="578" y="2166"/>
                    </a:lnTo>
                    <a:lnTo>
                      <a:pt x="578" y="2166"/>
                    </a:lnTo>
                    <a:lnTo>
                      <a:pt x="550" y="2144"/>
                    </a:lnTo>
                    <a:lnTo>
                      <a:pt x="550" y="2144"/>
                    </a:lnTo>
                    <a:lnTo>
                      <a:pt x="512" y="2114"/>
                    </a:lnTo>
                    <a:lnTo>
                      <a:pt x="512" y="2114"/>
                    </a:lnTo>
                    <a:lnTo>
                      <a:pt x="304" y="1966"/>
                    </a:lnTo>
                    <a:lnTo>
                      <a:pt x="304" y="1966"/>
                    </a:lnTo>
                    <a:lnTo>
                      <a:pt x="98" y="1818"/>
                    </a:lnTo>
                    <a:lnTo>
                      <a:pt x="98" y="1818"/>
                    </a:lnTo>
                    <a:lnTo>
                      <a:pt x="58" y="1790"/>
                    </a:lnTo>
                    <a:lnTo>
                      <a:pt x="58" y="1790"/>
                    </a:lnTo>
                    <a:lnTo>
                      <a:pt x="28" y="1770"/>
                    </a:lnTo>
                    <a:lnTo>
                      <a:pt x="28" y="1770"/>
                    </a:lnTo>
                    <a:lnTo>
                      <a:pt x="0" y="1754"/>
                    </a:lnTo>
                    <a:lnTo>
                      <a:pt x="0" y="1754"/>
                    </a:lnTo>
                    <a:lnTo>
                      <a:pt x="26" y="1772"/>
                    </a:lnTo>
                    <a:lnTo>
                      <a:pt x="26" y="1772"/>
                    </a:lnTo>
                    <a:lnTo>
                      <a:pt x="54" y="1796"/>
                    </a:lnTo>
                    <a:lnTo>
                      <a:pt x="54" y="1796"/>
                    </a:lnTo>
                    <a:lnTo>
                      <a:pt x="92" y="1824"/>
                    </a:lnTo>
                    <a:lnTo>
                      <a:pt x="92" y="1824"/>
                    </a:lnTo>
                    <a:lnTo>
                      <a:pt x="300" y="1972"/>
                    </a:lnTo>
                    <a:lnTo>
                      <a:pt x="300" y="1972"/>
                    </a:lnTo>
                    <a:lnTo>
                      <a:pt x="506" y="2122"/>
                    </a:lnTo>
                    <a:lnTo>
                      <a:pt x="506" y="2122"/>
                    </a:lnTo>
                    <a:lnTo>
                      <a:pt x="546" y="2148"/>
                    </a:lnTo>
                    <a:lnTo>
                      <a:pt x="546" y="2148"/>
                    </a:lnTo>
                    <a:lnTo>
                      <a:pt x="576" y="2168"/>
                    </a:lnTo>
                    <a:lnTo>
                      <a:pt x="576" y="2168"/>
                    </a:lnTo>
                    <a:lnTo>
                      <a:pt x="592" y="2178"/>
                    </a:lnTo>
                    <a:lnTo>
                      <a:pt x="590" y="2388"/>
                    </a:lnTo>
                    <a:lnTo>
                      <a:pt x="590" y="2388"/>
                    </a:lnTo>
                    <a:lnTo>
                      <a:pt x="578" y="2380"/>
                    </a:lnTo>
                    <a:lnTo>
                      <a:pt x="578" y="2380"/>
                    </a:lnTo>
                    <a:lnTo>
                      <a:pt x="550" y="2358"/>
                    </a:lnTo>
                    <a:lnTo>
                      <a:pt x="550" y="2358"/>
                    </a:lnTo>
                    <a:lnTo>
                      <a:pt x="514" y="2332"/>
                    </a:lnTo>
                    <a:lnTo>
                      <a:pt x="514" y="2332"/>
                    </a:lnTo>
                    <a:lnTo>
                      <a:pt x="310" y="2194"/>
                    </a:lnTo>
                    <a:lnTo>
                      <a:pt x="310" y="2194"/>
                    </a:lnTo>
                    <a:lnTo>
                      <a:pt x="108" y="2054"/>
                    </a:lnTo>
                    <a:lnTo>
                      <a:pt x="108" y="2054"/>
                    </a:lnTo>
                    <a:lnTo>
                      <a:pt x="70" y="2030"/>
                    </a:lnTo>
                    <a:lnTo>
                      <a:pt x="70" y="2030"/>
                    </a:lnTo>
                    <a:lnTo>
                      <a:pt x="40" y="2012"/>
                    </a:lnTo>
                    <a:lnTo>
                      <a:pt x="40" y="2012"/>
                    </a:lnTo>
                    <a:lnTo>
                      <a:pt x="14" y="1996"/>
                    </a:lnTo>
                    <a:lnTo>
                      <a:pt x="14" y="1996"/>
                    </a:lnTo>
                    <a:lnTo>
                      <a:pt x="38" y="2014"/>
                    </a:lnTo>
                    <a:lnTo>
                      <a:pt x="38" y="2014"/>
                    </a:lnTo>
                    <a:lnTo>
                      <a:pt x="66" y="2036"/>
                    </a:lnTo>
                    <a:lnTo>
                      <a:pt x="66" y="2036"/>
                    </a:lnTo>
                    <a:lnTo>
                      <a:pt x="104" y="2062"/>
                    </a:lnTo>
                    <a:lnTo>
                      <a:pt x="104" y="2062"/>
                    </a:lnTo>
                    <a:lnTo>
                      <a:pt x="306" y="2200"/>
                    </a:lnTo>
                    <a:lnTo>
                      <a:pt x="306" y="2200"/>
                    </a:lnTo>
                    <a:lnTo>
                      <a:pt x="508" y="2338"/>
                    </a:lnTo>
                    <a:lnTo>
                      <a:pt x="508" y="2338"/>
                    </a:lnTo>
                    <a:lnTo>
                      <a:pt x="548" y="2364"/>
                    </a:lnTo>
                    <a:lnTo>
                      <a:pt x="548" y="2364"/>
                    </a:lnTo>
                    <a:lnTo>
                      <a:pt x="578" y="2382"/>
                    </a:lnTo>
                    <a:lnTo>
                      <a:pt x="578" y="2382"/>
                    </a:lnTo>
                    <a:lnTo>
                      <a:pt x="590" y="2390"/>
                    </a:lnTo>
                    <a:lnTo>
                      <a:pt x="588" y="2582"/>
                    </a:lnTo>
                    <a:lnTo>
                      <a:pt x="588" y="2582"/>
                    </a:lnTo>
                    <a:lnTo>
                      <a:pt x="580" y="2576"/>
                    </a:lnTo>
                    <a:lnTo>
                      <a:pt x="580" y="2576"/>
                    </a:lnTo>
                    <a:lnTo>
                      <a:pt x="554" y="2556"/>
                    </a:lnTo>
                    <a:lnTo>
                      <a:pt x="554" y="2556"/>
                    </a:lnTo>
                    <a:lnTo>
                      <a:pt x="520" y="2532"/>
                    </a:lnTo>
                    <a:lnTo>
                      <a:pt x="520" y="2532"/>
                    </a:lnTo>
                    <a:lnTo>
                      <a:pt x="328" y="2404"/>
                    </a:lnTo>
                    <a:lnTo>
                      <a:pt x="328" y="2404"/>
                    </a:lnTo>
                    <a:lnTo>
                      <a:pt x="138" y="2276"/>
                    </a:lnTo>
                    <a:lnTo>
                      <a:pt x="138" y="2276"/>
                    </a:lnTo>
                    <a:lnTo>
                      <a:pt x="102" y="2254"/>
                    </a:lnTo>
                    <a:lnTo>
                      <a:pt x="102" y="2254"/>
                    </a:lnTo>
                    <a:lnTo>
                      <a:pt x="74" y="2238"/>
                    </a:lnTo>
                    <a:lnTo>
                      <a:pt x="74" y="2238"/>
                    </a:lnTo>
                    <a:lnTo>
                      <a:pt x="48" y="2222"/>
                    </a:lnTo>
                    <a:lnTo>
                      <a:pt x="48" y="2222"/>
                    </a:lnTo>
                    <a:lnTo>
                      <a:pt x="72" y="2240"/>
                    </a:lnTo>
                    <a:lnTo>
                      <a:pt x="72" y="2240"/>
                    </a:lnTo>
                    <a:lnTo>
                      <a:pt x="98" y="2260"/>
                    </a:lnTo>
                    <a:lnTo>
                      <a:pt x="98" y="2260"/>
                    </a:lnTo>
                    <a:lnTo>
                      <a:pt x="134" y="2284"/>
                    </a:lnTo>
                    <a:lnTo>
                      <a:pt x="134" y="2284"/>
                    </a:lnTo>
                    <a:lnTo>
                      <a:pt x="324" y="2412"/>
                    </a:lnTo>
                    <a:lnTo>
                      <a:pt x="324" y="2412"/>
                    </a:lnTo>
                    <a:lnTo>
                      <a:pt x="514" y="2538"/>
                    </a:lnTo>
                    <a:lnTo>
                      <a:pt x="514" y="2538"/>
                    </a:lnTo>
                    <a:lnTo>
                      <a:pt x="550" y="2562"/>
                    </a:lnTo>
                    <a:lnTo>
                      <a:pt x="550" y="2562"/>
                    </a:lnTo>
                    <a:lnTo>
                      <a:pt x="578" y="2578"/>
                    </a:lnTo>
                    <a:lnTo>
                      <a:pt x="578" y="2578"/>
                    </a:lnTo>
                    <a:lnTo>
                      <a:pt x="588" y="2584"/>
                    </a:lnTo>
                    <a:lnTo>
                      <a:pt x="588" y="2776"/>
                    </a:lnTo>
                    <a:lnTo>
                      <a:pt x="588" y="2776"/>
                    </a:lnTo>
                    <a:lnTo>
                      <a:pt x="582" y="2772"/>
                    </a:lnTo>
                    <a:lnTo>
                      <a:pt x="582" y="2772"/>
                    </a:lnTo>
                    <a:lnTo>
                      <a:pt x="558" y="2754"/>
                    </a:lnTo>
                    <a:lnTo>
                      <a:pt x="558" y="2754"/>
                    </a:lnTo>
                    <a:lnTo>
                      <a:pt x="526" y="2732"/>
                    </a:lnTo>
                    <a:lnTo>
                      <a:pt x="526" y="2732"/>
                    </a:lnTo>
                    <a:lnTo>
                      <a:pt x="352" y="2614"/>
                    </a:lnTo>
                    <a:lnTo>
                      <a:pt x="352" y="2614"/>
                    </a:lnTo>
                    <a:lnTo>
                      <a:pt x="176" y="2498"/>
                    </a:lnTo>
                    <a:lnTo>
                      <a:pt x="176" y="2498"/>
                    </a:lnTo>
                    <a:lnTo>
                      <a:pt x="144" y="2476"/>
                    </a:lnTo>
                    <a:lnTo>
                      <a:pt x="144" y="2476"/>
                    </a:lnTo>
                    <a:lnTo>
                      <a:pt x="118" y="2462"/>
                    </a:lnTo>
                    <a:lnTo>
                      <a:pt x="118" y="2462"/>
                    </a:lnTo>
                    <a:lnTo>
                      <a:pt x="94" y="2448"/>
                    </a:lnTo>
                    <a:lnTo>
                      <a:pt x="94" y="2448"/>
                    </a:lnTo>
                    <a:lnTo>
                      <a:pt x="116" y="2464"/>
                    </a:lnTo>
                    <a:lnTo>
                      <a:pt x="116" y="2464"/>
                    </a:lnTo>
                    <a:lnTo>
                      <a:pt x="140" y="2482"/>
                    </a:lnTo>
                    <a:lnTo>
                      <a:pt x="140" y="2482"/>
                    </a:lnTo>
                    <a:lnTo>
                      <a:pt x="172" y="2504"/>
                    </a:lnTo>
                    <a:lnTo>
                      <a:pt x="172" y="2504"/>
                    </a:lnTo>
                    <a:lnTo>
                      <a:pt x="346" y="2622"/>
                    </a:lnTo>
                    <a:lnTo>
                      <a:pt x="346" y="2622"/>
                    </a:lnTo>
                    <a:lnTo>
                      <a:pt x="522" y="2738"/>
                    </a:lnTo>
                    <a:lnTo>
                      <a:pt x="522" y="2738"/>
                    </a:lnTo>
                    <a:lnTo>
                      <a:pt x="554" y="2760"/>
                    </a:lnTo>
                    <a:lnTo>
                      <a:pt x="554" y="2760"/>
                    </a:lnTo>
                    <a:lnTo>
                      <a:pt x="580" y="2776"/>
                    </a:lnTo>
                    <a:lnTo>
                      <a:pt x="580" y="2776"/>
                    </a:lnTo>
                    <a:lnTo>
                      <a:pt x="588" y="2780"/>
                    </a:lnTo>
                    <a:lnTo>
                      <a:pt x="586" y="2904"/>
                    </a:lnTo>
                    <a:lnTo>
                      <a:pt x="586" y="2904"/>
                    </a:lnTo>
                    <a:lnTo>
                      <a:pt x="586" y="2902"/>
                    </a:lnTo>
                    <a:lnTo>
                      <a:pt x="586" y="2902"/>
                    </a:lnTo>
                    <a:lnTo>
                      <a:pt x="566" y="2886"/>
                    </a:lnTo>
                    <a:lnTo>
                      <a:pt x="566" y="2886"/>
                    </a:lnTo>
                    <a:lnTo>
                      <a:pt x="538" y="2868"/>
                    </a:lnTo>
                    <a:lnTo>
                      <a:pt x="538" y="2868"/>
                    </a:lnTo>
                    <a:lnTo>
                      <a:pt x="390" y="2770"/>
                    </a:lnTo>
                    <a:lnTo>
                      <a:pt x="390" y="2770"/>
                    </a:lnTo>
                    <a:lnTo>
                      <a:pt x="240" y="2672"/>
                    </a:lnTo>
                    <a:lnTo>
                      <a:pt x="240" y="2672"/>
                    </a:lnTo>
                    <a:lnTo>
                      <a:pt x="212" y="2656"/>
                    </a:lnTo>
                    <a:lnTo>
                      <a:pt x="212" y="2656"/>
                    </a:lnTo>
                    <a:lnTo>
                      <a:pt x="190" y="2642"/>
                    </a:lnTo>
                    <a:lnTo>
                      <a:pt x="190" y="2642"/>
                    </a:lnTo>
                    <a:lnTo>
                      <a:pt x="170" y="2632"/>
                    </a:lnTo>
                    <a:lnTo>
                      <a:pt x="170" y="2632"/>
                    </a:lnTo>
                    <a:lnTo>
                      <a:pt x="188" y="2646"/>
                    </a:lnTo>
                    <a:lnTo>
                      <a:pt x="188" y="2646"/>
                    </a:lnTo>
                    <a:lnTo>
                      <a:pt x="208" y="2660"/>
                    </a:lnTo>
                    <a:lnTo>
                      <a:pt x="208" y="2660"/>
                    </a:lnTo>
                    <a:lnTo>
                      <a:pt x="236" y="2680"/>
                    </a:lnTo>
                    <a:lnTo>
                      <a:pt x="236" y="2680"/>
                    </a:lnTo>
                    <a:lnTo>
                      <a:pt x="384" y="2778"/>
                    </a:lnTo>
                    <a:lnTo>
                      <a:pt x="384" y="2778"/>
                    </a:lnTo>
                    <a:lnTo>
                      <a:pt x="534" y="2874"/>
                    </a:lnTo>
                    <a:lnTo>
                      <a:pt x="534" y="2874"/>
                    </a:lnTo>
                    <a:lnTo>
                      <a:pt x="562" y="2892"/>
                    </a:lnTo>
                    <a:lnTo>
                      <a:pt x="562" y="2892"/>
                    </a:lnTo>
                    <a:lnTo>
                      <a:pt x="584" y="2904"/>
                    </a:lnTo>
                    <a:lnTo>
                      <a:pt x="584" y="2904"/>
                    </a:lnTo>
                    <a:lnTo>
                      <a:pt x="586" y="2906"/>
                    </a:lnTo>
                    <a:lnTo>
                      <a:pt x="586" y="2996"/>
                    </a:lnTo>
                    <a:lnTo>
                      <a:pt x="620" y="2996"/>
                    </a:lnTo>
                    <a:lnTo>
                      <a:pt x="620" y="2906"/>
                    </a:lnTo>
                    <a:lnTo>
                      <a:pt x="620" y="2906"/>
                    </a:lnTo>
                    <a:lnTo>
                      <a:pt x="622" y="2904"/>
                    </a:lnTo>
                    <a:lnTo>
                      <a:pt x="622" y="2904"/>
                    </a:lnTo>
                    <a:lnTo>
                      <a:pt x="646" y="2892"/>
                    </a:lnTo>
                    <a:lnTo>
                      <a:pt x="646" y="2892"/>
                    </a:lnTo>
                    <a:lnTo>
                      <a:pt x="674" y="2874"/>
                    </a:lnTo>
                    <a:lnTo>
                      <a:pt x="674" y="2874"/>
                    </a:lnTo>
                    <a:lnTo>
                      <a:pt x="708" y="2852"/>
                    </a:lnTo>
                    <a:lnTo>
                      <a:pt x="708" y="2842"/>
                    </a:lnTo>
                    <a:close/>
                  </a:path>
                </a:pathLst>
              </a:custGeom>
              <a:solidFill>
                <a:schemeClr val="bg1">
                  <a:alpha val="22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5" name="Freeform 121"/>
              <p:cNvSpPr>
                <a:spLocks/>
              </p:cNvSpPr>
              <p:nvPr/>
            </p:nvSpPr>
            <p:spPr bwMode="auto">
              <a:xfrm>
                <a:off x="7850550" y="1065213"/>
                <a:ext cx="1123950" cy="4816475"/>
              </a:xfrm>
              <a:custGeom>
                <a:avLst/>
                <a:gdLst/>
                <a:ahLst/>
                <a:cxnLst>
                  <a:cxn ang="0">
                    <a:pos x="620" y="2940"/>
                  </a:cxn>
                  <a:cxn ang="0">
                    <a:pos x="708" y="2760"/>
                  </a:cxn>
                  <a:cxn ang="0">
                    <a:pos x="620" y="2814"/>
                  </a:cxn>
                  <a:cxn ang="0">
                    <a:pos x="708" y="2566"/>
                  </a:cxn>
                  <a:cxn ang="0">
                    <a:pos x="618" y="2620"/>
                  </a:cxn>
                  <a:cxn ang="0">
                    <a:pos x="708" y="2370"/>
                  </a:cxn>
                  <a:cxn ang="0">
                    <a:pos x="616" y="2424"/>
                  </a:cxn>
                  <a:cxn ang="0">
                    <a:pos x="708" y="2154"/>
                  </a:cxn>
                  <a:cxn ang="0">
                    <a:pos x="616" y="2214"/>
                  </a:cxn>
                  <a:cxn ang="0">
                    <a:pos x="708" y="1886"/>
                  </a:cxn>
                  <a:cxn ang="0">
                    <a:pos x="614" y="1950"/>
                  </a:cxn>
                  <a:cxn ang="0">
                    <a:pos x="708" y="1578"/>
                  </a:cxn>
                  <a:cxn ang="0">
                    <a:pos x="612" y="1654"/>
                  </a:cxn>
                  <a:cxn ang="0">
                    <a:pos x="708" y="1216"/>
                  </a:cxn>
                  <a:cxn ang="0">
                    <a:pos x="610" y="1298"/>
                  </a:cxn>
                  <a:cxn ang="0">
                    <a:pos x="708" y="846"/>
                  </a:cxn>
                  <a:cxn ang="0">
                    <a:pos x="608" y="944"/>
                  </a:cxn>
                  <a:cxn ang="0">
                    <a:pos x="702" y="486"/>
                  </a:cxn>
                  <a:cxn ang="0">
                    <a:pos x="618" y="570"/>
                  </a:cxn>
                  <a:cxn ang="0">
                    <a:pos x="596" y="582"/>
                  </a:cxn>
                  <a:cxn ang="0">
                    <a:pos x="432" y="392"/>
                  </a:cxn>
                  <a:cxn ang="0">
                    <a:pos x="428" y="396"/>
                  </a:cxn>
                  <a:cxn ang="0">
                    <a:pos x="594" y="584"/>
                  </a:cxn>
                  <a:cxn ang="0">
                    <a:pos x="560" y="898"/>
                  </a:cxn>
                  <a:cxn ang="0">
                    <a:pos x="316" y="646"/>
                  </a:cxn>
                  <a:cxn ang="0">
                    <a:pos x="450" y="794"/>
                  </a:cxn>
                  <a:cxn ang="0">
                    <a:pos x="596" y="1298"/>
                  </a:cxn>
                  <a:cxn ang="0">
                    <a:pos x="400" y="1112"/>
                  </a:cxn>
                  <a:cxn ang="0">
                    <a:pos x="208" y="942"/>
                  </a:cxn>
                  <a:cxn ang="0">
                    <a:pos x="536" y="1250"/>
                  </a:cxn>
                  <a:cxn ang="0">
                    <a:pos x="582" y="1642"/>
                  </a:cxn>
                  <a:cxn ang="0">
                    <a:pos x="144" y="1264"/>
                  </a:cxn>
                  <a:cxn ang="0">
                    <a:pos x="140" y="1270"/>
                  </a:cxn>
                  <a:cxn ang="0">
                    <a:pos x="580" y="1644"/>
                  </a:cxn>
                  <a:cxn ang="0">
                    <a:pos x="516" y="1888"/>
                  </a:cxn>
                  <a:cxn ang="0">
                    <a:pos x="52" y="1540"/>
                  </a:cxn>
                  <a:cxn ang="0">
                    <a:pos x="312" y="1744"/>
                  </a:cxn>
                  <a:cxn ang="0">
                    <a:pos x="590" y="2214"/>
                  </a:cxn>
                  <a:cxn ang="0">
                    <a:pos x="304" y="2002"/>
                  </a:cxn>
                  <a:cxn ang="0">
                    <a:pos x="26" y="1810"/>
                  </a:cxn>
                  <a:cxn ang="0">
                    <a:pos x="506" y="2158"/>
                  </a:cxn>
                  <a:cxn ang="0">
                    <a:pos x="578" y="2416"/>
                  </a:cxn>
                  <a:cxn ang="0">
                    <a:pos x="70" y="2066"/>
                  </a:cxn>
                  <a:cxn ang="0">
                    <a:pos x="66" y="2072"/>
                  </a:cxn>
                  <a:cxn ang="0">
                    <a:pos x="578" y="2418"/>
                  </a:cxn>
                  <a:cxn ang="0">
                    <a:pos x="520" y="2568"/>
                  </a:cxn>
                  <a:cxn ang="0">
                    <a:pos x="74" y="2274"/>
                  </a:cxn>
                  <a:cxn ang="0">
                    <a:pos x="324" y="2448"/>
                  </a:cxn>
                  <a:cxn ang="0">
                    <a:pos x="588" y="2814"/>
                  </a:cxn>
                  <a:cxn ang="0">
                    <a:pos x="352" y="2652"/>
                  </a:cxn>
                  <a:cxn ang="0">
                    <a:pos x="116" y="2500"/>
                  </a:cxn>
                  <a:cxn ang="0">
                    <a:pos x="522" y="2776"/>
                  </a:cxn>
                  <a:cxn ang="0">
                    <a:pos x="586" y="2940"/>
                  </a:cxn>
                  <a:cxn ang="0">
                    <a:pos x="212" y="2692"/>
                  </a:cxn>
                  <a:cxn ang="0">
                    <a:pos x="208" y="2698"/>
                  </a:cxn>
                  <a:cxn ang="0">
                    <a:pos x="584" y="2942"/>
                  </a:cxn>
                  <a:cxn ang="0">
                    <a:pos x="646" y="2930"/>
                  </a:cxn>
                </a:cxnLst>
                <a:rect l="0" t="0" r="r" b="b"/>
                <a:pathLst>
                  <a:path w="708" h="3034">
                    <a:moveTo>
                      <a:pt x="708" y="2880"/>
                    </a:moveTo>
                    <a:lnTo>
                      <a:pt x="708" y="2880"/>
                    </a:lnTo>
                    <a:lnTo>
                      <a:pt x="668" y="2904"/>
                    </a:lnTo>
                    <a:lnTo>
                      <a:pt x="668" y="2904"/>
                    </a:lnTo>
                    <a:lnTo>
                      <a:pt x="642" y="2924"/>
                    </a:lnTo>
                    <a:lnTo>
                      <a:pt x="642" y="2924"/>
                    </a:lnTo>
                    <a:lnTo>
                      <a:pt x="622" y="2940"/>
                    </a:lnTo>
                    <a:lnTo>
                      <a:pt x="622" y="2940"/>
                    </a:lnTo>
                    <a:lnTo>
                      <a:pt x="620" y="2940"/>
                    </a:lnTo>
                    <a:lnTo>
                      <a:pt x="620" y="2816"/>
                    </a:lnTo>
                    <a:lnTo>
                      <a:pt x="620" y="2816"/>
                    </a:lnTo>
                    <a:lnTo>
                      <a:pt x="626" y="2812"/>
                    </a:lnTo>
                    <a:lnTo>
                      <a:pt x="626" y="2812"/>
                    </a:lnTo>
                    <a:lnTo>
                      <a:pt x="652" y="2796"/>
                    </a:lnTo>
                    <a:lnTo>
                      <a:pt x="652" y="2796"/>
                    </a:lnTo>
                    <a:lnTo>
                      <a:pt x="686" y="2776"/>
                    </a:lnTo>
                    <a:lnTo>
                      <a:pt x="686" y="2776"/>
                    </a:lnTo>
                    <a:lnTo>
                      <a:pt x="708" y="2760"/>
                    </a:lnTo>
                    <a:lnTo>
                      <a:pt x="708" y="2750"/>
                    </a:lnTo>
                    <a:lnTo>
                      <a:pt x="708" y="2750"/>
                    </a:lnTo>
                    <a:lnTo>
                      <a:pt x="680" y="2768"/>
                    </a:lnTo>
                    <a:lnTo>
                      <a:pt x="680" y="2768"/>
                    </a:lnTo>
                    <a:lnTo>
                      <a:pt x="648" y="2792"/>
                    </a:lnTo>
                    <a:lnTo>
                      <a:pt x="648" y="2792"/>
                    </a:lnTo>
                    <a:lnTo>
                      <a:pt x="624" y="2810"/>
                    </a:lnTo>
                    <a:lnTo>
                      <a:pt x="624" y="2810"/>
                    </a:lnTo>
                    <a:lnTo>
                      <a:pt x="620" y="2814"/>
                    </a:lnTo>
                    <a:lnTo>
                      <a:pt x="618" y="2622"/>
                    </a:lnTo>
                    <a:lnTo>
                      <a:pt x="618" y="2622"/>
                    </a:lnTo>
                    <a:lnTo>
                      <a:pt x="628" y="2616"/>
                    </a:lnTo>
                    <a:lnTo>
                      <a:pt x="628" y="2616"/>
                    </a:lnTo>
                    <a:lnTo>
                      <a:pt x="656" y="2598"/>
                    </a:lnTo>
                    <a:lnTo>
                      <a:pt x="656" y="2598"/>
                    </a:lnTo>
                    <a:lnTo>
                      <a:pt x="692" y="2576"/>
                    </a:lnTo>
                    <a:lnTo>
                      <a:pt x="692" y="2576"/>
                    </a:lnTo>
                    <a:lnTo>
                      <a:pt x="708" y="2566"/>
                    </a:lnTo>
                    <a:lnTo>
                      <a:pt x="708" y="2556"/>
                    </a:lnTo>
                    <a:lnTo>
                      <a:pt x="708" y="2556"/>
                    </a:lnTo>
                    <a:lnTo>
                      <a:pt x="688" y="2568"/>
                    </a:lnTo>
                    <a:lnTo>
                      <a:pt x="688" y="2568"/>
                    </a:lnTo>
                    <a:lnTo>
                      <a:pt x="652" y="2594"/>
                    </a:lnTo>
                    <a:lnTo>
                      <a:pt x="652" y="2594"/>
                    </a:lnTo>
                    <a:lnTo>
                      <a:pt x="626" y="2614"/>
                    </a:lnTo>
                    <a:lnTo>
                      <a:pt x="626" y="2614"/>
                    </a:lnTo>
                    <a:lnTo>
                      <a:pt x="618" y="2620"/>
                    </a:lnTo>
                    <a:lnTo>
                      <a:pt x="616" y="2426"/>
                    </a:lnTo>
                    <a:lnTo>
                      <a:pt x="616" y="2426"/>
                    </a:lnTo>
                    <a:lnTo>
                      <a:pt x="630" y="2418"/>
                    </a:lnTo>
                    <a:lnTo>
                      <a:pt x="630" y="2418"/>
                    </a:lnTo>
                    <a:lnTo>
                      <a:pt x="660" y="2400"/>
                    </a:lnTo>
                    <a:lnTo>
                      <a:pt x="660" y="2400"/>
                    </a:lnTo>
                    <a:lnTo>
                      <a:pt x="698" y="2376"/>
                    </a:lnTo>
                    <a:lnTo>
                      <a:pt x="698" y="2376"/>
                    </a:lnTo>
                    <a:lnTo>
                      <a:pt x="708" y="2370"/>
                    </a:lnTo>
                    <a:lnTo>
                      <a:pt x="708" y="2358"/>
                    </a:lnTo>
                    <a:lnTo>
                      <a:pt x="708" y="2358"/>
                    </a:lnTo>
                    <a:lnTo>
                      <a:pt x="694" y="2368"/>
                    </a:lnTo>
                    <a:lnTo>
                      <a:pt x="694" y="2368"/>
                    </a:lnTo>
                    <a:lnTo>
                      <a:pt x="656" y="2396"/>
                    </a:lnTo>
                    <a:lnTo>
                      <a:pt x="656" y="2396"/>
                    </a:lnTo>
                    <a:lnTo>
                      <a:pt x="628" y="2416"/>
                    </a:lnTo>
                    <a:lnTo>
                      <a:pt x="628" y="2416"/>
                    </a:lnTo>
                    <a:lnTo>
                      <a:pt x="616" y="2424"/>
                    </a:lnTo>
                    <a:lnTo>
                      <a:pt x="616" y="2214"/>
                    </a:lnTo>
                    <a:lnTo>
                      <a:pt x="616" y="2214"/>
                    </a:lnTo>
                    <a:lnTo>
                      <a:pt x="630" y="2206"/>
                    </a:lnTo>
                    <a:lnTo>
                      <a:pt x="630" y="2206"/>
                    </a:lnTo>
                    <a:lnTo>
                      <a:pt x="660" y="2186"/>
                    </a:lnTo>
                    <a:lnTo>
                      <a:pt x="660" y="2186"/>
                    </a:lnTo>
                    <a:lnTo>
                      <a:pt x="700" y="2158"/>
                    </a:lnTo>
                    <a:lnTo>
                      <a:pt x="700" y="2158"/>
                    </a:lnTo>
                    <a:lnTo>
                      <a:pt x="708" y="2154"/>
                    </a:lnTo>
                    <a:lnTo>
                      <a:pt x="708" y="2142"/>
                    </a:lnTo>
                    <a:lnTo>
                      <a:pt x="708" y="2142"/>
                    </a:lnTo>
                    <a:lnTo>
                      <a:pt x="696" y="2152"/>
                    </a:lnTo>
                    <a:lnTo>
                      <a:pt x="696" y="2152"/>
                    </a:lnTo>
                    <a:lnTo>
                      <a:pt x="658" y="2180"/>
                    </a:lnTo>
                    <a:lnTo>
                      <a:pt x="658" y="2180"/>
                    </a:lnTo>
                    <a:lnTo>
                      <a:pt x="628" y="2204"/>
                    </a:lnTo>
                    <a:lnTo>
                      <a:pt x="628" y="2204"/>
                    </a:lnTo>
                    <a:lnTo>
                      <a:pt x="616" y="2214"/>
                    </a:lnTo>
                    <a:lnTo>
                      <a:pt x="614" y="1952"/>
                    </a:lnTo>
                    <a:lnTo>
                      <a:pt x="614" y="1952"/>
                    </a:lnTo>
                    <a:lnTo>
                      <a:pt x="630" y="1942"/>
                    </a:lnTo>
                    <a:lnTo>
                      <a:pt x="630" y="1942"/>
                    </a:lnTo>
                    <a:lnTo>
                      <a:pt x="658" y="1922"/>
                    </a:lnTo>
                    <a:lnTo>
                      <a:pt x="658" y="1922"/>
                    </a:lnTo>
                    <a:lnTo>
                      <a:pt x="696" y="1894"/>
                    </a:lnTo>
                    <a:lnTo>
                      <a:pt x="696" y="1894"/>
                    </a:lnTo>
                    <a:lnTo>
                      <a:pt x="708" y="1886"/>
                    </a:lnTo>
                    <a:lnTo>
                      <a:pt x="708" y="1876"/>
                    </a:lnTo>
                    <a:lnTo>
                      <a:pt x="708" y="1876"/>
                    </a:lnTo>
                    <a:lnTo>
                      <a:pt x="690" y="1888"/>
                    </a:lnTo>
                    <a:lnTo>
                      <a:pt x="690" y="1888"/>
                    </a:lnTo>
                    <a:lnTo>
                      <a:pt x="654" y="1916"/>
                    </a:lnTo>
                    <a:lnTo>
                      <a:pt x="654" y="1916"/>
                    </a:lnTo>
                    <a:lnTo>
                      <a:pt x="628" y="1940"/>
                    </a:lnTo>
                    <a:lnTo>
                      <a:pt x="628" y="1940"/>
                    </a:lnTo>
                    <a:lnTo>
                      <a:pt x="614" y="1950"/>
                    </a:lnTo>
                    <a:lnTo>
                      <a:pt x="612" y="1656"/>
                    </a:lnTo>
                    <a:lnTo>
                      <a:pt x="612" y="1656"/>
                    </a:lnTo>
                    <a:lnTo>
                      <a:pt x="626" y="1644"/>
                    </a:lnTo>
                    <a:lnTo>
                      <a:pt x="626" y="1644"/>
                    </a:lnTo>
                    <a:lnTo>
                      <a:pt x="652" y="1624"/>
                    </a:lnTo>
                    <a:lnTo>
                      <a:pt x="652" y="1624"/>
                    </a:lnTo>
                    <a:lnTo>
                      <a:pt x="686" y="1598"/>
                    </a:lnTo>
                    <a:lnTo>
                      <a:pt x="686" y="1598"/>
                    </a:lnTo>
                    <a:lnTo>
                      <a:pt x="708" y="1578"/>
                    </a:lnTo>
                    <a:lnTo>
                      <a:pt x="708" y="1568"/>
                    </a:lnTo>
                    <a:lnTo>
                      <a:pt x="708" y="1568"/>
                    </a:lnTo>
                    <a:lnTo>
                      <a:pt x="680" y="1592"/>
                    </a:lnTo>
                    <a:lnTo>
                      <a:pt x="680" y="1592"/>
                    </a:lnTo>
                    <a:lnTo>
                      <a:pt x="648" y="1620"/>
                    </a:lnTo>
                    <a:lnTo>
                      <a:pt x="648" y="1620"/>
                    </a:lnTo>
                    <a:lnTo>
                      <a:pt x="624" y="1642"/>
                    </a:lnTo>
                    <a:lnTo>
                      <a:pt x="624" y="1642"/>
                    </a:lnTo>
                    <a:lnTo>
                      <a:pt x="612" y="1654"/>
                    </a:lnTo>
                    <a:lnTo>
                      <a:pt x="610" y="1300"/>
                    </a:lnTo>
                    <a:lnTo>
                      <a:pt x="610" y="1300"/>
                    </a:lnTo>
                    <a:lnTo>
                      <a:pt x="622" y="1290"/>
                    </a:lnTo>
                    <a:lnTo>
                      <a:pt x="622" y="1290"/>
                    </a:lnTo>
                    <a:lnTo>
                      <a:pt x="644" y="1274"/>
                    </a:lnTo>
                    <a:lnTo>
                      <a:pt x="644" y="1274"/>
                    </a:lnTo>
                    <a:lnTo>
                      <a:pt x="670" y="1250"/>
                    </a:lnTo>
                    <a:lnTo>
                      <a:pt x="670" y="1250"/>
                    </a:lnTo>
                    <a:lnTo>
                      <a:pt x="708" y="1216"/>
                    </a:lnTo>
                    <a:lnTo>
                      <a:pt x="708" y="1204"/>
                    </a:lnTo>
                    <a:lnTo>
                      <a:pt x="708" y="1204"/>
                    </a:lnTo>
                    <a:lnTo>
                      <a:pt x="664" y="1244"/>
                    </a:lnTo>
                    <a:lnTo>
                      <a:pt x="664" y="1244"/>
                    </a:lnTo>
                    <a:lnTo>
                      <a:pt x="640" y="1268"/>
                    </a:lnTo>
                    <a:lnTo>
                      <a:pt x="640" y="1268"/>
                    </a:lnTo>
                    <a:lnTo>
                      <a:pt x="620" y="1288"/>
                    </a:lnTo>
                    <a:lnTo>
                      <a:pt x="620" y="1288"/>
                    </a:lnTo>
                    <a:lnTo>
                      <a:pt x="610" y="1298"/>
                    </a:lnTo>
                    <a:lnTo>
                      <a:pt x="608" y="946"/>
                    </a:lnTo>
                    <a:lnTo>
                      <a:pt x="608" y="946"/>
                    </a:lnTo>
                    <a:lnTo>
                      <a:pt x="618" y="938"/>
                    </a:lnTo>
                    <a:lnTo>
                      <a:pt x="618" y="938"/>
                    </a:lnTo>
                    <a:lnTo>
                      <a:pt x="634" y="922"/>
                    </a:lnTo>
                    <a:lnTo>
                      <a:pt x="634" y="922"/>
                    </a:lnTo>
                    <a:lnTo>
                      <a:pt x="654" y="904"/>
                    </a:lnTo>
                    <a:lnTo>
                      <a:pt x="654" y="904"/>
                    </a:lnTo>
                    <a:lnTo>
                      <a:pt x="708" y="846"/>
                    </a:lnTo>
                    <a:lnTo>
                      <a:pt x="708" y="834"/>
                    </a:lnTo>
                    <a:lnTo>
                      <a:pt x="708" y="834"/>
                    </a:lnTo>
                    <a:lnTo>
                      <a:pt x="648" y="898"/>
                    </a:lnTo>
                    <a:lnTo>
                      <a:pt x="648" y="898"/>
                    </a:lnTo>
                    <a:lnTo>
                      <a:pt x="628" y="918"/>
                    </a:lnTo>
                    <a:lnTo>
                      <a:pt x="628" y="918"/>
                    </a:lnTo>
                    <a:lnTo>
                      <a:pt x="616" y="936"/>
                    </a:lnTo>
                    <a:lnTo>
                      <a:pt x="616" y="936"/>
                    </a:lnTo>
                    <a:lnTo>
                      <a:pt x="608" y="944"/>
                    </a:lnTo>
                    <a:lnTo>
                      <a:pt x="606" y="590"/>
                    </a:lnTo>
                    <a:lnTo>
                      <a:pt x="606" y="590"/>
                    </a:lnTo>
                    <a:lnTo>
                      <a:pt x="612" y="584"/>
                    </a:lnTo>
                    <a:lnTo>
                      <a:pt x="612" y="584"/>
                    </a:lnTo>
                    <a:lnTo>
                      <a:pt x="624" y="576"/>
                    </a:lnTo>
                    <a:lnTo>
                      <a:pt x="624" y="576"/>
                    </a:lnTo>
                    <a:lnTo>
                      <a:pt x="636" y="562"/>
                    </a:lnTo>
                    <a:lnTo>
                      <a:pt x="636" y="562"/>
                    </a:lnTo>
                    <a:lnTo>
                      <a:pt x="702" y="486"/>
                    </a:lnTo>
                    <a:lnTo>
                      <a:pt x="702" y="486"/>
                    </a:lnTo>
                    <a:lnTo>
                      <a:pt x="708" y="480"/>
                    </a:lnTo>
                    <a:lnTo>
                      <a:pt x="708" y="466"/>
                    </a:lnTo>
                    <a:lnTo>
                      <a:pt x="708" y="466"/>
                    </a:lnTo>
                    <a:lnTo>
                      <a:pt x="696" y="480"/>
                    </a:lnTo>
                    <a:lnTo>
                      <a:pt x="696" y="480"/>
                    </a:lnTo>
                    <a:lnTo>
                      <a:pt x="630" y="556"/>
                    </a:lnTo>
                    <a:lnTo>
                      <a:pt x="630" y="556"/>
                    </a:lnTo>
                    <a:lnTo>
                      <a:pt x="618" y="570"/>
                    </a:lnTo>
                    <a:lnTo>
                      <a:pt x="618" y="570"/>
                    </a:lnTo>
                    <a:lnTo>
                      <a:pt x="610" y="582"/>
                    </a:lnTo>
                    <a:lnTo>
                      <a:pt x="610" y="582"/>
                    </a:lnTo>
                    <a:lnTo>
                      <a:pt x="606" y="588"/>
                    </a:lnTo>
                    <a:lnTo>
                      <a:pt x="604" y="0"/>
                    </a:lnTo>
                    <a:lnTo>
                      <a:pt x="600" y="588"/>
                    </a:lnTo>
                    <a:lnTo>
                      <a:pt x="600" y="588"/>
                    </a:lnTo>
                    <a:lnTo>
                      <a:pt x="596" y="582"/>
                    </a:lnTo>
                    <a:lnTo>
                      <a:pt x="596" y="582"/>
                    </a:lnTo>
                    <a:lnTo>
                      <a:pt x="588" y="570"/>
                    </a:lnTo>
                    <a:lnTo>
                      <a:pt x="588" y="570"/>
                    </a:lnTo>
                    <a:lnTo>
                      <a:pt x="576" y="556"/>
                    </a:lnTo>
                    <a:lnTo>
                      <a:pt x="576" y="556"/>
                    </a:lnTo>
                    <a:lnTo>
                      <a:pt x="512" y="480"/>
                    </a:lnTo>
                    <a:lnTo>
                      <a:pt x="512" y="480"/>
                    </a:lnTo>
                    <a:lnTo>
                      <a:pt x="446" y="404"/>
                    </a:lnTo>
                    <a:lnTo>
                      <a:pt x="446" y="404"/>
                    </a:lnTo>
                    <a:lnTo>
                      <a:pt x="432" y="392"/>
                    </a:lnTo>
                    <a:lnTo>
                      <a:pt x="432" y="392"/>
                    </a:lnTo>
                    <a:lnTo>
                      <a:pt x="422" y="382"/>
                    </a:lnTo>
                    <a:lnTo>
                      <a:pt x="422" y="382"/>
                    </a:lnTo>
                    <a:lnTo>
                      <a:pt x="412" y="374"/>
                    </a:lnTo>
                    <a:lnTo>
                      <a:pt x="412" y="374"/>
                    </a:lnTo>
                    <a:lnTo>
                      <a:pt x="420" y="384"/>
                    </a:lnTo>
                    <a:lnTo>
                      <a:pt x="420" y="384"/>
                    </a:lnTo>
                    <a:lnTo>
                      <a:pt x="428" y="396"/>
                    </a:lnTo>
                    <a:lnTo>
                      <a:pt x="428" y="396"/>
                    </a:lnTo>
                    <a:lnTo>
                      <a:pt x="440" y="410"/>
                    </a:lnTo>
                    <a:lnTo>
                      <a:pt x="440" y="410"/>
                    </a:lnTo>
                    <a:lnTo>
                      <a:pt x="504" y="486"/>
                    </a:lnTo>
                    <a:lnTo>
                      <a:pt x="504" y="486"/>
                    </a:lnTo>
                    <a:lnTo>
                      <a:pt x="570" y="562"/>
                    </a:lnTo>
                    <a:lnTo>
                      <a:pt x="570" y="562"/>
                    </a:lnTo>
                    <a:lnTo>
                      <a:pt x="584" y="576"/>
                    </a:lnTo>
                    <a:lnTo>
                      <a:pt x="584" y="576"/>
                    </a:lnTo>
                    <a:lnTo>
                      <a:pt x="594" y="584"/>
                    </a:lnTo>
                    <a:lnTo>
                      <a:pt x="594" y="584"/>
                    </a:lnTo>
                    <a:lnTo>
                      <a:pt x="600" y="590"/>
                    </a:lnTo>
                    <a:lnTo>
                      <a:pt x="598" y="944"/>
                    </a:lnTo>
                    <a:lnTo>
                      <a:pt x="598" y="944"/>
                    </a:lnTo>
                    <a:lnTo>
                      <a:pt x="592" y="936"/>
                    </a:lnTo>
                    <a:lnTo>
                      <a:pt x="592" y="936"/>
                    </a:lnTo>
                    <a:lnTo>
                      <a:pt x="578" y="918"/>
                    </a:lnTo>
                    <a:lnTo>
                      <a:pt x="578" y="918"/>
                    </a:lnTo>
                    <a:lnTo>
                      <a:pt x="560" y="898"/>
                    </a:lnTo>
                    <a:lnTo>
                      <a:pt x="560" y="898"/>
                    </a:lnTo>
                    <a:lnTo>
                      <a:pt x="456" y="788"/>
                    </a:lnTo>
                    <a:lnTo>
                      <a:pt x="456" y="788"/>
                    </a:lnTo>
                    <a:lnTo>
                      <a:pt x="352" y="680"/>
                    </a:lnTo>
                    <a:lnTo>
                      <a:pt x="352" y="680"/>
                    </a:lnTo>
                    <a:lnTo>
                      <a:pt x="332" y="660"/>
                    </a:lnTo>
                    <a:lnTo>
                      <a:pt x="332" y="660"/>
                    </a:lnTo>
                    <a:lnTo>
                      <a:pt x="316" y="646"/>
                    </a:lnTo>
                    <a:lnTo>
                      <a:pt x="316" y="646"/>
                    </a:lnTo>
                    <a:lnTo>
                      <a:pt x="302" y="634"/>
                    </a:lnTo>
                    <a:lnTo>
                      <a:pt x="302" y="634"/>
                    </a:lnTo>
                    <a:lnTo>
                      <a:pt x="314" y="648"/>
                    </a:lnTo>
                    <a:lnTo>
                      <a:pt x="314" y="648"/>
                    </a:lnTo>
                    <a:lnTo>
                      <a:pt x="328" y="664"/>
                    </a:lnTo>
                    <a:lnTo>
                      <a:pt x="328" y="664"/>
                    </a:lnTo>
                    <a:lnTo>
                      <a:pt x="346" y="686"/>
                    </a:lnTo>
                    <a:lnTo>
                      <a:pt x="346" y="686"/>
                    </a:lnTo>
                    <a:lnTo>
                      <a:pt x="450" y="794"/>
                    </a:lnTo>
                    <a:lnTo>
                      <a:pt x="450" y="794"/>
                    </a:lnTo>
                    <a:lnTo>
                      <a:pt x="554" y="904"/>
                    </a:lnTo>
                    <a:lnTo>
                      <a:pt x="554" y="904"/>
                    </a:lnTo>
                    <a:lnTo>
                      <a:pt x="574" y="922"/>
                    </a:lnTo>
                    <a:lnTo>
                      <a:pt x="574" y="922"/>
                    </a:lnTo>
                    <a:lnTo>
                      <a:pt x="590" y="938"/>
                    </a:lnTo>
                    <a:lnTo>
                      <a:pt x="590" y="938"/>
                    </a:lnTo>
                    <a:lnTo>
                      <a:pt x="598" y="946"/>
                    </a:lnTo>
                    <a:lnTo>
                      <a:pt x="596" y="1298"/>
                    </a:lnTo>
                    <a:lnTo>
                      <a:pt x="596" y="1298"/>
                    </a:lnTo>
                    <a:lnTo>
                      <a:pt x="586" y="1288"/>
                    </a:lnTo>
                    <a:lnTo>
                      <a:pt x="586" y="1288"/>
                    </a:lnTo>
                    <a:lnTo>
                      <a:pt x="568" y="1268"/>
                    </a:lnTo>
                    <a:lnTo>
                      <a:pt x="568" y="1268"/>
                    </a:lnTo>
                    <a:lnTo>
                      <a:pt x="542" y="1244"/>
                    </a:lnTo>
                    <a:lnTo>
                      <a:pt x="542" y="1244"/>
                    </a:lnTo>
                    <a:lnTo>
                      <a:pt x="400" y="1112"/>
                    </a:lnTo>
                    <a:lnTo>
                      <a:pt x="400" y="1112"/>
                    </a:lnTo>
                    <a:lnTo>
                      <a:pt x="258" y="980"/>
                    </a:lnTo>
                    <a:lnTo>
                      <a:pt x="258" y="980"/>
                    </a:lnTo>
                    <a:lnTo>
                      <a:pt x="232" y="956"/>
                    </a:lnTo>
                    <a:lnTo>
                      <a:pt x="232" y="956"/>
                    </a:lnTo>
                    <a:lnTo>
                      <a:pt x="210" y="940"/>
                    </a:lnTo>
                    <a:lnTo>
                      <a:pt x="210" y="940"/>
                    </a:lnTo>
                    <a:lnTo>
                      <a:pt x="192" y="924"/>
                    </a:lnTo>
                    <a:lnTo>
                      <a:pt x="192" y="924"/>
                    </a:lnTo>
                    <a:lnTo>
                      <a:pt x="208" y="942"/>
                    </a:lnTo>
                    <a:lnTo>
                      <a:pt x="208" y="942"/>
                    </a:lnTo>
                    <a:lnTo>
                      <a:pt x="228" y="962"/>
                    </a:lnTo>
                    <a:lnTo>
                      <a:pt x="228" y="962"/>
                    </a:lnTo>
                    <a:lnTo>
                      <a:pt x="252" y="986"/>
                    </a:lnTo>
                    <a:lnTo>
                      <a:pt x="252" y="986"/>
                    </a:lnTo>
                    <a:lnTo>
                      <a:pt x="394" y="1118"/>
                    </a:lnTo>
                    <a:lnTo>
                      <a:pt x="394" y="1118"/>
                    </a:lnTo>
                    <a:lnTo>
                      <a:pt x="536" y="1250"/>
                    </a:lnTo>
                    <a:lnTo>
                      <a:pt x="536" y="1250"/>
                    </a:lnTo>
                    <a:lnTo>
                      <a:pt x="564" y="1274"/>
                    </a:lnTo>
                    <a:lnTo>
                      <a:pt x="564" y="1274"/>
                    </a:lnTo>
                    <a:lnTo>
                      <a:pt x="584" y="1290"/>
                    </a:lnTo>
                    <a:lnTo>
                      <a:pt x="584" y="1290"/>
                    </a:lnTo>
                    <a:lnTo>
                      <a:pt x="596" y="1300"/>
                    </a:lnTo>
                    <a:lnTo>
                      <a:pt x="594" y="1654"/>
                    </a:lnTo>
                    <a:lnTo>
                      <a:pt x="594" y="1654"/>
                    </a:lnTo>
                    <a:lnTo>
                      <a:pt x="582" y="1642"/>
                    </a:lnTo>
                    <a:lnTo>
                      <a:pt x="582" y="1642"/>
                    </a:lnTo>
                    <a:lnTo>
                      <a:pt x="558" y="1620"/>
                    </a:lnTo>
                    <a:lnTo>
                      <a:pt x="558" y="1620"/>
                    </a:lnTo>
                    <a:lnTo>
                      <a:pt x="526" y="1592"/>
                    </a:lnTo>
                    <a:lnTo>
                      <a:pt x="526" y="1592"/>
                    </a:lnTo>
                    <a:lnTo>
                      <a:pt x="352" y="1442"/>
                    </a:lnTo>
                    <a:lnTo>
                      <a:pt x="352" y="1442"/>
                    </a:lnTo>
                    <a:lnTo>
                      <a:pt x="178" y="1292"/>
                    </a:lnTo>
                    <a:lnTo>
                      <a:pt x="178" y="1292"/>
                    </a:lnTo>
                    <a:lnTo>
                      <a:pt x="144" y="1264"/>
                    </a:lnTo>
                    <a:lnTo>
                      <a:pt x="144" y="1264"/>
                    </a:lnTo>
                    <a:lnTo>
                      <a:pt x="118" y="1244"/>
                    </a:lnTo>
                    <a:lnTo>
                      <a:pt x="118" y="1244"/>
                    </a:lnTo>
                    <a:lnTo>
                      <a:pt x="94" y="1226"/>
                    </a:lnTo>
                    <a:lnTo>
                      <a:pt x="94" y="1226"/>
                    </a:lnTo>
                    <a:lnTo>
                      <a:pt x="116" y="1246"/>
                    </a:lnTo>
                    <a:lnTo>
                      <a:pt x="116" y="1246"/>
                    </a:lnTo>
                    <a:lnTo>
                      <a:pt x="140" y="1270"/>
                    </a:lnTo>
                    <a:lnTo>
                      <a:pt x="140" y="1270"/>
                    </a:lnTo>
                    <a:lnTo>
                      <a:pt x="172" y="1298"/>
                    </a:lnTo>
                    <a:lnTo>
                      <a:pt x="172" y="1298"/>
                    </a:lnTo>
                    <a:lnTo>
                      <a:pt x="346" y="1448"/>
                    </a:lnTo>
                    <a:lnTo>
                      <a:pt x="346" y="1448"/>
                    </a:lnTo>
                    <a:lnTo>
                      <a:pt x="522" y="1598"/>
                    </a:lnTo>
                    <a:lnTo>
                      <a:pt x="522" y="1598"/>
                    </a:lnTo>
                    <a:lnTo>
                      <a:pt x="554" y="1624"/>
                    </a:lnTo>
                    <a:lnTo>
                      <a:pt x="554" y="1624"/>
                    </a:lnTo>
                    <a:lnTo>
                      <a:pt x="580" y="1644"/>
                    </a:lnTo>
                    <a:lnTo>
                      <a:pt x="580" y="1644"/>
                    </a:lnTo>
                    <a:lnTo>
                      <a:pt x="594" y="1656"/>
                    </a:lnTo>
                    <a:lnTo>
                      <a:pt x="592" y="1950"/>
                    </a:lnTo>
                    <a:lnTo>
                      <a:pt x="592" y="1950"/>
                    </a:lnTo>
                    <a:lnTo>
                      <a:pt x="580" y="1940"/>
                    </a:lnTo>
                    <a:lnTo>
                      <a:pt x="580" y="1940"/>
                    </a:lnTo>
                    <a:lnTo>
                      <a:pt x="552" y="1916"/>
                    </a:lnTo>
                    <a:lnTo>
                      <a:pt x="552" y="1916"/>
                    </a:lnTo>
                    <a:lnTo>
                      <a:pt x="516" y="1888"/>
                    </a:lnTo>
                    <a:lnTo>
                      <a:pt x="516" y="1888"/>
                    </a:lnTo>
                    <a:lnTo>
                      <a:pt x="318" y="1738"/>
                    </a:lnTo>
                    <a:lnTo>
                      <a:pt x="318" y="1738"/>
                    </a:lnTo>
                    <a:lnTo>
                      <a:pt x="120" y="1586"/>
                    </a:lnTo>
                    <a:lnTo>
                      <a:pt x="120" y="1586"/>
                    </a:lnTo>
                    <a:lnTo>
                      <a:pt x="82" y="1560"/>
                    </a:lnTo>
                    <a:lnTo>
                      <a:pt x="82" y="1560"/>
                    </a:lnTo>
                    <a:lnTo>
                      <a:pt x="52" y="1540"/>
                    </a:lnTo>
                    <a:lnTo>
                      <a:pt x="52" y="1540"/>
                    </a:lnTo>
                    <a:lnTo>
                      <a:pt x="26" y="1522"/>
                    </a:lnTo>
                    <a:lnTo>
                      <a:pt x="26" y="1522"/>
                    </a:lnTo>
                    <a:lnTo>
                      <a:pt x="50" y="1542"/>
                    </a:lnTo>
                    <a:lnTo>
                      <a:pt x="50" y="1542"/>
                    </a:lnTo>
                    <a:lnTo>
                      <a:pt x="78" y="1564"/>
                    </a:lnTo>
                    <a:lnTo>
                      <a:pt x="78" y="1564"/>
                    </a:lnTo>
                    <a:lnTo>
                      <a:pt x="114" y="1594"/>
                    </a:lnTo>
                    <a:lnTo>
                      <a:pt x="114" y="1594"/>
                    </a:lnTo>
                    <a:lnTo>
                      <a:pt x="312" y="1744"/>
                    </a:lnTo>
                    <a:lnTo>
                      <a:pt x="312" y="1744"/>
                    </a:lnTo>
                    <a:lnTo>
                      <a:pt x="510" y="1894"/>
                    </a:lnTo>
                    <a:lnTo>
                      <a:pt x="510" y="1894"/>
                    </a:lnTo>
                    <a:lnTo>
                      <a:pt x="548" y="1922"/>
                    </a:lnTo>
                    <a:lnTo>
                      <a:pt x="548" y="1922"/>
                    </a:lnTo>
                    <a:lnTo>
                      <a:pt x="578" y="1942"/>
                    </a:lnTo>
                    <a:lnTo>
                      <a:pt x="578" y="1942"/>
                    </a:lnTo>
                    <a:lnTo>
                      <a:pt x="592" y="1952"/>
                    </a:lnTo>
                    <a:lnTo>
                      <a:pt x="590" y="2214"/>
                    </a:lnTo>
                    <a:lnTo>
                      <a:pt x="590" y="2214"/>
                    </a:lnTo>
                    <a:lnTo>
                      <a:pt x="578" y="2204"/>
                    </a:lnTo>
                    <a:lnTo>
                      <a:pt x="578" y="2204"/>
                    </a:lnTo>
                    <a:lnTo>
                      <a:pt x="550" y="2180"/>
                    </a:lnTo>
                    <a:lnTo>
                      <a:pt x="550" y="2180"/>
                    </a:lnTo>
                    <a:lnTo>
                      <a:pt x="512" y="2152"/>
                    </a:lnTo>
                    <a:lnTo>
                      <a:pt x="512" y="2152"/>
                    </a:lnTo>
                    <a:lnTo>
                      <a:pt x="304" y="2002"/>
                    </a:lnTo>
                    <a:lnTo>
                      <a:pt x="304" y="2002"/>
                    </a:lnTo>
                    <a:lnTo>
                      <a:pt x="98" y="1854"/>
                    </a:lnTo>
                    <a:lnTo>
                      <a:pt x="98" y="1854"/>
                    </a:lnTo>
                    <a:lnTo>
                      <a:pt x="58" y="1828"/>
                    </a:lnTo>
                    <a:lnTo>
                      <a:pt x="58" y="1828"/>
                    </a:lnTo>
                    <a:lnTo>
                      <a:pt x="28" y="1808"/>
                    </a:lnTo>
                    <a:lnTo>
                      <a:pt x="28" y="1808"/>
                    </a:lnTo>
                    <a:lnTo>
                      <a:pt x="0" y="1790"/>
                    </a:lnTo>
                    <a:lnTo>
                      <a:pt x="0" y="1790"/>
                    </a:lnTo>
                    <a:lnTo>
                      <a:pt x="26" y="1810"/>
                    </a:lnTo>
                    <a:lnTo>
                      <a:pt x="26" y="1810"/>
                    </a:lnTo>
                    <a:lnTo>
                      <a:pt x="54" y="1832"/>
                    </a:lnTo>
                    <a:lnTo>
                      <a:pt x="54" y="1832"/>
                    </a:lnTo>
                    <a:lnTo>
                      <a:pt x="92" y="1862"/>
                    </a:lnTo>
                    <a:lnTo>
                      <a:pt x="92" y="1862"/>
                    </a:lnTo>
                    <a:lnTo>
                      <a:pt x="300" y="2010"/>
                    </a:lnTo>
                    <a:lnTo>
                      <a:pt x="300" y="2010"/>
                    </a:lnTo>
                    <a:lnTo>
                      <a:pt x="506" y="2158"/>
                    </a:lnTo>
                    <a:lnTo>
                      <a:pt x="506" y="2158"/>
                    </a:lnTo>
                    <a:lnTo>
                      <a:pt x="546" y="2186"/>
                    </a:lnTo>
                    <a:lnTo>
                      <a:pt x="546" y="2186"/>
                    </a:lnTo>
                    <a:lnTo>
                      <a:pt x="576" y="2206"/>
                    </a:lnTo>
                    <a:lnTo>
                      <a:pt x="576" y="2206"/>
                    </a:lnTo>
                    <a:lnTo>
                      <a:pt x="590" y="2214"/>
                    </a:lnTo>
                    <a:lnTo>
                      <a:pt x="590" y="2424"/>
                    </a:lnTo>
                    <a:lnTo>
                      <a:pt x="590" y="2424"/>
                    </a:lnTo>
                    <a:lnTo>
                      <a:pt x="578" y="2416"/>
                    </a:lnTo>
                    <a:lnTo>
                      <a:pt x="578" y="2416"/>
                    </a:lnTo>
                    <a:lnTo>
                      <a:pt x="550" y="2396"/>
                    </a:lnTo>
                    <a:lnTo>
                      <a:pt x="550" y="2396"/>
                    </a:lnTo>
                    <a:lnTo>
                      <a:pt x="514" y="2368"/>
                    </a:lnTo>
                    <a:lnTo>
                      <a:pt x="514" y="2368"/>
                    </a:lnTo>
                    <a:lnTo>
                      <a:pt x="310" y="2230"/>
                    </a:lnTo>
                    <a:lnTo>
                      <a:pt x="310" y="2230"/>
                    </a:lnTo>
                    <a:lnTo>
                      <a:pt x="108" y="2092"/>
                    </a:lnTo>
                    <a:lnTo>
                      <a:pt x="108" y="2092"/>
                    </a:lnTo>
                    <a:lnTo>
                      <a:pt x="70" y="2066"/>
                    </a:lnTo>
                    <a:lnTo>
                      <a:pt x="70" y="2066"/>
                    </a:lnTo>
                    <a:lnTo>
                      <a:pt x="40" y="2048"/>
                    </a:lnTo>
                    <a:lnTo>
                      <a:pt x="40" y="2048"/>
                    </a:lnTo>
                    <a:lnTo>
                      <a:pt x="14" y="2032"/>
                    </a:lnTo>
                    <a:lnTo>
                      <a:pt x="14" y="2032"/>
                    </a:lnTo>
                    <a:lnTo>
                      <a:pt x="38" y="2052"/>
                    </a:lnTo>
                    <a:lnTo>
                      <a:pt x="38" y="2052"/>
                    </a:lnTo>
                    <a:lnTo>
                      <a:pt x="66" y="2072"/>
                    </a:lnTo>
                    <a:lnTo>
                      <a:pt x="66" y="2072"/>
                    </a:lnTo>
                    <a:lnTo>
                      <a:pt x="104" y="2098"/>
                    </a:lnTo>
                    <a:lnTo>
                      <a:pt x="104" y="2098"/>
                    </a:lnTo>
                    <a:lnTo>
                      <a:pt x="306" y="2238"/>
                    </a:lnTo>
                    <a:lnTo>
                      <a:pt x="306" y="2238"/>
                    </a:lnTo>
                    <a:lnTo>
                      <a:pt x="508" y="2376"/>
                    </a:lnTo>
                    <a:lnTo>
                      <a:pt x="508" y="2376"/>
                    </a:lnTo>
                    <a:lnTo>
                      <a:pt x="548" y="2400"/>
                    </a:lnTo>
                    <a:lnTo>
                      <a:pt x="548" y="2400"/>
                    </a:lnTo>
                    <a:lnTo>
                      <a:pt x="578" y="2418"/>
                    </a:lnTo>
                    <a:lnTo>
                      <a:pt x="578" y="2418"/>
                    </a:lnTo>
                    <a:lnTo>
                      <a:pt x="590" y="2426"/>
                    </a:lnTo>
                    <a:lnTo>
                      <a:pt x="588" y="2620"/>
                    </a:lnTo>
                    <a:lnTo>
                      <a:pt x="588" y="2620"/>
                    </a:lnTo>
                    <a:lnTo>
                      <a:pt x="580" y="2614"/>
                    </a:lnTo>
                    <a:lnTo>
                      <a:pt x="580" y="2614"/>
                    </a:lnTo>
                    <a:lnTo>
                      <a:pt x="554" y="2594"/>
                    </a:lnTo>
                    <a:lnTo>
                      <a:pt x="554" y="2594"/>
                    </a:lnTo>
                    <a:lnTo>
                      <a:pt x="520" y="2568"/>
                    </a:lnTo>
                    <a:lnTo>
                      <a:pt x="520" y="2568"/>
                    </a:lnTo>
                    <a:lnTo>
                      <a:pt x="328" y="2442"/>
                    </a:lnTo>
                    <a:lnTo>
                      <a:pt x="328" y="2442"/>
                    </a:lnTo>
                    <a:lnTo>
                      <a:pt x="138" y="2314"/>
                    </a:lnTo>
                    <a:lnTo>
                      <a:pt x="138" y="2314"/>
                    </a:lnTo>
                    <a:lnTo>
                      <a:pt x="102" y="2290"/>
                    </a:lnTo>
                    <a:lnTo>
                      <a:pt x="102" y="2290"/>
                    </a:lnTo>
                    <a:lnTo>
                      <a:pt x="74" y="2274"/>
                    </a:lnTo>
                    <a:lnTo>
                      <a:pt x="74" y="2274"/>
                    </a:lnTo>
                    <a:lnTo>
                      <a:pt x="48" y="2260"/>
                    </a:lnTo>
                    <a:lnTo>
                      <a:pt x="48" y="2260"/>
                    </a:lnTo>
                    <a:lnTo>
                      <a:pt x="72" y="2276"/>
                    </a:lnTo>
                    <a:lnTo>
                      <a:pt x="72" y="2276"/>
                    </a:lnTo>
                    <a:lnTo>
                      <a:pt x="98" y="2296"/>
                    </a:lnTo>
                    <a:lnTo>
                      <a:pt x="98" y="2296"/>
                    </a:lnTo>
                    <a:lnTo>
                      <a:pt x="134" y="2320"/>
                    </a:lnTo>
                    <a:lnTo>
                      <a:pt x="134" y="2320"/>
                    </a:lnTo>
                    <a:lnTo>
                      <a:pt x="324" y="2448"/>
                    </a:lnTo>
                    <a:lnTo>
                      <a:pt x="324" y="2448"/>
                    </a:lnTo>
                    <a:lnTo>
                      <a:pt x="514" y="2576"/>
                    </a:lnTo>
                    <a:lnTo>
                      <a:pt x="514" y="2576"/>
                    </a:lnTo>
                    <a:lnTo>
                      <a:pt x="550" y="2598"/>
                    </a:lnTo>
                    <a:lnTo>
                      <a:pt x="550" y="2598"/>
                    </a:lnTo>
                    <a:lnTo>
                      <a:pt x="578" y="2616"/>
                    </a:lnTo>
                    <a:lnTo>
                      <a:pt x="578" y="2616"/>
                    </a:lnTo>
                    <a:lnTo>
                      <a:pt x="588" y="2622"/>
                    </a:lnTo>
                    <a:lnTo>
                      <a:pt x="588" y="2814"/>
                    </a:lnTo>
                    <a:lnTo>
                      <a:pt x="588" y="2814"/>
                    </a:lnTo>
                    <a:lnTo>
                      <a:pt x="582" y="2810"/>
                    </a:lnTo>
                    <a:lnTo>
                      <a:pt x="582" y="2810"/>
                    </a:lnTo>
                    <a:lnTo>
                      <a:pt x="558" y="2792"/>
                    </a:lnTo>
                    <a:lnTo>
                      <a:pt x="558" y="2792"/>
                    </a:lnTo>
                    <a:lnTo>
                      <a:pt x="526" y="2768"/>
                    </a:lnTo>
                    <a:lnTo>
                      <a:pt x="526" y="2768"/>
                    </a:lnTo>
                    <a:lnTo>
                      <a:pt x="352" y="2652"/>
                    </a:lnTo>
                    <a:lnTo>
                      <a:pt x="352" y="2652"/>
                    </a:lnTo>
                    <a:lnTo>
                      <a:pt x="176" y="2534"/>
                    </a:lnTo>
                    <a:lnTo>
                      <a:pt x="176" y="2534"/>
                    </a:lnTo>
                    <a:lnTo>
                      <a:pt x="144" y="2514"/>
                    </a:lnTo>
                    <a:lnTo>
                      <a:pt x="144" y="2514"/>
                    </a:lnTo>
                    <a:lnTo>
                      <a:pt x="118" y="2498"/>
                    </a:lnTo>
                    <a:lnTo>
                      <a:pt x="118" y="2498"/>
                    </a:lnTo>
                    <a:lnTo>
                      <a:pt x="94" y="2484"/>
                    </a:lnTo>
                    <a:lnTo>
                      <a:pt x="94" y="2484"/>
                    </a:lnTo>
                    <a:lnTo>
                      <a:pt x="116" y="2500"/>
                    </a:lnTo>
                    <a:lnTo>
                      <a:pt x="116" y="2500"/>
                    </a:lnTo>
                    <a:lnTo>
                      <a:pt x="140" y="2520"/>
                    </a:lnTo>
                    <a:lnTo>
                      <a:pt x="140" y="2520"/>
                    </a:lnTo>
                    <a:lnTo>
                      <a:pt x="172" y="2542"/>
                    </a:lnTo>
                    <a:lnTo>
                      <a:pt x="172" y="2542"/>
                    </a:lnTo>
                    <a:lnTo>
                      <a:pt x="346" y="2658"/>
                    </a:lnTo>
                    <a:lnTo>
                      <a:pt x="346" y="2658"/>
                    </a:lnTo>
                    <a:lnTo>
                      <a:pt x="522" y="2776"/>
                    </a:lnTo>
                    <a:lnTo>
                      <a:pt x="522" y="2776"/>
                    </a:lnTo>
                    <a:lnTo>
                      <a:pt x="554" y="2796"/>
                    </a:lnTo>
                    <a:lnTo>
                      <a:pt x="554" y="2796"/>
                    </a:lnTo>
                    <a:lnTo>
                      <a:pt x="580" y="2812"/>
                    </a:lnTo>
                    <a:lnTo>
                      <a:pt x="580" y="2812"/>
                    </a:lnTo>
                    <a:lnTo>
                      <a:pt x="588" y="2816"/>
                    </a:lnTo>
                    <a:lnTo>
                      <a:pt x="586" y="2940"/>
                    </a:lnTo>
                    <a:lnTo>
                      <a:pt x="586" y="2940"/>
                    </a:lnTo>
                    <a:lnTo>
                      <a:pt x="586" y="2940"/>
                    </a:lnTo>
                    <a:lnTo>
                      <a:pt x="586" y="2940"/>
                    </a:lnTo>
                    <a:lnTo>
                      <a:pt x="566" y="2924"/>
                    </a:lnTo>
                    <a:lnTo>
                      <a:pt x="566" y="2924"/>
                    </a:lnTo>
                    <a:lnTo>
                      <a:pt x="538" y="2904"/>
                    </a:lnTo>
                    <a:lnTo>
                      <a:pt x="538" y="2904"/>
                    </a:lnTo>
                    <a:lnTo>
                      <a:pt x="390" y="2808"/>
                    </a:lnTo>
                    <a:lnTo>
                      <a:pt x="390" y="2808"/>
                    </a:lnTo>
                    <a:lnTo>
                      <a:pt x="240" y="2710"/>
                    </a:lnTo>
                    <a:lnTo>
                      <a:pt x="240" y="2710"/>
                    </a:lnTo>
                    <a:lnTo>
                      <a:pt x="212" y="2692"/>
                    </a:lnTo>
                    <a:lnTo>
                      <a:pt x="212" y="2692"/>
                    </a:lnTo>
                    <a:lnTo>
                      <a:pt x="190" y="2680"/>
                    </a:lnTo>
                    <a:lnTo>
                      <a:pt x="190" y="2680"/>
                    </a:lnTo>
                    <a:lnTo>
                      <a:pt x="170" y="2668"/>
                    </a:lnTo>
                    <a:lnTo>
                      <a:pt x="170" y="2668"/>
                    </a:lnTo>
                    <a:lnTo>
                      <a:pt x="188" y="2682"/>
                    </a:lnTo>
                    <a:lnTo>
                      <a:pt x="188" y="2682"/>
                    </a:lnTo>
                    <a:lnTo>
                      <a:pt x="208" y="2698"/>
                    </a:lnTo>
                    <a:lnTo>
                      <a:pt x="208" y="2698"/>
                    </a:lnTo>
                    <a:lnTo>
                      <a:pt x="236" y="2716"/>
                    </a:lnTo>
                    <a:lnTo>
                      <a:pt x="236" y="2716"/>
                    </a:lnTo>
                    <a:lnTo>
                      <a:pt x="384" y="2814"/>
                    </a:lnTo>
                    <a:lnTo>
                      <a:pt x="384" y="2814"/>
                    </a:lnTo>
                    <a:lnTo>
                      <a:pt x="534" y="2912"/>
                    </a:lnTo>
                    <a:lnTo>
                      <a:pt x="534" y="2912"/>
                    </a:lnTo>
                    <a:lnTo>
                      <a:pt x="562" y="2930"/>
                    </a:lnTo>
                    <a:lnTo>
                      <a:pt x="562" y="2930"/>
                    </a:lnTo>
                    <a:lnTo>
                      <a:pt x="584" y="2942"/>
                    </a:lnTo>
                    <a:lnTo>
                      <a:pt x="584" y="2942"/>
                    </a:lnTo>
                    <a:lnTo>
                      <a:pt x="586" y="2944"/>
                    </a:lnTo>
                    <a:lnTo>
                      <a:pt x="586" y="3034"/>
                    </a:lnTo>
                    <a:lnTo>
                      <a:pt x="620" y="3034"/>
                    </a:lnTo>
                    <a:lnTo>
                      <a:pt x="620" y="2944"/>
                    </a:lnTo>
                    <a:lnTo>
                      <a:pt x="620" y="2944"/>
                    </a:lnTo>
                    <a:lnTo>
                      <a:pt x="622" y="2942"/>
                    </a:lnTo>
                    <a:lnTo>
                      <a:pt x="622" y="2942"/>
                    </a:lnTo>
                    <a:lnTo>
                      <a:pt x="646" y="2930"/>
                    </a:lnTo>
                    <a:lnTo>
                      <a:pt x="646" y="2930"/>
                    </a:lnTo>
                    <a:lnTo>
                      <a:pt x="674" y="2912"/>
                    </a:lnTo>
                    <a:lnTo>
                      <a:pt x="674" y="2912"/>
                    </a:lnTo>
                    <a:lnTo>
                      <a:pt x="708" y="2890"/>
                    </a:lnTo>
                    <a:lnTo>
                      <a:pt x="708" y="288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4">
                      <a:alpha val="0"/>
                    </a:schemeClr>
                  </a:gs>
                  <a:gs pos="71000">
                    <a:schemeClr val="accent4">
                      <a:lumMod val="50000"/>
                    </a:schemeClr>
                  </a:gs>
                </a:gsLst>
                <a:lin ang="8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49" name="그룹 314"/>
            <p:cNvGrpSpPr/>
            <p:nvPr userDrawn="1"/>
          </p:nvGrpSpPr>
          <p:grpSpPr>
            <a:xfrm>
              <a:off x="5811588" y="946116"/>
              <a:ext cx="1960576" cy="5048878"/>
              <a:chOff x="3403584" y="946116"/>
              <a:chExt cx="1960576" cy="5048878"/>
            </a:xfrm>
          </p:grpSpPr>
          <p:sp>
            <p:nvSpPr>
              <p:cNvPr id="112" name="Freeform 114"/>
              <p:cNvSpPr>
                <a:spLocks/>
              </p:cNvSpPr>
              <p:nvPr/>
            </p:nvSpPr>
            <p:spPr bwMode="auto">
              <a:xfrm>
                <a:off x="4335670" y="5547319"/>
                <a:ext cx="120650" cy="447675"/>
              </a:xfrm>
              <a:custGeom>
                <a:avLst/>
                <a:gdLst/>
                <a:ahLst/>
                <a:cxnLst>
                  <a:cxn ang="0">
                    <a:pos x="76" y="256"/>
                  </a:cxn>
                  <a:cxn ang="0">
                    <a:pos x="76" y="256"/>
                  </a:cxn>
                  <a:cxn ang="0">
                    <a:pos x="74" y="262"/>
                  </a:cxn>
                  <a:cxn ang="0">
                    <a:pos x="72" y="266"/>
                  </a:cxn>
                  <a:cxn ang="0">
                    <a:pos x="62" y="274"/>
                  </a:cxn>
                  <a:cxn ang="0">
                    <a:pos x="50" y="280"/>
                  </a:cxn>
                  <a:cxn ang="0">
                    <a:pos x="38" y="282"/>
                  </a:cxn>
                  <a:cxn ang="0">
                    <a:pos x="38" y="282"/>
                  </a:cxn>
                  <a:cxn ang="0">
                    <a:pos x="38" y="282"/>
                  </a:cxn>
                  <a:cxn ang="0">
                    <a:pos x="26" y="280"/>
                  </a:cxn>
                  <a:cxn ang="0">
                    <a:pos x="14" y="274"/>
                  </a:cxn>
                  <a:cxn ang="0">
                    <a:pos x="4" y="266"/>
                  </a:cxn>
                  <a:cxn ang="0">
                    <a:pos x="2" y="262"/>
                  </a:cxn>
                  <a:cxn ang="0">
                    <a:pos x="0" y="256"/>
                  </a:cxn>
                  <a:cxn ang="0">
                    <a:pos x="12" y="26"/>
                  </a:cxn>
                  <a:cxn ang="0">
                    <a:pos x="12" y="26"/>
                  </a:cxn>
                  <a:cxn ang="0">
                    <a:pos x="14" y="16"/>
                  </a:cxn>
                  <a:cxn ang="0">
                    <a:pos x="20" y="8"/>
                  </a:cxn>
                  <a:cxn ang="0">
                    <a:pos x="28" y="2"/>
                  </a:cxn>
                  <a:cxn ang="0">
                    <a:pos x="38" y="0"/>
                  </a:cxn>
                  <a:cxn ang="0">
                    <a:pos x="38" y="0"/>
                  </a:cxn>
                  <a:cxn ang="0">
                    <a:pos x="38" y="0"/>
                  </a:cxn>
                  <a:cxn ang="0">
                    <a:pos x="48" y="2"/>
                  </a:cxn>
                  <a:cxn ang="0">
                    <a:pos x="56" y="8"/>
                  </a:cxn>
                  <a:cxn ang="0">
                    <a:pos x="62" y="16"/>
                  </a:cxn>
                  <a:cxn ang="0">
                    <a:pos x="64" y="26"/>
                  </a:cxn>
                  <a:cxn ang="0">
                    <a:pos x="76" y="256"/>
                  </a:cxn>
                </a:cxnLst>
                <a:rect l="0" t="0" r="r" b="b"/>
                <a:pathLst>
                  <a:path w="76" h="282">
                    <a:moveTo>
                      <a:pt x="76" y="256"/>
                    </a:moveTo>
                    <a:lnTo>
                      <a:pt x="76" y="256"/>
                    </a:lnTo>
                    <a:lnTo>
                      <a:pt x="74" y="262"/>
                    </a:lnTo>
                    <a:lnTo>
                      <a:pt x="72" y="266"/>
                    </a:lnTo>
                    <a:lnTo>
                      <a:pt x="62" y="274"/>
                    </a:lnTo>
                    <a:lnTo>
                      <a:pt x="50" y="280"/>
                    </a:lnTo>
                    <a:lnTo>
                      <a:pt x="38" y="282"/>
                    </a:lnTo>
                    <a:lnTo>
                      <a:pt x="38" y="282"/>
                    </a:lnTo>
                    <a:lnTo>
                      <a:pt x="38" y="282"/>
                    </a:lnTo>
                    <a:lnTo>
                      <a:pt x="26" y="280"/>
                    </a:lnTo>
                    <a:lnTo>
                      <a:pt x="14" y="274"/>
                    </a:lnTo>
                    <a:lnTo>
                      <a:pt x="4" y="266"/>
                    </a:lnTo>
                    <a:lnTo>
                      <a:pt x="2" y="262"/>
                    </a:lnTo>
                    <a:lnTo>
                      <a:pt x="0" y="256"/>
                    </a:lnTo>
                    <a:lnTo>
                      <a:pt x="12" y="26"/>
                    </a:lnTo>
                    <a:lnTo>
                      <a:pt x="12" y="26"/>
                    </a:lnTo>
                    <a:lnTo>
                      <a:pt x="14" y="16"/>
                    </a:lnTo>
                    <a:lnTo>
                      <a:pt x="20" y="8"/>
                    </a:lnTo>
                    <a:lnTo>
                      <a:pt x="28" y="2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48" y="2"/>
                    </a:lnTo>
                    <a:lnTo>
                      <a:pt x="56" y="8"/>
                    </a:lnTo>
                    <a:lnTo>
                      <a:pt x="62" y="16"/>
                    </a:lnTo>
                    <a:lnTo>
                      <a:pt x="64" y="26"/>
                    </a:lnTo>
                    <a:lnTo>
                      <a:pt x="76" y="256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3" name="Freeform 5"/>
              <p:cNvSpPr>
                <a:spLocks/>
              </p:cNvSpPr>
              <p:nvPr/>
            </p:nvSpPr>
            <p:spPr bwMode="auto">
              <a:xfrm>
                <a:off x="3403584" y="946116"/>
                <a:ext cx="1952625" cy="4908550"/>
              </a:xfrm>
              <a:custGeom>
                <a:avLst/>
                <a:gdLst/>
                <a:ahLst/>
                <a:cxnLst>
                  <a:cxn ang="0">
                    <a:pos x="1210" y="1936"/>
                  </a:cxn>
                  <a:cxn ang="0">
                    <a:pos x="1216" y="2100"/>
                  </a:cxn>
                  <a:cxn ang="0">
                    <a:pos x="1184" y="2200"/>
                  </a:cxn>
                  <a:cxn ang="0">
                    <a:pos x="1180" y="2332"/>
                  </a:cxn>
                  <a:cxn ang="0">
                    <a:pos x="1132" y="2442"/>
                  </a:cxn>
                  <a:cxn ang="0">
                    <a:pos x="1108" y="2554"/>
                  </a:cxn>
                  <a:cxn ang="0">
                    <a:pos x="1058" y="2658"/>
                  </a:cxn>
                  <a:cxn ang="0">
                    <a:pos x="1018" y="2740"/>
                  </a:cxn>
                  <a:cxn ang="0">
                    <a:pos x="964" y="2844"/>
                  </a:cxn>
                  <a:cxn ang="0">
                    <a:pos x="910" y="2888"/>
                  </a:cxn>
                  <a:cxn ang="0">
                    <a:pos x="852" y="2994"/>
                  </a:cxn>
                  <a:cxn ang="0">
                    <a:pos x="790" y="2992"/>
                  </a:cxn>
                  <a:cxn ang="0">
                    <a:pos x="738" y="3066"/>
                  </a:cxn>
                  <a:cxn ang="0">
                    <a:pos x="674" y="3040"/>
                  </a:cxn>
                  <a:cxn ang="0">
                    <a:pos x="614" y="3092"/>
                  </a:cxn>
                  <a:cxn ang="0">
                    <a:pos x="546" y="3038"/>
                  </a:cxn>
                  <a:cxn ang="0">
                    <a:pos x="492" y="3066"/>
                  </a:cxn>
                  <a:cxn ang="0">
                    <a:pos x="424" y="2984"/>
                  </a:cxn>
                  <a:cxn ang="0">
                    <a:pos x="368" y="2962"/>
                  </a:cxn>
                  <a:cxn ang="0">
                    <a:pos x="304" y="2880"/>
                  </a:cxn>
                  <a:cxn ang="0">
                    <a:pos x="258" y="2816"/>
                  </a:cxn>
                  <a:cxn ang="0">
                    <a:pos x="198" y="2732"/>
                  </a:cxn>
                  <a:cxn ang="0">
                    <a:pos x="164" y="2630"/>
                  </a:cxn>
                  <a:cxn ang="0">
                    <a:pos x="106" y="2542"/>
                  </a:cxn>
                  <a:cxn ang="0">
                    <a:pos x="90" y="2414"/>
                  </a:cxn>
                  <a:cxn ang="0">
                    <a:pos x="48" y="2332"/>
                  </a:cxn>
                  <a:cxn ang="0">
                    <a:pos x="40" y="2172"/>
                  </a:cxn>
                  <a:cxn ang="0">
                    <a:pos x="18" y="2064"/>
                  </a:cxn>
                  <a:cxn ang="0">
                    <a:pos x="14" y="1908"/>
                  </a:cxn>
                  <a:cxn ang="0">
                    <a:pos x="16" y="1784"/>
                  </a:cxn>
                  <a:cxn ang="0">
                    <a:pos x="28" y="1614"/>
                  </a:cxn>
                  <a:cxn ang="0">
                    <a:pos x="64" y="1472"/>
                  </a:cxn>
                  <a:cxn ang="0">
                    <a:pos x="96" y="1278"/>
                  </a:cxn>
                  <a:cxn ang="0">
                    <a:pos x="156" y="1136"/>
                  </a:cxn>
                  <a:cxn ang="0">
                    <a:pos x="194" y="970"/>
                  </a:cxn>
                  <a:cxn ang="0">
                    <a:pos x="274" y="802"/>
                  </a:cxn>
                  <a:cxn ang="0">
                    <a:pos x="326" y="650"/>
                  </a:cxn>
                  <a:cxn ang="0">
                    <a:pos x="398" y="494"/>
                  </a:cxn>
                  <a:cxn ang="0">
                    <a:pos x="450" y="378"/>
                  </a:cxn>
                  <a:cxn ang="0">
                    <a:pos x="510" y="234"/>
                  </a:cxn>
                  <a:cxn ang="0">
                    <a:pos x="550" y="172"/>
                  </a:cxn>
                  <a:cxn ang="0">
                    <a:pos x="588" y="52"/>
                  </a:cxn>
                  <a:cxn ang="0">
                    <a:pos x="608" y="60"/>
                  </a:cxn>
                  <a:cxn ang="0">
                    <a:pos x="616" y="38"/>
                  </a:cxn>
                  <a:cxn ang="0">
                    <a:pos x="634" y="60"/>
                  </a:cxn>
                  <a:cxn ang="0">
                    <a:pos x="662" y="136"/>
                  </a:cxn>
                  <a:cxn ang="0">
                    <a:pos x="710" y="196"/>
                  </a:cxn>
                  <a:cxn ang="0">
                    <a:pos x="752" y="332"/>
                  </a:cxn>
                  <a:cxn ang="0">
                    <a:pos x="810" y="408"/>
                  </a:cxn>
                  <a:cxn ang="0">
                    <a:pos x="872" y="598"/>
                  </a:cxn>
                  <a:cxn ang="0">
                    <a:pos x="932" y="720"/>
                  </a:cxn>
                  <a:cxn ang="0">
                    <a:pos x="1000" y="910"/>
                  </a:cxn>
                  <a:cxn ang="0">
                    <a:pos x="1052" y="1056"/>
                  </a:cxn>
                  <a:cxn ang="0">
                    <a:pos x="1116" y="1246"/>
                  </a:cxn>
                  <a:cxn ang="0">
                    <a:pos x="1148" y="1396"/>
                  </a:cxn>
                  <a:cxn ang="0">
                    <a:pos x="1202" y="1580"/>
                  </a:cxn>
                  <a:cxn ang="0">
                    <a:pos x="1204" y="1716"/>
                  </a:cxn>
                </a:cxnLst>
                <a:rect l="0" t="0" r="r" b="b"/>
                <a:pathLst>
                  <a:path w="1230" h="3092">
                    <a:moveTo>
                      <a:pt x="1230" y="1854"/>
                    </a:moveTo>
                    <a:lnTo>
                      <a:pt x="1230" y="1854"/>
                    </a:lnTo>
                    <a:lnTo>
                      <a:pt x="1222" y="1880"/>
                    </a:lnTo>
                    <a:lnTo>
                      <a:pt x="1214" y="1908"/>
                    </a:lnTo>
                    <a:lnTo>
                      <a:pt x="1210" y="1936"/>
                    </a:lnTo>
                    <a:lnTo>
                      <a:pt x="1208" y="1966"/>
                    </a:lnTo>
                    <a:lnTo>
                      <a:pt x="1208" y="1998"/>
                    </a:lnTo>
                    <a:lnTo>
                      <a:pt x="1208" y="2030"/>
                    </a:lnTo>
                    <a:lnTo>
                      <a:pt x="1212" y="2064"/>
                    </a:lnTo>
                    <a:lnTo>
                      <a:pt x="1216" y="2100"/>
                    </a:lnTo>
                    <a:lnTo>
                      <a:pt x="1216" y="2100"/>
                    </a:lnTo>
                    <a:lnTo>
                      <a:pt x="1206" y="2122"/>
                    </a:lnTo>
                    <a:lnTo>
                      <a:pt x="1196" y="2146"/>
                    </a:lnTo>
                    <a:lnTo>
                      <a:pt x="1190" y="2172"/>
                    </a:lnTo>
                    <a:lnTo>
                      <a:pt x="1184" y="2200"/>
                    </a:lnTo>
                    <a:lnTo>
                      <a:pt x="1180" y="2228"/>
                    </a:lnTo>
                    <a:lnTo>
                      <a:pt x="1178" y="2262"/>
                    </a:lnTo>
                    <a:lnTo>
                      <a:pt x="1178" y="2296"/>
                    </a:lnTo>
                    <a:lnTo>
                      <a:pt x="1180" y="2332"/>
                    </a:lnTo>
                    <a:lnTo>
                      <a:pt x="1180" y="2332"/>
                    </a:lnTo>
                    <a:lnTo>
                      <a:pt x="1168" y="2348"/>
                    </a:lnTo>
                    <a:lnTo>
                      <a:pt x="1156" y="2368"/>
                    </a:lnTo>
                    <a:lnTo>
                      <a:pt x="1146" y="2390"/>
                    </a:lnTo>
                    <a:lnTo>
                      <a:pt x="1138" y="2414"/>
                    </a:lnTo>
                    <a:lnTo>
                      <a:pt x="1132" y="2442"/>
                    </a:lnTo>
                    <a:lnTo>
                      <a:pt x="1128" y="2472"/>
                    </a:lnTo>
                    <a:lnTo>
                      <a:pt x="1124" y="2506"/>
                    </a:lnTo>
                    <a:lnTo>
                      <a:pt x="1124" y="2542"/>
                    </a:lnTo>
                    <a:lnTo>
                      <a:pt x="1124" y="2542"/>
                    </a:lnTo>
                    <a:lnTo>
                      <a:pt x="1108" y="2554"/>
                    </a:lnTo>
                    <a:lnTo>
                      <a:pt x="1096" y="2568"/>
                    </a:lnTo>
                    <a:lnTo>
                      <a:pt x="1084" y="2584"/>
                    </a:lnTo>
                    <a:lnTo>
                      <a:pt x="1074" y="2606"/>
                    </a:lnTo>
                    <a:lnTo>
                      <a:pt x="1064" y="2630"/>
                    </a:lnTo>
                    <a:lnTo>
                      <a:pt x="1058" y="2658"/>
                    </a:lnTo>
                    <a:lnTo>
                      <a:pt x="1052" y="2690"/>
                    </a:lnTo>
                    <a:lnTo>
                      <a:pt x="1048" y="2726"/>
                    </a:lnTo>
                    <a:lnTo>
                      <a:pt x="1048" y="2726"/>
                    </a:lnTo>
                    <a:lnTo>
                      <a:pt x="1032" y="2732"/>
                    </a:lnTo>
                    <a:lnTo>
                      <a:pt x="1018" y="2740"/>
                    </a:lnTo>
                    <a:lnTo>
                      <a:pt x="1004" y="2752"/>
                    </a:lnTo>
                    <a:lnTo>
                      <a:pt x="992" y="2770"/>
                    </a:lnTo>
                    <a:lnTo>
                      <a:pt x="982" y="2790"/>
                    </a:lnTo>
                    <a:lnTo>
                      <a:pt x="972" y="2816"/>
                    </a:lnTo>
                    <a:lnTo>
                      <a:pt x="964" y="2844"/>
                    </a:lnTo>
                    <a:lnTo>
                      <a:pt x="956" y="2878"/>
                    </a:lnTo>
                    <a:lnTo>
                      <a:pt x="956" y="2878"/>
                    </a:lnTo>
                    <a:lnTo>
                      <a:pt x="940" y="2876"/>
                    </a:lnTo>
                    <a:lnTo>
                      <a:pt x="924" y="2880"/>
                    </a:lnTo>
                    <a:lnTo>
                      <a:pt x="910" y="2888"/>
                    </a:lnTo>
                    <a:lnTo>
                      <a:pt x="896" y="2900"/>
                    </a:lnTo>
                    <a:lnTo>
                      <a:pt x="884" y="2916"/>
                    </a:lnTo>
                    <a:lnTo>
                      <a:pt x="872" y="2938"/>
                    </a:lnTo>
                    <a:lnTo>
                      <a:pt x="862" y="2962"/>
                    </a:lnTo>
                    <a:lnTo>
                      <a:pt x="852" y="2994"/>
                    </a:lnTo>
                    <a:lnTo>
                      <a:pt x="852" y="2994"/>
                    </a:lnTo>
                    <a:lnTo>
                      <a:pt x="836" y="2986"/>
                    </a:lnTo>
                    <a:lnTo>
                      <a:pt x="820" y="2982"/>
                    </a:lnTo>
                    <a:lnTo>
                      <a:pt x="804" y="2984"/>
                    </a:lnTo>
                    <a:lnTo>
                      <a:pt x="790" y="2992"/>
                    </a:lnTo>
                    <a:lnTo>
                      <a:pt x="776" y="3002"/>
                    </a:lnTo>
                    <a:lnTo>
                      <a:pt x="762" y="3020"/>
                    </a:lnTo>
                    <a:lnTo>
                      <a:pt x="750" y="3040"/>
                    </a:lnTo>
                    <a:lnTo>
                      <a:pt x="738" y="3066"/>
                    </a:lnTo>
                    <a:lnTo>
                      <a:pt x="738" y="3066"/>
                    </a:lnTo>
                    <a:lnTo>
                      <a:pt x="722" y="3052"/>
                    </a:lnTo>
                    <a:lnTo>
                      <a:pt x="706" y="3044"/>
                    </a:lnTo>
                    <a:lnTo>
                      <a:pt x="690" y="3038"/>
                    </a:lnTo>
                    <a:lnTo>
                      <a:pt x="682" y="3038"/>
                    </a:lnTo>
                    <a:lnTo>
                      <a:pt x="674" y="3040"/>
                    </a:lnTo>
                    <a:lnTo>
                      <a:pt x="660" y="3046"/>
                    </a:lnTo>
                    <a:lnTo>
                      <a:pt x="644" y="3056"/>
                    </a:lnTo>
                    <a:lnTo>
                      <a:pt x="630" y="3072"/>
                    </a:lnTo>
                    <a:lnTo>
                      <a:pt x="614" y="3092"/>
                    </a:lnTo>
                    <a:lnTo>
                      <a:pt x="614" y="3092"/>
                    </a:lnTo>
                    <a:lnTo>
                      <a:pt x="600" y="3072"/>
                    </a:lnTo>
                    <a:lnTo>
                      <a:pt x="584" y="3056"/>
                    </a:lnTo>
                    <a:lnTo>
                      <a:pt x="570" y="3046"/>
                    </a:lnTo>
                    <a:lnTo>
                      <a:pt x="554" y="3040"/>
                    </a:lnTo>
                    <a:lnTo>
                      <a:pt x="546" y="3038"/>
                    </a:lnTo>
                    <a:lnTo>
                      <a:pt x="540" y="3038"/>
                    </a:lnTo>
                    <a:lnTo>
                      <a:pt x="524" y="3044"/>
                    </a:lnTo>
                    <a:lnTo>
                      <a:pt x="508" y="3052"/>
                    </a:lnTo>
                    <a:lnTo>
                      <a:pt x="492" y="3066"/>
                    </a:lnTo>
                    <a:lnTo>
                      <a:pt x="492" y="3066"/>
                    </a:lnTo>
                    <a:lnTo>
                      <a:pt x="480" y="3040"/>
                    </a:lnTo>
                    <a:lnTo>
                      <a:pt x="466" y="3020"/>
                    </a:lnTo>
                    <a:lnTo>
                      <a:pt x="452" y="3002"/>
                    </a:lnTo>
                    <a:lnTo>
                      <a:pt x="438" y="2992"/>
                    </a:lnTo>
                    <a:lnTo>
                      <a:pt x="424" y="2984"/>
                    </a:lnTo>
                    <a:lnTo>
                      <a:pt x="410" y="2982"/>
                    </a:lnTo>
                    <a:lnTo>
                      <a:pt x="394" y="2986"/>
                    </a:lnTo>
                    <a:lnTo>
                      <a:pt x="378" y="2994"/>
                    </a:lnTo>
                    <a:lnTo>
                      <a:pt x="378" y="2994"/>
                    </a:lnTo>
                    <a:lnTo>
                      <a:pt x="368" y="2962"/>
                    </a:lnTo>
                    <a:lnTo>
                      <a:pt x="356" y="2938"/>
                    </a:lnTo>
                    <a:lnTo>
                      <a:pt x="344" y="2916"/>
                    </a:lnTo>
                    <a:lnTo>
                      <a:pt x="332" y="2900"/>
                    </a:lnTo>
                    <a:lnTo>
                      <a:pt x="318" y="2888"/>
                    </a:lnTo>
                    <a:lnTo>
                      <a:pt x="304" y="2880"/>
                    </a:lnTo>
                    <a:lnTo>
                      <a:pt x="290" y="2876"/>
                    </a:lnTo>
                    <a:lnTo>
                      <a:pt x="274" y="2878"/>
                    </a:lnTo>
                    <a:lnTo>
                      <a:pt x="274" y="2878"/>
                    </a:lnTo>
                    <a:lnTo>
                      <a:pt x="266" y="2844"/>
                    </a:lnTo>
                    <a:lnTo>
                      <a:pt x="258" y="2816"/>
                    </a:lnTo>
                    <a:lnTo>
                      <a:pt x="248" y="2790"/>
                    </a:lnTo>
                    <a:lnTo>
                      <a:pt x="238" y="2770"/>
                    </a:lnTo>
                    <a:lnTo>
                      <a:pt x="226" y="2752"/>
                    </a:lnTo>
                    <a:lnTo>
                      <a:pt x="212" y="2740"/>
                    </a:lnTo>
                    <a:lnTo>
                      <a:pt x="198" y="2732"/>
                    </a:lnTo>
                    <a:lnTo>
                      <a:pt x="182" y="2726"/>
                    </a:lnTo>
                    <a:lnTo>
                      <a:pt x="182" y="2726"/>
                    </a:lnTo>
                    <a:lnTo>
                      <a:pt x="178" y="2690"/>
                    </a:lnTo>
                    <a:lnTo>
                      <a:pt x="172" y="2658"/>
                    </a:lnTo>
                    <a:lnTo>
                      <a:pt x="164" y="2630"/>
                    </a:lnTo>
                    <a:lnTo>
                      <a:pt x="156" y="2606"/>
                    </a:lnTo>
                    <a:lnTo>
                      <a:pt x="146" y="2584"/>
                    </a:lnTo>
                    <a:lnTo>
                      <a:pt x="134" y="2568"/>
                    </a:lnTo>
                    <a:lnTo>
                      <a:pt x="120" y="2554"/>
                    </a:lnTo>
                    <a:lnTo>
                      <a:pt x="106" y="2542"/>
                    </a:lnTo>
                    <a:lnTo>
                      <a:pt x="106" y="2542"/>
                    </a:lnTo>
                    <a:lnTo>
                      <a:pt x="104" y="2506"/>
                    </a:lnTo>
                    <a:lnTo>
                      <a:pt x="102" y="2472"/>
                    </a:lnTo>
                    <a:lnTo>
                      <a:pt x="98" y="2442"/>
                    </a:lnTo>
                    <a:lnTo>
                      <a:pt x="90" y="2414"/>
                    </a:lnTo>
                    <a:lnTo>
                      <a:pt x="84" y="2390"/>
                    </a:lnTo>
                    <a:lnTo>
                      <a:pt x="74" y="2368"/>
                    </a:lnTo>
                    <a:lnTo>
                      <a:pt x="62" y="2348"/>
                    </a:lnTo>
                    <a:lnTo>
                      <a:pt x="48" y="2332"/>
                    </a:lnTo>
                    <a:lnTo>
                      <a:pt x="48" y="2332"/>
                    </a:lnTo>
                    <a:lnTo>
                      <a:pt x="50" y="2296"/>
                    </a:lnTo>
                    <a:lnTo>
                      <a:pt x="50" y="2262"/>
                    </a:lnTo>
                    <a:lnTo>
                      <a:pt x="48" y="2228"/>
                    </a:lnTo>
                    <a:lnTo>
                      <a:pt x="46" y="2200"/>
                    </a:lnTo>
                    <a:lnTo>
                      <a:pt x="40" y="2172"/>
                    </a:lnTo>
                    <a:lnTo>
                      <a:pt x="32" y="2146"/>
                    </a:lnTo>
                    <a:lnTo>
                      <a:pt x="24" y="2122"/>
                    </a:lnTo>
                    <a:lnTo>
                      <a:pt x="12" y="2100"/>
                    </a:lnTo>
                    <a:lnTo>
                      <a:pt x="12" y="2100"/>
                    </a:lnTo>
                    <a:lnTo>
                      <a:pt x="18" y="2064"/>
                    </a:lnTo>
                    <a:lnTo>
                      <a:pt x="20" y="2030"/>
                    </a:lnTo>
                    <a:lnTo>
                      <a:pt x="22" y="1998"/>
                    </a:lnTo>
                    <a:lnTo>
                      <a:pt x="22" y="1966"/>
                    </a:lnTo>
                    <a:lnTo>
                      <a:pt x="18" y="1936"/>
                    </a:lnTo>
                    <a:lnTo>
                      <a:pt x="14" y="1908"/>
                    </a:lnTo>
                    <a:lnTo>
                      <a:pt x="8" y="1880"/>
                    </a:lnTo>
                    <a:lnTo>
                      <a:pt x="0" y="1854"/>
                    </a:lnTo>
                    <a:lnTo>
                      <a:pt x="0" y="1854"/>
                    </a:lnTo>
                    <a:lnTo>
                      <a:pt x="8" y="1818"/>
                    </a:lnTo>
                    <a:lnTo>
                      <a:pt x="16" y="1784"/>
                    </a:lnTo>
                    <a:lnTo>
                      <a:pt x="20" y="1750"/>
                    </a:lnTo>
                    <a:lnTo>
                      <a:pt x="24" y="1716"/>
                    </a:lnTo>
                    <a:lnTo>
                      <a:pt x="28" y="1682"/>
                    </a:lnTo>
                    <a:lnTo>
                      <a:pt x="28" y="1648"/>
                    </a:lnTo>
                    <a:lnTo>
                      <a:pt x="28" y="1614"/>
                    </a:lnTo>
                    <a:lnTo>
                      <a:pt x="26" y="1580"/>
                    </a:lnTo>
                    <a:lnTo>
                      <a:pt x="26" y="1580"/>
                    </a:lnTo>
                    <a:lnTo>
                      <a:pt x="40" y="1544"/>
                    </a:lnTo>
                    <a:lnTo>
                      <a:pt x="52" y="1508"/>
                    </a:lnTo>
                    <a:lnTo>
                      <a:pt x="64" y="1472"/>
                    </a:lnTo>
                    <a:lnTo>
                      <a:pt x="74" y="1434"/>
                    </a:lnTo>
                    <a:lnTo>
                      <a:pt x="82" y="1396"/>
                    </a:lnTo>
                    <a:lnTo>
                      <a:pt x="88" y="1358"/>
                    </a:lnTo>
                    <a:lnTo>
                      <a:pt x="92" y="1320"/>
                    </a:lnTo>
                    <a:lnTo>
                      <a:pt x="96" y="1278"/>
                    </a:lnTo>
                    <a:lnTo>
                      <a:pt x="96" y="1278"/>
                    </a:lnTo>
                    <a:lnTo>
                      <a:pt x="114" y="1246"/>
                    </a:lnTo>
                    <a:lnTo>
                      <a:pt x="130" y="1210"/>
                    </a:lnTo>
                    <a:lnTo>
                      <a:pt x="144" y="1174"/>
                    </a:lnTo>
                    <a:lnTo>
                      <a:pt x="156" y="1136"/>
                    </a:lnTo>
                    <a:lnTo>
                      <a:pt x="168" y="1098"/>
                    </a:lnTo>
                    <a:lnTo>
                      <a:pt x="178" y="1056"/>
                    </a:lnTo>
                    <a:lnTo>
                      <a:pt x="186" y="1014"/>
                    </a:lnTo>
                    <a:lnTo>
                      <a:pt x="194" y="970"/>
                    </a:lnTo>
                    <a:lnTo>
                      <a:pt x="194" y="970"/>
                    </a:lnTo>
                    <a:lnTo>
                      <a:pt x="212" y="940"/>
                    </a:lnTo>
                    <a:lnTo>
                      <a:pt x="230" y="910"/>
                    </a:lnTo>
                    <a:lnTo>
                      <a:pt x="246" y="876"/>
                    </a:lnTo>
                    <a:lnTo>
                      <a:pt x="260" y="840"/>
                    </a:lnTo>
                    <a:lnTo>
                      <a:pt x="274" y="802"/>
                    </a:lnTo>
                    <a:lnTo>
                      <a:pt x="286" y="762"/>
                    </a:lnTo>
                    <a:lnTo>
                      <a:pt x="298" y="720"/>
                    </a:lnTo>
                    <a:lnTo>
                      <a:pt x="308" y="674"/>
                    </a:lnTo>
                    <a:lnTo>
                      <a:pt x="308" y="674"/>
                    </a:lnTo>
                    <a:lnTo>
                      <a:pt x="326" y="650"/>
                    </a:lnTo>
                    <a:lnTo>
                      <a:pt x="342" y="626"/>
                    </a:lnTo>
                    <a:lnTo>
                      <a:pt x="358" y="598"/>
                    </a:lnTo>
                    <a:lnTo>
                      <a:pt x="372" y="566"/>
                    </a:lnTo>
                    <a:lnTo>
                      <a:pt x="386" y="532"/>
                    </a:lnTo>
                    <a:lnTo>
                      <a:pt x="398" y="494"/>
                    </a:lnTo>
                    <a:lnTo>
                      <a:pt x="410" y="452"/>
                    </a:lnTo>
                    <a:lnTo>
                      <a:pt x="420" y="408"/>
                    </a:lnTo>
                    <a:lnTo>
                      <a:pt x="420" y="408"/>
                    </a:lnTo>
                    <a:lnTo>
                      <a:pt x="436" y="394"/>
                    </a:lnTo>
                    <a:lnTo>
                      <a:pt x="450" y="378"/>
                    </a:lnTo>
                    <a:lnTo>
                      <a:pt x="464" y="356"/>
                    </a:lnTo>
                    <a:lnTo>
                      <a:pt x="476" y="332"/>
                    </a:lnTo>
                    <a:lnTo>
                      <a:pt x="488" y="302"/>
                    </a:lnTo>
                    <a:lnTo>
                      <a:pt x="500" y="270"/>
                    </a:lnTo>
                    <a:lnTo>
                      <a:pt x="510" y="234"/>
                    </a:lnTo>
                    <a:lnTo>
                      <a:pt x="518" y="196"/>
                    </a:lnTo>
                    <a:lnTo>
                      <a:pt x="518" y="196"/>
                    </a:lnTo>
                    <a:lnTo>
                      <a:pt x="530" y="192"/>
                    </a:lnTo>
                    <a:lnTo>
                      <a:pt x="540" y="184"/>
                    </a:lnTo>
                    <a:lnTo>
                      <a:pt x="550" y="172"/>
                    </a:lnTo>
                    <a:lnTo>
                      <a:pt x="560" y="156"/>
                    </a:lnTo>
                    <a:lnTo>
                      <a:pt x="568" y="136"/>
                    </a:lnTo>
                    <a:lnTo>
                      <a:pt x="576" y="112"/>
                    </a:lnTo>
                    <a:lnTo>
                      <a:pt x="582" y="84"/>
                    </a:lnTo>
                    <a:lnTo>
                      <a:pt x="588" y="52"/>
                    </a:lnTo>
                    <a:lnTo>
                      <a:pt x="588" y="52"/>
                    </a:lnTo>
                    <a:lnTo>
                      <a:pt x="594" y="60"/>
                    </a:lnTo>
                    <a:lnTo>
                      <a:pt x="600" y="64"/>
                    </a:lnTo>
                    <a:lnTo>
                      <a:pt x="604" y="64"/>
                    </a:lnTo>
                    <a:lnTo>
                      <a:pt x="608" y="60"/>
                    </a:lnTo>
                    <a:lnTo>
                      <a:pt x="610" y="50"/>
                    </a:lnTo>
                    <a:lnTo>
                      <a:pt x="612" y="38"/>
                    </a:lnTo>
                    <a:lnTo>
                      <a:pt x="614" y="0"/>
                    </a:lnTo>
                    <a:lnTo>
                      <a:pt x="614" y="0"/>
                    </a:lnTo>
                    <a:lnTo>
                      <a:pt x="616" y="38"/>
                    </a:lnTo>
                    <a:lnTo>
                      <a:pt x="618" y="50"/>
                    </a:lnTo>
                    <a:lnTo>
                      <a:pt x="622" y="60"/>
                    </a:lnTo>
                    <a:lnTo>
                      <a:pt x="626" y="64"/>
                    </a:lnTo>
                    <a:lnTo>
                      <a:pt x="630" y="64"/>
                    </a:lnTo>
                    <a:lnTo>
                      <a:pt x="634" y="60"/>
                    </a:lnTo>
                    <a:lnTo>
                      <a:pt x="640" y="52"/>
                    </a:lnTo>
                    <a:lnTo>
                      <a:pt x="640" y="52"/>
                    </a:lnTo>
                    <a:lnTo>
                      <a:pt x="648" y="84"/>
                    </a:lnTo>
                    <a:lnTo>
                      <a:pt x="654" y="112"/>
                    </a:lnTo>
                    <a:lnTo>
                      <a:pt x="662" y="136"/>
                    </a:lnTo>
                    <a:lnTo>
                      <a:pt x="670" y="156"/>
                    </a:lnTo>
                    <a:lnTo>
                      <a:pt x="678" y="172"/>
                    </a:lnTo>
                    <a:lnTo>
                      <a:pt x="688" y="184"/>
                    </a:lnTo>
                    <a:lnTo>
                      <a:pt x="700" y="192"/>
                    </a:lnTo>
                    <a:lnTo>
                      <a:pt x="710" y="196"/>
                    </a:lnTo>
                    <a:lnTo>
                      <a:pt x="710" y="196"/>
                    </a:lnTo>
                    <a:lnTo>
                      <a:pt x="720" y="234"/>
                    </a:lnTo>
                    <a:lnTo>
                      <a:pt x="730" y="270"/>
                    </a:lnTo>
                    <a:lnTo>
                      <a:pt x="742" y="302"/>
                    </a:lnTo>
                    <a:lnTo>
                      <a:pt x="752" y="332"/>
                    </a:lnTo>
                    <a:lnTo>
                      <a:pt x="766" y="356"/>
                    </a:lnTo>
                    <a:lnTo>
                      <a:pt x="780" y="378"/>
                    </a:lnTo>
                    <a:lnTo>
                      <a:pt x="794" y="394"/>
                    </a:lnTo>
                    <a:lnTo>
                      <a:pt x="810" y="408"/>
                    </a:lnTo>
                    <a:lnTo>
                      <a:pt x="810" y="408"/>
                    </a:lnTo>
                    <a:lnTo>
                      <a:pt x="820" y="452"/>
                    </a:lnTo>
                    <a:lnTo>
                      <a:pt x="832" y="494"/>
                    </a:lnTo>
                    <a:lnTo>
                      <a:pt x="844" y="532"/>
                    </a:lnTo>
                    <a:lnTo>
                      <a:pt x="858" y="566"/>
                    </a:lnTo>
                    <a:lnTo>
                      <a:pt x="872" y="598"/>
                    </a:lnTo>
                    <a:lnTo>
                      <a:pt x="888" y="626"/>
                    </a:lnTo>
                    <a:lnTo>
                      <a:pt x="904" y="650"/>
                    </a:lnTo>
                    <a:lnTo>
                      <a:pt x="922" y="674"/>
                    </a:lnTo>
                    <a:lnTo>
                      <a:pt x="922" y="674"/>
                    </a:lnTo>
                    <a:lnTo>
                      <a:pt x="932" y="720"/>
                    </a:lnTo>
                    <a:lnTo>
                      <a:pt x="942" y="762"/>
                    </a:lnTo>
                    <a:lnTo>
                      <a:pt x="956" y="802"/>
                    </a:lnTo>
                    <a:lnTo>
                      <a:pt x="968" y="840"/>
                    </a:lnTo>
                    <a:lnTo>
                      <a:pt x="984" y="876"/>
                    </a:lnTo>
                    <a:lnTo>
                      <a:pt x="1000" y="910"/>
                    </a:lnTo>
                    <a:lnTo>
                      <a:pt x="1016" y="940"/>
                    </a:lnTo>
                    <a:lnTo>
                      <a:pt x="1034" y="970"/>
                    </a:lnTo>
                    <a:lnTo>
                      <a:pt x="1034" y="970"/>
                    </a:lnTo>
                    <a:lnTo>
                      <a:pt x="1042" y="1014"/>
                    </a:lnTo>
                    <a:lnTo>
                      <a:pt x="1052" y="1056"/>
                    </a:lnTo>
                    <a:lnTo>
                      <a:pt x="1062" y="1098"/>
                    </a:lnTo>
                    <a:lnTo>
                      <a:pt x="1072" y="1136"/>
                    </a:lnTo>
                    <a:lnTo>
                      <a:pt x="1086" y="1174"/>
                    </a:lnTo>
                    <a:lnTo>
                      <a:pt x="1100" y="1210"/>
                    </a:lnTo>
                    <a:lnTo>
                      <a:pt x="1116" y="1246"/>
                    </a:lnTo>
                    <a:lnTo>
                      <a:pt x="1134" y="1278"/>
                    </a:lnTo>
                    <a:lnTo>
                      <a:pt x="1134" y="1278"/>
                    </a:lnTo>
                    <a:lnTo>
                      <a:pt x="1136" y="1320"/>
                    </a:lnTo>
                    <a:lnTo>
                      <a:pt x="1142" y="1358"/>
                    </a:lnTo>
                    <a:lnTo>
                      <a:pt x="1148" y="1396"/>
                    </a:lnTo>
                    <a:lnTo>
                      <a:pt x="1156" y="1434"/>
                    </a:lnTo>
                    <a:lnTo>
                      <a:pt x="1166" y="1472"/>
                    </a:lnTo>
                    <a:lnTo>
                      <a:pt x="1176" y="1508"/>
                    </a:lnTo>
                    <a:lnTo>
                      <a:pt x="1188" y="1544"/>
                    </a:lnTo>
                    <a:lnTo>
                      <a:pt x="1202" y="1580"/>
                    </a:lnTo>
                    <a:lnTo>
                      <a:pt x="1202" y="1580"/>
                    </a:lnTo>
                    <a:lnTo>
                      <a:pt x="1200" y="1614"/>
                    </a:lnTo>
                    <a:lnTo>
                      <a:pt x="1200" y="1648"/>
                    </a:lnTo>
                    <a:lnTo>
                      <a:pt x="1202" y="1682"/>
                    </a:lnTo>
                    <a:lnTo>
                      <a:pt x="1204" y="1716"/>
                    </a:lnTo>
                    <a:lnTo>
                      <a:pt x="1208" y="1750"/>
                    </a:lnTo>
                    <a:lnTo>
                      <a:pt x="1214" y="1784"/>
                    </a:lnTo>
                    <a:lnTo>
                      <a:pt x="1220" y="1818"/>
                    </a:lnTo>
                    <a:lnTo>
                      <a:pt x="1230" y="1854"/>
                    </a:lnTo>
                    <a:close/>
                  </a:path>
                </a:pathLst>
              </a:custGeom>
              <a:gradFill>
                <a:gsLst>
                  <a:gs pos="36000">
                    <a:schemeClr val="accent3"/>
                  </a:gs>
                  <a:gs pos="92000">
                    <a:schemeClr val="accent4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4" name="Freeform 34"/>
              <p:cNvSpPr>
                <a:spLocks/>
              </p:cNvSpPr>
              <p:nvPr/>
            </p:nvSpPr>
            <p:spPr bwMode="auto">
              <a:xfrm>
                <a:off x="4389435" y="961961"/>
                <a:ext cx="974725" cy="4908550"/>
              </a:xfrm>
              <a:custGeom>
                <a:avLst/>
                <a:gdLst/>
                <a:ahLst/>
                <a:cxnLst>
                  <a:cxn ang="0">
                    <a:pos x="606" y="1818"/>
                  </a:cxn>
                  <a:cxn ang="0">
                    <a:pos x="590" y="1716"/>
                  </a:cxn>
                  <a:cxn ang="0">
                    <a:pos x="586" y="1614"/>
                  </a:cxn>
                  <a:cxn ang="0">
                    <a:pos x="574" y="1544"/>
                  </a:cxn>
                  <a:cxn ang="0">
                    <a:pos x="542" y="1434"/>
                  </a:cxn>
                  <a:cxn ang="0">
                    <a:pos x="522" y="1320"/>
                  </a:cxn>
                  <a:cxn ang="0">
                    <a:pos x="502" y="1246"/>
                  </a:cxn>
                  <a:cxn ang="0">
                    <a:pos x="458" y="1136"/>
                  </a:cxn>
                  <a:cxn ang="0">
                    <a:pos x="428" y="1014"/>
                  </a:cxn>
                  <a:cxn ang="0">
                    <a:pos x="402" y="940"/>
                  </a:cxn>
                  <a:cxn ang="0">
                    <a:pos x="354" y="840"/>
                  </a:cxn>
                  <a:cxn ang="0">
                    <a:pos x="318" y="720"/>
                  </a:cxn>
                  <a:cxn ang="0">
                    <a:pos x="290" y="650"/>
                  </a:cxn>
                  <a:cxn ang="0">
                    <a:pos x="242" y="566"/>
                  </a:cxn>
                  <a:cxn ang="0">
                    <a:pos x="206" y="452"/>
                  </a:cxn>
                  <a:cxn ang="0">
                    <a:pos x="180" y="394"/>
                  </a:cxn>
                  <a:cxn ang="0">
                    <a:pos x="138" y="332"/>
                  </a:cxn>
                  <a:cxn ang="0">
                    <a:pos x="106" y="234"/>
                  </a:cxn>
                  <a:cxn ang="0">
                    <a:pos x="84" y="192"/>
                  </a:cxn>
                  <a:cxn ang="0">
                    <a:pos x="56" y="156"/>
                  </a:cxn>
                  <a:cxn ang="0">
                    <a:pos x="32" y="84"/>
                  </a:cxn>
                  <a:cxn ang="0">
                    <a:pos x="20" y="60"/>
                  </a:cxn>
                  <a:cxn ang="0">
                    <a:pos x="8" y="60"/>
                  </a:cxn>
                  <a:cxn ang="0">
                    <a:pos x="0" y="0"/>
                  </a:cxn>
                  <a:cxn ang="0">
                    <a:pos x="16" y="3072"/>
                  </a:cxn>
                  <a:cxn ang="0">
                    <a:pos x="60" y="3040"/>
                  </a:cxn>
                  <a:cxn ang="0">
                    <a:pos x="92" y="3044"/>
                  </a:cxn>
                  <a:cxn ang="0">
                    <a:pos x="122" y="3066"/>
                  </a:cxn>
                  <a:cxn ang="0">
                    <a:pos x="162" y="3002"/>
                  </a:cxn>
                  <a:cxn ang="0">
                    <a:pos x="206" y="2982"/>
                  </a:cxn>
                  <a:cxn ang="0">
                    <a:pos x="238" y="2994"/>
                  </a:cxn>
                  <a:cxn ang="0">
                    <a:pos x="270" y="2916"/>
                  </a:cxn>
                  <a:cxn ang="0">
                    <a:pos x="310" y="2880"/>
                  </a:cxn>
                  <a:cxn ang="0">
                    <a:pos x="342" y="2878"/>
                  </a:cxn>
                  <a:cxn ang="0">
                    <a:pos x="368" y="2790"/>
                  </a:cxn>
                  <a:cxn ang="0">
                    <a:pos x="402" y="2740"/>
                  </a:cxn>
                  <a:cxn ang="0">
                    <a:pos x="434" y="2726"/>
                  </a:cxn>
                  <a:cxn ang="0">
                    <a:pos x="450" y="2630"/>
                  </a:cxn>
                  <a:cxn ang="0">
                    <a:pos x="480" y="2568"/>
                  </a:cxn>
                  <a:cxn ang="0">
                    <a:pos x="508" y="2542"/>
                  </a:cxn>
                  <a:cxn ang="0">
                    <a:pos x="518" y="2442"/>
                  </a:cxn>
                  <a:cxn ang="0">
                    <a:pos x="542" y="2368"/>
                  </a:cxn>
                  <a:cxn ang="0">
                    <a:pos x="566" y="2332"/>
                  </a:cxn>
                  <a:cxn ang="0">
                    <a:pos x="566" y="2228"/>
                  </a:cxn>
                  <a:cxn ang="0">
                    <a:pos x="582" y="2146"/>
                  </a:cxn>
                  <a:cxn ang="0">
                    <a:pos x="602" y="2100"/>
                  </a:cxn>
                  <a:cxn ang="0">
                    <a:pos x="594" y="1998"/>
                  </a:cxn>
                  <a:cxn ang="0">
                    <a:pos x="600" y="1908"/>
                  </a:cxn>
                </a:cxnLst>
                <a:rect l="0" t="0" r="r" b="b"/>
                <a:pathLst>
                  <a:path w="614" h="3092">
                    <a:moveTo>
                      <a:pt x="614" y="1854"/>
                    </a:moveTo>
                    <a:lnTo>
                      <a:pt x="614" y="1854"/>
                    </a:lnTo>
                    <a:lnTo>
                      <a:pt x="606" y="1818"/>
                    </a:lnTo>
                    <a:lnTo>
                      <a:pt x="600" y="1784"/>
                    </a:lnTo>
                    <a:lnTo>
                      <a:pt x="594" y="1750"/>
                    </a:lnTo>
                    <a:lnTo>
                      <a:pt x="590" y="1716"/>
                    </a:lnTo>
                    <a:lnTo>
                      <a:pt x="588" y="1682"/>
                    </a:lnTo>
                    <a:lnTo>
                      <a:pt x="586" y="1648"/>
                    </a:lnTo>
                    <a:lnTo>
                      <a:pt x="586" y="1614"/>
                    </a:lnTo>
                    <a:lnTo>
                      <a:pt x="588" y="1580"/>
                    </a:lnTo>
                    <a:lnTo>
                      <a:pt x="588" y="1580"/>
                    </a:lnTo>
                    <a:lnTo>
                      <a:pt x="574" y="1544"/>
                    </a:lnTo>
                    <a:lnTo>
                      <a:pt x="562" y="1508"/>
                    </a:lnTo>
                    <a:lnTo>
                      <a:pt x="552" y="1472"/>
                    </a:lnTo>
                    <a:lnTo>
                      <a:pt x="542" y="1434"/>
                    </a:lnTo>
                    <a:lnTo>
                      <a:pt x="534" y="1396"/>
                    </a:lnTo>
                    <a:lnTo>
                      <a:pt x="528" y="1358"/>
                    </a:lnTo>
                    <a:lnTo>
                      <a:pt x="522" y="1320"/>
                    </a:lnTo>
                    <a:lnTo>
                      <a:pt x="518" y="1278"/>
                    </a:lnTo>
                    <a:lnTo>
                      <a:pt x="518" y="1278"/>
                    </a:lnTo>
                    <a:lnTo>
                      <a:pt x="502" y="1246"/>
                    </a:lnTo>
                    <a:lnTo>
                      <a:pt x="486" y="1210"/>
                    </a:lnTo>
                    <a:lnTo>
                      <a:pt x="472" y="1174"/>
                    </a:lnTo>
                    <a:lnTo>
                      <a:pt x="458" y="1136"/>
                    </a:lnTo>
                    <a:lnTo>
                      <a:pt x="446" y="1098"/>
                    </a:lnTo>
                    <a:lnTo>
                      <a:pt x="436" y="1056"/>
                    </a:lnTo>
                    <a:lnTo>
                      <a:pt x="428" y="1014"/>
                    </a:lnTo>
                    <a:lnTo>
                      <a:pt x="420" y="970"/>
                    </a:lnTo>
                    <a:lnTo>
                      <a:pt x="420" y="970"/>
                    </a:lnTo>
                    <a:lnTo>
                      <a:pt x="402" y="940"/>
                    </a:lnTo>
                    <a:lnTo>
                      <a:pt x="384" y="910"/>
                    </a:lnTo>
                    <a:lnTo>
                      <a:pt x="368" y="876"/>
                    </a:lnTo>
                    <a:lnTo>
                      <a:pt x="354" y="840"/>
                    </a:lnTo>
                    <a:lnTo>
                      <a:pt x="340" y="802"/>
                    </a:lnTo>
                    <a:lnTo>
                      <a:pt x="328" y="762"/>
                    </a:lnTo>
                    <a:lnTo>
                      <a:pt x="318" y="720"/>
                    </a:lnTo>
                    <a:lnTo>
                      <a:pt x="308" y="674"/>
                    </a:lnTo>
                    <a:lnTo>
                      <a:pt x="308" y="674"/>
                    </a:lnTo>
                    <a:lnTo>
                      <a:pt x="290" y="650"/>
                    </a:lnTo>
                    <a:lnTo>
                      <a:pt x="274" y="626"/>
                    </a:lnTo>
                    <a:lnTo>
                      <a:pt x="258" y="598"/>
                    </a:lnTo>
                    <a:lnTo>
                      <a:pt x="242" y="566"/>
                    </a:lnTo>
                    <a:lnTo>
                      <a:pt x="230" y="532"/>
                    </a:lnTo>
                    <a:lnTo>
                      <a:pt x="216" y="494"/>
                    </a:lnTo>
                    <a:lnTo>
                      <a:pt x="206" y="452"/>
                    </a:lnTo>
                    <a:lnTo>
                      <a:pt x="194" y="408"/>
                    </a:lnTo>
                    <a:lnTo>
                      <a:pt x="194" y="408"/>
                    </a:lnTo>
                    <a:lnTo>
                      <a:pt x="180" y="394"/>
                    </a:lnTo>
                    <a:lnTo>
                      <a:pt x="164" y="378"/>
                    </a:lnTo>
                    <a:lnTo>
                      <a:pt x="152" y="356"/>
                    </a:lnTo>
                    <a:lnTo>
                      <a:pt x="138" y="332"/>
                    </a:lnTo>
                    <a:lnTo>
                      <a:pt x="126" y="302"/>
                    </a:lnTo>
                    <a:lnTo>
                      <a:pt x="116" y="270"/>
                    </a:lnTo>
                    <a:lnTo>
                      <a:pt x="106" y="234"/>
                    </a:lnTo>
                    <a:lnTo>
                      <a:pt x="96" y="196"/>
                    </a:lnTo>
                    <a:lnTo>
                      <a:pt x="96" y="196"/>
                    </a:lnTo>
                    <a:lnTo>
                      <a:pt x="84" y="192"/>
                    </a:lnTo>
                    <a:lnTo>
                      <a:pt x="74" y="184"/>
                    </a:lnTo>
                    <a:lnTo>
                      <a:pt x="64" y="172"/>
                    </a:lnTo>
                    <a:lnTo>
                      <a:pt x="56" y="156"/>
                    </a:lnTo>
                    <a:lnTo>
                      <a:pt x="48" y="136"/>
                    </a:lnTo>
                    <a:lnTo>
                      <a:pt x="40" y="112"/>
                    </a:lnTo>
                    <a:lnTo>
                      <a:pt x="32" y="84"/>
                    </a:lnTo>
                    <a:lnTo>
                      <a:pt x="26" y="52"/>
                    </a:lnTo>
                    <a:lnTo>
                      <a:pt x="26" y="52"/>
                    </a:lnTo>
                    <a:lnTo>
                      <a:pt x="20" y="60"/>
                    </a:lnTo>
                    <a:lnTo>
                      <a:pt x="16" y="64"/>
                    </a:lnTo>
                    <a:lnTo>
                      <a:pt x="10" y="64"/>
                    </a:lnTo>
                    <a:lnTo>
                      <a:pt x="8" y="60"/>
                    </a:lnTo>
                    <a:lnTo>
                      <a:pt x="4" y="50"/>
                    </a:lnTo>
                    <a:lnTo>
                      <a:pt x="2" y="38"/>
                    </a:lnTo>
                    <a:lnTo>
                      <a:pt x="0" y="0"/>
                    </a:lnTo>
                    <a:lnTo>
                      <a:pt x="0" y="3092"/>
                    </a:lnTo>
                    <a:lnTo>
                      <a:pt x="0" y="3092"/>
                    </a:lnTo>
                    <a:lnTo>
                      <a:pt x="16" y="3072"/>
                    </a:lnTo>
                    <a:lnTo>
                      <a:pt x="30" y="3056"/>
                    </a:lnTo>
                    <a:lnTo>
                      <a:pt x="46" y="3046"/>
                    </a:lnTo>
                    <a:lnTo>
                      <a:pt x="60" y="3040"/>
                    </a:lnTo>
                    <a:lnTo>
                      <a:pt x="68" y="3038"/>
                    </a:lnTo>
                    <a:lnTo>
                      <a:pt x="76" y="3038"/>
                    </a:lnTo>
                    <a:lnTo>
                      <a:pt x="92" y="3044"/>
                    </a:lnTo>
                    <a:lnTo>
                      <a:pt x="106" y="3052"/>
                    </a:lnTo>
                    <a:lnTo>
                      <a:pt x="122" y="3066"/>
                    </a:lnTo>
                    <a:lnTo>
                      <a:pt x="122" y="3066"/>
                    </a:lnTo>
                    <a:lnTo>
                      <a:pt x="136" y="3040"/>
                    </a:lnTo>
                    <a:lnTo>
                      <a:pt x="148" y="3020"/>
                    </a:lnTo>
                    <a:lnTo>
                      <a:pt x="162" y="3002"/>
                    </a:lnTo>
                    <a:lnTo>
                      <a:pt x="176" y="2992"/>
                    </a:lnTo>
                    <a:lnTo>
                      <a:pt x="190" y="2984"/>
                    </a:lnTo>
                    <a:lnTo>
                      <a:pt x="206" y="2982"/>
                    </a:lnTo>
                    <a:lnTo>
                      <a:pt x="222" y="2986"/>
                    </a:lnTo>
                    <a:lnTo>
                      <a:pt x="238" y="2994"/>
                    </a:lnTo>
                    <a:lnTo>
                      <a:pt x="238" y="2994"/>
                    </a:lnTo>
                    <a:lnTo>
                      <a:pt x="248" y="2962"/>
                    </a:lnTo>
                    <a:lnTo>
                      <a:pt x="258" y="2938"/>
                    </a:lnTo>
                    <a:lnTo>
                      <a:pt x="270" y="2916"/>
                    </a:lnTo>
                    <a:lnTo>
                      <a:pt x="282" y="2900"/>
                    </a:lnTo>
                    <a:lnTo>
                      <a:pt x="296" y="2888"/>
                    </a:lnTo>
                    <a:lnTo>
                      <a:pt x="310" y="2880"/>
                    </a:lnTo>
                    <a:lnTo>
                      <a:pt x="326" y="2876"/>
                    </a:lnTo>
                    <a:lnTo>
                      <a:pt x="342" y="2878"/>
                    </a:lnTo>
                    <a:lnTo>
                      <a:pt x="342" y="2878"/>
                    </a:lnTo>
                    <a:lnTo>
                      <a:pt x="350" y="2844"/>
                    </a:lnTo>
                    <a:lnTo>
                      <a:pt x="358" y="2816"/>
                    </a:lnTo>
                    <a:lnTo>
                      <a:pt x="368" y="2790"/>
                    </a:lnTo>
                    <a:lnTo>
                      <a:pt x="378" y="2770"/>
                    </a:lnTo>
                    <a:lnTo>
                      <a:pt x="390" y="2752"/>
                    </a:lnTo>
                    <a:lnTo>
                      <a:pt x="402" y="2740"/>
                    </a:lnTo>
                    <a:lnTo>
                      <a:pt x="418" y="2732"/>
                    </a:lnTo>
                    <a:lnTo>
                      <a:pt x="434" y="2726"/>
                    </a:lnTo>
                    <a:lnTo>
                      <a:pt x="434" y="2726"/>
                    </a:lnTo>
                    <a:lnTo>
                      <a:pt x="438" y="2690"/>
                    </a:lnTo>
                    <a:lnTo>
                      <a:pt x="444" y="2658"/>
                    </a:lnTo>
                    <a:lnTo>
                      <a:pt x="450" y="2630"/>
                    </a:lnTo>
                    <a:lnTo>
                      <a:pt x="460" y="2606"/>
                    </a:lnTo>
                    <a:lnTo>
                      <a:pt x="470" y="2584"/>
                    </a:lnTo>
                    <a:lnTo>
                      <a:pt x="480" y="2568"/>
                    </a:lnTo>
                    <a:lnTo>
                      <a:pt x="494" y="2554"/>
                    </a:lnTo>
                    <a:lnTo>
                      <a:pt x="508" y="2542"/>
                    </a:lnTo>
                    <a:lnTo>
                      <a:pt x="508" y="2542"/>
                    </a:lnTo>
                    <a:lnTo>
                      <a:pt x="510" y="2506"/>
                    </a:lnTo>
                    <a:lnTo>
                      <a:pt x="514" y="2472"/>
                    </a:lnTo>
                    <a:lnTo>
                      <a:pt x="518" y="2442"/>
                    </a:lnTo>
                    <a:lnTo>
                      <a:pt x="524" y="2414"/>
                    </a:lnTo>
                    <a:lnTo>
                      <a:pt x="532" y="2390"/>
                    </a:lnTo>
                    <a:lnTo>
                      <a:pt x="542" y="2368"/>
                    </a:lnTo>
                    <a:lnTo>
                      <a:pt x="552" y="2348"/>
                    </a:lnTo>
                    <a:lnTo>
                      <a:pt x="566" y="2332"/>
                    </a:lnTo>
                    <a:lnTo>
                      <a:pt x="566" y="2332"/>
                    </a:lnTo>
                    <a:lnTo>
                      <a:pt x="564" y="2296"/>
                    </a:lnTo>
                    <a:lnTo>
                      <a:pt x="564" y="2262"/>
                    </a:lnTo>
                    <a:lnTo>
                      <a:pt x="566" y="2228"/>
                    </a:lnTo>
                    <a:lnTo>
                      <a:pt x="570" y="2200"/>
                    </a:lnTo>
                    <a:lnTo>
                      <a:pt x="576" y="2172"/>
                    </a:lnTo>
                    <a:lnTo>
                      <a:pt x="582" y="2146"/>
                    </a:lnTo>
                    <a:lnTo>
                      <a:pt x="592" y="2122"/>
                    </a:lnTo>
                    <a:lnTo>
                      <a:pt x="602" y="2100"/>
                    </a:lnTo>
                    <a:lnTo>
                      <a:pt x="602" y="2100"/>
                    </a:lnTo>
                    <a:lnTo>
                      <a:pt x="598" y="2064"/>
                    </a:lnTo>
                    <a:lnTo>
                      <a:pt x="594" y="2030"/>
                    </a:lnTo>
                    <a:lnTo>
                      <a:pt x="594" y="1998"/>
                    </a:lnTo>
                    <a:lnTo>
                      <a:pt x="594" y="1966"/>
                    </a:lnTo>
                    <a:lnTo>
                      <a:pt x="596" y="1936"/>
                    </a:lnTo>
                    <a:lnTo>
                      <a:pt x="600" y="1908"/>
                    </a:lnTo>
                    <a:lnTo>
                      <a:pt x="606" y="1880"/>
                    </a:lnTo>
                    <a:lnTo>
                      <a:pt x="614" y="1854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3"/>
                  </a:gs>
                  <a:gs pos="85000">
                    <a:schemeClr val="accent4"/>
                  </a:gs>
                </a:gsLst>
                <a:lin ang="8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5" name="Freeform 52"/>
              <p:cNvSpPr>
                <a:spLocks noEditPoints="1"/>
              </p:cNvSpPr>
              <p:nvPr/>
            </p:nvSpPr>
            <p:spPr bwMode="auto">
              <a:xfrm>
                <a:off x="3403584" y="1044511"/>
                <a:ext cx="962025" cy="4486275"/>
              </a:xfrm>
              <a:custGeom>
                <a:avLst/>
                <a:gdLst/>
                <a:ahLst/>
                <a:cxnLst>
                  <a:cxn ang="0">
                    <a:pos x="586" y="10"/>
                  </a:cxn>
                  <a:cxn ang="0">
                    <a:pos x="558" y="106"/>
                  </a:cxn>
                  <a:cxn ang="0">
                    <a:pos x="518" y="144"/>
                  </a:cxn>
                  <a:cxn ang="0">
                    <a:pos x="488" y="250"/>
                  </a:cxn>
                  <a:cxn ang="0">
                    <a:pos x="436" y="342"/>
                  </a:cxn>
                  <a:cxn ang="0">
                    <a:pos x="398" y="442"/>
                  </a:cxn>
                  <a:cxn ang="0">
                    <a:pos x="342" y="574"/>
                  </a:cxn>
                  <a:cxn ang="0">
                    <a:pos x="298" y="668"/>
                  </a:cxn>
                  <a:cxn ang="0">
                    <a:pos x="246" y="824"/>
                  </a:cxn>
                  <a:cxn ang="0">
                    <a:pos x="194" y="918"/>
                  </a:cxn>
                  <a:cxn ang="0">
                    <a:pos x="178" y="1006"/>
                  </a:cxn>
                  <a:cxn ang="0">
                    <a:pos x="128" y="1158"/>
                  </a:cxn>
                  <a:cxn ang="0">
                    <a:pos x="96" y="1226"/>
                  </a:cxn>
                  <a:cxn ang="0">
                    <a:pos x="74" y="1382"/>
                  </a:cxn>
                  <a:cxn ang="0">
                    <a:pos x="26" y="1528"/>
                  </a:cxn>
                  <a:cxn ang="0">
                    <a:pos x="26" y="1640"/>
                  </a:cxn>
                  <a:cxn ang="0">
                    <a:pos x="0" y="1802"/>
                  </a:cxn>
                  <a:cxn ang="0">
                    <a:pos x="22" y="1942"/>
                  </a:cxn>
                  <a:cxn ang="0">
                    <a:pos x="12" y="2048"/>
                  </a:cxn>
                  <a:cxn ang="0">
                    <a:pos x="42" y="2126"/>
                  </a:cxn>
                  <a:cxn ang="0">
                    <a:pos x="50" y="2226"/>
                  </a:cxn>
                  <a:cxn ang="0">
                    <a:pos x="62" y="2296"/>
                  </a:cxn>
                  <a:cxn ang="0">
                    <a:pos x="98" y="2390"/>
                  </a:cxn>
                  <a:cxn ang="0">
                    <a:pos x="106" y="2490"/>
                  </a:cxn>
                  <a:cxn ang="0">
                    <a:pos x="156" y="2554"/>
                  </a:cxn>
                  <a:cxn ang="0">
                    <a:pos x="182" y="2674"/>
                  </a:cxn>
                  <a:cxn ang="0">
                    <a:pos x="226" y="2700"/>
                  </a:cxn>
                  <a:cxn ang="0">
                    <a:pos x="266" y="2792"/>
                  </a:cxn>
                  <a:cxn ang="0">
                    <a:pos x="276" y="2826"/>
                  </a:cxn>
                  <a:cxn ang="0">
                    <a:pos x="286" y="2824"/>
                  </a:cxn>
                  <a:cxn ang="0">
                    <a:pos x="276" y="2762"/>
                  </a:cxn>
                  <a:cxn ang="0">
                    <a:pos x="230" y="2688"/>
                  </a:cxn>
                  <a:cxn ang="0">
                    <a:pos x="196" y="2638"/>
                  </a:cxn>
                  <a:cxn ang="0">
                    <a:pos x="164" y="2532"/>
                  </a:cxn>
                  <a:cxn ang="0">
                    <a:pos x="126" y="2490"/>
                  </a:cxn>
                  <a:cxn ang="0">
                    <a:pos x="110" y="2362"/>
                  </a:cxn>
                  <a:cxn ang="0">
                    <a:pos x="68" y="2280"/>
                  </a:cxn>
                  <a:cxn ang="0">
                    <a:pos x="68" y="2176"/>
                  </a:cxn>
                  <a:cxn ang="0">
                    <a:pos x="42" y="2070"/>
                  </a:cxn>
                  <a:cxn ang="0">
                    <a:pos x="40" y="1978"/>
                  </a:cxn>
                  <a:cxn ang="0">
                    <a:pos x="34" y="1856"/>
                  </a:cxn>
                  <a:cxn ang="0">
                    <a:pos x="28" y="1766"/>
                  </a:cxn>
                  <a:cxn ang="0">
                    <a:pos x="46" y="1630"/>
                  </a:cxn>
                  <a:cxn ang="0">
                    <a:pos x="46" y="1528"/>
                  </a:cxn>
                  <a:cxn ang="0">
                    <a:pos x="92" y="1382"/>
                  </a:cxn>
                  <a:cxn ang="0">
                    <a:pos x="116" y="1226"/>
                  </a:cxn>
                  <a:cxn ang="0">
                    <a:pos x="162" y="1122"/>
                  </a:cxn>
                  <a:cxn ang="0">
                    <a:pos x="206" y="962"/>
                  </a:cxn>
                  <a:cxn ang="0">
                    <a:pos x="250" y="858"/>
                  </a:cxn>
                  <a:cxn ang="0">
                    <a:pos x="306" y="710"/>
                  </a:cxn>
                  <a:cxn ang="0">
                    <a:pos x="344" y="598"/>
                  </a:cxn>
                  <a:cxn ang="0">
                    <a:pos x="404" y="480"/>
                  </a:cxn>
                  <a:cxn ang="0">
                    <a:pos x="440" y="356"/>
                  </a:cxn>
                  <a:cxn ang="0">
                    <a:pos x="496" y="280"/>
                  </a:cxn>
                  <a:cxn ang="0">
                    <a:pos x="538" y="144"/>
                  </a:cxn>
                  <a:cxn ang="0">
                    <a:pos x="568" y="122"/>
                  </a:cxn>
                  <a:cxn ang="0">
                    <a:pos x="600" y="40"/>
                  </a:cxn>
                  <a:cxn ang="0">
                    <a:pos x="606" y="12"/>
                  </a:cxn>
                  <a:cxn ang="0">
                    <a:pos x="594" y="8"/>
                  </a:cxn>
                  <a:cxn ang="0">
                    <a:pos x="588" y="0"/>
                  </a:cxn>
                </a:cxnLst>
                <a:rect l="0" t="0" r="r" b="b"/>
                <a:pathLst>
                  <a:path w="606" h="2826">
                    <a:moveTo>
                      <a:pt x="590" y="4"/>
                    </a:moveTo>
                    <a:lnTo>
                      <a:pt x="590" y="4"/>
                    </a:lnTo>
                    <a:lnTo>
                      <a:pt x="586" y="10"/>
                    </a:lnTo>
                    <a:lnTo>
                      <a:pt x="586" y="10"/>
                    </a:lnTo>
                    <a:lnTo>
                      <a:pt x="580" y="40"/>
                    </a:lnTo>
                    <a:lnTo>
                      <a:pt x="574" y="66"/>
                    </a:lnTo>
                    <a:lnTo>
                      <a:pt x="566" y="88"/>
                    </a:lnTo>
                    <a:lnTo>
                      <a:pt x="558" y="106"/>
                    </a:lnTo>
                    <a:lnTo>
                      <a:pt x="550" y="122"/>
                    </a:lnTo>
                    <a:lnTo>
                      <a:pt x="540" y="132"/>
                    </a:lnTo>
                    <a:lnTo>
                      <a:pt x="530" y="140"/>
                    </a:lnTo>
                    <a:lnTo>
                      <a:pt x="518" y="144"/>
                    </a:lnTo>
                    <a:lnTo>
                      <a:pt x="518" y="144"/>
                    </a:lnTo>
                    <a:lnTo>
                      <a:pt x="510" y="182"/>
                    </a:lnTo>
                    <a:lnTo>
                      <a:pt x="500" y="218"/>
                    </a:lnTo>
                    <a:lnTo>
                      <a:pt x="488" y="250"/>
                    </a:lnTo>
                    <a:lnTo>
                      <a:pt x="476" y="280"/>
                    </a:lnTo>
                    <a:lnTo>
                      <a:pt x="464" y="304"/>
                    </a:lnTo>
                    <a:lnTo>
                      <a:pt x="450" y="326"/>
                    </a:lnTo>
                    <a:lnTo>
                      <a:pt x="436" y="342"/>
                    </a:lnTo>
                    <a:lnTo>
                      <a:pt x="420" y="356"/>
                    </a:lnTo>
                    <a:lnTo>
                      <a:pt x="420" y="356"/>
                    </a:lnTo>
                    <a:lnTo>
                      <a:pt x="410" y="400"/>
                    </a:lnTo>
                    <a:lnTo>
                      <a:pt x="398" y="442"/>
                    </a:lnTo>
                    <a:lnTo>
                      <a:pt x="386" y="480"/>
                    </a:lnTo>
                    <a:lnTo>
                      <a:pt x="372" y="514"/>
                    </a:lnTo>
                    <a:lnTo>
                      <a:pt x="358" y="546"/>
                    </a:lnTo>
                    <a:lnTo>
                      <a:pt x="342" y="574"/>
                    </a:lnTo>
                    <a:lnTo>
                      <a:pt x="326" y="598"/>
                    </a:lnTo>
                    <a:lnTo>
                      <a:pt x="308" y="622"/>
                    </a:lnTo>
                    <a:lnTo>
                      <a:pt x="308" y="622"/>
                    </a:lnTo>
                    <a:lnTo>
                      <a:pt x="298" y="668"/>
                    </a:lnTo>
                    <a:lnTo>
                      <a:pt x="286" y="710"/>
                    </a:lnTo>
                    <a:lnTo>
                      <a:pt x="274" y="750"/>
                    </a:lnTo>
                    <a:lnTo>
                      <a:pt x="260" y="788"/>
                    </a:lnTo>
                    <a:lnTo>
                      <a:pt x="246" y="824"/>
                    </a:lnTo>
                    <a:lnTo>
                      <a:pt x="230" y="858"/>
                    </a:lnTo>
                    <a:lnTo>
                      <a:pt x="212" y="888"/>
                    </a:lnTo>
                    <a:lnTo>
                      <a:pt x="194" y="918"/>
                    </a:lnTo>
                    <a:lnTo>
                      <a:pt x="194" y="918"/>
                    </a:lnTo>
                    <a:lnTo>
                      <a:pt x="194" y="918"/>
                    </a:lnTo>
                    <a:lnTo>
                      <a:pt x="194" y="918"/>
                    </a:lnTo>
                    <a:lnTo>
                      <a:pt x="186" y="962"/>
                    </a:lnTo>
                    <a:lnTo>
                      <a:pt x="178" y="1006"/>
                    </a:lnTo>
                    <a:lnTo>
                      <a:pt x="168" y="1046"/>
                    </a:lnTo>
                    <a:lnTo>
                      <a:pt x="156" y="1084"/>
                    </a:lnTo>
                    <a:lnTo>
                      <a:pt x="144" y="1122"/>
                    </a:lnTo>
                    <a:lnTo>
                      <a:pt x="128" y="1158"/>
                    </a:lnTo>
                    <a:lnTo>
                      <a:pt x="114" y="1194"/>
                    </a:lnTo>
                    <a:lnTo>
                      <a:pt x="96" y="1226"/>
                    </a:lnTo>
                    <a:lnTo>
                      <a:pt x="96" y="1226"/>
                    </a:lnTo>
                    <a:lnTo>
                      <a:pt x="96" y="1226"/>
                    </a:lnTo>
                    <a:lnTo>
                      <a:pt x="92" y="1268"/>
                    </a:lnTo>
                    <a:lnTo>
                      <a:pt x="88" y="1306"/>
                    </a:lnTo>
                    <a:lnTo>
                      <a:pt x="82" y="1344"/>
                    </a:lnTo>
                    <a:lnTo>
                      <a:pt x="74" y="1382"/>
                    </a:lnTo>
                    <a:lnTo>
                      <a:pt x="64" y="1420"/>
                    </a:lnTo>
                    <a:lnTo>
                      <a:pt x="52" y="1456"/>
                    </a:lnTo>
                    <a:lnTo>
                      <a:pt x="40" y="1492"/>
                    </a:lnTo>
                    <a:lnTo>
                      <a:pt x="26" y="1528"/>
                    </a:lnTo>
                    <a:lnTo>
                      <a:pt x="26" y="1528"/>
                    </a:lnTo>
                    <a:lnTo>
                      <a:pt x="28" y="1588"/>
                    </a:lnTo>
                    <a:lnTo>
                      <a:pt x="28" y="1588"/>
                    </a:lnTo>
                    <a:lnTo>
                      <a:pt x="26" y="1640"/>
                    </a:lnTo>
                    <a:lnTo>
                      <a:pt x="22" y="1694"/>
                    </a:lnTo>
                    <a:lnTo>
                      <a:pt x="12" y="1748"/>
                    </a:lnTo>
                    <a:lnTo>
                      <a:pt x="0" y="1802"/>
                    </a:lnTo>
                    <a:lnTo>
                      <a:pt x="0" y="1802"/>
                    </a:lnTo>
                    <a:lnTo>
                      <a:pt x="10" y="1834"/>
                    </a:lnTo>
                    <a:lnTo>
                      <a:pt x="16" y="1868"/>
                    </a:lnTo>
                    <a:lnTo>
                      <a:pt x="20" y="1904"/>
                    </a:lnTo>
                    <a:lnTo>
                      <a:pt x="22" y="1942"/>
                    </a:lnTo>
                    <a:lnTo>
                      <a:pt x="22" y="1942"/>
                    </a:lnTo>
                    <a:lnTo>
                      <a:pt x="20" y="1994"/>
                    </a:lnTo>
                    <a:lnTo>
                      <a:pt x="12" y="2048"/>
                    </a:lnTo>
                    <a:lnTo>
                      <a:pt x="12" y="2048"/>
                    </a:lnTo>
                    <a:lnTo>
                      <a:pt x="22" y="2066"/>
                    </a:lnTo>
                    <a:lnTo>
                      <a:pt x="30" y="2086"/>
                    </a:lnTo>
                    <a:lnTo>
                      <a:pt x="36" y="2106"/>
                    </a:lnTo>
                    <a:lnTo>
                      <a:pt x="42" y="2126"/>
                    </a:lnTo>
                    <a:lnTo>
                      <a:pt x="46" y="2150"/>
                    </a:lnTo>
                    <a:lnTo>
                      <a:pt x="48" y="2174"/>
                    </a:lnTo>
                    <a:lnTo>
                      <a:pt x="50" y="2198"/>
                    </a:lnTo>
                    <a:lnTo>
                      <a:pt x="50" y="2226"/>
                    </a:lnTo>
                    <a:lnTo>
                      <a:pt x="50" y="2226"/>
                    </a:lnTo>
                    <a:lnTo>
                      <a:pt x="48" y="2280"/>
                    </a:lnTo>
                    <a:lnTo>
                      <a:pt x="48" y="2280"/>
                    </a:lnTo>
                    <a:lnTo>
                      <a:pt x="62" y="2296"/>
                    </a:lnTo>
                    <a:lnTo>
                      <a:pt x="74" y="2316"/>
                    </a:lnTo>
                    <a:lnTo>
                      <a:pt x="84" y="2338"/>
                    </a:lnTo>
                    <a:lnTo>
                      <a:pt x="90" y="2362"/>
                    </a:lnTo>
                    <a:lnTo>
                      <a:pt x="98" y="2390"/>
                    </a:lnTo>
                    <a:lnTo>
                      <a:pt x="102" y="2420"/>
                    </a:lnTo>
                    <a:lnTo>
                      <a:pt x="104" y="2454"/>
                    </a:lnTo>
                    <a:lnTo>
                      <a:pt x="106" y="2490"/>
                    </a:lnTo>
                    <a:lnTo>
                      <a:pt x="106" y="2490"/>
                    </a:lnTo>
                    <a:lnTo>
                      <a:pt x="120" y="2502"/>
                    </a:lnTo>
                    <a:lnTo>
                      <a:pt x="134" y="2516"/>
                    </a:lnTo>
                    <a:lnTo>
                      <a:pt x="146" y="2532"/>
                    </a:lnTo>
                    <a:lnTo>
                      <a:pt x="156" y="2554"/>
                    </a:lnTo>
                    <a:lnTo>
                      <a:pt x="164" y="2578"/>
                    </a:lnTo>
                    <a:lnTo>
                      <a:pt x="172" y="2606"/>
                    </a:lnTo>
                    <a:lnTo>
                      <a:pt x="178" y="2638"/>
                    </a:lnTo>
                    <a:lnTo>
                      <a:pt x="182" y="2674"/>
                    </a:lnTo>
                    <a:lnTo>
                      <a:pt x="182" y="2674"/>
                    </a:lnTo>
                    <a:lnTo>
                      <a:pt x="198" y="2680"/>
                    </a:lnTo>
                    <a:lnTo>
                      <a:pt x="212" y="2688"/>
                    </a:lnTo>
                    <a:lnTo>
                      <a:pt x="226" y="2700"/>
                    </a:lnTo>
                    <a:lnTo>
                      <a:pt x="236" y="2718"/>
                    </a:lnTo>
                    <a:lnTo>
                      <a:pt x="248" y="2738"/>
                    </a:lnTo>
                    <a:lnTo>
                      <a:pt x="258" y="2762"/>
                    </a:lnTo>
                    <a:lnTo>
                      <a:pt x="266" y="2792"/>
                    </a:lnTo>
                    <a:lnTo>
                      <a:pt x="272" y="2826"/>
                    </a:lnTo>
                    <a:lnTo>
                      <a:pt x="272" y="2826"/>
                    </a:lnTo>
                    <a:lnTo>
                      <a:pt x="276" y="2826"/>
                    </a:lnTo>
                    <a:lnTo>
                      <a:pt x="276" y="2826"/>
                    </a:lnTo>
                    <a:lnTo>
                      <a:pt x="278" y="2826"/>
                    </a:lnTo>
                    <a:lnTo>
                      <a:pt x="278" y="2826"/>
                    </a:lnTo>
                    <a:lnTo>
                      <a:pt x="286" y="2824"/>
                    </a:lnTo>
                    <a:lnTo>
                      <a:pt x="286" y="2824"/>
                    </a:lnTo>
                    <a:lnTo>
                      <a:pt x="292" y="2826"/>
                    </a:lnTo>
                    <a:lnTo>
                      <a:pt x="292" y="2826"/>
                    </a:lnTo>
                    <a:lnTo>
                      <a:pt x="284" y="2792"/>
                    </a:lnTo>
                    <a:lnTo>
                      <a:pt x="276" y="2762"/>
                    </a:lnTo>
                    <a:lnTo>
                      <a:pt x="266" y="2738"/>
                    </a:lnTo>
                    <a:lnTo>
                      <a:pt x="256" y="2718"/>
                    </a:lnTo>
                    <a:lnTo>
                      <a:pt x="244" y="2700"/>
                    </a:lnTo>
                    <a:lnTo>
                      <a:pt x="230" y="2688"/>
                    </a:lnTo>
                    <a:lnTo>
                      <a:pt x="216" y="2680"/>
                    </a:lnTo>
                    <a:lnTo>
                      <a:pt x="200" y="2674"/>
                    </a:lnTo>
                    <a:lnTo>
                      <a:pt x="200" y="2674"/>
                    </a:lnTo>
                    <a:lnTo>
                      <a:pt x="196" y="2638"/>
                    </a:lnTo>
                    <a:lnTo>
                      <a:pt x="190" y="2606"/>
                    </a:lnTo>
                    <a:lnTo>
                      <a:pt x="184" y="2578"/>
                    </a:lnTo>
                    <a:lnTo>
                      <a:pt x="174" y="2554"/>
                    </a:lnTo>
                    <a:lnTo>
                      <a:pt x="164" y="2532"/>
                    </a:lnTo>
                    <a:lnTo>
                      <a:pt x="154" y="2516"/>
                    </a:lnTo>
                    <a:lnTo>
                      <a:pt x="140" y="2502"/>
                    </a:lnTo>
                    <a:lnTo>
                      <a:pt x="126" y="2490"/>
                    </a:lnTo>
                    <a:lnTo>
                      <a:pt x="126" y="2490"/>
                    </a:lnTo>
                    <a:lnTo>
                      <a:pt x="124" y="2454"/>
                    </a:lnTo>
                    <a:lnTo>
                      <a:pt x="120" y="2420"/>
                    </a:lnTo>
                    <a:lnTo>
                      <a:pt x="116" y="2390"/>
                    </a:lnTo>
                    <a:lnTo>
                      <a:pt x="110" y="2362"/>
                    </a:lnTo>
                    <a:lnTo>
                      <a:pt x="102" y="2338"/>
                    </a:lnTo>
                    <a:lnTo>
                      <a:pt x="92" y="2316"/>
                    </a:lnTo>
                    <a:lnTo>
                      <a:pt x="82" y="2296"/>
                    </a:lnTo>
                    <a:lnTo>
                      <a:pt x="68" y="2280"/>
                    </a:lnTo>
                    <a:lnTo>
                      <a:pt x="68" y="2280"/>
                    </a:lnTo>
                    <a:lnTo>
                      <a:pt x="70" y="2244"/>
                    </a:lnTo>
                    <a:lnTo>
                      <a:pt x="70" y="2210"/>
                    </a:lnTo>
                    <a:lnTo>
                      <a:pt x="68" y="2176"/>
                    </a:lnTo>
                    <a:lnTo>
                      <a:pt x="64" y="2148"/>
                    </a:lnTo>
                    <a:lnTo>
                      <a:pt x="58" y="2120"/>
                    </a:lnTo>
                    <a:lnTo>
                      <a:pt x="52" y="2094"/>
                    </a:lnTo>
                    <a:lnTo>
                      <a:pt x="42" y="2070"/>
                    </a:lnTo>
                    <a:lnTo>
                      <a:pt x="32" y="2048"/>
                    </a:lnTo>
                    <a:lnTo>
                      <a:pt x="32" y="2048"/>
                    </a:lnTo>
                    <a:lnTo>
                      <a:pt x="36" y="2012"/>
                    </a:lnTo>
                    <a:lnTo>
                      <a:pt x="40" y="1978"/>
                    </a:lnTo>
                    <a:lnTo>
                      <a:pt x="40" y="1946"/>
                    </a:lnTo>
                    <a:lnTo>
                      <a:pt x="40" y="1914"/>
                    </a:lnTo>
                    <a:lnTo>
                      <a:pt x="38" y="1884"/>
                    </a:lnTo>
                    <a:lnTo>
                      <a:pt x="34" y="1856"/>
                    </a:lnTo>
                    <a:lnTo>
                      <a:pt x="28" y="1828"/>
                    </a:lnTo>
                    <a:lnTo>
                      <a:pt x="18" y="1802"/>
                    </a:lnTo>
                    <a:lnTo>
                      <a:pt x="18" y="1802"/>
                    </a:lnTo>
                    <a:lnTo>
                      <a:pt x="28" y="1766"/>
                    </a:lnTo>
                    <a:lnTo>
                      <a:pt x="34" y="1732"/>
                    </a:lnTo>
                    <a:lnTo>
                      <a:pt x="40" y="1698"/>
                    </a:lnTo>
                    <a:lnTo>
                      <a:pt x="44" y="1664"/>
                    </a:lnTo>
                    <a:lnTo>
                      <a:pt x="46" y="1630"/>
                    </a:lnTo>
                    <a:lnTo>
                      <a:pt x="48" y="1596"/>
                    </a:lnTo>
                    <a:lnTo>
                      <a:pt x="48" y="1562"/>
                    </a:lnTo>
                    <a:lnTo>
                      <a:pt x="46" y="1528"/>
                    </a:lnTo>
                    <a:lnTo>
                      <a:pt x="46" y="1528"/>
                    </a:lnTo>
                    <a:lnTo>
                      <a:pt x="60" y="1492"/>
                    </a:lnTo>
                    <a:lnTo>
                      <a:pt x="72" y="1456"/>
                    </a:lnTo>
                    <a:lnTo>
                      <a:pt x="82" y="1420"/>
                    </a:lnTo>
                    <a:lnTo>
                      <a:pt x="92" y="1382"/>
                    </a:lnTo>
                    <a:lnTo>
                      <a:pt x="100" y="1344"/>
                    </a:lnTo>
                    <a:lnTo>
                      <a:pt x="106" y="1306"/>
                    </a:lnTo>
                    <a:lnTo>
                      <a:pt x="112" y="1268"/>
                    </a:lnTo>
                    <a:lnTo>
                      <a:pt x="116" y="1226"/>
                    </a:lnTo>
                    <a:lnTo>
                      <a:pt x="116" y="1226"/>
                    </a:lnTo>
                    <a:lnTo>
                      <a:pt x="132" y="1194"/>
                    </a:lnTo>
                    <a:lnTo>
                      <a:pt x="148" y="1158"/>
                    </a:lnTo>
                    <a:lnTo>
                      <a:pt x="162" y="1122"/>
                    </a:lnTo>
                    <a:lnTo>
                      <a:pt x="176" y="1084"/>
                    </a:lnTo>
                    <a:lnTo>
                      <a:pt x="188" y="1046"/>
                    </a:lnTo>
                    <a:lnTo>
                      <a:pt x="198" y="1004"/>
                    </a:lnTo>
                    <a:lnTo>
                      <a:pt x="206" y="962"/>
                    </a:lnTo>
                    <a:lnTo>
                      <a:pt x="214" y="918"/>
                    </a:lnTo>
                    <a:lnTo>
                      <a:pt x="214" y="918"/>
                    </a:lnTo>
                    <a:lnTo>
                      <a:pt x="232" y="888"/>
                    </a:lnTo>
                    <a:lnTo>
                      <a:pt x="250" y="858"/>
                    </a:lnTo>
                    <a:lnTo>
                      <a:pt x="266" y="824"/>
                    </a:lnTo>
                    <a:lnTo>
                      <a:pt x="280" y="788"/>
                    </a:lnTo>
                    <a:lnTo>
                      <a:pt x="294" y="750"/>
                    </a:lnTo>
                    <a:lnTo>
                      <a:pt x="306" y="710"/>
                    </a:lnTo>
                    <a:lnTo>
                      <a:pt x="316" y="668"/>
                    </a:lnTo>
                    <a:lnTo>
                      <a:pt x="326" y="622"/>
                    </a:lnTo>
                    <a:lnTo>
                      <a:pt x="326" y="622"/>
                    </a:lnTo>
                    <a:lnTo>
                      <a:pt x="344" y="598"/>
                    </a:lnTo>
                    <a:lnTo>
                      <a:pt x="360" y="574"/>
                    </a:lnTo>
                    <a:lnTo>
                      <a:pt x="376" y="546"/>
                    </a:lnTo>
                    <a:lnTo>
                      <a:pt x="390" y="514"/>
                    </a:lnTo>
                    <a:lnTo>
                      <a:pt x="404" y="480"/>
                    </a:lnTo>
                    <a:lnTo>
                      <a:pt x="418" y="442"/>
                    </a:lnTo>
                    <a:lnTo>
                      <a:pt x="428" y="400"/>
                    </a:lnTo>
                    <a:lnTo>
                      <a:pt x="440" y="356"/>
                    </a:lnTo>
                    <a:lnTo>
                      <a:pt x="440" y="356"/>
                    </a:lnTo>
                    <a:lnTo>
                      <a:pt x="454" y="342"/>
                    </a:lnTo>
                    <a:lnTo>
                      <a:pt x="470" y="326"/>
                    </a:lnTo>
                    <a:lnTo>
                      <a:pt x="482" y="304"/>
                    </a:lnTo>
                    <a:lnTo>
                      <a:pt x="496" y="280"/>
                    </a:lnTo>
                    <a:lnTo>
                      <a:pt x="508" y="250"/>
                    </a:lnTo>
                    <a:lnTo>
                      <a:pt x="518" y="218"/>
                    </a:lnTo>
                    <a:lnTo>
                      <a:pt x="528" y="182"/>
                    </a:lnTo>
                    <a:lnTo>
                      <a:pt x="538" y="144"/>
                    </a:lnTo>
                    <a:lnTo>
                      <a:pt x="538" y="144"/>
                    </a:lnTo>
                    <a:lnTo>
                      <a:pt x="548" y="140"/>
                    </a:lnTo>
                    <a:lnTo>
                      <a:pt x="558" y="132"/>
                    </a:lnTo>
                    <a:lnTo>
                      <a:pt x="568" y="122"/>
                    </a:lnTo>
                    <a:lnTo>
                      <a:pt x="578" y="106"/>
                    </a:lnTo>
                    <a:lnTo>
                      <a:pt x="586" y="88"/>
                    </a:lnTo>
                    <a:lnTo>
                      <a:pt x="592" y="66"/>
                    </a:lnTo>
                    <a:lnTo>
                      <a:pt x="600" y="40"/>
                    </a:lnTo>
                    <a:lnTo>
                      <a:pt x="606" y="12"/>
                    </a:lnTo>
                    <a:lnTo>
                      <a:pt x="606" y="12"/>
                    </a:lnTo>
                    <a:lnTo>
                      <a:pt x="606" y="12"/>
                    </a:lnTo>
                    <a:lnTo>
                      <a:pt x="606" y="12"/>
                    </a:lnTo>
                    <a:lnTo>
                      <a:pt x="602" y="12"/>
                    </a:lnTo>
                    <a:lnTo>
                      <a:pt x="602" y="12"/>
                    </a:lnTo>
                    <a:lnTo>
                      <a:pt x="598" y="12"/>
                    </a:lnTo>
                    <a:lnTo>
                      <a:pt x="594" y="8"/>
                    </a:lnTo>
                    <a:lnTo>
                      <a:pt x="594" y="8"/>
                    </a:lnTo>
                    <a:lnTo>
                      <a:pt x="590" y="4"/>
                    </a:lnTo>
                    <a:close/>
                    <a:moveTo>
                      <a:pt x="588" y="0"/>
                    </a:moveTo>
                    <a:lnTo>
                      <a:pt x="588" y="0"/>
                    </a:lnTo>
                    <a:lnTo>
                      <a:pt x="586" y="8"/>
                    </a:lnTo>
                    <a:lnTo>
                      <a:pt x="586" y="8"/>
                    </a:lnTo>
                    <a:lnTo>
                      <a:pt x="588" y="0"/>
                    </a:lnTo>
                    <a:close/>
                  </a:path>
                </a:pathLst>
              </a:custGeom>
              <a:solidFill>
                <a:schemeClr val="bg1">
                  <a:alpha val="53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grpSp>
            <p:nvGrpSpPr>
              <p:cNvPr id="116" name="그룹 319"/>
              <p:cNvGrpSpPr/>
              <p:nvPr/>
            </p:nvGrpSpPr>
            <p:grpSpPr>
              <a:xfrm>
                <a:off x="3440097" y="1034116"/>
                <a:ext cx="1914525" cy="4756150"/>
                <a:chOff x="5165725" y="881063"/>
                <a:chExt cx="1914525" cy="4756150"/>
              </a:xfrm>
              <a:solidFill>
                <a:schemeClr val="bg1">
                  <a:alpha val="22000"/>
                </a:schemeClr>
              </a:solidFill>
            </p:grpSpPr>
            <p:grpSp>
              <p:nvGrpSpPr>
                <p:cNvPr id="119" name="그룹 322"/>
                <p:cNvGrpSpPr/>
                <p:nvPr/>
              </p:nvGrpSpPr>
              <p:grpSpPr>
                <a:xfrm>
                  <a:off x="6096000" y="881063"/>
                  <a:ext cx="984250" cy="4756150"/>
                  <a:chOff x="6096000" y="881063"/>
                  <a:chExt cx="984250" cy="4756150"/>
                </a:xfrm>
                <a:grpFill/>
              </p:grpSpPr>
              <p:sp>
                <p:nvSpPr>
                  <p:cNvPr id="131" name="Freeform 86"/>
                  <p:cNvSpPr>
                    <a:spLocks/>
                  </p:cNvSpPr>
                  <p:nvPr/>
                </p:nvSpPr>
                <p:spPr bwMode="auto">
                  <a:xfrm>
                    <a:off x="6096000" y="881063"/>
                    <a:ext cx="53975" cy="4756150"/>
                  </a:xfrm>
                  <a:custGeom>
                    <a:avLst/>
                    <a:gdLst/>
                    <a:ahLst/>
                    <a:cxnLst>
                      <a:cxn ang="0">
                        <a:pos x="0" y="2996"/>
                      </a:cxn>
                      <a:cxn ang="0">
                        <a:pos x="18" y="0"/>
                      </a:cxn>
                      <a:cxn ang="0">
                        <a:pos x="34" y="2996"/>
                      </a:cxn>
                      <a:cxn ang="0">
                        <a:pos x="0" y="2996"/>
                      </a:cxn>
                    </a:cxnLst>
                    <a:rect l="0" t="0" r="r" b="b"/>
                    <a:pathLst>
                      <a:path w="34" h="2996">
                        <a:moveTo>
                          <a:pt x="0" y="2996"/>
                        </a:moveTo>
                        <a:lnTo>
                          <a:pt x="18" y="0"/>
                        </a:lnTo>
                        <a:lnTo>
                          <a:pt x="34" y="2996"/>
                        </a:lnTo>
                        <a:lnTo>
                          <a:pt x="0" y="2996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32" name="Freeform 87"/>
                  <p:cNvSpPr>
                    <a:spLocks/>
                  </p:cNvSpPr>
                  <p:nvPr/>
                </p:nvSpPr>
                <p:spPr bwMode="auto">
                  <a:xfrm>
                    <a:off x="6124575" y="1414463"/>
                    <a:ext cx="301625" cy="349250"/>
                  </a:xfrm>
                  <a:custGeom>
                    <a:avLst/>
                    <a:gdLst/>
                    <a:ahLst/>
                    <a:cxnLst>
                      <a:cxn ang="0">
                        <a:pos x="190" y="0"/>
                      </a:cxn>
                      <a:cxn ang="0">
                        <a:pos x="190" y="0"/>
                      </a:cxn>
                      <a:cxn ang="0">
                        <a:pos x="184" y="10"/>
                      </a:cxn>
                      <a:cxn ang="0">
                        <a:pos x="184" y="10"/>
                      </a:cxn>
                      <a:cxn ang="0">
                        <a:pos x="174" y="22"/>
                      </a:cxn>
                      <a:cxn ang="0">
                        <a:pos x="174" y="22"/>
                      </a:cxn>
                      <a:cxn ang="0">
                        <a:pos x="164" y="38"/>
                      </a:cxn>
                      <a:cxn ang="0">
                        <a:pos x="164" y="38"/>
                      </a:cxn>
                      <a:cxn ang="0">
                        <a:pos x="98" y="112"/>
                      </a:cxn>
                      <a:cxn ang="0">
                        <a:pos x="98" y="112"/>
                      </a:cxn>
                      <a:cxn ang="0">
                        <a:pos x="32" y="188"/>
                      </a:cxn>
                      <a:cxn ang="0">
                        <a:pos x="32" y="188"/>
                      </a:cxn>
                      <a:cxn ang="0">
                        <a:pos x="20" y="202"/>
                      </a:cxn>
                      <a:cxn ang="0">
                        <a:pos x="20" y="202"/>
                      </a:cxn>
                      <a:cxn ang="0">
                        <a:pos x="8" y="212"/>
                      </a:cxn>
                      <a:cxn ang="0">
                        <a:pos x="8" y="212"/>
                      </a:cxn>
                      <a:cxn ang="0">
                        <a:pos x="0" y="220"/>
                      </a:cxn>
                      <a:cxn ang="0">
                        <a:pos x="0" y="220"/>
                      </a:cxn>
                      <a:cxn ang="0">
                        <a:pos x="6" y="210"/>
                      </a:cxn>
                      <a:cxn ang="0">
                        <a:pos x="6" y="210"/>
                      </a:cxn>
                      <a:cxn ang="0">
                        <a:pos x="14" y="198"/>
                      </a:cxn>
                      <a:cxn ang="0">
                        <a:pos x="14" y="198"/>
                      </a:cxn>
                      <a:cxn ang="0">
                        <a:pos x="26" y="182"/>
                      </a:cxn>
                      <a:cxn ang="0">
                        <a:pos x="26" y="182"/>
                      </a:cxn>
                      <a:cxn ang="0">
                        <a:pos x="92" y="108"/>
                      </a:cxn>
                      <a:cxn ang="0">
                        <a:pos x="92" y="108"/>
                      </a:cxn>
                      <a:cxn ang="0">
                        <a:pos x="158" y="32"/>
                      </a:cxn>
                      <a:cxn ang="0">
                        <a:pos x="158" y="32"/>
                      </a:cxn>
                      <a:cxn ang="0">
                        <a:pos x="170" y="18"/>
                      </a:cxn>
                      <a:cxn ang="0">
                        <a:pos x="170" y="18"/>
                      </a:cxn>
                      <a:cxn ang="0">
                        <a:pos x="180" y="8"/>
                      </a:cxn>
                      <a:cxn ang="0">
                        <a:pos x="180" y="8"/>
                      </a:cxn>
                      <a:cxn ang="0">
                        <a:pos x="190" y="0"/>
                      </a:cxn>
                      <a:cxn ang="0">
                        <a:pos x="190" y="0"/>
                      </a:cxn>
                    </a:cxnLst>
                    <a:rect l="0" t="0" r="r" b="b"/>
                    <a:pathLst>
                      <a:path w="190" h="220">
                        <a:moveTo>
                          <a:pt x="190" y="0"/>
                        </a:moveTo>
                        <a:lnTo>
                          <a:pt x="190" y="0"/>
                        </a:lnTo>
                        <a:lnTo>
                          <a:pt x="184" y="10"/>
                        </a:lnTo>
                        <a:lnTo>
                          <a:pt x="184" y="10"/>
                        </a:lnTo>
                        <a:lnTo>
                          <a:pt x="174" y="22"/>
                        </a:lnTo>
                        <a:lnTo>
                          <a:pt x="174" y="22"/>
                        </a:lnTo>
                        <a:lnTo>
                          <a:pt x="164" y="38"/>
                        </a:lnTo>
                        <a:lnTo>
                          <a:pt x="164" y="38"/>
                        </a:lnTo>
                        <a:lnTo>
                          <a:pt x="98" y="112"/>
                        </a:lnTo>
                        <a:lnTo>
                          <a:pt x="98" y="112"/>
                        </a:lnTo>
                        <a:lnTo>
                          <a:pt x="32" y="188"/>
                        </a:lnTo>
                        <a:lnTo>
                          <a:pt x="32" y="188"/>
                        </a:lnTo>
                        <a:lnTo>
                          <a:pt x="20" y="202"/>
                        </a:lnTo>
                        <a:lnTo>
                          <a:pt x="20" y="202"/>
                        </a:lnTo>
                        <a:lnTo>
                          <a:pt x="8" y="212"/>
                        </a:lnTo>
                        <a:lnTo>
                          <a:pt x="8" y="212"/>
                        </a:lnTo>
                        <a:lnTo>
                          <a:pt x="0" y="220"/>
                        </a:lnTo>
                        <a:lnTo>
                          <a:pt x="0" y="220"/>
                        </a:lnTo>
                        <a:lnTo>
                          <a:pt x="6" y="210"/>
                        </a:lnTo>
                        <a:lnTo>
                          <a:pt x="6" y="210"/>
                        </a:lnTo>
                        <a:lnTo>
                          <a:pt x="14" y="198"/>
                        </a:lnTo>
                        <a:lnTo>
                          <a:pt x="14" y="198"/>
                        </a:lnTo>
                        <a:lnTo>
                          <a:pt x="26" y="182"/>
                        </a:lnTo>
                        <a:lnTo>
                          <a:pt x="26" y="182"/>
                        </a:lnTo>
                        <a:lnTo>
                          <a:pt x="92" y="108"/>
                        </a:lnTo>
                        <a:lnTo>
                          <a:pt x="92" y="108"/>
                        </a:lnTo>
                        <a:lnTo>
                          <a:pt x="158" y="32"/>
                        </a:lnTo>
                        <a:lnTo>
                          <a:pt x="158" y="32"/>
                        </a:lnTo>
                        <a:lnTo>
                          <a:pt x="170" y="18"/>
                        </a:lnTo>
                        <a:lnTo>
                          <a:pt x="170" y="18"/>
                        </a:lnTo>
                        <a:lnTo>
                          <a:pt x="180" y="8"/>
                        </a:lnTo>
                        <a:lnTo>
                          <a:pt x="180" y="8"/>
                        </a:lnTo>
                        <a:lnTo>
                          <a:pt x="190" y="0"/>
                        </a:lnTo>
                        <a:lnTo>
                          <a:pt x="19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33" name="Freeform 88"/>
                  <p:cNvSpPr>
                    <a:spLocks/>
                  </p:cNvSpPr>
                  <p:nvPr/>
                </p:nvSpPr>
                <p:spPr bwMode="auto">
                  <a:xfrm>
                    <a:off x="6124575" y="1827213"/>
                    <a:ext cx="476250" cy="501650"/>
                  </a:xfrm>
                  <a:custGeom>
                    <a:avLst/>
                    <a:gdLst/>
                    <a:ahLst/>
                    <a:cxnLst>
                      <a:cxn ang="0">
                        <a:pos x="300" y="0"/>
                      </a:cxn>
                      <a:cxn ang="0">
                        <a:pos x="300" y="0"/>
                      </a:cxn>
                      <a:cxn ang="0">
                        <a:pos x="288" y="14"/>
                      </a:cxn>
                      <a:cxn ang="0">
                        <a:pos x="288" y="14"/>
                      </a:cxn>
                      <a:cxn ang="0">
                        <a:pos x="276" y="32"/>
                      </a:cxn>
                      <a:cxn ang="0">
                        <a:pos x="276" y="32"/>
                      </a:cxn>
                      <a:cxn ang="0">
                        <a:pos x="256" y="52"/>
                      </a:cxn>
                      <a:cxn ang="0">
                        <a:pos x="256" y="52"/>
                      </a:cxn>
                      <a:cxn ang="0">
                        <a:pos x="154" y="162"/>
                      </a:cxn>
                      <a:cxn ang="0">
                        <a:pos x="154" y="162"/>
                      </a:cxn>
                      <a:cxn ang="0">
                        <a:pos x="50" y="270"/>
                      </a:cxn>
                      <a:cxn ang="0">
                        <a:pos x="50" y="270"/>
                      </a:cxn>
                      <a:cxn ang="0">
                        <a:pos x="30" y="290"/>
                      </a:cxn>
                      <a:cxn ang="0">
                        <a:pos x="30" y="290"/>
                      </a:cxn>
                      <a:cxn ang="0">
                        <a:pos x="14" y="304"/>
                      </a:cxn>
                      <a:cxn ang="0">
                        <a:pos x="14" y="304"/>
                      </a:cxn>
                      <a:cxn ang="0">
                        <a:pos x="0" y="316"/>
                      </a:cxn>
                      <a:cxn ang="0">
                        <a:pos x="0" y="316"/>
                      </a:cxn>
                      <a:cxn ang="0">
                        <a:pos x="12" y="302"/>
                      </a:cxn>
                      <a:cxn ang="0">
                        <a:pos x="12" y="302"/>
                      </a:cxn>
                      <a:cxn ang="0">
                        <a:pos x="24" y="286"/>
                      </a:cxn>
                      <a:cxn ang="0">
                        <a:pos x="24" y="286"/>
                      </a:cxn>
                      <a:cxn ang="0">
                        <a:pos x="44" y="264"/>
                      </a:cxn>
                      <a:cxn ang="0">
                        <a:pos x="44" y="264"/>
                      </a:cxn>
                      <a:cxn ang="0">
                        <a:pos x="146" y="156"/>
                      </a:cxn>
                      <a:cxn ang="0">
                        <a:pos x="146" y="156"/>
                      </a:cxn>
                      <a:cxn ang="0">
                        <a:pos x="250" y="46"/>
                      </a:cxn>
                      <a:cxn ang="0">
                        <a:pos x="250" y="46"/>
                      </a:cxn>
                      <a:cxn ang="0">
                        <a:pos x="270" y="26"/>
                      </a:cxn>
                      <a:cxn ang="0">
                        <a:pos x="270" y="26"/>
                      </a:cxn>
                      <a:cxn ang="0">
                        <a:pos x="286" y="12"/>
                      </a:cxn>
                      <a:cxn ang="0">
                        <a:pos x="286" y="12"/>
                      </a:cxn>
                      <a:cxn ang="0">
                        <a:pos x="300" y="0"/>
                      </a:cxn>
                      <a:cxn ang="0">
                        <a:pos x="300" y="0"/>
                      </a:cxn>
                    </a:cxnLst>
                    <a:rect l="0" t="0" r="r" b="b"/>
                    <a:pathLst>
                      <a:path w="300" h="316">
                        <a:moveTo>
                          <a:pt x="300" y="0"/>
                        </a:moveTo>
                        <a:lnTo>
                          <a:pt x="300" y="0"/>
                        </a:lnTo>
                        <a:lnTo>
                          <a:pt x="288" y="14"/>
                        </a:lnTo>
                        <a:lnTo>
                          <a:pt x="288" y="14"/>
                        </a:lnTo>
                        <a:lnTo>
                          <a:pt x="276" y="32"/>
                        </a:lnTo>
                        <a:lnTo>
                          <a:pt x="276" y="32"/>
                        </a:lnTo>
                        <a:lnTo>
                          <a:pt x="256" y="52"/>
                        </a:lnTo>
                        <a:lnTo>
                          <a:pt x="256" y="52"/>
                        </a:lnTo>
                        <a:lnTo>
                          <a:pt x="154" y="162"/>
                        </a:lnTo>
                        <a:lnTo>
                          <a:pt x="154" y="162"/>
                        </a:lnTo>
                        <a:lnTo>
                          <a:pt x="50" y="270"/>
                        </a:lnTo>
                        <a:lnTo>
                          <a:pt x="50" y="270"/>
                        </a:lnTo>
                        <a:lnTo>
                          <a:pt x="30" y="290"/>
                        </a:lnTo>
                        <a:lnTo>
                          <a:pt x="30" y="290"/>
                        </a:lnTo>
                        <a:lnTo>
                          <a:pt x="14" y="304"/>
                        </a:lnTo>
                        <a:lnTo>
                          <a:pt x="14" y="304"/>
                        </a:lnTo>
                        <a:lnTo>
                          <a:pt x="0" y="316"/>
                        </a:lnTo>
                        <a:lnTo>
                          <a:pt x="0" y="316"/>
                        </a:lnTo>
                        <a:lnTo>
                          <a:pt x="12" y="302"/>
                        </a:lnTo>
                        <a:lnTo>
                          <a:pt x="12" y="302"/>
                        </a:lnTo>
                        <a:lnTo>
                          <a:pt x="24" y="286"/>
                        </a:lnTo>
                        <a:lnTo>
                          <a:pt x="24" y="286"/>
                        </a:lnTo>
                        <a:lnTo>
                          <a:pt x="44" y="264"/>
                        </a:lnTo>
                        <a:lnTo>
                          <a:pt x="44" y="264"/>
                        </a:lnTo>
                        <a:lnTo>
                          <a:pt x="146" y="156"/>
                        </a:lnTo>
                        <a:lnTo>
                          <a:pt x="146" y="156"/>
                        </a:lnTo>
                        <a:lnTo>
                          <a:pt x="250" y="46"/>
                        </a:lnTo>
                        <a:lnTo>
                          <a:pt x="250" y="46"/>
                        </a:lnTo>
                        <a:lnTo>
                          <a:pt x="270" y="26"/>
                        </a:lnTo>
                        <a:lnTo>
                          <a:pt x="270" y="26"/>
                        </a:lnTo>
                        <a:lnTo>
                          <a:pt x="286" y="12"/>
                        </a:lnTo>
                        <a:lnTo>
                          <a:pt x="286" y="12"/>
                        </a:lnTo>
                        <a:lnTo>
                          <a:pt x="300" y="0"/>
                        </a:lnTo>
                        <a:lnTo>
                          <a:pt x="30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34" name="Freeform 89"/>
                  <p:cNvSpPr>
                    <a:spLocks/>
                  </p:cNvSpPr>
                  <p:nvPr/>
                </p:nvSpPr>
                <p:spPr bwMode="auto">
                  <a:xfrm>
                    <a:off x="6124575" y="2287588"/>
                    <a:ext cx="654050" cy="606425"/>
                  </a:xfrm>
                  <a:custGeom>
                    <a:avLst/>
                    <a:gdLst/>
                    <a:ahLst/>
                    <a:cxnLst>
                      <a:cxn ang="0">
                        <a:pos x="412" y="0"/>
                      </a:cxn>
                      <a:cxn ang="0">
                        <a:pos x="412" y="0"/>
                      </a:cxn>
                      <a:cxn ang="0">
                        <a:pos x="394" y="18"/>
                      </a:cxn>
                      <a:cxn ang="0">
                        <a:pos x="394" y="18"/>
                      </a:cxn>
                      <a:cxn ang="0">
                        <a:pos x="376" y="38"/>
                      </a:cxn>
                      <a:cxn ang="0">
                        <a:pos x="376" y="38"/>
                      </a:cxn>
                      <a:cxn ang="0">
                        <a:pos x="350" y="64"/>
                      </a:cxn>
                      <a:cxn ang="0">
                        <a:pos x="350" y="64"/>
                      </a:cxn>
                      <a:cxn ang="0">
                        <a:pos x="208" y="194"/>
                      </a:cxn>
                      <a:cxn ang="0">
                        <a:pos x="208" y="194"/>
                      </a:cxn>
                      <a:cxn ang="0">
                        <a:pos x="66" y="326"/>
                      </a:cxn>
                      <a:cxn ang="0">
                        <a:pos x="66" y="326"/>
                      </a:cxn>
                      <a:cxn ang="0">
                        <a:pos x="40" y="350"/>
                      </a:cxn>
                      <a:cxn ang="0">
                        <a:pos x="40" y="350"/>
                      </a:cxn>
                      <a:cxn ang="0">
                        <a:pos x="18" y="368"/>
                      </a:cxn>
                      <a:cxn ang="0">
                        <a:pos x="18" y="368"/>
                      </a:cxn>
                      <a:cxn ang="0">
                        <a:pos x="0" y="382"/>
                      </a:cxn>
                      <a:cxn ang="0">
                        <a:pos x="0" y="382"/>
                      </a:cxn>
                      <a:cxn ang="0">
                        <a:pos x="16" y="366"/>
                      </a:cxn>
                      <a:cxn ang="0">
                        <a:pos x="16" y="366"/>
                      </a:cxn>
                      <a:cxn ang="0">
                        <a:pos x="36" y="346"/>
                      </a:cxn>
                      <a:cxn ang="0">
                        <a:pos x="36" y="346"/>
                      </a:cxn>
                      <a:cxn ang="0">
                        <a:pos x="60" y="320"/>
                      </a:cxn>
                      <a:cxn ang="0">
                        <a:pos x="60" y="320"/>
                      </a:cxn>
                      <a:cxn ang="0">
                        <a:pos x="202" y="188"/>
                      </a:cxn>
                      <a:cxn ang="0">
                        <a:pos x="202" y="188"/>
                      </a:cxn>
                      <a:cxn ang="0">
                        <a:pos x="344" y="58"/>
                      </a:cxn>
                      <a:cxn ang="0">
                        <a:pos x="344" y="58"/>
                      </a:cxn>
                      <a:cxn ang="0">
                        <a:pos x="372" y="34"/>
                      </a:cxn>
                      <a:cxn ang="0">
                        <a:pos x="372" y="34"/>
                      </a:cxn>
                      <a:cxn ang="0">
                        <a:pos x="392" y="16"/>
                      </a:cxn>
                      <a:cxn ang="0">
                        <a:pos x="392" y="16"/>
                      </a:cxn>
                      <a:cxn ang="0">
                        <a:pos x="412" y="0"/>
                      </a:cxn>
                      <a:cxn ang="0">
                        <a:pos x="412" y="0"/>
                      </a:cxn>
                    </a:cxnLst>
                    <a:rect l="0" t="0" r="r" b="b"/>
                    <a:pathLst>
                      <a:path w="412" h="382">
                        <a:moveTo>
                          <a:pt x="412" y="0"/>
                        </a:moveTo>
                        <a:lnTo>
                          <a:pt x="412" y="0"/>
                        </a:lnTo>
                        <a:lnTo>
                          <a:pt x="394" y="18"/>
                        </a:lnTo>
                        <a:lnTo>
                          <a:pt x="394" y="18"/>
                        </a:lnTo>
                        <a:lnTo>
                          <a:pt x="376" y="38"/>
                        </a:lnTo>
                        <a:lnTo>
                          <a:pt x="376" y="38"/>
                        </a:lnTo>
                        <a:lnTo>
                          <a:pt x="350" y="64"/>
                        </a:lnTo>
                        <a:lnTo>
                          <a:pt x="350" y="64"/>
                        </a:lnTo>
                        <a:lnTo>
                          <a:pt x="208" y="194"/>
                        </a:lnTo>
                        <a:lnTo>
                          <a:pt x="208" y="194"/>
                        </a:lnTo>
                        <a:lnTo>
                          <a:pt x="66" y="326"/>
                        </a:lnTo>
                        <a:lnTo>
                          <a:pt x="66" y="326"/>
                        </a:lnTo>
                        <a:lnTo>
                          <a:pt x="40" y="350"/>
                        </a:lnTo>
                        <a:lnTo>
                          <a:pt x="40" y="350"/>
                        </a:lnTo>
                        <a:lnTo>
                          <a:pt x="18" y="368"/>
                        </a:lnTo>
                        <a:lnTo>
                          <a:pt x="18" y="368"/>
                        </a:lnTo>
                        <a:lnTo>
                          <a:pt x="0" y="382"/>
                        </a:lnTo>
                        <a:lnTo>
                          <a:pt x="0" y="382"/>
                        </a:lnTo>
                        <a:lnTo>
                          <a:pt x="16" y="366"/>
                        </a:lnTo>
                        <a:lnTo>
                          <a:pt x="16" y="366"/>
                        </a:lnTo>
                        <a:lnTo>
                          <a:pt x="36" y="346"/>
                        </a:lnTo>
                        <a:lnTo>
                          <a:pt x="36" y="346"/>
                        </a:lnTo>
                        <a:lnTo>
                          <a:pt x="60" y="320"/>
                        </a:lnTo>
                        <a:lnTo>
                          <a:pt x="60" y="320"/>
                        </a:lnTo>
                        <a:lnTo>
                          <a:pt x="202" y="188"/>
                        </a:lnTo>
                        <a:lnTo>
                          <a:pt x="202" y="188"/>
                        </a:lnTo>
                        <a:lnTo>
                          <a:pt x="344" y="58"/>
                        </a:lnTo>
                        <a:lnTo>
                          <a:pt x="344" y="58"/>
                        </a:lnTo>
                        <a:lnTo>
                          <a:pt x="372" y="34"/>
                        </a:lnTo>
                        <a:lnTo>
                          <a:pt x="372" y="34"/>
                        </a:lnTo>
                        <a:lnTo>
                          <a:pt x="392" y="16"/>
                        </a:lnTo>
                        <a:lnTo>
                          <a:pt x="392" y="16"/>
                        </a:lnTo>
                        <a:lnTo>
                          <a:pt x="412" y="0"/>
                        </a:lnTo>
                        <a:lnTo>
                          <a:pt x="412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35" name="Freeform 90"/>
                  <p:cNvSpPr>
                    <a:spLocks/>
                  </p:cNvSpPr>
                  <p:nvPr/>
                </p:nvSpPr>
                <p:spPr bwMode="auto">
                  <a:xfrm>
                    <a:off x="6124575" y="2770188"/>
                    <a:ext cx="806450" cy="692150"/>
                  </a:xfrm>
                  <a:custGeom>
                    <a:avLst/>
                    <a:gdLst/>
                    <a:ahLst/>
                    <a:cxnLst>
                      <a:cxn ang="0">
                        <a:pos x="508" y="0"/>
                      </a:cxn>
                      <a:cxn ang="0">
                        <a:pos x="508" y="0"/>
                      </a:cxn>
                      <a:cxn ang="0">
                        <a:pos x="488" y="20"/>
                      </a:cxn>
                      <a:cxn ang="0">
                        <a:pos x="488" y="20"/>
                      </a:cxn>
                      <a:cxn ang="0">
                        <a:pos x="464" y="42"/>
                      </a:cxn>
                      <a:cxn ang="0">
                        <a:pos x="464" y="42"/>
                      </a:cxn>
                      <a:cxn ang="0">
                        <a:pos x="432" y="70"/>
                      </a:cxn>
                      <a:cxn ang="0">
                        <a:pos x="432" y="70"/>
                      </a:cxn>
                      <a:cxn ang="0">
                        <a:pos x="256" y="220"/>
                      </a:cxn>
                      <a:cxn ang="0">
                        <a:pos x="256" y="220"/>
                      </a:cxn>
                      <a:cxn ang="0">
                        <a:pos x="82" y="370"/>
                      </a:cxn>
                      <a:cxn ang="0">
                        <a:pos x="82" y="370"/>
                      </a:cxn>
                      <a:cxn ang="0">
                        <a:pos x="48" y="398"/>
                      </a:cxn>
                      <a:cxn ang="0">
                        <a:pos x="48" y="398"/>
                      </a:cxn>
                      <a:cxn ang="0">
                        <a:pos x="22" y="418"/>
                      </a:cxn>
                      <a:cxn ang="0">
                        <a:pos x="22" y="418"/>
                      </a:cxn>
                      <a:cxn ang="0">
                        <a:pos x="0" y="436"/>
                      </a:cxn>
                      <a:cxn ang="0">
                        <a:pos x="0" y="436"/>
                      </a:cxn>
                      <a:cxn ang="0">
                        <a:pos x="20" y="416"/>
                      </a:cxn>
                      <a:cxn ang="0">
                        <a:pos x="20" y="416"/>
                      </a:cxn>
                      <a:cxn ang="0">
                        <a:pos x="44" y="392"/>
                      </a:cxn>
                      <a:cxn ang="0">
                        <a:pos x="44" y="392"/>
                      </a:cxn>
                      <a:cxn ang="0">
                        <a:pos x="76" y="364"/>
                      </a:cxn>
                      <a:cxn ang="0">
                        <a:pos x="76" y="364"/>
                      </a:cxn>
                      <a:cxn ang="0">
                        <a:pos x="250" y="214"/>
                      </a:cxn>
                      <a:cxn ang="0">
                        <a:pos x="250" y="214"/>
                      </a:cxn>
                      <a:cxn ang="0">
                        <a:pos x="426" y="64"/>
                      </a:cxn>
                      <a:cxn ang="0">
                        <a:pos x="426" y="64"/>
                      </a:cxn>
                      <a:cxn ang="0">
                        <a:pos x="458" y="38"/>
                      </a:cxn>
                      <a:cxn ang="0">
                        <a:pos x="458" y="38"/>
                      </a:cxn>
                      <a:cxn ang="0">
                        <a:pos x="484" y="16"/>
                      </a:cxn>
                      <a:cxn ang="0">
                        <a:pos x="484" y="16"/>
                      </a:cxn>
                      <a:cxn ang="0">
                        <a:pos x="508" y="0"/>
                      </a:cxn>
                      <a:cxn ang="0">
                        <a:pos x="508" y="0"/>
                      </a:cxn>
                    </a:cxnLst>
                    <a:rect l="0" t="0" r="r" b="b"/>
                    <a:pathLst>
                      <a:path w="508" h="436">
                        <a:moveTo>
                          <a:pt x="508" y="0"/>
                        </a:moveTo>
                        <a:lnTo>
                          <a:pt x="508" y="0"/>
                        </a:lnTo>
                        <a:lnTo>
                          <a:pt x="488" y="20"/>
                        </a:lnTo>
                        <a:lnTo>
                          <a:pt x="488" y="20"/>
                        </a:lnTo>
                        <a:lnTo>
                          <a:pt x="464" y="42"/>
                        </a:lnTo>
                        <a:lnTo>
                          <a:pt x="464" y="42"/>
                        </a:lnTo>
                        <a:lnTo>
                          <a:pt x="432" y="70"/>
                        </a:lnTo>
                        <a:lnTo>
                          <a:pt x="432" y="70"/>
                        </a:lnTo>
                        <a:lnTo>
                          <a:pt x="256" y="220"/>
                        </a:lnTo>
                        <a:lnTo>
                          <a:pt x="256" y="220"/>
                        </a:lnTo>
                        <a:lnTo>
                          <a:pt x="82" y="370"/>
                        </a:lnTo>
                        <a:lnTo>
                          <a:pt x="82" y="370"/>
                        </a:lnTo>
                        <a:lnTo>
                          <a:pt x="48" y="398"/>
                        </a:lnTo>
                        <a:lnTo>
                          <a:pt x="48" y="398"/>
                        </a:lnTo>
                        <a:lnTo>
                          <a:pt x="22" y="418"/>
                        </a:lnTo>
                        <a:lnTo>
                          <a:pt x="22" y="418"/>
                        </a:lnTo>
                        <a:lnTo>
                          <a:pt x="0" y="436"/>
                        </a:lnTo>
                        <a:lnTo>
                          <a:pt x="0" y="436"/>
                        </a:lnTo>
                        <a:lnTo>
                          <a:pt x="20" y="416"/>
                        </a:lnTo>
                        <a:lnTo>
                          <a:pt x="20" y="416"/>
                        </a:lnTo>
                        <a:lnTo>
                          <a:pt x="44" y="392"/>
                        </a:lnTo>
                        <a:lnTo>
                          <a:pt x="44" y="392"/>
                        </a:lnTo>
                        <a:lnTo>
                          <a:pt x="76" y="364"/>
                        </a:lnTo>
                        <a:lnTo>
                          <a:pt x="76" y="364"/>
                        </a:lnTo>
                        <a:lnTo>
                          <a:pt x="250" y="214"/>
                        </a:lnTo>
                        <a:lnTo>
                          <a:pt x="250" y="214"/>
                        </a:lnTo>
                        <a:lnTo>
                          <a:pt x="426" y="64"/>
                        </a:lnTo>
                        <a:lnTo>
                          <a:pt x="426" y="64"/>
                        </a:lnTo>
                        <a:lnTo>
                          <a:pt x="458" y="38"/>
                        </a:lnTo>
                        <a:lnTo>
                          <a:pt x="458" y="38"/>
                        </a:lnTo>
                        <a:lnTo>
                          <a:pt x="484" y="16"/>
                        </a:lnTo>
                        <a:lnTo>
                          <a:pt x="484" y="16"/>
                        </a:lnTo>
                        <a:lnTo>
                          <a:pt x="508" y="0"/>
                        </a:lnTo>
                        <a:lnTo>
                          <a:pt x="508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36" name="Freeform 91"/>
                  <p:cNvSpPr>
                    <a:spLocks/>
                  </p:cNvSpPr>
                  <p:nvPr/>
                </p:nvSpPr>
                <p:spPr bwMode="auto">
                  <a:xfrm>
                    <a:off x="6124575" y="3236913"/>
                    <a:ext cx="914400" cy="695325"/>
                  </a:xfrm>
                  <a:custGeom>
                    <a:avLst/>
                    <a:gdLst/>
                    <a:ahLst/>
                    <a:cxnLst>
                      <a:cxn ang="0">
                        <a:pos x="576" y="0"/>
                      </a:cxn>
                      <a:cxn ang="0">
                        <a:pos x="576" y="0"/>
                      </a:cxn>
                      <a:cxn ang="0">
                        <a:pos x="552" y="20"/>
                      </a:cxn>
                      <a:cxn ang="0">
                        <a:pos x="552" y="20"/>
                      </a:cxn>
                      <a:cxn ang="0">
                        <a:pos x="524" y="44"/>
                      </a:cxn>
                      <a:cxn ang="0">
                        <a:pos x="524" y="44"/>
                      </a:cxn>
                      <a:cxn ang="0">
                        <a:pos x="488" y="72"/>
                      </a:cxn>
                      <a:cxn ang="0">
                        <a:pos x="488" y="72"/>
                      </a:cxn>
                      <a:cxn ang="0">
                        <a:pos x="290" y="222"/>
                      </a:cxn>
                      <a:cxn ang="0">
                        <a:pos x="290" y="222"/>
                      </a:cxn>
                      <a:cxn ang="0">
                        <a:pos x="92" y="374"/>
                      </a:cxn>
                      <a:cxn ang="0">
                        <a:pos x="92" y="374"/>
                      </a:cxn>
                      <a:cxn ang="0">
                        <a:pos x="54" y="400"/>
                      </a:cxn>
                      <a:cxn ang="0">
                        <a:pos x="54" y="400"/>
                      </a:cxn>
                      <a:cxn ang="0">
                        <a:pos x="26" y="420"/>
                      </a:cxn>
                      <a:cxn ang="0">
                        <a:pos x="26" y="420"/>
                      </a:cxn>
                      <a:cxn ang="0">
                        <a:pos x="0" y="438"/>
                      </a:cxn>
                      <a:cxn ang="0">
                        <a:pos x="0" y="438"/>
                      </a:cxn>
                      <a:cxn ang="0">
                        <a:pos x="24" y="418"/>
                      </a:cxn>
                      <a:cxn ang="0">
                        <a:pos x="24" y="418"/>
                      </a:cxn>
                      <a:cxn ang="0">
                        <a:pos x="50" y="396"/>
                      </a:cxn>
                      <a:cxn ang="0">
                        <a:pos x="50" y="396"/>
                      </a:cxn>
                      <a:cxn ang="0">
                        <a:pos x="86" y="366"/>
                      </a:cxn>
                      <a:cxn ang="0">
                        <a:pos x="86" y="366"/>
                      </a:cxn>
                      <a:cxn ang="0">
                        <a:pos x="286" y="216"/>
                      </a:cxn>
                      <a:cxn ang="0">
                        <a:pos x="286" y="216"/>
                      </a:cxn>
                      <a:cxn ang="0">
                        <a:pos x="484" y="66"/>
                      </a:cxn>
                      <a:cxn ang="0">
                        <a:pos x="484" y="66"/>
                      </a:cxn>
                      <a:cxn ang="0">
                        <a:pos x="520" y="38"/>
                      </a:cxn>
                      <a:cxn ang="0">
                        <a:pos x="520" y="38"/>
                      </a:cxn>
                      <a:cxn ang="0">
                        <a:pos x="550" y="18"/>
                      </a:cxn>
                      <a:cxn ang="0">
                        <a:pos x="550" y="18"/>
                      </a:cxn>
                      <a:cxn ang="0">
                        <a:pos x="576" y="0"/>
                      </a:cxn>
                      <a:cxn ang="0">
                        <a:pos x="576" y="0"/>
                      </a:cxn>
                    </a:cxnLst>
                    <a:rect l="0" t="0" r="r" b="b"/>
                    <a:pathLst>
                      <a:path w="576" h="438">
                        <a:moveTo>
                          <a:pt x="576" y="0"/>
                        </a:moveTo>
                        <a:lnTo>
                          <a:pt x="576" y="0"/>
                        </a:lnTo>
                        <a:lnTo>
                          <a:pt x="552" y="20"/>
                        </a:lnTo>
                        <a:lnTo>
                          <a:pt x="552" y="20"/>
                        </a:lnTo>
                        <a:lnTo>
                          <a:pt x="524" y="44"/>
                        </a:lnTo>
                        <a:lnTo>
                          <a:pt x="524" y="44"/>
                        </a:lnTo>
                        <a:lnTo>
                          <a:pt x="488" y="72"/>
                        </a:lnTo>
                        <a:lnTo>
                          <a:pt x="488" y="72"/>
                        </a:lnTo>
                        <a:lnTo>
                          <a:pt x="290" y="222"/>
                        </a:lnTo>
                        <a:lnTo>
                          <a:pt x="290" y="222"/>
                        </a:lnTo>
                        <a:lnTo>
                          <a:pt x="92" y="374"/>
                        </a:lnTo>
                        <a:lnTo>
                          <a:pt x="92" y="374"/>
                        </a:lnTo>
                        <a:lnTo>
                          <a:pt x="54" y="400"/>
                        </a:lnTo>
                        <a:lnTo>
                          <a:pt x="54" y="400"/>
                        </a:lnTo>
                        <a:lnTo>
                          <a:pt x="26" y="420"/>
                        </a:lnTo>
                        <a:lnTo>
                          <a:pt x="26" y="420"/>
                        </a:lnTo>
                        <a:lnTo>
                          <a:pt x="0" y="438"/>
                        </a:lnTo>
                        <a:lnTo>
                          <a:pt x="0" y="438"/>
                        </a:lnTo>
                        <a:lnTo>
                          <a:pt x="24" y="418"/>
                        </a:lnTo>
                        <a:lnTo>
                          <a:pt x="24" y="418"/>
                        </a:lnTo>
                        <a:lnTo>
                          <a:pt x="50" y="396"/>
                        </a:lnTo>
                        <a:lnTo>
                          <a:pt x="50" y="396"/>
                        </a:lnTo>
                        <a:lnTo>
                          <a:pt x="86" y="366"/>
                        </a:lnTo>
                        <a:lnTo>
                          <a:pt x="86" y="366"/>
                        </a:lnTo>
                        <a:lnTo>
                          <a:pt x="286" y="216"/>
                        </a:lnTo>
                        <a:lnTo>
                          <a:pt x="286" y="216"/>
                        </a:lnTo>
                        <a:lnTo>
                          <a:pt x="484" y="66"/>
                        </a:lnTo>
                        <a:lnTo>
                          <a:pt x="484" y="66"/>
                        </a:lnTo>
                        <a:lnTo>
                          <a:pt x="520" y="38"/>
                        </a:lnTo>
                        <a:lnTo>
                          <a:pt x="520" y="38"/>
                        </a:lnTo>
                        <a:lnTo>
                          <a:pt x="550" y="18"/>
                        </a:lnTo>
                        <a:lnTo>
                          <a:pt x="550" y="18"/>
                        </a:lnTo>
                        <a:lnTo>
                          <a:pt x="576" y="0"/>
                        </a:lnTo>
                        <a:lnTo>
                          <a:pt x="576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37" name="Freeform 92"/>
                  <p:cNvSpPr>
                    <a:spLocks/>
                  </p:cNvSpPr>
                  <p:nvPr/>
                </p:nvSpPr>
                <p:spPr bwMode="auto">
                  <a:xfrm>
                    <a:off x="6124575" y="3662363"/>
                    <a:ext cx="955675" cy="688975"/>
                  </a:xfrm>
                  <a:custGeom>
                    <a:avLst/>
                    <a:gdLst/>
                    <a:ahLst/>
                    <a:cxnLst>
                      <a:cxn ang="0">
                        <a:pos x="602" y="0"/>
                      </a:cxn>
                      <a:cxn ang="0">
                        <a:pos x="602" y="0"/>
                      </a:cxn>
                      <a:cxn ang="0">
                        <a:pos x="578" y="20"/>
                      </a:cxn>
                      <a:cxn ang="0">
                        <a:pos x="578" y="20"/>
                      </a:cxn>
                      <a:cxn ang="0">
                        <a:pos x="548" y="44"/>
                      </a:cxn>
                      <a:cxn ang="0">
                        <a:pos x="548" y="44"/>
                      </a:cxn>
                      <a:cxn ang="0">
                        <a:pos x="510" y="72"/>
                      </a:cxn>
                      <a:cxn ang="0">
                        <a:pos x="510" y="72"/>
                      </a:cxn>
                      <a:cxn ang="0">
                        <a:pos x="304" y="220"/>
                      </a:cxn>
                      <a:cxn ang="0">
                        <a:pos x="304" y="220"/>
                      </a:cxn>
                      <a:cxn ang="0">
                        <a:pos x="96" y="370"/>
                      </a:cxn>
                      <a:cxn ang="0">
                        <a:pos x="96" y="370"/>
                      </a:cxn>
                      <a:cxn ang="0">
                        <a:pos x="56" y="396"/>
                      </a:cxn>
                      <a:cxn ang="0">
                        <a:pos x="56" y="396"/>
                      </a:cxn>
                      <a:cxn ang="0">
                        <a:pos x="26" y="416"/>
                      </a:cxn>
                      <a:cxn ang="0">
                        <a:pos x="26" y="416"/>
                      </a:cxn>
                      <a:cxn ang="0">
                        <a:pos x="0" y="434"/>
                      </a:cxn>
                      <a:cxn ang="0">
                        <a:pos x="0" y="434"/>
                      </a:cxn>
                      <a:cxn ang="0">
                        <a:pos x="24" y="414"/>
                      </a:cxn>
                      <a:cxn ang="0">
                        <a:pos x="24" y="414"/>
                      </a:cxn>
                      <a:cxn ang="0">
                        <a:pos x="54" y="392"/>
                      </a:cxn>
                      <a:cxn ang="0">
                        <a:pos x="54" y="392"/>
                      </a:cxn>
                      <a:cxn ang="0">
                        <a:pos x="92" y="362"/>
                      </a:cxn>
                      <a:cxn ang="0">
                        <a:pos x="92" y="362"/>
                      </a:cxn>
                      <a:cxn ang="0">
                        <a:pos x="298" y="214"/>
                      </a:cxn>
                      <a:cxn ang="0">
                        <a:pos x="298" y="214"/>
                      </a:cxn>
                      <a:cxn ang="0">
                        <a:pos x="506" y="64"/>
                      </a:cxn>
                      <a:cxn ang="0">
                        <a:pos x="506" y="64"/>
                      </a:cxn>
                      <a:cxn ang="0">
                        <a:pos x="544" y="38"/>
                      </a:cxn>
                      <a:cxn ang="0">
                        <a:pos x="544" y="38"/>
                      </a:cxn>
                      <a:cxn ang="0">
                        <a:pos x="576" y="18"/>
                      </a:cxn>
                      <a:cxn ang="0">
                        <a:pos x="576" y="18"/>
                      </a:cxn>
                      <a:cxn ang="0">
                        <a:pos x="602" y="0"/>
                      </a:cxn>
                      <a:cxn ang="0">
                        <a:pos x="602" y="0"/>
                      </a:cxn>
                    </a:cxnLst>
                    <a:rect l="0" t="0" r="r" b="b"/>
                    <a:pathLst>
                      <a:path w="602" h="434">
                        <a:moveTo>
                          <a:pt x="602" y="0"/>
                        </a:moveTo>
                        <a:lnTo>
                          <a:pt x="602" y="0"/>
                        </a:lnTo>
                        <a:lnTo>
                          <a:pt x="578" y="20"/>
                        </a:lnTo>
                        <a:lnTo>
                          <a:pt x="578" y="20"/>
                        </a:lnTo>
                        <a:lnTo>
                          <a:pt x="548" y="44"/>
                        </a:lnTo>
                        <a:lnTo>
                          <a:pt x="548" y="44"/>
                        </a:lnTo>
                        <a:lnTo>
                          <a:pt x="510" y="72"/>
                        </a:lnTo>
                        <a:lnTo>
                          <a:pt x="510" y="72"/>
                        </a:lnTo>
                        <a:lnTo>
                          <a:pt x="304" y="220"/>
                        </a:lnTo>
                        <a:lnTo>
                          <a:pt x="304" y="220"/>
                        </a:lnTo>
                        <a:lnTo>
                          <a:pt x="96" y="370"/>
                        </a:lnTo>
                        <a:lnTo>
                          <a:pt x="96" y="370"/>
                        </a:lnTo>
                        <a:lnTo>
                          <a:pt x="56" y="396"/>
                        </a:lnTo>
                        <a:lnTo>
                          <a:pt x="56" y="396"/>
                        </a:lnTo>
                        <a:lnTo>
                          <a:pt x="26" y="416"/>
                        </a:lnTo>
                        <a:lnTo>
                          <a:pt x="26" y="416"/>
                        </a:lnTo>
                        <a:lnTo>
                          <a:pt x="0" y="434"/>
                        </a:lnTo>
                        <a:lnTo>
                          <a:pt x="0" y="434"/>
                        </a:lnTo>
                        <a:lnTo>
                          <a:pt x="24" y="414"/>
                        </a:lnTo>
                        <a:lnTo>
                          <a:pt x="24" y="414"/>
                        </a:lnTo>
                        <a:lnTo>
                          <a:pt x="54" y="392"/>
                        </a:lnTo>
                        <a:lnTo>
                          <a:pt x="54" y="392"/>
                        </a:lnTo>
                        <a:lnTo>
                          <a:pt x="92" y="362"/>
                        </a:lnTo>
                        <a:lnTo>
                          <a:pt x="92" y="362"/>
                        </a:lnTo>
                        <a:lnTo>
                          <a:pt x="298" y="214"/>
                        </a:lnTo>
                        <a:lnTo>
                          <a:pt x="298" y="214"/>
                        </a:lnTo>
                        <a:lnTo>
                          <a:pt x="506" y="64"/>
                        </a:lnTo>
                        <a:lnTo>
                          <a:pt x="506" y="64"/>
                        </a:lnTo>
                        <a:lnTo>
                          <a:pt x="544" y="38"/>
                        </a:lnTo>
                        <a:lnTo>
                          <a:pt x="544" y="38"/>
                        </a:lnTo>
                        <a:lnTo>
                          <a:pt x="576" y="18"/>
                        </a:lnTo>
                        <a:lnTo>
                          <a:pt x="576" y="18"/>
                        </a:lnTo>
                        <a:lnTo>
                          <a:pt x="602" y="0"/>
                        </a:lnTo>
                        <a:lnTo>
                          <a:pt x="602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38" name="Freeform 93"/>
                  <p:cNvSpPr>
                    <a:spLocks/>
                  </p:cNvSpPr>
                  <p:nvPr/>
                </p:nvSpPr>
                <p:spPr bwMode="auto">
                  <a:xfrm>
                    <a:off x="6124575" y="4049713"/>
                    <a:ext cx="936625" cy="638175"/>
                  </a:xfrm>
                  <a:custGeom>
                    <a:avLst/>
                    <a:gdLst/>
                    <a:ahLst/>
                    <a:cxnLst>
                      <a:cxn ang="0">
                        <a:pos x="590" y="0"/>
                      </a:cxn>
                      <a:cxn ang="0">
                        <a:pos x="590" y="0"/>
                      </a:cxn>
                      <a:cxn ang="0">
                        <a:pos x="566" y="18"/>
                      </a:cxn>
                      <a:cxn ang="0">
                        <a:pos x="566" y="18"/>
                      </a:cxn>
                      <a:cxn ang="0">
                        <a:pos x="536" y="40"/>
                      </a:cxn>
                      <a:cxn ang="0">
                        <a:pos x="536" y="40"/>
                      </a:cxn>
                      <a:cxn ang="0">
                        <a:pos x="500" y="66"/>
                      </a:cxn>
                      <a:cxn ang="0">
                        <a:pos x="500" y="66"/>
                      </a:cxn>
                      <a:cxn ang="0">
                        <a:pos x="296" y="204"/>
                      </a:cxn>
                      <a:cxn ang="0">
                        <a:pos x="296" y="204"/>
                      </a:cxn>
                      <a:cxn ang="0">
                        <a:pos x="94" y="342"/>
                      </a:cxn>
                      <a:cxn ang="0">
                        <a:pos x="94" y="342"/>
                      </a:cxn>
                      <a:cxn ang="0">
                        <a:pos x="56" y="368"/>
                      </a:cxn>
                      <a:cxn ang="0">
                        <a:pos x="56" y="368"/>
                      </a:cxn>
                      <a:cxn ang="0">
                        <a:pos x="26" y="386"/>
                      </a:cxn>
                      <a:cxn ang="0">
                        <a:pos x="26" y="386"/>
                      </a:cxn>
                      <a:cxn ang="0">
                        <a:pos x="0" y="402"/>
                      </a:cxn>
                      <a:cxn ang="0">
                        <a:pos x="0" y="402"/>
                      </a:cxn>
                      <a:cxn ang="0">
                        <a:pos x="24" y="384"/>
                      </a:cxn>
                      <a:cxn ang="0">
                        <a:pos x="24" y="384"/>
                      </a:cxn>
                      <a:cxn ang="0">
                        <a:pos x="52" y="362"/>
                      </a:cxn>
                      <a:cxn ang="0">
                        <a:pos x="52" y="362"/>
                      </a:cxn>
                      <a:cxn ang="0">
                        <a:pos x="90" y="336"/>
                      </a:cxn>
                      <a:cxn ang="0">
                        <a:pos x="90" y="336"/>
                      </a:cxn>
                      <a:cxn ang="0">
                        <a:pos x="292" y="198"/>
                      </a:cxn>
                      <a:cxn ang="0">
                        <a:pos x="292" y="198"/>
                      </a:cxn>
                      <a:cxn ang="0">
                        <a:pos x="494" y="58"/>
                      </a:cxn>
                      <a:cxn ang="0">
                        <a:pos x="494" y="58"/>
                      </a:cxn>
                      <a:cxn ang="0">
                        <a:pos x="534" y="34"/>
                      </a:cxn>
                      <a:cxn ang="0">
                        <a:pos x="534" y="34"/>
                      </a:cxn>
                      <a:cxn ang="0">
                        <a:pos x="564" y="16"/>
                      </a:cxn>
                      <a:cxn ang="0">
                        <a:pos x="564" y="16"/>
                      </a:cxn>
                      <a:cxn ang="0">
                        <a:pos x="590" y="0"/>
                      </a:cxn>
                      <a:cxn ang="0">
                        <a:pos x="590" y="0"/>
                      </a:cxn>
                    </a:cxnLst>
                    <a:rect l="0" t="0" r="r" b="b"/>
                    <a:pathLst>
                      <a:path w="590" h="402">
                        <a:moveTo>
                          <a:pt x="590" y="0"/>
                        </a:moveTo>
                        <a:lnTo>
                          <a:pt x="590" y="0"/>
                        </a:lnTo>
                        <a:lnTo>
                          <a:pt x="566" y="18"/>
                        </a:lnTo>
                        <a:lnTo>
                          <a:pt x="566" y="18"/>
                        </a:lnTo>
                        <a:lnTo>
                          <a:pt x="536" y="40"/>
                        </a:lnTo>
                        <a:lnTo>
                          <a:pt x="536" y="40"/>
                        </a:lnTo>
                        <a:lnTo>
                          <a:pt x="500" y="66"/>
                        </a:lnTo>
                        <a:lnTo>
                          <a:pt x="500" y="66"/>
                        </a:lnTo>
                        <a:lnTo>
                          <a:pt x="296" y="204"/>
                        </a:lnTo>
                        <a:lnTo>
                          <a:pt x="296" y="204"/>
                        </a:lnTo>
                        <a:lnTo>
                          <a:pt x="94" y="342"/>
                        </a:lnTo>
                        <a:lnTo>
                          <a:pt x="94" y="342"/>
                        </a:lnTo>
                        <a:lnTo>
                          <a:pt x="56" y="368"/>
                        </a:lnTo>
                        <a:lnTo>
                          <a:pt x="56" y="368"/>
                        </a:lnTo>
                        <a:lnTo>
                          <a:pt x="26" y="386"/>
                        </a:lnTo>
                        <a:lnTo>
                          <a:pt x="26" y="386"/>
                        </a:lnTo>
                        <a:lnTo>
                          <a:pt x="0" y="402"/>
                        </a:lnTo>
                        <a:lnTo>
                          <a:pt x="0" y="402"/>
                        </a:lnTo>
                        <a:lnTo>
                          <a:pt x="24" y="384"/>
                        </a:lnTo>
                        <a:lnTo>
                          <a:pt x="24" y="384"/>
                        </a:lnTo>
                        <a:lnTo>
                          <a:pt x="52" y="362"/>
                        </a:lnTo>
                        <a:lnTo>
                          <a:pt x="52" y="362"/>
                        </a:lnTo>
                        <a:lnTo>
                          <a:pt x="90" y="336"/>
                        </a:lnTo>
                        <a:lnTo>
                          <a:pt x="90" y="336"/>
                        </a:lnTo>
                        <a:lnTo>
                          <a:pt x="292" y="198"/>
                        </a:lnTo>
                        <a:lnTo>
                          <a:pt x="292" y="198"/>
                        </a:lnTo>
                        <a:lnTo>
                          <a:pt x="494" y="58"/>
                        </a:lnTo>
                        <a:lnTo>
                          <a:pt x="494" y="58"/>
                        </a:lnTo>
                        <a:lnTo>
                          <a:pt x="534" y="34"/>
                        </a:lnTo>
                        <a:lnTo>
                          <a:pt x="534" y="34"/>
                        </a:lnTo>
                        <a:lnTo>
                          <a:pt x="564" y="16"/>
                        </a:lnTo>
                        <a:lnTo>
                          <a:pt x="564" y="16"/>
                        </a:lnTo>
                        <a:lnTo>
                          <a:pt x="590" y="0"/>
                        </a:lnTo>
                        <a:lnTo>
                          <a:pt x="59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39" name="Freeform 94"/>
                  <p:cNvSpPr>
                    <a:spLocks/>
                  </p:cNvSpPr>
                  <p:nvPr/>
                </p:nvSpPr>
                <p:spPr bwMode="auto">
                  <a:xfrm>
                    <a:off x="6124575" y="4408488"/>
                    <a:ext cx="879475" cy="590550"/>
                  </a:xfrm>
                  <a:custGeom>
                    <a:avLst/>
                    <a:gdLst/>
                    <a:ahLst/>
                    <a:cxnLst>
                      <a:cxn ang="0">
                        <a:pos x="554" y="0"/>
                      </a:cxn>
                      <a:cxn ang="0">
                        <a:pos x="554" y="0"/>
                      </a:cxn>
                      <a:cxn ang="0">
                        <a:pos x="532" y="18"/>
                      </a:cxn>
                      <a:cxn ang="0">
                        <a:pos x="532" y="18"/>
                      </a:cxn>
                      <a:cxn ang="0">
                        <a:pos x="504" y="38"/>
                      </a:cxn>
                      <a:cxn ang="0">
                        <a:pos x="504" y="38"/>
                      </a:cxn>
                      <a:cxn ang="0">
                        <a:pos x="470" y="62"/>
                      </a:cxn>
                      <a:cxn ang="0">
                        <a:pos x="470" y="62"/>
                      </a:cxn>
                      <a:cxn ang="0">
                        <a:pos x="280" y="190"/>
                      </a:cxn>
                      <a:cxn ang="0">
                        <a:pos x="280" y="190"/>
                      </a:cxn>
                      <a:cxn ang="0">
                        <a:pos x="88" y="316"/>
                      </a:cxn>
                      <a:cxn ang="0">
                        <a:pos x="88" y="316"/>
                      </a:cxn>
                      <a:cxn ang="0">
                        <a:pos x="52" y="340"/>
                      </a:cxn>
                      <a:cxn ang="0">
                        <a:pos x="52" y="340"/>
                      </a:cxn>
                      <a:cxn ang="0">
                        <a:pos x="24" y="356"/>
                      </a:cxn>
                      <a:cxn ang="0">
                        <a:pos x="24" y="356"/>
                      </a:cxn>
                      <a:cxn ang="0">
                        <a:pos x="0" y="372"/>
                      </a:cxn>
                      <a:cxn ang="0">
                        <a:pos x="0" y="372"/>
                      </a:cxn>
                      <a:cxn ang="0">
                        <a:pos x="22" y="354"/>
                      </a:cxn>
                      <a:cxn ang="0">
                        <a:pos x="22" y="354"/>
                      </a:cxn>
                      <a:cxn ang="0">
                        <a:pos x="48" y="334"/>
                      </a:cxn>
                      <a:cxn ang="0">
                        <a:pos x="48" y="334"/>
                      </a:cxn>
                      <a:cxn ang="0">
                        <a:pos x="84" y="310"/>
                      </a:cxn>
                      <a:cxn ang="0">
                        <a:pos x="84" y="310"/>
                      </a:cxn>
                      <a:cxn ang="0">
                        <a:pos x="274" y="182"/>
                      </a:cxn>
                      <a:cxn ang="0">
                        <a:pos x="274" y="182"/>
                      </a:cxn>
                      <a:cxn ang="0">
                        <a:pos x="464" y="54"/>
                      </a:cxn>
                      <a:cxn ang="0">
                        <a:pos x="464" y="54"/>
                      </a:cxn>
                      <a:cxn ang="0">
                        <a:pos x="502" y="32"/>
                      </a:cxn>
                      <a:cxn ang="0">
                        <a:pos x="502" y="32"/>
                      </a:cxn>
                      <a:cxn ang="0">
                        <a:pos x="530" y="14"/>
                      </a:cxn>
                      <a:cxn ang="0">
                        <a:pos x="530" y="14"/>
                      </a:cxn>
                      <a:cxn ang="0">
                        <a:pos x="554" y="0"/>
                      </a:cxn>
                      <a:cxn ang="0">
                        <a:pos x="554" y="0"/>
                      </a:cxn>
                    </a:cxnLst>
                    <a:rect l="0" t="0" r="r" b="b"/>
                    <a:pathLst>
                      <a:path w="554" h="372">
                        <a:moveTo>
                          <a:pt x="554" y="0"/>
                        </a:moveTo>
                        <a:lnTo>
                          <a:pt x="554" y="0"/>
                        </a:lnTo>
                        <a:lnTo>
                          <a:pt x="532" y="18"/>
                        </a:lnTo>
                        <a:lnTo>
                          <a:pt x="532" y="18"/>
                        </a:lnTo>
                        <a:lnTo>
                          <a:pt x="504" y="38"/>
                        </a:lnTo>
                        <a:lnTo>
                          <a:pt x="504" y="38"/>
                        </a:lnTo>
                        <a:lnTo>
                          <a:pt x="470" y="62"/>
                        </a:lnTo>
                        <a:lnTo>
                          <a:pt x="470" y="62"/>
                        </a:lnTo>
                        <a:lnTo>
                          <a:pt x="280" y="190"/>
                        </a:lnTo>
                        <a:lnTo>
                          <a:pt x="280" y="190"/>
                        </a:lnTo>
                        <a:lnTo>
                          <a:pt x="88" y="316"/>
                        </a:lnTo>
                        <a:lnTo>
                          <a:pt x="88" y="316"/>
                        </a:lnTo>
                        <a:lnTo>
                          <a:pt x="52" y="340"/>
                        </a:lnTo>
                        <a:lnTo>
                          <a:pt x="52" y="340"/>
                        </a:lnTo>
                        <a:lnTo>
                          <a:pt x="24" y="356"/>
                        </a:lnTo>
                        <a:lnTo>
                          <a:pt x="24" y="356"/>
                        </a:lnTo>
                        <a:lnTo>
                          <a:pt x="0" y="372"/>
                        </a:lnTo>
                        <a:lnTo>
                          <a:pt x="0" y="372"/>
                        </a:lnTo>
                        <a:lnTo>
                          <a:pt x="22" y="354"/>
                        </a:lnTo>
                        <a:lnTo>
                          <a:pt x="22" y="354"/>
                        </a:lnTo>
                        <a:lnTo>
                          <a:pt x="48" y="334"/>
                        </a:lnTo>
                        <a:lnTo>
                          <a:pt x="48" y="334"/>
                        </a:lnTo>
                        <a:lnTo>
                          <a:pt x="84" y="310"/>
                        </a:lnTo>
                        <a:lnTo>
                          <a:pt x="84" y="310"/>
                        </a:lnTo>
                        <a:lnTo>
                          <a:pt x="274" y="182"/>
                        </a:lnTo>
                        <a:lnTo>
                          <a:pt x="274" y="182"/>
                        </a:lnTo>
                        <a:lnTo>
                          <a:pt x="464" y="54"/>
                        </a:lnTo>
                        <a:lnTo>
                          <a:pt x="464" y="54"/>
                        </a:lnTo>
                        <a:lnTo>
                          <a:pt x="502" y="32"/>
                        </a:lnTo>
                        <a:lnTo>
                          <a:pt x="502" y="32"/>
                        </a:lnTo>
                        <a:lnTo>
                          <a:pt x="530" y="14"/>
                        </a:lnTo>
                        <a:lnTo>
                          <a:pt x="530" y="14"/>
                        </a:lnTo>
                        <a:lnTo>
                          <a:pt x="554" y="0"/>
                        </a:lnTo>
                        <a:lnTo>
                          <a:pt x="554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40" name="Freeform 95"/>
                  <p:cNvSpPr>
                    <a:spLocks/>
                  </p:cNvSpPr>
                  <p:nvPr/>
                </p:nvSpPr>
                <p:spPr bwMode="auto">
                  <a:xfrm>
                    <a:off x="6124575" y="4767263"/>
                    <a:ext cx="806450" cy="539750"/>
                  </a:xfrm>
                  <a:custGeom>
                    <a:avLst/>
                    <a:gdLst/>
                    <a:ahLst/>
                    <a:cxnLst>
                      <a:cxn ang="0">
                        <a:pos x="508" y="0"/>
                      </a:cxn>
                      <a:cxn ang="0">
                        <a:pos x="508" y="0"/>
                      </a:cxn>
                      <a:cxn ang="0">
                        <a:pos x="486" y="16"/>
                      </a:cxn>
                      <a:cxn ang="0">
                        <a:pos x="486" y="16"/>
                      </a:cxn>
                      <a:cxn ang="0">
                        <a:pos x="462" y="34"/>
                      </a:cxn>
                      <a:cxn ang="0">
                        <a:pos x="462" y="34"/>
                      </a:cxn>
                      <a:cxn ang="0">
                        <a:pos x="430" y="56"/>
                      </a:cxn>
                      <a:cxn ang="0">
                        <a:pos x="430" y="56"/>
                      </a:cxn>
                      <a:cxn ang="0">
                        <a:pos x="256" y="174"/>
                      </a:cxn>
                      <a:cxn ang="0">
                        <a:pos x="256" y="174"/>
                      </a:cxn>
                      <a:cxn ang="0">
                        <a:pos x="82" y="290"/>
                      </a:cxn>
                      <a:cxn ang="0">
                        <a:pos x="82" y="290"/>
                      </a:cxn>
                      <a:cxn ang="0">
                        <a:pos x="48" y="312"/>
                      </a:cxn>
                      <a:cxn ang="0">
                        <a:pos x="48" y="312"/>
                      </a:cxn>
                      <a:cxn ang="0">
                        <a:pos x="22" y="326"/>
                      </a:cxn>
                      <a:cxn ang="0">
                        <a:pos x="22" y="326"/>
                      </a:cxn>
                      <a:cxn ang="0">
                        <a:pos x="0" y="340"/>
                      </a:cxn>
                      <a:cxn ang="0">
                        <a:pos x="0" y="340"/>
                      </a:cxn>
                      <a:cxn ang="0">
                        <a:pos x="20" y="324"/>
                      </a:cxn>
                      <a:cxn ang="0">
                        <a:pos x="20" y="324"/>
                      </a:cxn>
                      <a:cxn ang="0">
                        <a:pos x="44" y="306"/>
                      </a:cxn>
                      <a:cxn ang="0">
                        <a:pos x="44" y="306"/>
                      </a:cxn>
                      <a:cxn ang="0">
                        <a:pos x="76" y="284"/>
                      </a:cxn>
                      <a:cxn ang="0">
                        <a:pos x="76" y="284"/>
                      </a:cxn>
                      <a:cxn ang="0">
                        <a:pos x="252" y="166"/>
                      </a:cxn>
                      <a:cxn ang="0">
                        <a:pos x="252" y="166"/>
                      </a:cxn>
                      <a:cxn ang="0">
                        <a:pos x="426" y="50"/>
                      </a:cxn>
                      <a:cxn ang="0">
                        <a:pos x="426" y="50"/>
                      </a:cxn>
                      <a:cxn ang="0">
                        <a:pos x="460" y="28"/>
                      </a:cxn>
                      <a:cxn ang="0">
                        <a:pos x="460" y="28"/>
                      </a:cxn>
                      <a:cxn ang="0">
                        <a:pos x="486" y="14"/>
                      </a:cxn>
                      <a:cxn ang="0">
                        <a:pos x="486" y="14"/>
                      </a:cxn>
                      <a:cxn ang="0">
                        <a:pos x="508" y="0"/>
                      </a:cxn>
                      <a:cxn ang="0">
                        <a:pos x="508" y="0"/>
                      </a:cxn>
                    </a:cxnLst>
                    <a:rect l="0" t="0" r="r" b="b"/>
                    <a:pathLst>
                      <a:path w="508" h="340">
                        <a:moveTo>
                          <a:pt x="508" y="0"/>
                        </a:moveTo>
                        <a:lnTo>
                          <a:pt x="508" y="0"/>
                        </a:lnTo>
                        <a:lnTo>
                          <a:pt x="486" y="16"/>
                        </a:lnTo>
                        <a:lnTo>
                          <a:pt x="486" y="16"/>
                        </a:lnTo>
                        <a:lnTo>
                          <a:pt x="462" y="34"/>
                        </a:lnTo>
                        <a:lnTo>
                          <a:pt x="462" y="34"/>
                        </a:lnTo>
                        <a:lnTo>
                          <a:pt x="430" y="56"/>
                        </a:lnTo>
                        <a:lnTo>
                          <a:pt x="430" y="56"/>
                        </a:lnTo>
                        <a:lnTo>
                          <a:pt x="256" y="174"/>
                        </a:lnTo>
                        <a:lnTo>
                          <a:pt x="256" y="174"/>
                        </a:lnTo>
                        <a:lnTo>
                          <a:pt x="82" y="290"/>
                        </a:lnTo>
                        <a:lnTo>
                          <a:pt x="82" y="290"/>
                        </a:lnTo>
                        <a:lnTo>
                          <a:pt x="48" y="312"/>
                        </a:lnTo>
                        <a:lnTo>
                          <a:pt x="48" y="312"/>
                        </a:lnTo>
                        <a:lnTo>
                          <a:pt x="22" y="326"/>
                        </a:lnTo>
                        <a:lnTo>
                          <a:pt x="22" y="326"/>
                        </a:lnTo>
                        <a:lnTo>
                          <a:pt x="0" y="340"/>
                        </a:lnTo>
                        <a:lnTo>
                          <a:pt x="0" y="340"/>
                        </a:lnTo>
                        <a:lnTo>
                          <a:pt x="20" y="324"/>
                        </a:lnTo>
                        <a:lnTo>
                          <a:pt x="20" y="324"/>
                        </a:lnTo>
                        <a:lnTo>
                          <a:pt x="44" y="306"/>
                        </a:lnTo>
                        <a:lnTo>
                          <a:pt x="44" y="306"/>
                        </a:lnTo>
                        <a:lnTo>
                          <a:pt x="76" y="284"/>
                        </a:lnTo>
                        <a:lnTo>
                          <a:pt x="76" y="284"/>
                        </a:lnTo>
                        <a:lnTo>
                          <a:pt x="252" y="166"/>
                        </a:lnTo>
                        <a:lnTo>
                          <a:pt x="252" y="166"/>
                        </a:lnTo>
                        <a:lnTo>
                          <a:pt x="426" y="50"/>
                        </a:lnTo>
                        <a:lnTo>
                          <a:pt x="426" y="50"/>
                        </a:lnTo>
                        <a:lnTo>
                          <a:pt x="460" y="28"/>
                        </a:lnTo>
                        <a:lnTo>
                          <a:pt x="460" y="28"/>
                        </a:lnTo>
                        <a:lnTo>
                          <a:pt x="486" y="14"/>
                        </a:lnTo>
                        <a:lnTo>
                          <a:pt x="486" y="14"/>
                        </a:lnTo>
                        <a:lnTo>
                          <a:pt x="508" y="0"/>
                        </a:lnTo>
                        <a:lnTo>
                          <a:pt x="508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41" name="Freeform 96"/>
                  <p:cNvSpPr>
                    <a:spLocks/>
                  </p:cNvSpPr>
                  <p:nvPr/>
                </p:nvSpPr>
                <p:spPr bwMode="auto">
                  <a:xfrm>
                    <a:off x="6124575" y="5059363"/>
                    <a:ext cx="685800" cy="450850"/>
                  </a:xfrm>
                  <a:custGeom>
                    <a:avLst/>
                    <a:gdLst/>
                    <a:ahLst/>
                    <a:cxnLst>
                      <a:cxn ang="0">
                        <a:pos x="432" y="0"/>
                      </a:cxn>
                      <a:cxn ang="0">
                        <a:pos x="432" y="0"/>
                      </a:cxn>
                      <a:cxn ang="0">
                        <a:pos x="414" y="12"/>
                      </a:cxn>
                      <a:cxn ang="0">
                        <a:pos x="414" y="12"/>
                      </a:cxn>
                      <a:cxn ang="0">
                        <a:pos x="394" y="28"/>
                      </a:cxn>
                      <a:cxn ang="0">
                        <a:pos x="394" y="28"/>
                      </a:cxn>
                      <a:cxn ang="0">
                        <a:pos x="366" y="48"/>
                      </a:cxn>
                      <a:cxn ang="0">
                        <a:pos x="366" y="48"/>
                      </a:cxn>
                      <a:cxn ang="0">
                        <a:pos x="218" y="146"/>
                      </a:cxn>
                      <a:cxn ang="0">
                        <a:pos x="218" y="146"/>
                      </a:cxn>
                      <a:cxn ang="0">
                        <a:pos x="70" y="242"/>
                      </a:cxn>
                      <a:cxn ang="0">
                        <a:pos x="70" y="242"/>
                      </a:cxn>
                      <a:cxn ang="0">
                        <a:pos x="42" y="260"/>
                      </a:cxn>
                      <a:cxn ang="0">
                        <a:pos x="42" y="260"/>
                      </a:cxn>
                      <a:cxn ang="0">
                        <a:pos x="18" y="272"/>
                      </a:cxn>
                      <a:cxn ang="0">
                        <a:pos x="18" y="272"/>
                      </a:cxn>
                      <a:cxn ang="0">
                        <a:pos x="0" y="284"/>
                      </a:cxn>
                      <a:cxn ang="0">
                        <a:pos x="0" y="284"/>
                      </a:cxn>
                      <a:cxn ang="0">
                        <a:pos x="18" y="270"/>
                      </a:cxn>
                      <a:cxn ang="0">
                        <a:pos x="18" y="270"/>
                      </a:cxn>
                      <a:cxn ang="0">
                        <a:pos x="38" y="254"/>
                      </a:cxn>
                      <a:cxn ang="0">
                        <a:pos x="38" y="254"/>
                      </a:cxn>
                      <a:cxn ang="0">
                        <a:pos x="64" y="236"/>
                      </a:cxn>
                      <a:cxn ang="0">
                        <a:pos x="64" y="236"/>
                      </a:cxn>
                      <a:cxn ang="0">
                        <a:pos x="214" y="138"/>
                      </a:cxn>
                      <a:cxn ang="0">
                        <a:pos x="214" y="138"/>
                      </a:cxn>
                      <a:cxn ang="0">
                        <a:pos x="362" y="40"/>
                      </a:cxn>
                      <a:cxn ang="0">
                        <a:pos x="362" y="40"/>
                      </a:cxn>
                      <a:cxn ang="0">
                        <a:pos x="390" y="22"/>
                      </a:cxn>
                      <a:cxn ang="0">
                        <a:pos x="390" y="22"/>
                      </a:cxn>
                      <a:cxn ang="0">
                        <a:pos x="412" y="10"/>
                      </a:cxn>
                      <a:cxn ang="0">
                        <a:pos x="412" y="10"/>
                      </a:cxn>
                      <a:cxn ang="0">
                        <a:pos x="432" y="0"/>
                      </a:cxn>
                      <a:cxn ang="0">
                        <a:pos x="432" y="0"/>
                      </a:cxn>
                    </a:cxnLst>
                    <a:rect l="0" t="0" r="r" b="b"/>
                    <a:pathLst>
                      <a:path w="432" h="284">
                        <a:moveTo>
                          <a:pt x="432" y="0"/>
                        </a:moveTo>
                        <a:lnTo>
                          <a:pt x="432" y="0"/>
                        </a:lnTo>
                        <a:lnTo>
                          <a:pt x="414" y="12"/>
                        </a:lnTo>
                        <a:lnTo>
                          <a:pt x="414" y="12"/>
                        </a:lnTo>
                        <a:lnTo>
                          <a:pt x="394" y="28"/>
                        </a:lnTo>
                        <a:lnTo>
                          <a:pt x="394" y="28"/>
                        </a:lnTo>
                        <a:lnTo>
                          <a:pt x="366" y="48"/>
                        </a:lnTo>
                        <a:lnTo>
                          <a:pt x="366" y="48"/>
                        </a:lnTo>
                        <a:lnTo>
                          <a:pt x="218" y="146"/>
                        </a:lnTo>
                        <a:lnTo>
                          <a:pt x="218" y="146"/>
                        </a:lnTo>
                        <a:lnTo>
                          <a:pt x="70" y="242"/>
                        </a:lnTo>
                        <a:lnTo>
                          <a:pt x="70" y="242"/>
                        </a:lnTo>
                        <a:lnTo>
                          <a:pt x="42" y="260"/>
                        </a:lnTo>
                        <a:lnTo>
                          <a:pt x="42" y="260"/>
                        </a:lnTo>
                        <a:lnTo>
                          <a:pt x="18" y="272"/>
                        </a:lnTo>
                        <a:lnTo>
                          <a:pt x="18" y="272"/>
                        </a:lnTo>
                        <a:lnTo>
                          <a:pt x="0" y="284"/>
                        </a:lnTo>
                        <a:lnTo>
                          <a:pt x="0" y="284"/>
                        </a:lnTo>
                        <a:lnTo>
                          <a:pt x="18" y="270"/>
                        </a:lnTo>
                        <a:lnTo>
                          <a:pt x="18" y="270"/>
                        </a:lnTo>
                        <a:lnTo>
                          <a:pt x="38" y="254"/>
                        </a:lnTo>
                        <a:lnTo>
                          <a:pt x="38" y="254"/>
                        </a:lnTo>
                        <a:lnTo>
                          <a:pt x="64" y="236"/>
                        </a:lnTo>
                        <a:lnTo>
                          <a:pt x="64" y="236"/>
                        </a:lnTo>
                        <a:lnTo>
                          <a:pt x="214" y="138"/>
                        </a:lnTo>
                        <a:lnTo>
                          <a:pt x="214" y="138"/>
                        </a:lnTo>
                        <a:lnTo>
                          <a:pt x="362" y="40"/>
                        </a:lnTo>
                        <a:lnTo>
                          <a:pt x="362" y="40"/>
                        </a:lnTo>
                        <a:lnTo>
                          <a:pt x="390" y="22"/>
                        </a:lnTo>
                        <a:lnTo>
                          <a:pt x="390" y="22"/>
                        </a:lnTo>
                        <a:lnTo>
                          <a:pt x="412" y="10"/>
                        </a:lnTo>
                        <a:lnTo>
                          <a:pt x="412" y="10"/>
                        </a:lnTo>
                        <a:lnTo>
                          <a:pt x="432" y="0"/>
                        </a:lnTo>
                        <a:lnTo>
                          <a:pt x="432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</p:grpSp>
            <p:grpSp>
              <p:nvGrpSpPr>
                <p:cNvPr id="120" name="그룹 323"/>
                <p:cNvGrpSpPr/>
                <p:nvPr/>
              </p:nvGrpSpPr>
              <p:grpSpPr>
                <a:xfrm>
                  <a:off x="5165725" y="1414463"/>
                  <a:ext cx="958850" cy="4095750"/>
                  <a:chOff x="5165725" y="1414463"/>
                  <a:chExt cx="958850" cy="4095750"/>
                </a:xfrm>
                <a:grpFill/>
              </p:grpSpPr>
              <p:sp>
                <p:nvSpPr>
                  <p:cNvPr id="121" name="Freeform 97"/>
                  <p:cNvSpPr>
                    <a:spLocks/>
                  </p:cNvSpPr>
                  <p:nvPr/>
                </p:nvSpPr>
                <p:spPr bwMode="auto">
                  <a:xfrm>
                    <a:off x="5819775" y="1414463"/>
                    <a:ext cx="304800" cy="34925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10" y="8"/>
                      </a:cxn>
                      <a:cxn ang="0">
                        <a:pos x="10" y="8"/>
                      </a:cxn>
                      <a:cxn ang="0">
                        <a:pos x="20" y="18"/>
                      </a:cxn>
                      <a:cxn ang="0">
                        <a:pos x="20" y="18"/>
                      </a:cxn>
                      <a:cxn ang="0">
                        <a:pos x="34" y="32"/>
                      </a:cxn>
                      <a:cxn ang="0">
                        <a:pos x="34" y="32"/>
                      </a:cxn>
                      <a:cxn ang="0">
                        <a:pos x="100" y="108"/>
                      </a:cxn>
                      <a:cxn ang="0">
                        <a:pos x="100" y="108"/>
                      </a:cxn>
                      <a:cxn ang="0">
                        <a:pos x="164" y="182"/>
                      </a:cxn>
                      <a:cxn ang="0">
                        <a:pos x="164" y="182"/>
                      </a:cxn>
                      <a:cxn ang="0">
                        <a:pos x="176" y="198"/>
                      </a:cxn>
                      <a:cxn ang="0">
                        <a:pos x="176" y="198"/>
                      </a:cxn>
                      <a:cxn ang="0">
                        <a:pos x="184" y="210"/>
                      </a:cxn>
                      <a:cxn ang="0">
                        <a:pos x="184" y="210"/>
                      </a:cxn>
                      <a:cxn ang="0">
                        <a:pos x="192" y="220"/>
                      </a:cxn>
                      <a:cxn ang="0">
                        <a:pos x="192" y="220"/>
                      </a:cxn>
                      <a:cxn ang="0">
                        <a:pos x="182" y="212"/>
                      </a:cxn>
                      <a:cxn ang="0">
                        <a:pos x="182" y="212"/>
                      </a:cxn>
                      <a:cxn ang="0">
                        <a:pos x="172" y="202"/>
                      </a:cxn>
                      <a:cxn ang="0">
                        <a:pos x="172" y="202"/>
                      </a:cxn>
                      <a:cxn ang="0">
                        <a:pos x="158" y="188"/>
                      </a:cxn>
                      <a:cxn ang="0">
                        <a:pos x="158" y="188"/>
                      </a:cxn>
                      <a:cxn ang="0">
                        <a:pos x="92" y="112"/>
                      </a:cxn>
                      <a:cxn ang="0">
                        <a:pos x="92" y="112"/>
                      </a:cxn>
                      <a:cxn ang="0">
                        <a:pos x="28" y="38"/>
                      </a:cxn>
                      <a:cxn ang="0">
                        <a:pos x="28" y="38"/>
                      </a:cxn>
                      <a:cxn ang="0">
                        <a:pos x="16" y="22"/>
                      </a:cxn>
                      <a:cxn ang="0">
                        <a:pos x="16" y="22"/>
                      </a:cxn>
                      <a:cxn ang="0">
                        <a:pos x="8" y="10"/>
                      </a:cxn>
                      <a:cxn ang="0">
                        <a:pos x="8" y="1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192" h="220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10" y="8"/>
                        </a:lnTo>
                        <a:lnTo>
                          <a:pt x="10" y="8"/>
                        </a:lnTo>
                        <a:lnTo>
                          <a:pt x="20" y="18"/>
                        </a:lnTo>
                        <a:lnTo>
                          <a:pt x="20" y="18"/>
                        </a:lnTo>
                        <a:lnTo>
                          <a:pt x="34" y="32"/>
                        </a:lnTo>
                        <a:lnTo>
                          <a:pt x="34" y="32"/>
                        </a:lnTo>
                        <a:lnTo>
                          <a:pt x="100" y="108"/>
                        </a:lnTo>
                        <a:lnTo>
                          <a:pt x="100" y="108"/>
                        </a:lnTo>
                        <a:lnTo>
                          <a:pt x="164" y="182"/>
                        </a:lnTo>
                        <a:lnTo>
                          <a:pt x="164" y="182"/>
                        </a:lnTo>
                        <a:lnTo>
                          <a:pt x="176" y="198"/>
                        </a:lnTo>
                        <a:lnTo>
                          <a:pt x="176" y="198"/>
                        </a:lnTo>
                        <a:lnTo>
                          <a:pt x="184" y="210"/>
                        </a:lnTo>
                        <a:lnTo>
                          <a:pt x="184" y="210"/>
                        </a:lnTo>
                        <a:lnTo>
                          <a:pt x="192" y="220"/>
                        </a:lnTo>
                        <a:lnTo>
                          <a:pt x="192" y="220"/>
                        </a:lnTo>
                        <a:lnTo>
                          <a:pt x="182" y="212"/>
                        </a:lnTo>
                        <a:lnTo>
                          <a:pt x="182" y="212"/>
                        </a:lnTo>
                        <a:lnTo>
                          <a:pt x="172" y="202"/>
                        </a:lnTo>
                        <a:lnTo>
                          <a:pt x="172" y="202"/>
                        </a:lnTo>
                        <a:lnTo>
                          <a:pt x="158" y="188"/>
                        </a:lnTo>
                        <a:lnTo>
                          <a:pt x="158" y="188"/>
                        </a:lnTo>
                        <a:lnTo>
                          <a:pt x="92" y="112"/>
                        </a:lnTo>
                        <a:lnTo>
                          <a:pt x="92" y="112"/>
                        </a:lnTo>
                        <a:lnTo>
                          <a:pt x="28" y="38"/>
                        </a:lnTo>
                        <a:lnTo>
                          <a:pt x="28" y="38"/>
                        </a:lnTo>
                        <a:lnTo>
                          <a:pt x="16" y="22"/>
                        </a:lnTo>
                        <a:lnTo>
                          <a:pt x="16" y="22"/>
                        </a:lnTo>
                        <a:lnTo>
                          <a:pt x="8" y="10"/>
                        </a:lnTo>
                        <a:lnTo>
                          <a:pt x="8" y="10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22" name="Freeform 98"/>
                  <p:cNvSpPr>
                    <a:spLocks/>
                  </p:cNvSpPr>
                  <p:nvPr/>
                </p:nvSpPr>
                <p:spPr bwMode="auto">
                  <a:xfrm>
                    <a:off x="5645150" y="1827213"/>
                    <a:ext cx="479425" cy="50165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14" y="12"/>
                      </a:cxn>
                      <a:cxn ang="0">
                        <a:pos x="14" y="12"/>
                      </a:cxn>
                      <a:cxn ang="0">
                        <a:pos x="30" y="26"/>
                      </a:cxn>
                      <a:cxn ang="0">
                        <a:pos x="30" y="26"/>
                      </a:cxn>
                      <a:cxn ang="0">
                        <a:pos x="50" y="46"/>
                      </a:cxn>
                      <a:cxn ang="0">
                        <a:pos x="50" y="46"/>
                      </a:cxn>
                      <a:cxn ang="0">
                        <a:pos x="154" y="156"/>
                      </a:cxn>
                      <a:cxn ang="0">
                        <a:pos x="154" y="156"/>
                      </a:cxn>
                      <a:cxn ang="0">
                        <a:pos x="258" y="264"/>
                      </a:cxn>
                      <a:cxn ang="0">
                        <a:pos x="258" y="264"/>
                      </a:cxn>
                      <a:cxn ang="0">
                        <a:pos x="276" y="286"/>
                      </a:cxn>
                      <a:cxn ang="0">
                        <a:pos x="276" y="286"/>
                      </a:cxn>
                      <a:cxn ang="0">
                        <a:pos x="290" y="302"/>
                      </a:cxn>
                      <a:cxn ang="0">
                        <a:pos x="290" y="302"/>
                      </a:cxn>
                      <a:cxn ang="0">
                        <a:pos x="302" y="316"/>
                      </a:cxn>
                      <a:cxn ang="0">
                        <a:pos x="302" y="316"/>
                      </a:cxn>
                      <a:cxn ang="0">
                        <a:pos x="288" y="304"/>
                      </a:cxn>
                      <a:cxn ang="0">
                        <a:pos x="288" y="304"/>
                      </a:cxn>
                      <a:cxn ang="0">
                        <a:pos x="272" y="290"/>
                      </a:cxn>
                      <a:cxn ang="0">
                        <a:pos x="272" y="290"/>
                      </a:cxn>
                      <a:cxn ang="0">
                        <a:pos x="252" y="270"/>
                      </a:cxn>
                      <a:cxn ang="0">
                        <a:pos x="252" y="270"/>
                      </a:cxn>
                      <a:cxn ang="0">
                        <a:pos x="148" y="162"/>
                      </a:cxn>
                      <a:cxn ang="0">
                        <a:pos x="148" y="162"/>
                      </a:cxn>
                      <a:cxn ang="0">
                        <a:pos x="44" y="52"/>
                      </a:cxn>
                      <a:cxn ang="0">
                        <a:pos x="44" y="52"/>
                      </a:cxn>
                      <a:cxn ang="0">
                        <a:pos x="26" y="32"/>
                      </a:cxn>
                      <a:cxn ang="0">
                        <a:pos x="26" y="32"/>
                      </a:cxn>
                      <a:cxn ang="0">
                        <a:pos x="12" y="14"/>
                      </a:cxn>
                      <a:cxn ang="0">
                        <a:pos x="12" y="14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302" h="316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14" y="12"/>
                        </a:lnTo>
                        <a:lnTo>
                          <a:pt x="14" y="12"/>
                        </a:lnTo>
                        <a:lnTo>
                          <a:pt x="30" y="26"/>
                        </a:lnTo>
                        <a:lnTo>
                          <a:pt x="30" y="26"/>
                        </a:lnTo>
                        <a:lnTo>
                          <a:pt x="50" y="46"/>
                        </a:lnTo>
                        <a:lnTo>
                          <a:pt x="50" y="46"/>
                        </a:lnTo>
                        <a:lnTo>
                          <a:pt x="154" y="156"/>
                        </a:lnTo>
                        <a:lnTo>
                          <a:pt x="154" y="156"/>
                        </a:lnTo>
                        <a:lnTo>
                          <a:pt x="258" y="264"/>
                        </a:lnTo>
                        <a:lnTo>
                          <a:pt x="258" y="264"/>
                        </a:lnTo>
                        <a:lnTo>
                          <a:pt x="276" y="286"/>
                        </a:lnTo>
                        <a:lnTo>
                          <a:pt x="276" y="286"/>
                        </a:lnTo>
                        <a:lnTo>
                          <a:pt x="290" y="302"/>
                        </a:lnTo>
                        <a:lnTo>
                          <a:pt x="290" y="302"/>
                        </a:lnTo>
                        <a:lnTo>
                          <a:pt x="302" y="316"/>
                        </a:lnTo>
                        <a:lnTo>
                          <a:pt x="302" y="316"/>
                        </a:lnTo>
                        <a:lnTo>
                          <a:pt x="288" y="304"/>
                        </a:lnTo>
                        <a:lnTo>
                          <a:pt x="288" y="304"/>
                        </a:lnTo>
                        <a:lnTo>
                          <a:pt x="272" y="290"/>
                        </a:lnTo>
                        <a:lnTo>
                          <a:pt x="272" y="290"/>
                        </a:lnTo>
                        <a:lnTo>
                          <a:pt x="252" y="270"/>
                        </a:lnTo>
                        <a:lnTo>
                          <a:pt x="252" y="270"/>
                        </a:lnTo>
                        <a:lnTo>
                          <a:pt x="148" y="162"/>
                        </a:lnTo>
                        <a:lnTo>
                          <a:pt x="148" y="162"/>
                        </a:lnTo>
                        <a:lnTo>
                          <a:pt x="44" y="52"/>
                        </a:lnTo>
                        <a:lnTo>
                          <a:pt x="44" y="52"/>
                        </a:lnTo>
                        <a:lnTo>
                          <a:pt x="26" y="32"/>
                        </a:lnTo>
                        <a:lnTo>
                          <a:pt x="26" y="32"/>
                        </a:lnTo>
                        <a:lnTo>
                          <a:pt x="12" y="14"/>
                        </a:lnTo>
                        <a:lnTo>
                          <a:pt x="12" y="14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23" name="Freeform 99"/>
                  <p:cNvSpPr>
                    <a:spLocks/>
                  </p:cNvSpPr>
                  <p:nvPr/>
                </p:nvSpPr>
                <p:spPr bwMode="auto">
                  <a:xfrm>
                    <a:off x="5470525" y="2287588"/>
                    <a:ext cx="654050" cy="60642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18" y="16"/>
                      </a:cxn>
                      <a:cxn ang="0">
                        <a:pos x="18" y="16"/>
                      </a:cxn>
                      <a:cxn ang="0">
                        <a:pos x="40" y="34"/>
                      </a:cxn>
                      <a:cxn ang="0">
                        <a:pos x="40" y="34"/>
                      </a:cxn>
                      <a:cxn ang="0">
                        <a:pos x="66" y="58"/>
                      </a:cxn>
                      <a:cxn ang="0">
                        <a:pos x="66" y="58"/>
                      </a:cxn>
                      <a:cxn ang="0">
                        <a:pos x="208" y="188"/>
                      </a:cxn>
                      <a:cxn ang="0">
                        <a:pos x="208" y="188"/>
                      </a:cxn>
                      <a:cxn ang="0">
                        <a:pos x="350" y="320"/>
                      </a:cxn>
                      <a:cxn ang="0">
                        <a:pos x="350" y="320"/>
                      </a:cxn>
                      <a:cxn ang="0">
                        <a:pos x="376" y="346"/>
                      </a:cxn>
                      <a:cxn ang="0">
                        <a:pos x="376" y="346"/>
                      </a:cxn>
                      <a:cxn ang="0">
                        <a:pos x="394" y="366"/>
                      </a:cxn>
                      <a:cxn ang="0">
                        <a:pos x="394" y="366"/>
                      </a:cxn>
                      <a:cxn ang="0">
                        <a:pos x="412" y="382"/>
                      </a:cxn>
                      <a:cxn ang="0">
                        <a:pos x="412" y="382"/>
                      </a:cxn>
                      <a:cxn ang="0">
                        <a:pos x="392" y="368"/>
                      </a:cxn>
                      <a:cxn ang="0">
                        <a:pos x="392" y="368"/>
                      </a:cxn>
                      <a:cxn ang="0">
                        <a:pos x="372" y="350"/>
                      </a:cxn>
                      <a:cxn ang="0">
                        <a:pos x="372" y="350"/>
                      </a:cxn>
                      <a:cxn ang="0">
                        <a:pos x="344" y="326"/>
                      </a:cxn>
                      <a:cxn ang="0">
                        <a:pos x="344" y="326"/>
                      </a:cxn>
                      <a:cxn ang="0">
                        <a:pos x="202" y="194"/>
                      </a:cxn>
                      <a:cxn ang="0">
                        <a:pos x="202" y="194"/>
                      </a:cxn>
                      <a:cxn ang="0">
                        <a:pos x="60" y="64"/>
                      </a:cxn>
                      <a:cxn ang="0">
                        <a:pos x="60" y="64"/>
                      </a:cxn>
                      <a:cxn ang="0">
                        <a:pos x="36" y="38"/>
                      </a:cxn>
                      <a:cxn ang="0">
                        <a:pos x="36" y="38"/>
                      </a:cxn>
                      <a:cxn ang="0">
                        <a:pos x="16" y="18"/>
                      </a:cxn>
                      <a:cxn ang="0">
                        <a:pos x="16" y="18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412" h="382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18" y="16"/>
                        </a:lnTo>
                        <a:lnTo>
                          <a:pt x="18" y="16"/>
                        </a:lnTo>
                        <a:lnTo>
                          <a:pt x="40" y="34"/>
                        </a:lnTo>
                        <a:lnTo>
                          <a:pt x="40" y="34"/>
                        </a:lnTo>
                        <a:lnTo>
                          <a:pt x="66" y="58"/>
                        </a:lnTo>
                        <a:lnTo>
                          <a:pt x="66" y="58"/>
                        </a:lnTo>
                        <a:lnTo>
                          <a:pt x="208" y="188"/>
                        </a:lnTo>
                        <a:lnTo>
                          <a:pt x="208" y="188"/>
                        </a:lnTo>
                        <a:lnTo>
                          <a:pt x="350" y="320"/>
                        </a:lnTo>
                        <a:lnTo>
                          <a:pt x="350" y="320"/>
                        </a:lnTo>
                        <a:lnTo>
                          <a:pt x="376" y="346"/>
                        </a:lnTo>
                        <a:lnTo>
                          <a:pt x="376" y="346"/>
                        </a:lnTo>
                        <a:lnTo>
                          <a:pt x="394" y="366"/>
                        </a:lnTo>
                        <a:lnTo>
                          <a:pt x="394" y="366"/>
                        </a:lnTo>
                        <a:lnTo>
                          <a:pt x="412" y="382"/>
                        </a:lnTo>
                        <a:lnTo>
                          <a:pt x="412" y="382"/>
                        </a:lnTo>
                        <a:lnTo>
                          <a:pt x="392" y="368"/>
                        </a:lnTo>
                        <a:lnTo>
                          <a:pt x="392" y="368"/>
                        </a:lnTo>
                        <a:lnTo>
                          <a:pt x="372" y="350"/>
                        </a:lnTo>
                        <a:lnTo>
                          <a:pt x="372" y="350"/>
                        </a:lnTo>
                        <a:lnTo>
                          <a:pt x="344" y="326"/>
                        </a:lnTo>
                        <a:lnTo>
                          <a:pt x="344" y="326"/>
                        </a:lnTo>
                        <a:lnTo>
                          <a:pt x="202" y="194"/>
                        </a:lnTo>
                        <a:lnTo>
                          <a:pt x="202" y="194"/>
                        </a:lnTo>
                        <a:lnTo>
                          <a:pt x="60" y="64"/>
                        </a:lnTo>
                        <a:lnTo>
                          <a:pt x="60" y="64"/>
                        </a:lnTo>
                        <a:lnTo>
                          <a:pt x="36" y="38"/>
                        </a:lnTo>
                        <a:lnTo>
                          <a:pt x="36" y="38"/>
                        </a:lnTo>
                        <a:lnTo>
                          <a:pt x="16" y="18"/>
                        </a:lnTo>
                        <a:lnTo>
                          <a:pt x="16" y="18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24" name="Freeform 100"/>
                  <p:cNvSpPr>
                    <a:spLocks/>
                  </p:cNvSpPr>
                  <p:nvPr/>
                </p:nvSpPr>
                <p:spPr bwMode="auto">
                  <a:xfrm>
                    <a:off x="5314950" y="2770188"/>
                    <a:ext cx="809625" cy="69215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4" y="16"/>
                      </a:cxn>
                      <a:cxn ang="0">
                        <a:pos x="24" y="16"/>
                      </a:cxn>
                      <a:cxn ang="0">
                        <a:pos x="50" y="38"/>
                      </a:cxn>
                      <a:cxn ang="0">
                        <a:pos x="50" y="38"/>
                      </a:cxn>
                      <a:cxn ang="0">
                        <a:pos x="84" y="64"/>
                      </a:cxn>
                      <a:cxn ang="0">
                        <a:pos x="84" y="64"/>
                      </a:cxn>
                      <a:cxn ang="0">
                        <a:pos x="258" y="214"/>
                      </a:cxn>
                      <a:cxn ang="0">
                        <a:pos x="258" y="214"/>
                      </a:cxn>
                      <a:cxn ang="0">
                        <a:pos x="432" y="364"/>
                      </a:cxn>
                      <a:cxn ang="0">
                        <a:pos x="432" y="364"/>
                      </a:cxn>
                      <a:cxn ang="0">
                        <a:pos x="464" y="392"/>
                      </a:cxn>
                      <a:cxn ang="0">
                        <a:pos x="464" y="392"/>
                      </a:cxn>
                      <a:cxn ang="0">
                        <a:pos x="488" y="416"/>
                      </a:cxn>
                      <a:cxn ang="0">
                        <a:pos x="488" y="416"/>
                      </a:cxn>
                      <a:cxn ang="0">
                        <a:pos x="510" y="436"/>
                      </a:cxn>
                      <a:cxn ang="0">
                        <a:pos x="510" y="436"/>
                      </a:cxn>
                      <a:cxn ang="0">
                        <a:pos x="486" y="418"/>
                      </a:cxn>
                      <a:cxn ang="0">
                        <a:pos x="486" y="418"/>
                      </a:cxn>
                      <a:cxn ang="0">
                        <a:pos x="460" y="398"/>
                      </a:cxn>
                      <a:cxn ang="0">
                        <a:pos x="460" y="398"/>
                      </a:cxn>
                      <a:cxn ang="0">
                        <a:pos x="428" y="370"/>
                      </a:cxn>
                      <a:cxn ang="0">
                        <a:pos x="428" y="370"/>
                      </a:cxn>
                      <a:cxn ang="0">
                        <a:pos x="252" y="220"/>
                      </a:cxn>
                      <a:cxn ang="0">
                        <a:pos x="252" y="220"/>
                      </a:cxn>
                      <a:cxn ang="0">
                        <a:pos x="78" y="70"/>
                      </a:cxn>
                      <a:cxn ang="0">
                        <a:pos x="78" y="70"/>
                      </a:cxn>
                      <a:cxn ang="0">
                        <a:pos x="46" y="42"/>
                      </a:cxn>
                      <a:cxn ang="0">
                        <a:pos x="46" y="42"/>
                      </a:cxn>
                      <a:cxn ang="0">
                        <a:pos x="22" y="20"/>
                      </a:cxn>
                      <a:cxn ang="0">
                        <a:pos x="22" y="2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510" h="436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4" y="16"/>
                        </a:lnTo>
                        <a:lnTo>
                          <a:pt x="24" y="16"/>
                        </a:lnTo>
                        <a:lnTo>
                          <a:pt x="50" y="38"/>
                        </a:lnTo>
                        <a:lnTo>
                          <a:pt x="50" y="38"/>
                        </a:lnTo>
                        <a:lnTo>
                          <a:pt x="84" y="64"/>
                        </a:lnTo>
                        <a:lnTo>
                          <a:pt x="84" y="64"/>
                        </a:lnTo>
                        <a:lnTo>
                          <a:pt x="258" y="214"/>
                        </a:lnTo>
                        <a:lnTo>
                          <a:pt x="258" y="214"/>
                        </a:lnTo>
                        <a:lnTo>
                          <a:pt x="432" y="364"/>
                        </a:lnTo>
                        <a:lnTo>
                          <a:pt x="432" y="364"/>
                        </a:lnTo>
                        <a:lnTo>
                          <a:pt x="464" y="392"/>
                        </a:lnTo>
                        <a:lnTo>
                          <a:pt x="464" y="392"/>
                        </a:lnTo>
                        <a:lnTo>
                          <a:pt x="488" y="416"/>
                        </a:lnTo>
                        <a:lnTo>
                          <a:pt x="488" y="416"/>
                        </a:lnTo>
                        <a:lnTo>
                          <a:pt x="510" y="436"/>
                        </a:lnTo>
                        <a:lnTo>
                          <a:pt x="510" y="436"/>
                        </a:lnTo>
                        <a:lnTo>
                          <a:pt x="486" y="418"/>
                        </a:lnTo>
                        <a:lnTo>
                          <a:pt x="486" y="418"/>
                        </a:lnTo>
                        <a:lnTo>
                          <a:pt x="460" y="398"/>
                        </a:lnTo>
                        <a:lnTo>
                          <a:pt x="460" y="398"/>
                        </a:lnTo>
                        <a:lnTo>
                          <a:pt x="428" y="370"/>
                        </a:lnTo>
                        <a:lnTo>
                          <a:pt x="428" y="370"/>
                        </a:lnTo>
                        <a:lnTo>
                          <a:pt x="252" y="220"/>
                        </a:lnTo>
                        <a:lnTo>
                          <a:pt x="252" y="220"/>
                        </a:lnTo>
                        <a:lnTo>
                          <a:pt x="78" y="70"/>
                        </a:lnTo>
                        <a:lnTo>
                          <a:pt x="78" y="70"/>
                        </a:lnTo>
                        <a:lnTo>
                          <a:pt x="46" y="42"/>
                        </a:lnTo>
                        <a:lnTo>
                          <a:pt x="46" y="42"/>
                        </a:lnTo>
                        <a:lnTo>
                          <a:pt x="22" y="20"/>
                        </a:lnTo>
                        <a:lnTo>
                          <a:pt x="22" y="20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25" name="Freeform 101"/>
                  <p:cNvSpPr>
                    <a:spLocks/>
                  </p:cNvSpPr>
                  <p:nvPr/>
                </p:nvSpPr>
                <p:spPr bwMode="auto">
                  <a:xfrm>
                    <a:off x="5207000" y="3236913"/>
                    <a:ext cx="917575" cy="69532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6" y="18"/>
                      </a:cxn>
                      <a:cxn ang="0">
                        <a:pos x="26" y="18"/>
                      </a:cxn>
                      <a:cxn ang="0">
                        <a:pos x="56" y="38"/>
                      </a:cxn>
                      <a:cxn ang="0">
                        <a:pos x="56" y="38"/>
                      </a:cxn>
                      <a:cxn ang="0">
                        <a:pos x="94" y="66"/>
                      </a:cxn>
                      <a:cxn ang="0">
                        <a:pos x="94" y="66"/>
                      </a:cxn>
                      <a:cxn ang="0">
                        <a:pos x="292" y="216"/>
                      </a:cxn>
                      <a:cxn ang="0">
                        <a:pos x="292" y="216"/>
                      </a:cxn>
                      <a:cxn ang="0">
                        <a:pos x="490" y="366"/>
                      </a:cxn>
                      <a:cxn ang="0">
                        <a:pos x="490" y="366"/>
                      </a:cxn>
                      <a:cxn ang="0">
                        <a:pos x="526" y="396"/>
                      </a:cxn>
                      <a:cxn ang="0">
                        <a:pos x="526" y="396"/>
                      </a:cxn>
                      <a:cxn ang="0">
                        <a:pos x="554" y="418"/>
                      </a:cxn>
                      <a:cxn ang="0">
                        <a:pos x="554" y="418"/>
                      </a:cxn>
                      <a:cxn ang="0">
                        <a:pos x="578" y="438"/>
                      </a:cxn>
                      <a:cxn ang="0">
                        <a:pos x="578" y="438"/>
                      </a:cxn>
                      <a:cxn ang="0">
                        <a:pos x="552" y="420"/>
                      </a:cxn>
                      <a:cxn ang="0">
                        <a:pos x="552" y="420"/>
                      </a:cxn>
                      <a:cxn ang="0">
                        <a:pos x="522" y="400"/>
                      </a:cxn>
                      <a:cxn ang="0">
                        <a:pos x="522" y="400"/>
                      </a:cxn>
                      <a:cxn ang="0">
                        <a:pos x="484" y="374"/>
                      </a:cxn>
                      <a:cxn ang="0">
                        <a:pos x="484" y="374"/>
                      </a:cxn>
                      <a:cxn ang="0">
                        <a:pos x="286" y="222"/>
                      </a:cxn>
                      <a:cxn ang="0">
                        <a:pos x="286" y="222"/>
                      </a:cxn>
                      <a:cxn ang="0">
                        <a:pos x="88" y="72"/>
                      </a:cxn>
                      <a:cxn ang="0">
                        <a:pos x="88" y="72"/>
                      </a:cxn>
                      <a:cxn ang="0">
                        <a:pos x="52" y="44"/>
                      </a:cxn>
                      <a:cxn ang="0">
                        <a:pos x="52" y="44"/>
                      </a:cxn>
                      <a:cxn ang="0">
                        <a:pos x="24" y="20"/>
                      </a:cxn>
                      <a:cxn ang="0">
                        <a:pos x="24" y="2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578" h="438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6" y="18"/>
                        </a:lnTo>
                        <a:lnTo>
                          <a:pt x="26" y="18"/>
                        </a:lnTo>
                        <a:lnTo>
                          <a:pt x="56" y="38"/>
                        </a:lnTo>
                        <a:lnTo>
                          <a:pt x="56" y="38"/>
                        </a:lnTo>
                        <a:lnTo>
                          <a:pt x="94" y="66"/>
                        </a:lnTo>
                        <a:lnTo>
                          <a:pt x="94" y="66"/>
                        </a:lnTo>
                        <a:lnTo>
                          <a:pt x="292" y="216"/>
                        </a:lnTo>
                        <a:lnTo>
                          <a:pt x="292" y="216"/>
                        </a:lnTo>
                        <a:lnTo>
                          <a:pt x="490" y="366"/>
                        </a:lnTo>
                        <a:lnTo>
                          <a:pt x="490" y="366"/>
                        </a:lnTo>
                        <a:lnTo>
                          <a:pt x="526" y="396"/>
                        </a:lnTo>
                        <a:lnTo>
                          <a:pt x="526" y="396"/>
                        </a:lnTo>
                        <a:lnTo>
                          <a:pt x="554" y="418"/>
                        </a:lnTo>
                        <a:lnTo>
                          <a:pt x="554" y="418"/>
                        </a:lnTo>
                        <a:lnTo>
                          <a:pt x="578" y="438"/>
                        </a:lnTo>
                        <a:lnTo>
                          <a:pt x="578" y="438"/>
                        </a:lnTo>
                        <a:lnTo>
                          <a:pt x="552" y="420"/>
                        </a:lnTo>
                        <a:lnTo>
                          <a:pt x="552" y="420"/>
                        </a:lnTo>
                        <a:lnTo>
                          <a:pt x="522" y="400"/>
                        </a:lnTo>
                        <a:lnTo>
                          <a:pt x="522" y="400"/>
                        </a:lnTo>
                        <a:lnTo>
                          <a:pt x="484" y="374"/>
                        </a:lnTo>
                        <a:lnTo>
                          <a:pt x="484" y="374"/>
                        </a:lnTo>
                        <a:lnTo>
                          <a:pt x="286" y="222"/>
                        </a:lnTo>
                        <a:lnTo>
                          <a:pt x="286" y="222"/>
                        </a:lnTo>
                        <a:lnTo>
                          <a:pt x="88" y="72"/>
                        </a:lnTo>
                        <a:lnTo>
                          <a:pt x="88" y="72"/>
                        </a:lnTo>
                        <a:lnTo>
                          <a:pt x="52" y="44"/>
                        </a:lnTo>
                        <a:lnTo>
                          <a:pt x="52" y="44"/>
                        </a:lnTo>
                        <a:lnTo>
                          <a:pt x="24" y="20"/>
                        </a:lnTo>
                        <a:lnTo>
                          <a:pt x="24" y="20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26" name="Freeform 102"/>
                  <p:cNvSpPr>
                    <a:spLocks/>
                  </p:cNvSpPr>
                  <p:nvPr/>
                </p:nvSpPr>
                <p:spPr bwMode="auto">
                  <a:xfrm>
                    <a:off x="5165725" y="3662363"/>
                    <a:ext cx="958850" cy="68897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8" y="18"/>
                      </a:cxn>
                      <a:cxn ang="0">
                        <a:pos x="28" y="18"/>
                      </a:cxn>
                      <a:cxn ang="0">
                        <a:pos x="58" y="38"/>
                      </a:cxn>
                      <a:cxn ang="0">
                        <a:pos x="58" y="38"/>
                      </a:cxn>
                      <a:cxn ang="0">
                        <a:pos x="98" y="64"/>
                      </a:cxn>
                      <a:cxn ang="0">
                        <a:pos x="98" y="64"/>
                      </a:cxn>
                      <a:cxn ang="0">
                        <a:pos x="304" y="214"/>
                      </a:cxn>
                      <a:cxn ang="0">
                        <a:pos x="304" y="214"/>
                      </a:cxn>
                      <a:cxn ang="0">
                        <a:pos x="512" y="362"/>
                      </a:cxn>
                      <a:cxn ang="0">
                        <a:pos x="512" y="362"/>
                      </a:cxn>
                      <a:cxn ang="0">
                        <a:pos x="550" y="392"/>
                      </a:cxn>
                      <a:cxn ang="0">
                        <a:pos x="550" y="392"/>
                      </a:cxn>
                      <a:cxn ang="0">
                        <a:pos x="578" y="414"/>
                      </a:cxn>
                      <a:cxn ang="0">
                        <a:pos x="578" y="414"/>
                      </a:cxn>
                      <a:cxn ang="0">
                        <a:pos x="604" y="434"/>
                      </a:cxn>
                      <a:cxn ang="0">
                        <a:pos x="604" y="434"/>
                      </a:cxn>
                      <a:cxn ang="0">
                        <a:pos x="576" y="416"/>
                      </a:cxn>
                      <a:cxn ang="0">
                        <a:pos x="576" y="416"/>
                      </a:cxn>
                      <a:cxn ang="0">
                        <a:pos x="546" y="396"/>
                      </a:cxn>
                      <a:cxn ang="0">
                        <a:pos x="546" y="396"/>
                      </a:cxn>
                      <a:cxn ang="0">
                        <a:pos x="506" y="370"/>
                      </a:cxn>
                      <a:cxn ang="0">
                        <a:pos x="506" y="370"/>
                      </a:cxn>
                      <a:cxn ang="0">
                        <a:pos x="300" y="220"/>
                      </a:cxn>
                      <a:cxn ang="0">
                        <a:pos x="300" y="220"/>
                      </a:cxn>
                      <a:cxn ang="0">
                        <a:pos x="92" y="72"/>
                      </a:cxn>
                      <a:cxn ang="0">
                        <a:pos x="92" y="72"/>
                      </a:cxn>
                      <a:cxn ang="0">
                        <a:pos x="54" y="44"/>
                      </a:cxn>
                      <a:cxn ang="0">
                        <a:pos x="54" y="44"/>
                      </a:cxn>
                      <a:cxn ang="0">
                        <a:pos x="26" y="20"/>
                      </a:cxn>
                      <a:cxn ang="0">
                        <a:pos x="26" y="2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604" h="434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8" y="18"/>
                        </a:lnTo>
                        <a:lnTo>
                          <a:pt x="28" y="18"/>
                        </a:lnTo>
                        <a:lnTo>
                          <a:pt x="58" y="38"/>
                        </a:lnTo>
                        <a:lnTo>
                          <a:pt x="58" y="38"/>
                        </a:lnTo>
                        <a:lnTo>
                          <a:pt x="98" y="64"/>
                        </a:lnTo>
                        <a:lnTo>
                          <a:pt x="98" y="64"/>
                        </a:lnTo>
                        <a:lnTo>
                          <a:pt x="304" y="214"/>
                        </a:lnTo>
                        <a:lnTo>
                          <a:pt x="304" y="214"/>
                        </a:lnTo>
                        <a:lnTo>
                          <a:pt x="512" y="362"/>
                        </a:lnTo>
                        <a:lnTo>
                          <a:pt x="512" y="362"/>
                        </a:lnTo>
                        <a:lnTo>
                          <a:pt x="550" y="392"/>
                        </a:lnTo>
                        <a:lnTo>
                          <a:pt x="550" y="392"/>
                        </a:lnTo>
                        <a:lnTo>
                          <a:pt x="578" y="414"/>
                        </a:lnTo>
                        <a:lnTo>
                          <a:pt x="578" y="414"/>
                        </a:lnTo>
                        <a:lnTo>
                          <a:pt x="604" y="434"/>
                        </a:lnTo>
                        <a:lnTo>
                          <a:pt x="604" y="434"/>
                        </a:lnTo>
                        <a:lnTo>
                          <a:pt x="576" y="416"/>
                        </a:lnTo>
                        <a:lnTo>
                          <a:pt x="576" y="416"/>
                        </a:lnTo>
                        <a:lnTo>
                          <a:pt x="546" y="396"/>
                        </a:lnTo>
                        <a:lnTo>
                          <a:pt x="546" y="396"/>
                        </a:lnTo>
                        <a:lnTo>
                          <a:pt x="506" y="370"/>
                        </a:lnTo>
                        <a:lnTo>
                          <a:pt x="506" y="370"/>
                        </a:lnTo>
                        <a:lnTo>
                          <a:pt x="300" y="220"/>
                        </a:lnTo>
                        <a:lnTo>
                          <a:pt x="300" y="220"/>
                        </a:lnTo>
                        <a:lnTo>
                          <a:pt x="92" y="72"/>
                        </a:lnTo>
                        <a:lnTo>
                          <a:pt x="92" y="72"/>
                        </a:lnTo>
                        <a:lnTo>
                          <a:pt x="54" y="44"/>
                        </a:lnTo>
                        <a:lnTo>
                          <a:pt x="54" y="44"/>
                        </a:lnTo>
                        <a:lnTo>
                          <a:pt x="26" y="20"/>
                        </a:lnTo>
                        <a:lnTo>
                          <a:pt x="26" y="20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27" name="Freeform 103"/>
                  <p:cNvSpPr>
                    <a:spLocks/>
                  </p:cNvSpPr>
                  <p:nvPr/>
                </p:nvSpPr>
                <p:spPr bwMode="auto">
                  <a:xfrm>
                    <a:off x="5187950" y="4049713"/>
                    <a:ext cx="936625" cy="63817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6" y="16"/>
                      </a:cxn>
                      <a:cxn ang="0">
                        <a:pos x="26" y="16"/>
                      </a:cxn>
                      <a:cxn ang="0">
                        <a:pos x="56" y="34"/>
                      </a:cxn>
                      <a:cxn ang="0">
                        <a:pos x="56" y="34"/>
                      </a:cxn>
                      <a:cxn ang="0">
                        <a:pos x="94" y="58"/>
                      </a:cxn>
                      <a:cxn ang="0">
                        <a:pos x="94" y="58"/>
                      </a:cxn>
                      <a:cxn ang="0">
                        <a:pos x="296" y="198"/>
                      </a:cxn>
                      <a:cxn ang="0">
                        <a:pos x="296" y="198"/>
                      </a:cxn>
                      <a:cxn ang="0">
                        <a:pos x="500" y="336"/>
                      </a:cxn>
                      <a:cxn ang="0">
                        <a:pos x="500" y="336"/>
                      </a:cxn>
                      <a:cxn ang="0">
                        <a:pos x="536" y="362"/>
                      </a:cxn>
                      <a:cxn ang="0">
                        <a:pos x="536" y="362"/>
                      </a:cxn>
                      <a:cxn ang="0">
                        <a:pos x="564" y="384"/>
                      </a:cxn>
                      <a:cxn ang="0">
                        <a:pos x="564" y="384"/>
                      </a:cxn>
                      <a:cxn ang="0">
                        <a:pos x="590" y="402"/>
                      </a:cxn>
                      <a:cxn ang="0">
                        <a:pos x="590" y="402"/>
                      </a:cxn>
                      <a:cxn ang="0">
                        <a:pos x="564" y="386"/>
                      </a:cxn>
                      <a:cxn ang="0">
                        <a:pos x="564" y="386"/>
                      </a:cxn>
                      <a:cxn ang="0">
                        <a:pos x="534" y="368"/>
                      </a:cxn>
                      <a:cxn ang="0">
                        <a:pos x="534" y="368"/>
                      </a:cxn>
                      <a:cxn ang="0">
                        <a:pos x="494" y="342"/>
                      </a:cxn>
                      <a:cxn ang="0">
                        <a:pos x="494" y="342"/>
                      </a:cxn>
                      <a:cxn ang="0">
                        <a:pos x="292" y="204"/>
                      </a:cxn>
                      <a:cxn ang="0">
                        <a:pos x="292" y="204"/>
                      </a:cxn>
                      <a:cxn ang="0">
                        <a:pos x="90" y="66"/>
                      </a:cxn>
                      <a:cxn ang="0">
                        <a:pos x="90" y="66"/>
                      </a:cxn>
                      <a:cxn ang="0">
                        <a:pos x="52" y="40"/>
                      </a:cxn>
                      <a:cxn ang="0">
                        <a:pos x="52" y="40"/>
                      </a:cxn>
                      <a:cxn ang="0">
                        <a:pos x="24" y="18"/>
                      </a:cxn>
                      <a:cxn ang="0">
                        <a:pos x="24" y="18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590" h="402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6" y="16"/>
                        </a:lnTo>
                        <a:lnTo>
                          <a:pt x="26" y="16"/>
                        </a:lnTo>
                        <a:lnTo>
                          <a:pt x="56" y="34"/>
                        </a:lnTo>
                        <a:lnTo>
                          <a:pt x="56" y="34"/>
                        </a:lnTo>
                        <a:lnTo>
                          <a:pt x="94" y="58"/>
                        </a:lnTo>
                        <a:lnTo>
                          <a:pt x="94" y="58"/>
                        </a:lnTo>
                        <a:lnTo>
                          <a:pt x="296" y="198"/>
                        </a:lnTo>
                        <a:lnTo>
                          <a:pt x="296" y="198"/>
                        </a:lnTo>
                        <a:lnTo>
                          <a:pt x="500" y="336"/>
                        </a:lnTo>
                        <a:lnTo>
                          <a:pt x="500" y="336"/>
                        </a:lnTo>
                        <a:lnTo>
                          <a:pt x="536" y="362"/>
                        </a:lnTo>
                        <a:lnTo>
                          <a:pt x="536" y="362"/>
                        </a:lnTo>
                        <a:lnTo>
                          <a:pt x="564" y="384"/>
                        </a:lnTo>
                        <a:lnTo>
                          <a:pt x="564" y="384"/>
                        </a:lnTo>
                        <a:lnTo>
                          <a:pt x="590" y="402"/>
                        </a:lnTo>
                        <a:lnTo>
                          <a:pt x="590" y="402"/>
                        </a:lnTo>
                        <a:lnTo>
                          <a:pt x="564" y="386"/>
                        </a:lnTo>
                        <a:lnTo>
                          <a:pt x="564" y="386"/>
                        </a:lnTo>
                        <a:lnTo>
                          <a:pt x="534" y="368"/>
                        </a:lnTo>
                        <a:lnTo>
                          <a:pt x="534" y="368"/>
                        </a:lnTo>
                        <a:lnTo>
                          <a:pt x="494" y="342"/>
                        </a:lnTo>
                        <a:lnTo>
                          <a:pt x="494" y="342"/>
                        </a:lnTo>
                        <a:lnTo>
                          <a:pt x="292" y="204"/>
                        </a:lnTo>
                        <a:lnTo>
                          <a:pt x="292" y="204"/>
                        </a:lnTo>
                        <a:lnTo>
                          <a:pt x="90" y="66"/>
                        </a:lnTo>
                        <a:lnTo>
                          <a:pt x="90" y="66"/>
                        </a:lnTo>
                        <a:lnTo>
                          <a:pt x="52" y="40"/>
                        </a:lnTo>
                        <a:lnTo>
                          <a:pt x="52" y="40"/>
                        </a:lnTo>
                        <a:lnTo>
                          <a:pt x="24" y="18"/>
                        </a:lnTo>
                        <a:lnTo>
                          <a:pt x="24" y="18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28" name="Freeform 104"/>
                  <p:cNvSpPr>
                    <a:spLocks/>
                  </p:cNvSpPr>
                  <p:nvPr/>
                </p:nvSpPr>
                <p:spPr bwMode="auto">
                  <a:xfrm>
                    <a:off x="5241925" y="4408488"/>
                    <a:ext cx="882650" cy="59055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6" y="14"/>
                      </a:cxn>
                      <a:cxn ang="0">
                        <a:pos x="26" y="14"/>
                      </a:cxn>
                      <a:cxn ang="0">
                        <a:pos x="54" y="32"/>
                      </a:cxn>
                      <a:cxn ang="0">
                        <a:pos x="54" y="32"/>
                      </a:cxn>
                      <a:cxn ang="0">
                        <a:pos x="90" y="54"/>
                      </a:cxn>
                      <a:cxn ang="0">
                        <a:pos x="90" y="54"/>
                      </a:cxn>
                      <a:cxn ang="0">
                        <a:pos x="280" y="182"/>
                      </a:cxn>
                      <a:cxn ang="0">
                        <a:pos x="280" y="182"/>
                      </a:cxn>
                      <a:cxn ang="0">
                        <a:pos x="472" y="310"/>
                      </a:cxn>
                      <a:cxn ang="0">
                        <a:pos x="472" y="310"/>
                      </a:cxn>
                      <a:cxn ang="0">
                        <a:pos x="506" y="334"/>
                      </a:cxn>
                      <a:cxn ang="0">
                        <a:pos x="506" y="334"/>
                      </a:cxn>
                      <a:cxn ang="0">
                        <a:pos x="532" y="354"/>
                      </a:cxn>
                      <a:cxn ang="0">
                        <a:pos x="532" y="354"/>
                      </a:cxn>
                      <a:cxn ang="0">
                        <a:pos x="556" y="372"/>
                      </a:cxn>
                      <a:cxn ang="0">
                        <a:pos x="556" y="372"/>
                      </a:cxn>
                      <a:cxn ang="0">
                        <a:pos x="530" y="356"/>
                      </a:cxn>
                      <a:cxn ang="0">
                        <a:pos x="530" y="356"/>
                      </a:cxn>
                      <a:cxn ang="0">
                        <a:pos x="502" y="340"/>
                      </a:cxn>
                      <a:cxn ang="0">
                        <a:pos x="502" y="340"/>
                      </a:cxn>
                      <a:cxn ang="0">
                        <a:pos x="466" y="316"/>
                      </a:cxn>
                      <a:cxn ang="0">
                        <a:pos x="466" y="316"/>
                      </a:cxn>
                      <a:cxn ang="0">
                        <a:pos x="276" y="190"/>
                      </a:cxn>
                      <a:cxn ang="0">
                        <a:pos x="276" y="190"/>
                      </a:cxn>
                      <a:cxn ang="0">
                        <a:pos x="86" y="62"/>
                      </a:cxn>
                      <a:cxn ang="0">
                        <a:pos x="86" y="62"/>
                      </a:cxn>
                      <a:cxn ang="0">
                        <a:pos x="50" y="38"/>
                      </a:cxn>
                      <a:cxn ang="0">
                        <a:pos x="50" y="38"/>
                      </a:cxn>
                      <a:cxn ang="0">
                        <a:pos x="24" y="18"/>
                      </a:cxn>
                      <a:cxn ang="0">
                        <a:pos x="24" y="18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556" h="372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6" y="14"/>
                        </a:lnTo>
                        <a:lnTo>
                          <a:pt x="26" y="14"/>
                        </a:lnTo>
                        <a:lnTo>
                          <a:pt x="54" y="32"/>
                        </a:lnTo>
                        <a:lnTo>
                          <a:pt x="54" y="32"/>
                        </a:lnTo>
                        <a:lnTo>
                          <a:pt x="90" y="54"/>
                        </a:lnTo>
                        <a:lnTo>
                          <a:pt x="90" y="54"/>
                        </a:lnTo>
                        <a:lnTo>
                          <a:pt x="280" y="182"/>
                        </a:lnTo>
                        <a:lnTo>
                          <a:pt x="280" y="182"/>
                        </a:lnTo>
                        <a:lnTo>
                          <a:pt x="472" y="310"/>
                        </a:lnTo>
                        <a:lnTo>
                          <a:pt x="472" y="310"/>
                        </a:lnTo>
                        <a:lnTo>
                          <a:pt x="506" y="334"/>
                        </a:lnTo>
                        <a:lnTo>
                          <a:pt x="506" y="334"/>
                        </a:lnTo>
                        <a:lnTo>
                          <a:pt x="532" y="354"/>
                        </a:lnTo>
                        <a:lnTo>
                          <a:pt x="532" y="354"/>
                        </a:lnTo>
                        <a:lnTo>
                          <a:pt x="556" y="372"/>
                        </a:lnTo>
                        <a:lnTo>
                          <a:pt x="556" y="372"/>
                        </a:lnTo>
                        <a:lnTo>
                          <a:pt x="530" y="356"/>
                        </a:lnTo>
                        <a:lnTo>
                          <a:pt x="530" y="356"/>
                        </a:lnTo>
                        <a:lnTo>
                          <a:pt x="502" y="340"/>
                        </a:lnTo>
                        <a:lnTo>
                          <a:pt x="502" y="340"/>
                        </a:lnTo>
                        <a:lnTo>
                          <a:pt x="466" y="316"/>
                        </a:lnTo>
                        <a:lnTo>
                          <a:pt x="466" y="316"/>
                        </a:lnTo>
                        <a:lnTo>
                          <a:pt x="276" y="190"/>
                        </a:lnTo>
                        <a:lnTo>
                          <a:pt x="276" y="190"/>
                        </a:lnTo>
                        <a:lnTo>
                          <a:pt x="86" y="62"/>
                        </a:lnTo>
                        <a:lnTo>
                          <a:pt x="86" y="62"/>
                        </a:lnTo>
                        <a:lnTo>
                          <a:pt x="50" y="38"/>
                        </a:lnTo>
                        <a:lnTo>
                          <a:pt x="50" y="38"/>
                        </a:lnTo>
                        <a:lnTo>
                          <a:pt x="24" y="18"/>
                        </a:lnTo>
                        <a:lnTo>
                          <a:pt x="24" y="18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29" name="Freeform 105"/>
                  <p:cNvSpPr>
                    <a:spLocks/>
                  </p:cNvSpPr>
                  <p:nvPr/>
                </p:nvSpPr>
                <p:spPr bwMode="auto">
                  <a:xfrm>
                    <a:off x="5314950" y="4767263"/>
                    <a:ext cx="809625" cy="53975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4" y="14"/>
                      </a:cxn>
                      <a:cxn ang="0">
                        <a:pos x="24" y="14"/>
                      </a:cxn>
                      <a:cxn ang="0">
                        <a:pos x="50" y="28"/>
                      </a:cxn>
                      <a:cxn ang="0">
                        <a:pos x="50" y="28"/>
                      </a:cxn>
                      <a:cxn ang="0">
                        <a:pos x="82" y="50"/>
                      </a:cxn>
                      <a:cxn ang="0">
                        <a:pos x="82" y="50"/>
                      </a:cxn>
                      <a:cxn ang="0">
                        <a:pos x="258" y="166"/>
                      </a:cxn>
                      <a:cxn ang="0">
                        <a:pos x="258" y="166"/>
                      </a:cxn>
                      <a:cxn ang="0">
                        <a:pos x="432" y="284"/>
                      </a:cxn>
                      <a:cxn ang="0">
                        <a:pos x="432" y="284"/>
                      </a:cxn>
                      <a:cxn ang="0">
                        <a:pos x="464" y="306"/>
                      </a:cxn>
                      <a:cxn ang="0">
                        <a:pos x="464" y="306"/>
                      </a:cxn>
                      <a:cxn ang="0">
                        <a:pos x="488" y="324"/>
                      </a:cxn>
                      <a:cxn ang="0">
                        <a:pos x="488" y="324"/>
                      </a:cxn>
                      <a:cxn ang="0">
                        <a:pos x="510" y="340"/>
                      </a:cxn>
                      <a:cxn ang="0">
                        <a:pos x="510" y="340"/>
                      </a:cxn>
                      <a:cxn ang="0">
                        <a:pos x="486" y="326"/>
                      </a:cxn>
                      <a:cxn ang="0">
                        <a:pos x="486" y="326"/>
                      </a:cxn>
                      <a:cxn ang="0">
                        <a:pos x="460" y="312"/>
                      </a:cxn>
                      <a:cxn ang="0">
                        <a:pos x="460" y="312"/>
                      </a:cxn>
                      <a:cxn ang="0">
                        <a:pos x="428" y="290"/>
                      </a:cxn>
                      <a:cxn ang="0">
                        <a:pos x="428" y="290"/>
                      </a:cxn>
                      <a:cxn ang="0">
                        <a:pos x="252" y="174"/>
                      </a:cxn>
                      <a:cxn ang="0">
                        <a:pos x="252" y="174"/>
                      </a:cxn>
                      <a:cxn ang="0">
                        <a:pos x="78" y="56"/>
                      </a:cxn>
                      <a:cxn ang="0">
                        <a:pos x="78" y="56"/>
                      </a:cxn>
                      <a:cxn ang="0">
                        <a:pos x="46" y="34"/>
                      </a:cxn>
                      <a:cxn ang="0">
                        <a:pos x="46" y="34"/>
                      </a:cxn>
                      <a:cxn ang="0">
                        <a:pos x="22" y="16"/>
                      </a:cxn>
                      <a:cxn ang="0">
                        <a:pos x="22" y="16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510" h="340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4" y="14"/>
                        </a:lnTo>
                        <a:lnTo>
                          <a:pt x="24" y="14"/>
                        </a:lnTo>
                        <a:lnTo>
                          <a:pt x="50" y="28"/>
                        </a:lnTo>
                        <a:lnTo>
                          <a:pt x="50" y="28"/>
                        </a:lnTo>
                        <a:lnTo>
                          <a:pt x="82" y="50"/>
                        </a:lnTo>
                        <a:lnTo>
                          <a:pt x="82" y="50"/>
                        </a:lnTo>
                        <a:lnTo>
                          <a:pt x="258" y="166"/>
                        </a:lnTo>
                        <a:lnTo>
                          <a:pt x="258" y="166"/>
                        </a:lnTo>
                        <a:lnTo>
                          <a:pt x="432" y="284"/>
                        </a:lnTo>
                        <a:lnTo>
                          <a:pt x="432" y="284"/>
                        </a:lnTo>
                        <a:lnTo>
                          <a:pt x="464" y="306"/>
                        </a:lnTo>
                        <a:lnTo>
                          <a:pt x="464" y="306"/>
                        </a:lnTo>
                        <a:lnTo>
                          <a:pt x="488" y="324"/>
                        </a:lnTo>
                        <a:lnTo>
                          <a:pt x="488" y="324"/>
                        </a:lnTo>
                        <a:lnTo>
                          <a:pt x="510" y="340"/>
                        </a:lnTo>
                        <a:lnTo>
                          <a:pt x="510" y="340"/>
                        </a:lnTo>
                        <a:lnTo>
                          <a:pt x="486" y="326"/>
                        </a:lnTo>
                        <a:lnTo>
                          <a:pt x="486" y="326"/>
                        </a:lnTo>
                        <a:lnTo>
                          <a:pt x="460" y="312"/>
                        </a:lnTo>
                        <a:lnTo>
                          <a:pt x="460" y="312"/>
                        </a:lnTo>
                        <a:lnTo>
                          <a:pt x="428" y="290"/>
                        </a:lnTo>
                        <a:lnTo>
                          <a:pt x="428" y="290"/>
                        </a:lnTo>
                        <a:lnTo>
                          <a:pt x="252" y="174"/>
                        </a:lnTo>
                        <a:lnTo>
                          <a:pt x="252" y="174"/>
                        </a:lnTo>
                        <a:lnTo>
                          <a:pt x="78" y="56"/>
                        </a:lnTo>
                        <a:lnTo>
                          <a:pt x="78" y="56"/>
                        </a:lnTo>
                        <a:lnTo>
                          <a:pt x="46" y="34"/>
                        </a:lnTo>
                        <a:lnTo>
                          <a:pt x="46" y="34"/>
                        </a:lnTo>
                        <a:lnTo>
                          <a:pt x="22" y="16"/>
                        </a:lnTo>
                        <a:lnTo>
                          <a:pt x="22" y="16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30" name="Freeform 106"/>
                  <p:cNvSpPr>
                    <a:spLocks/>
                  </p:cNvSpPr>
                  <p:nvPr/>
                </p:nvSpPr>
                <p:spPr bwMode="auto">
                  <a:xfrm>
                    <a:off x="5435600" y="5059363"/>
                    <a:ext cx="688975" cy="45085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0" y="10"/>
                      </a:cxn>
                      <a:cxn ang="0">
                        <a:pos x="20" y="10"/>
                      </a:cxn>
                      <a:cxn ang="0">
                        <a:pos x="42" y="22"/>
                      </a:cxn>
                      <a:cxn ang="0">
                        <a:pos x="42" y="22"/>
                      </a:cxn>
                      <a:cxn ang="0">
                        <a:pos x="70" y="40"/>
                      </a:cxn>
                      <a:cxn ang="0">
                        <a:pos x="70" y="40"/>
                      </a:cxn>
                      <a:cxn ang="0">
                        <a:pos x="220" y="138"/>
                      </a:cxn>
                      <a:cxn ang="0">
                        <a:pos x="220" y="138"/>
                      </a:cxn>
                      <a:cxn ang="0">
                        <a:pos x="368" y="236"/>
                      </a:cxn>
                      <a:cxn ang="0">
                        <a:pos x="368" y="236"/>
                      </a:cxn>
                      <a:cxn ang="0">
                        <a:pos x="396" y="254"/>
                      </a:cxn>
                      <a:cxn ang="0">
                        <a:pos x="396" y="254"/>
                      </a:cxn>
                      <a:cxn ang="0">
                        <a:pos x="416" y="270"/>
                      </a:cxn>
                      <a:cxn ang="0">
                        <a:pos x="416" y="270"/>
                      </a:cxn>
                      <a:cxn ang="0">
                        <a:pos x="434" y="284"/>
                      </a:cxn>
                      <a:cxn ang="0">
                        <a:pos x="434" y="284"/>
                      </a:cxn>
                      <a:cxn ang="0">
                        <a:pos x="414" y="272"/>
                      </a:cxn>
                      <a:cxn ang="0">
                        <a:pos x="414" y="272"/>
                      </a:cxn>
                      <a:cxn ang="0">
                        <a:pos x="392" y="260"/>
                      </a:cxn>
                      <a:cxn ang="0">
                        <a:pos x="392" y="260"/>
                      </a:cxn>
                      <a:cxn ang="0">
                        <a:pos x="364" y="242"/>
                      </a:cxn>
                      <a:cxn ang="0">
                        <a:pos x="364" y="242"/>
                      </a:cxn>
                      <a:cxn ang="0">
                        <a:pos x="214" y="146"/>
                      </a:cxn>
                      <a:cxn ang="0">
                        <a:pos x="214" y="146"/>
                      </a:cxn>
                      <a:cxn ang="0">
                        <a:pos x="66" y="48"/>
                      </a:cxn>
                      <a:cxn ang="0">
                        <a:pos x="66" y="48"/>
                      </a:cxn>
                      <a:cxn ang="0">
                        <a:pos x="38" y="28"/>
                      </a:cxn>
                      <a:cxn ang="0">
                        <a:pos x="38" y="28"/>
                      </a:cxn>
                      <a:cxn ang="0">
                        <a:pos x="18" y="12"/>
                      </a:cxn>
                      <a:cxn ang="0">
                        <a:pos x="18" y="12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434" h="284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0" y="10"/>
                        </a:lnTo>
                        <a:lnTo>
                          <a:pt x="20" y="10"/>
                        </a:lnTo>
                        <a:lnTo>
                          <a:pt x="42" y="22"/>
                        </a:lnTo>
                        <a:lnTo>
                          <a:pt x="42" y="22"/>
                        </a:lnTo>
                        <a:lnTo>
                          <a:pt x="70" y="40"/>
                        </a:lnTo>
                        <a:lnTo>
                          <a:pt x="70" y="40"/>
                        </a:lnTo>
                        <a:lnTo>
                          <a:pt x="220" y="138"/>
                        </a:lnTo>
                        <a:lnTo>
                          <a:pt x="220" y="138"/>
                        </a:lnTo>
                        <a:lnTo>
                          <a:pt x="368" y="236"/>
                        </a:lnTo>
                        <a:lnTo>
                          <a:pt x="368" y="236"/>
                        </a:lnTo>
                        <a:lnTo>
                          <a:pt x="396" y="254"/>
                        </a:lnTo>
                        <a:lnTo>
                          <a:pt x="396" y="254"/>
                        </a:lnTo>
                        <a:lnTo>
                          <a:pt x="416" y="270"/>
                        </a:lnTo>
                        <a:lnTo>
                          <a:pt x="416" y="270"/>
                        </a:lnTo>
                        <a:lnTo>
                          <a:pt x="434" y="284"/>
                        </a:lnTo>
                        <a:lnTo>
                          <a:pt x="434" y="284"/>
                        </a:lnTo>
                        <a:lnTo>
                          <a:pt x="414" y="272"/>
                        </a:lnTo>
                        <a:lnTo>
                          <a:pt x="414" y="272"/>
                        </a:lnTo>
                        <a:lnTo>
                          <a:pt x="392" y="260"/>
                        </a:lnTo>
                        <a:lnTo>
                          <a:pt x="392" y="260"/>
                        </a:lnTo>
                        <a:lnTo>
                          <a:pt x="364" y="242"/>
                        </a:lnTo>
                        <a:lnTo>
                          <a:pt x="364" y="242"/>
                        </a:lnTo>
                        <a:lnTo>
                          <a:pt x="214" y="146"/>
                        </a:lnTo>
                        <a:lnTo>
                          <a:pt x="214" y="146"/>
                        </a:lnTo>
                        <a:lnTo>
                          <a:pt x="66" y="48"/>
                        </a:lnTo>
                        <a:lnTo>
                          <a:pt x="66" y="48"/>
                        </a:lnTo>
                        <a:lnTo>
                          <a:pt x="38" y="28"/>
                        </a:lnTo>
                        <a:lnTo>
                          <a:pt x="38" y="28"/>
                        </a:lnTo>
                        <a:lnTo>
                          <a:pt x="18" y="12"/>
                        </a:lnTo>
                        <a:lnTo>
                          <a:pt x="18" y="12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</p:grpSp>
          </p:grpSp>
          <p:sp>
            <p:nvSpPr>
              <p:cNvPr id="117" name="Freeform 52"/>
              <p:cNvSpPr>
                <a:spLocks noEditPoints="1"/>
              </p:cNvSpPr>
              <p:nvPr/>
            </p:nvSpPr>
            <p:spPr bwMode="auto">
              <a:xfrm flipH="1">
                <a:off x="4400070" y="1045585"/>
                <a:ext cx="962025" cy="4486275"/>
              </a:xfrm>
              <a:custGeom>
                <a:avLst/>
                <a:gdLst/>
                <a:ahLst/>
                <a:cxnLst>
                  <a:cxn ang="0">
                    <a:pos x="586" y="10"/>
                  </a:cxn>
                  <a:cxn ang="0">
                    <a:pos x="558" y="106"/>
                  </a:cxn>
                  <a:cxn ang="0">
                    <a:pos x="518" y="144"/>
                  </a:cxn>
                  <a:cxn ang="0">
                    <a:pos x="488" y="250"/>
                  </a:cxn>
                  <a:cxn ang="0">
                    <a:pos x="436" y="342"/>
                  </a:cxn>
                  <a:cxn ang="0">
                    <a:pos x="398" y="442"/>
                  </a:cxn>
                  <a:cxn ang="0">
                    <a:pos x="342" y="574"/>
                  </a:cxn>
                  <a:cxn ang="0">
                    <a:pos x="298" y="668"/>
                  </a:cxn>
                  <a:cxn ang="0">
                    <a:pos x="246" y="824"/>
                  </a:cxn>
                  <a:cxn ang="0">
                    <a:pos x="194" y="918"/>
                  </a:cxn>
                  <a:cxn ang="0">
                    <a:pos x="178" y="1006"/>
                  </a:cxn>
                  <a:cxn ang="0">
                    <a:pos x="128" y="1158"/>
                  </a:cxn>
                  <a:cxn ang="0">
                    <a:pos x="96" y="1226"/>
                  </a:cxn>
                  <a:cxn ang="0">
                    <a:pos x="74" y="1382"/>
                  </a:cxn>
                  <a:cxn ang="0">
                    <a:pos x="26" y="1528"/>
                  </a:cxn>
                  <a:cxn ang="0">
                    <a:pos x="26" y="1640"/>
                  </a:cxn>
                  <a:cxn ang="0">
                    <a:pos x="0" y="1802"/>
                  </a:cxn>
                  <a:cxn ang="0">
                    <a:pos x="22" y="1942"/>
                  </a:cxn>
                  <a:cxn ang="0">
                    <a:pos x="12" y="2048"/>
                  </a:cxn>
                  <a:cxn ang="0">
                    <a:pos x="42" y="2126"/>
                  </a:cxn>
                  <a:cxn ang="0">
                    <a:pos x="50" y="2226"/>
                  </a:cxn>
                  <a:cxn ang="0">
                    <a:pos x="62" y="2296"/>
                  </a:cxn>
                  <a:cxn ang="0">
                    <a:pos x="98" y="2390"/>
                  </a:cxn>
                  <a:cxn ang="0">
                    <a:pos x="106" y="2490"/>
                  </a:cxn>
                  <a:cxn ang="0">
                    <a:pos x="156" y="2554"/>
                  </a:cxn>
                  <a:cxn ang="0">
                    <a:pos x="182" y="2674"/>
                  </a:cxn>
                  <a:cxn ang="0">
                    <a:pos x="226" y="2700"/>
                  </a:cxn>
                  <a:cxn ang="0">
                    <a:pos x="266" y="2792"/>
                  </a:cxn>
                  <a:cxn ang="0">
                    <a:pos x="276" y="2826"/>
                  </a:cxn>
                  <a:cxn ang="0">
                    <a:pos x="286" y="2824"/>
                  </a:cxn>
                  <a:cxn ang="0">
                    <a:pos x="276" y="2762"/>
                  </a:cxn>
                  <a:cxn ang="0">
                    <a:pos x="230" y="2688"/>
                  </a:cxn>
                  <a:cxn ang="0">
                    <a:pos x="196" y="2638"/>
                  </a:cxn>
                  <a:cxn ang="0">
                    <a:pos x="164" y="2532"/>
                  </a:cxn>
                  <a:cxn ang="0">
                    <a:pos x="126" y="2490"/>
                  </a:cxn>
                  <a:cxn ang="0">
                    <a:pos x="110" y="2362"/>
                  </a:cxn>
                  <a:cxn ang="0">
                    <a:pos x="68" y="2280"/>
                  </a:cxn>
                  <a:cxn ang="0">
                    <a:pos x="68" y="2176"/>
                  </a:cxn>
                  <a:cxn ang="0">
                    <a:pos x="42" y="2070"/>
                  </a:cxn>
                  <a:cxn ang="0">
                    <a:pos x="40" y="1978"/>
                  </a:cxn>
                  <a:cxn ang="0">
                    <a:pos x="34" y="1856"/>
                  </a:cxn>
                  <a:cxn ang="0">
                    <a:pos x="28" y="1766"/>
                  </a:cxn>
                  <a:cxn ang="0">
                    <a:pos x="46" y="1630"/>
                  </a:cxn>
                  <a:cxn ang="0">
                    <a:pos x="46" y="1528"/>
                  </a:cxn>
                  <a:cxn ang="0">
                    <a:pos x="92" y="1382"/>
                  </a:cxn>
                  <a:cxn ang="0">
                    <a:pos x="116" y="1226"/>
                  </a:cxn>
                  <a:cxn ang="0">
                    <a:pos x="162" y="1122"/>
                  </a:cxn>
                  <a:cxn ang="0">
                    <a:pos x="206" y="962"/>
                  </a:cxn>
                  <a:cxn ang="0">
                    <a:pos x="250" y="858"/>
                  </a:cxn>
                  <a:cxn ang="0">
                    <a:pos x="306" y="710"/>
                  </a:cxn>
                  <a:cxn ang="0">
                    <a:pos x="344" y="598"/>
                  </a:cxn>
                  <a:cxn ang="0">
                    <a:pos x="404" y="480"/>
                  </a:cxn>
                  <a:cxn ang="0">
                    <a:pos x="440" y="356"/>
                  </a:cxn>
                  <a:cxn ang="0">
                    <a:pos x="496" y="280"/>
                  </a:cxn>
                  <a:cxn ang="0">
                    <a:pos x="538" y="144"/>
                  </a:cxn>
                  <a:cxn ang="0">
                    <a:pos x="568" y="122"/>
                  </a:cxn>
                  <a:cxn ang="0">
                    <a:pos x="600" y="40"/>
                  </a:cxn>
                  <a:cxn ang="0">
                    <a:pos x="606" y="12"/>
                  </a:cxn>
                  <a:cxn ang="0">
                    <a:pos x="594" y="8"/>
                  </a:cxn>
                  <a:cxn ang="0">
                    <a:pos x="588" y="0"/>
                  </a:cxn>
                </a:cxnLst>
                <a:rect l="0" t="0" r="r" b="b"/>
                <a:pathLst>
                  <a:path w="606" h="2826">
                    <a:moveTo>
                      <a:pt x="590" y="4"/>
                    </a:moveTo>
                    <a:lnTo>
                      <a:pt x="590" y="4"/>
                    </a:lnTo>
                    <a:lnTo>
                      <a:pt x="586" y="10"/>
                    </a:lnTo>
                    <a:lnTo>
                      <a:pt x="586" y="10"/>
                    </a:lnTo>
                    <a:lnTo>
                      <a:pt x="580" y="40"/>
                    </a:lnTo>
                    <a:lnTo>
                      <a:pt x="574" y="66"/>
                    </a:lnTo>
                    <a:lnTo>
                      <a:pt x="566" y="88"/>
                    </a:lnTo>
                    <a:lnTo>
                      <a:pt x="558" y="106"/>
                    </a:lnTo>
                    <a:lnTo>
                      <a:pt x="550" y="122"/>
                    </a:lnTo>
                    <a:lnTo>
                      <a:pt x="540" y="132"/>
                    </a:lnTo>
                    <a:lnTo>
                      <a:pt x="530" y="140"/>
                    </a:lnTo>
                    <a:lnTo>
                      <a:pt x="518" y="144"/>
                    </a:lnTo>
                    <a:lnTo>
                      <a:pt x="518" y="144"/>
                    </a:lnTo>
                    <a:lnTo>
                      <a:pt x="510" y="182"/>
                    </a:lnTo>
                    <a:lnTo>
                      <a:pt x="500" y="218"/>
                    </a:lnTo>
                    <a:lnTo>
                      <a:pt x="488" y="250"/>
                    </a:lnTo>
                    <a:lnTo>
                      <a:pt x="476" y="280"/>
                    </a:lnTo>
                    <a:lnTo>
                      <a:pt x="464" y="304"/>
                    </a:lnTo>
                    <a:lnTo>
                      <a:pt x="450" y="326"/>
                    </a:lnTo>
                    <a:lnTo>
                      <a:pt x="436" y="342"/>
                    </a:lnTo>
                    <a:lnTo>
                      <a:pt x="420" y="356"/>
                    </a:lnTo>
                    <a:lnTo>
                      <a:pt x="420" y="356"/>
                    </a:lnTo>
                    <a:lnTo>
                      <a:pt x="410" y="400"/>
                    </a:lnTo>
                    <a:lnTo>
                      <a:pt x="398" y="442"/>
                    </a:lnTo>
                    <a:lnTo>
                      <a:pt x="386" y="480"/>
                    </a:lnTo>
                    <a:lnTo>
                      <a:pt x="372" y="514"/>
                    </a:lnTo>
                    <a:lnTo>
                      <a:pt x="358" y="546"/>
                    </a:lnTo>
                    <a:lnTo>
                      <a:pt x="342" y="574"/>
                    </a:lnTo>
                    <a:lnTo>
                      <a:pt x="326" y="598"/>
                    </a:lnTo>
                    <a:lnTo>
                      <a:pt x="308" y="622"/>
                    </a:lnTo>
                    <a:lnTo>
                      <a:pt x="308" y="622"/>
                    </a:lnTo>
                    <a:lnTo>
                      <a:pt x="298" y="668"/>
                    </a:lnTo>
                    <a:lnTo>
                      <a:pt x="286" y="710"/>
                    </a:lnTo>
                    <a:lnTo>
                      <a:pt x="274" y="750"/>
                    </a:lnTo>
                    <a:lnTo>
                      <a:pt x="260" y="788"/>
                    </a:lnTo>
                    <a:lnTo>
                      <a:pt x="246" y="824"/>
                    </a:lnTo>
                    <a:lnTo>
                      <a:pt x="230" y="858"/>
                    </a:lnTo>
                    <a:lnTo>
                      <a:pt x="212" y="888"/>
                    </a:lnTo>
                    <a:lnTo>
                      <a:pt x="194" y="918"/>
                    </a:lnTo>
                    <a:lnTo>
                      <a:pt x="194" y="918"/>
                    </a:lnTo>
                    <a:lnTo>
                      <a:pt x="194" y="918"/>
                    </a:lnTo>
                    <a:lnTo>
                      <a:pt x="194" y="918"/>
                    </a:lnTo>
                    <a:lnTo>
                      <a:pt x="186" y="962"/>
                    </a:lnTo>
                    <a:lnTo>
                      <a:pt x="178" y="1006"/>
                    </a:lnTo>
                    <a:lnTo>
                      <a:pt x="168" y="1046"/>
                    </a:lnTo>
                    <a:lnTo>
                      <a:pt x="156" y="1084"/>
                    </a:lnTo>
                    <a:lnTo>
                      <a:pt x="144" y="1122"/>
                    </a:lnTo>
                    <a:lnTo>
                      <a:pt x="128" y="1158"/>
                    </a:lnTo>
                    <a:lnTo>
                      <a:pt x="114" y="1194"/>
                    </a:lnTo>
                    <a:lnTo>
                      <a:pt x="96" y="1226"/>
                    </a:lnTo>
                    <a:lnTo>
                      <a:pt x="96" y="1226"/>
                    </a:lnTo>
                    <a:lnTo>
                      <a:pt x="96" y="1226"/>
                    </a:lnTo>
                    <a:lnTo>
                      <a:pt x="92" y="1268"/>
                    </a:lnTo>
                    <a:lnTo>
                      <a:pt x="88" y="1306"/>
                    </a:lnTo>
                    <a:lnTo>
                      <a:pt x="82" y="1344"/>
                    </a:lnTo>
                    <a:lnTo>
                      <a:pt x="74" y="1382"/>
                    </a:lnTo>
                    <a:lnTo>
                      <a:pt x="64" y="1420"/>
                    </a:lnTo>
                    <a:lnTo>
                      <a:pt x="52" y="1456"/>
                    </a:lnTo>
                    <a:lnTo>
                      <a:pt x="40" y="1492"/>
                    </a:lnTo>
                    <a:lnTo>
                      <a:pt x="26" y="1528"/>
                    </a:lnTo>
                    <a:lnTo>
                      <a:pt x="26" y="1528"/>
                    </a:lnTo>
                    <a:lnTo>
                      <a:pt x="28" y="1588"/>
                    </a:lnTo>
                    <a:lnTo>
                      <a:pt x="28" y="1588"/>
                    </a:lnTo>
                    <a:lnTo>
                      <a:pt x="26" y="1640"/>
                    </a:lnTo>
                    <a:lnTo>
                      <a:pt x="22" y="1694"/>
                    </a:lnTo>
                    <a:lnTo>
                      <a:pt x="12" y="1748"/>
                    </a:lnTo>
                    <a:lnTo>
                      <a:pt x="0" y="1802"/>
                    </a:lnTo>
                    <a:lnTo>
                      <a:pt x="0" y="1802"/>
                    </a:lnTo>
                    <a:lnTo>
                      <a:pt x="10" y="1834"/>
                    </a:lnTo>
                    <a:lnTo>
                      <a:pt x="16" y="1868"/>
                    </a:lnTo>
                    <a:lnTo>
                      <a:pt x="20" y="1904"/>
                    </a:lnTo>
                    <a:lnTo>
                      <a:pt x="22" y="1942"/>
                    </a:lnTo>
                    <a:lnTo>
                      <a:pt x="22" y="1942"/>
                    </a:lnTo>
                    <a:lnTo>
                      <a:pt x="20" y="1994"/>
                    </a:lnTo>
                    <a:lnTo>
                      <a:pt x="12" y="2048"/>
                    </a:lnTo>
                    <a:lnTo>
                      <a:pt x="12" y="2048"/>
                    </a:lnTo>
                    <a:lnTo>
                      <a:pt x="22" y="2066"/>
                    </a:lnTo>
                    <a:lnTo>
                      <a:pt x="30" y="2086"/>
                    </a:lnTo>
                    <a:lnTo>
                      <a:pt x="36" y="2106"/>
                    </a:lnTo>
                    <a:lnTo>
                      <a:pt x="42" y="2126"/>
                    </a:lnTo>
                    <a:lnTo>
                      <a:pt x="46" y="2150"/>
                    </a:lnTo>
                    <a:lnTo>
                      <a:pt x="48" y="2174"/>
                    </a:lnTo>
                    <a:lnTo>
                      <a:pt x="50" y="2198"/>
                    </a:lnTo>
                    <a:lnTo>
                      <a:pt x="50" y="2226"/>
                    </a:lnTo>
                    <a:lnTo>
                      <a:pt x="50" y="2226"/>
                    </a:lnTo>
                    <a:lnTo>
                      <a:pt x="48" y="2280"/>
                    </a:lnTo>
                    <a:lnTo>
                      <a:pt x="48" y="2280"/>
                    </a:lnTo>
                    <a:lnTo>
                      <a:pt x="62" y="2296"/>
                    </a:lnTo>
                    <a:lnTo>
                      <a:pt x="74" y="2316"/>
                    </a:lnTo>
                    <a:lnTo>
                      <a:pt x="84" y="2338"/>
                    </a:lnTo>
                    <a:lnTo>
                      <a:pt x="90" y="2362"/>
                    </a:lnTo>
                    <a:lnTo>
                      <a:pt x="98" y="2390"/>
                    </a:lnTo>
                    <a:lnTo>
                      <a:pt x="102" y="2420"/>
                    </a:lnTo>
                    <a:lnTo>
                      <a:pt x="104" y="2454"/>
                    </a:lnTo>
                    <a:lnTo>
                      <a:pt x="106" y="2490"/>
                    </a:lnTo>
                    <a:lnTo>
                      <a:pt x="106" y="2490"/>
                    </a:lnTo>
                    <a:lnTo>
                      <a:pt x="120" y="2502"/>
                    </a:lnTo>
                    <a:lnTo>
                      <a:pt x="134" y="2516"/>
                    </a:lnTo>
                    <a:lnTo>
                      <a:pt x="146" y="2532"/>
                    </a:lnTo>
                    <a:lnTo>
                      <a:pt x="156" y="2554"/>
                    </a:lnTo>
                    <a:lnTo>
                      <a:pt x="164" y="2578"/>
                    </a:lnTo>
                    <a:lnTo>
                      <a:pt x="172" y="2606"/>
                    </a:lnTo>
                    <a:lnTo>
                      <a:pt x="178" y="2638"/>
                    </a:lnTo>
                    <a:lnTo>
                      <a:pt x="182" y="2674"/>
                    </a:lnTo>
                    <a:lnTo>
                      <a:pt x="182" y="2674"/>
                    </a:lnTo>
                    <a:lnTo>
                      <a:pt x="198" y="2680"/>
                    </a:lnTo>
                    <a:lnTo>
                      <a:pt x="212" y="2688"/>
                    </a:lnTo>
                    <a:lnTo>
                      <a:pt x="226" y="2700"/>
                    </a:lnTo>
                    <a:lnTo>
                      <a:pt x="236" y="2718"/>
                    </a:lnTo>
                    <a:lnTo>
                      <a:pt x="248" y="2738"/>
                    </a:lnTo>
                    <a:lnTo>
                      <a:pt x="258" y="2762"/>
                    </a:lnTo>
                    <a:lnTo>
                      <a:pt x="266" y="2792"/>
                    </a:lnTo>
                    <a:lnTo>
                      <a:pt x="272" y="2826"/>
                    </a:lnTo>
                    <a:lnTo>
                      <a:pt x="272" y="2826"/>
                    </a:lnTo>
                    <a:lnTo>
                      <a:pt x="276" y="2826"/>
                    </a:lnTo>
                    <a:lnTo>
                      <a:pt x="276" y="2826"/>
                    </a:lnTo>
                    <a:lnTo>
                      <a:pt x="278" y="2826"/>
                    </a:lnTo>
                    <a:lnTo>
                      <a:pt x="278" y="2826"/>
                    </a:lnTo>
                    <a:lnTo>
                      <a:pt x="286" y="2824"/>
                    </a:lnTo>
                    <a:lnTo>
                      <a:pt x="286" y="2824"/>
                    </a:lnTo>
                    <a:lnTo>
                      <a:pt x="292" y="2826"/>
                    </a:lnTo>
                    <a:lnTo>
                      <a:pt x="292" y="2826"/>
                    </a:lnTo>
                    <a:lnTo>
                      <a:pt x="284" y="2792"/>
                    </a:lnTo>
                    <a:lnTo>
                      <a:pt x="276" y="2762"/>
                    </a:lnTo>
                    <a:lnTo>
                      <a:pt x="266" y="2738"/>
                    </a:lnTo>
                    <a:lnTo>
                      <a:pt x="256" y="2718"/>
                    </a:lnTo>
                    <a:lnTo>
                      <a:pt x="244" y="2700"/>
                    </a:lnTo>
                    <a:lnTo>
                      <a:pt x="230" y="2688"/>
                    </a:lnTo>
                    <a:lnTo>
                      <a:pt x="216" y="2680"/>
                    </a:lnTo>
                    <a:lnTo>
                      <a:pt x="200" y="2674"/>
                    </a:lnTo>
                    <a:lnTo>
                      <a:pt x="200" y="2674"/>
                    </a:lnTo>
                    <a:lnTo>
                      <a:pt x="196" y="2638"/>
                    </a:lnTo>
                    <a:lnTo>
                      <a:pt x="190" y="2606"/>
                    </a:lnTo>
                    <a:lnTo>
                      <a:pt x="184" y="2578"/>
                    </a:lnTo>
                    <a:lnTo>
                      <a:pt x="174" y="2554"/>
                    </a:lnTo>
                    <a:lnTo>
                      <a:pt x="164" y="2532"/>
                    </a:lnTo>
                    <a:lnTo>
                      <a:pt x="154" y="2516"/>
                    </a:lnTo>
                    <a:lnTo>
                      <a:pt x="140" y="2502"/>
                    </a:lnTo>
                    <a:lnTo>
                      <a:pt x="126" y="2490"/>
                    </a:lnTo>
                    <a:lnTo>
                      <a:pt x="126" y="2490"/>
                    </a:lnTo>
                    <a:lnTo>
                      <a:pt x="124" y="2454"/>
                    </a:lnTo>
                    <a:lnTo>
                      <a:pt x="120" y="2420"/>
                    </a:lnTo>
                    <a:lnTo>
                      <a:pt x="116" y="2390"/>
                    </a:lnTo>
                    <a:lnTo>
                      <a:pt x="110" y="2362"/>
                    </a:lnTo>
                    <a:lnTo>
                      <a:pt x="102" y="2338"/>
                    </a:lnTo>
                    <a:lnTo>
                      <a:pt x="92" y="2316"/>
                    </a:lnTo>
                    <a:lnTo>
                      <a:pt x="82" y="2296"/>
                    </a:lnTo>
                    <a:lnTo>
                      <a:pt x="68" y="2280"/>
                    </a:lnTo>
                    <a:lnTo>
                      <a:pt x="68" y="2280"/>
                    </a:lnTo>
                    <a:lnTo>
                      <a:pt x="70" y="2244"/>
                    </a:lnTo>
                    <a:lnTo>
                      <a:pt x="70" y="2210"/>
                    </a:lnTo>
                    <a:lnTo>
                      <a:pt x="68" y="2176"/>
                    </a:lnTo>
                    <a:lnTo>
                      <a:pt x="64" y="2148"/>
                    </a:lnTo>
                    <a:lnTo>
                      <a:pt x="58" y="2120"/>
                    </a:lnTo>
                    <a:lnTo>
                      <a:pt x="52" y="2094"/>
                    </a:lnTo>
                    <a:lnTo>
                      <a:pt x="42" y="2070"/>
                    </a:lnTo>
                    <a:lnTo>
                      <a:pt x="32" y="2048"/>
                    </a:lnTo>
                    <a:lnTo>
                      <a:pt x="32" y="2048"/>
                    </a:lnTo>
                    <a:lnTo>
                      <a:pt x="36" y="2012"/>
                    </a:lnTo>
                    <a:lnTo>
                      <a:pt x="40" y="1978"/>
                    </a:lnTo>
                    <a:lnTo>
                      <a:pt x="40" y="1946"/>
                    </a:lnTo>
                    <a:lnTo>
                      <a:pt x="40" y="1914"/>
                    </a:lnTo>
                    <a:lnTo>
                      <a:pt x="38" y="1884"/>
                    </a:lnTo>
                    <a:lnTo>
                      <a:pt x="34" y="1856"/>
                    </a:lnTo>
                    <a:lnTo>
                      <a:pt x="28" y="1828"/>
                    </a:lnTo>
                    <a:lnTo>
                      <a:pt x="18" y="1802"/>
                    </a:lnTo>
                    <a:lnTo>
                      <a:pt x="18" y="1802"/>
                    </a:lnTo>
                    <a:lnTo>
                      <a:pt x="28" y="1766"/>
                    </a:lnTo>
                    <a:lnTo>
                      <a:pt x="34" y="1732"/>
                    </a:lnTo>
                    <a:lnTo>
                      <a:pt x="40" y="1698"/>
                    </a:lnTo>
                    <a:lnTo>
                      <a:pt x="44" y="1664"/>
                    </a:lnTo>
                    <a:lnTo>
                      <a:pt x="46" y="1630"/>
                    </a:lnTo>
                    <a:lnTo>
                      <a:pt x="48" y="1596"/>
                    </a:lnTo>
                    <a:lnTo>
                      <a:pt x="48" y="1562"/>
                    </a:lnTo>
                    <a:lnTo>
                      <a:pt x="46" y="1528"/>
                    </a:lnTo>
                    <a:lnTo>
                      <a:pt x="46" y="1528"/>
                    </a:lnTo>
                    <a:lnTo>
                      <a:pt x="60" y="1492"/>
                    </a:lnTo>
                    <a:lnTo>
                      <a:pt x="72" y="1456"/>
                    </a:lnTo>
                    <a:lnTo>
                      <a:pt x="82" y="1420"/>
                    </a:lnTo>
                    <a:lnTo>
                      <a:pt x="92" y="1382"/>
                    </a:lnTo>
                    <a:lnTo>
                      <a:pt x="100" y="1344"/>
                    </a:lnTo>
                    <a:lnTo>
                      <a:pt x="106" y="1306"/>
                    </a:lnTo>
                    <a:lnTo>
                      <a:pt x="112" y="1268"/>
                    </a:lnTo>
                    <a:lnTo>
                      <a:pt x="116" y="1226"/>
                    </a:lnTo>
                    <a:lnTo>
                      <a:pt x="116" y="1226"/>
                    </a:lnTo>
                    <a:lnTo>
                      <a:pt x="132" y="1194"/>
                    </a:lnTo>
                    <a:lnTo>
                      <a:pt x="148" y="1158"/>
                    </a:lnTo>
                    <a:lnTo>
                      <a:pt x="162" y="1122"/>
                    </a:lnTo>
                    <a:lnTo>
                      <a:pt x="176" y="1084"/>
                    </a:lnTo>
                    <a:lnTo>
                      <a:pt x="188" y="1046"/>
                    </a:lnTo>
                    <a:lnTo>
                      <a:pt x="198" y="1004"/>
                    </a:lnTo>
                    <a:lnTo>
                      <a:pt x="206" y="962"/>
                    </a:lnTo>
                    <a:lnTo>
                      <a:pt x="214" y="918"/>
                    </a:lnTo>
                    <a:lnTo>
                      <a:pt x="214" y="918"/>
                    </a:lnTo>
                    <a:lnTo>
                      <a:pt x="232" y="888"/>
                    </a:lnTo>
                    <a:lnTo>
                      <a:pt x="250" y="858"/>
                    </a:lnTo>
                    <a:lnTo>
                      <a:pt x="266" y="824"/>
                    </a:lnTo>
                    <a:lnTo>
                      <a:pt x="280" y="788"/>
                    </a:lnTo>
                    <a:lnTo>
                      <a:pt x="294" y="750"/>
                    </a:lnTo>
                    <a:lnTo>
                      <a:pt x="306" y="710"/>
                    </a:lnTo>
                    <a:lnTo>
                      <a:pt x="316" y="668"/>
                    </a:lnTo>
                    <a:lnTo>
                      <a:pt x="326" y="622"/>
                    </a:lnTo>
                    <a:lnTo>
                      <a:pt x="326" y="622"/>
                    </a:lnTo>
                    <a:lnTo>
                      <a:pt x="344" y="598"/>
                    </a:lnTo>
                    <a:lnTo>
                      <a:pt x="360" y="574"/>
                    </a:lnTo>
                    <a:lnTo>
                      <a:pt x="376" y="546"/>
                    </a:lnTo>
                    <a:lnTo>
                      <a:pt x="390" y="514"/>
                    </a:lnTo>
                    <a:lnTo>
                      <a:pt x="404" y="480"/>
                    </a:lnTo>
                    <a:lnTo>
                      <a:pt x="418" y="442"/>
                    </a:lnTo>
                    <a:lnTo>
                      <a:pt x="428" y="400"/>
                    </a:lnTo>
                    <a:lnTo>
                      <a:pt x="440" y="356"/>
                    </a:lnTo>
                    <a:lnTo>
                      <a:pt x="440" y="356"/>
                    </a:lnTo>
                    <a:lnTo>
                      <a:pt x="454" y="342"/>
                    </a:lnTo>
                    <a:lnTo>
                      <a:pt x="470" y="326"/>
                    </a:lnTo>
                    <a:lnTo>
                      <a:pt x="482" y="304"/>
                    </a:lnTo>
                    <a:lnTo>
                      <a:pt x="496" y="280"/>
                    </a:lnTo>
                    <a:lnTo>
                      <a:pt x="508" y="250"/>
                    </a:lnTo>
                    <a:lnTo>
                      <a:pt x="518" y="218"/>
                    </a:lnTo>
                    <a:lnTo>
                      <a:pt x="528" y="182"/>
                    </a:lnTo>
                    <a:lnTo>
                      <a:pt x="538" y="144"/>
                    </a:lnTo>
                    <a:lnTo>
                      <a:pt x="538" y="144"/>
                    </a:lnTo>
                    <a:lnTo>
                      <a:pt x="548" y="140"/>
                    </a:lnTo>
                    <a:lnTo>
                      <a:pt x="558" y="132"/>
                    </a:lnTo>
                    <a:lnTo>
                      <a:pt x="568" y="122"/>
                    </a:lnTo>
                    <a:lnTo>
                      <a:pt x="578" y="106"/>
                    </a:lnTo>
                    <a:lnTo>
                      <a:pt x="586" y="88"/>
                    </a:lnTo>
                    <a:lnTo>
                      <a:pt x="592" y="66"/>
                    </a:lnTo>
                    <a:lnTo>
                      <a:pt x="600" y="40"/>
                    </a:lnTo>
                    <a:lnTo>
                      <a:pt x="606" y="12"/>
                    </a:lnTo>
                    <a:lnTo>
                      <a:pt x="606" y="12"/>
                    </a:lnTo>
                    <a:lnTo>
                      <a:pt x="606" y="12"/>
                    </a:lnTo>
                    <a:lnTo>
                      <a:pt x="606" y="12"/>
                    </a:lnTo>
                    <a:lnTo>
                      <a:pt x="602" y="12"/>
                    </a:lnTo>
                    <a:lnTo>
                      <a:pt x="602" y="12"/>
                    </a:lnTo>
                    <a:lnTo>
                      <a:pt x="598" y="12"/>
                    </a:lnTo>
                    <a:lnTo>
                      <a:pt x="594" y="8"/>
                    </a:lnTo>
                    <a:lnTo>
                      <a:pt x="594" y="8"/>
                    </a:lnTo>
                    <a:lnTo>
                      <a:pt x="590" y="4"/>
                    </a:lnTo>
                    <a:close/>
                    <a:moveTo>
                      <a:pt x="588" y="0"/>
                    </a:moveTo>
                    <a:lnTo>
                      <a:pt x="588" y="0"/>
                    </a:lnTo>
                    <a:lnTo>
                      <a:pt x="586" y="8"/>
                    </a:lnTo>
                    <a:lnTo>
                      <a:pt x="586" y="8"/>
                    </a:lnTo>
                    <a:lnTo>
                      <a:pt x="588" y="0"/>
                    </a:lnTo>
                    <a:close/>
                  </a:path>
                </a:pathLst>
              </a:custGeom>
              <a:solidFill>
                <a:schemeClr val="bg1">
                  <a:alpha val="53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8" name="Freeform 85"/>
              <p:cNvSpPr>
                <a:spLocks/>
              </p:cNvSpPr>
              <p:nvPr/>
            </p:nvSpPr>
            <p:spPr bwMode="auto">
              <a:xfrm>
                <a:off x="3447717" y="998437"/>
                <a:ext cx="1914525" cy="4819650"/>
              </a:xfrm>
              <a:custGeom>
                <a:avLst/>
                <a:gdLst/>
                <a:ahLst/>
                <a:cxnLst>
                  <a:cxn ang="0">
                    <a:pos x="628" y="2418"/>
                  </a:cxn>
                  <a:cxn ang="0">
                    <a:pos x="906" y="2012"/>
                  </a:cxn>
                  <a:cxn ang="0">
                    <a:pos x="1178" y="1808"/>
                  </a:cxn>
                  <a:cxn ang="0">
                    <a:pos x="628" y="2204"/>
                  </a:cxn>
                  <a:cxn ang="0">
                    <a:pos x="894" y="1746"/>
                  </a:cxn>
                  <a:cxn ang="0">
                    <a:pos x="1154" y="1540"/>
                  </a:cxn>
                  <a:cxn ang="0">
                    <a:pos x="626" y="1942"/>
                  </a:cxn>
                  <a:cxn ang="0">
                    <a:pos x="860" y="1450"/>
                  </a:cxn>
                  <a:cxn ang="0">
                    <a:pos x="1088" y="1246"/>
                  </a:cxn>
                  <a:cxn ang="0">
                    <a:pos x="624" y="1644"/>
                  </a:cxn>
                  <a:cxn ang="0">
                    <a:pos x="812" y="1120"/>
                  </a:cxn>
                  <a:cxn ang="0">
                    <a:pos x="996" y="940"/>
                  </a:cxn>
                  <a:cxn ang="0">
                    <a:pos x="620" y="1290"/>
                  </a:cxn>
                  <a:cxn ang="0">
                    <a:pos x="756" y="796"/>
                  </a:cxn>
                  <a:cxn ang="0">
                    <a:pos x="890" y="648"/>
                  </a:cxn>
                  <a:cxn ang="0">
                    <a:pos x="614" y="936"/>
                  </a:cxn>
                  <a:cxn ang="0">
                    <a:pos x="702" y="488"/>
                  </a:cxn>
                  <a:cxn ang="0">
                    <a:pos x="784" y="384"/>
                  </a:cxn>
                  <a:cxn ang="0">
                    <a:pos x="610" y="584"/>
                  </a:cxn>
                  <a:cxn ang="0">
                    <a:pos x="576" y="558"/>
                  </a:cxn>
                  <a:cxn ang="0">
                    <a:pos x="418" y="386"/>
                  </a:cxn>
                  <a:cxn ang="0">
                    <a:pos x="582" y="576"/>
                  </a:cxn>
                  <a:cxn ang="0">
                    <a:pos x="558" y="898"/>
                  </a:cxn>
                  <a:cxn ang="0">
                    <a:pos x="314" y="650"/>
                  </a:cxn>
                  <a:cxn ang="0">
                    <a:pos x="572" y="924"/>
                  </a:cxn>
                  <a:cxn ang="0">
                    <a:pos x="542" y="1244"/>
                  </a:cxn>
                  <a:cxn ang="0">
                    <a:pos x="208" y="944"/>
                  </a:cxn>
                  <a:cxn ang="0">
                    <a:pos x="562" y="1274"/>
                  </a:cxn>
                  <a:cxn ang="0">
                    <a:pos x="526" y="1592"/>
                  </a:cxn>
                  <a:cxn ang="0">
                    <a:pos x="114" y="1248"/>
                  </a:cxn>
                  <a:cxn ang="0">
                    <a:pos x="554" y="1626"/>
                  </a:cxn>
                  <a:cxn ang="0">
                    <a:pos x="516" y="1890"/>
                  </a:cxn>
                  <a:cxn ang="0">
                    <a:pos x="50" y="1544"/>
                  </a:cxn>
                  <a:cxn ang="0">
                    <a:pos x="548" y="1924"/>
                  </a:cxn>
                  <a:cxn ang="0">
                    <a:pos x="510" y="2154"/>
                  </a:cxn>
                  <a:cxn ang="0">
                    <a:pos x="24" y="1812"/>
                  </a:cxn>
                  <a:cxn ang="0">
                    <a:pos x="546" y="2186"/>
                  </a:cxn>
                  <a:cxn ang="0">
                    <a:pos x="512" y="2370"/>
                  </a:cxn>
                  <a:cxn ang="0">
                    <a:pos x="36" y="2052"/>
                  </a:cxn>
                  <a:cxn ang="0">
                    <a:pos x="546" y="2402"/>
                  </a:cxn>
                  <a:cxn ang="0">
                    <a:pos x="518" y="2570"/>
                  </a:cxn>
                  <a:cxn ang="0">
                    <a:pos x="70" y="2278"/>
                  </a:cxn>
                  <a:cxn ang="0">
                    <a:pos x="550" y="2600"/>
                  </a:cxn>
                  <a:cxn ang="0">
                    <a:pos x="526" y="2770"/>
                  </a:cxn>
                  <a:cxn ang="0">
                    <a:pos x="116" y="2502"/>
                  </a:cxn>
                  <a:cxn ang="0">
                    <a:pos x="554" y="2798"/>
                  </a:cxn>
                  <a:cxn ang="0">
                    <a:pos x="388" y="2808"/>
                  </a:cxn>
                  <a:cxn ang="0">
                    <a:pos x="188" y="2684"/>
                  </a:cxn>
                  <a:cxn ang="0">
                    <a:pos x="584" y="2944"/>
                  </a:cxn>
                  <a:cxn ang="0">
                    <a:pos x="672" y="2914"/>
                  </a:cxn>
                  <a:cxn ang="0">
                    <a:pos x="1036" y="2670"/>
                  </a:cxn>
                  <a:cxn ang="0">
                    <a:pos x="640" y="2926"/>
                  </a:cxn>
                  <a:cxn ang="0">
                    <a:pos x="684" y="2778"/>
                  </a:cxn>
                  <a:cxn ang="0">
                    <a:pos x="1088" y="2500"/>
                  </a:cxn>
                  <a:cxn ang="0">
                    <a:pos x="648" y="2792"/>
                  </a:cxn>
                  <a:cxn ang="0">
                    <a:pos x="692" y="2578"/>
                  </a:cxn>
                  <a:cxn ang="0">
                    <a:pos x="1132" y="2276"/>
                  </a:cxn>
                  <a:cxn ang="0">
                    <a:pos x="652" y="2594"/>
                  </a:cxn>
                  <a:cxn ang="0">
                    <a:pos x="698" y="2378"/>
                  </a:cxn>
                  <a:cxn ang="0">
                    <a:pos x="1166" y="2050"/>
                  </a:cxn>
                </a:cxnLst>
                <a:rect l="0" t="0" r="r" b="b"/>
                <a:pathLst>
                  <a:path w="1206" h="3036">
                    <a:moveTo>
                      <a:pt x="1136" y="2068"/>
                    </a:moveTo>
                    <a:lnTo>
                      <a:pt x="1136" y="2068"/>
                    </a:lnTo>
                    <a:lnTo>
                      <a:pt x="1098" y="2094"/>
                    </a:lnTo>
                    <a:lnTo>
                      <a:pt x="1098" y="2094"/>
                    </a:lnTo>
                    <a:lnTo>
                      <a:pt x="896" y="2232"/>
                    </a:lnTo>
                    <a:lnTo>
                      <a:pt x="896" y="2232"/>
                    </a:lnTo>
                    <a:lnTo>
                      <a:pt x="692" y="2370"/>
                    </a:lnTo>
                    <a:lnTo>
                      <a:pt x="692" y="2370"/>
                    </a:lnTo>
                    <a:lnTo>
                      <a:pt x="656" y="2396"/>
                    </a:lnTo>
                    <a:lnTo>
                      <a:pt x="656" y="2396"/>
                    </a:lnTo>
                    <a:lnTo>
                      <a:pt x="628" y="2418"/>
                    </a:lnTo>
                    <a:lnTo>
                      <a:pt x="628" y="2418"/>
                    </a:lnTo>
                    <a:lnTo>
                      <a:pt x="616" y="2426"/>
                    </a:lnTo>
                    <a:lnTo>
                      <a:pt x="616" y="2216"/>
                    </a:lnTo>
                    <a:lnTo>
                      <a:pt x="616" y="2216"/>
                    </a:lnTo>
                    <a:lnTo>
                      <a:pt x="630" y="2206"/>
                    </a:lnTo>
                    <a:lnTo>
                      <a:pt x="630" y="2206"/>
                    </a:lnTo>
                    <a:lnTo>
                      <a:pt x="660" y="2186"/>
                    </a:lnTo>
                    <a:lnTo>
                      <a:pt x="660" y="2186"/>
                    </a:lnTo>
                    <a:lnTo>
                      <a:pt x="700" y="2160"/>
                    </a:lnTo>
                    <a:lnTo>
                      <a:pt x="700" y="2160"/>
                    </a:lnTo>
                    <a:lnTo>
                      <a:pt x="906" y="2012"/>
                    </a:lnTo>
                    <a:lnTo>
                      <a:pt x="906" y="2012"/>
                    </a:lnTo>
                    <a:lnTo>
                      <a:pt x="1114" y="1862"/>
                    </a:lnTo>
                    <a:lnTo>
                      <a:pt x="1114" y="1862"/>
                    </a:lnTo>
                    <a:lnTo>
                      <a:pt x="1152" y="1834"/>
                    </a:lnTo>
                    <a:lnTo>
                      <a:pt x="1152" y="1834"/>
                    </a:lnTo>
                    <a:lnTo>
                      <a:pt x="1180" y="1812"/>
                    </a:lnTo>
                    <a:lnTo>
                      <a:pt x="1180" y="1812"/>
                    </a:lnTo>
                    <a:lnTo>
                      <a:pt x="1206" y="1792"/>
                    </a:lnTo>
                    <a:lnTo>
                      <a:pt x="1206" y="1792"/>
                    </a:lnTo>
                    <a:lnTo>
                      <a:pt x="1178" y="1808"/>
                    </a:lnTo>
                    <a:lnTo>
                      <a:pt x="1178" y="1808"/>
                    </a:lnTo>
                    <a:lnTo>
                      <a:pt x="1148" y="1828"/>
                    </a:lnTo>
                    <a:lnTo>
                      <a:pt x="1148" y="1828"/>
                    </a:lnTo>
                    <a:lnTo>
                      <a:pt x="1108" y="1856"/>
                    </a:lnTo>
                    <a:lnTo>
                      <a:pt x="1108" y="1856"/>
                    </a:lnTo>
                    <a:lnTo>
                      <a:pt x="902" y="2004"/>
                    </a:lnTo>
                    <a:lnTo>
                      <a:pt x="902" y="2004"/>
                    </a:lnTo>
                    <a:lnTo>
                      <a:pt x="694" y="2154"/>
                    </a:lnTo>
                    <a:lnTo>
                      <a:pt x="694" y="2154"/>
                    </a:lnTo>
                    <a:lnTo>
                      <a:pt x="656" y="2182"/>
                    </a:lnTo>
                    <a:lnTo>
                      <a:pt x="656" y="2182"/>
                    </a:lnTo>
                    <a:lnTo>
                      <a:pt x="628" y="2204"/>
                    </a:lnTo>
                    <a:lnTo>
                      <a:pt x="628" y="2204"/>
                    </a:lnTo>
                    <a:lnTo>
                      <a:pt x="616" y="2214"/>
                    </a:lnTo>
                    <a:lnTo>
                      <a:pt x="614" y="1954"/>
                    </a:lnTo>
                    <a:lnTo>
                      <a:pt x="614" y="1954"/>
                    </a:lnTo>
                    <a:lnTo>
                      <a:pt x="628" y="1944"/>
                    </a:lnTo>
                    <a:lnTo>
                      <a:pt x="628" y="1944"/>
                    </a:lnTo>
                    <a:lnTo>
                      <a:pt x="658" y="1924"/>
                    </a:lnTo>
                    <a:lnTo>
                      <a:pt x="658" y="1924"/>
                    </a:lnTo>
                    <a:lnTo>
                      <a:pt x="696" y="1896"/>
                    </a:lnTo>
                    <a:lnTo>
                      <a:pt x="696" y="1896"/>
                    </a:lnTo>
                    <a:lnTo>
                      <a:pt x="894" y="1746"/>
                    </a:lnTo>
                    <a:lnTo>
                      <a:pt x="894" y="1746"/>
                    </a:lnTo>
                    <a:lnTo>
                      <a:pt x="1092" y="1594"/>
                    </a:lnTo>
                    <a:lnTo>
                      <a:pt x="1092" y="1594"/>
                    </a:lnTo>
                    <a:lnTo>
                      <a:pt x="1128" y="1566"/>
                    </a:lnTo>
                    <a:lnTo>
                      <a:pt x="1128" y="1566"/>
                    </a:lnTo>
                    <a:lnTo>
                      <a:pt x="1156" y="1544"/>
                    </a:lnTo>
                    <a:lnTo>
                      <a:pt x="1156" y="1544"/>
                    </a:lnTo>
                    <a:lnTo>
                      <a:pt x="1180" y="1524"/>
                    </a:lnTo>
                    <a:lnTo>
                      <a:pt x="1180" y="1524"/>
                    </a:lnTo>
                    <a:lnTo>
                      <a:pt x="1154" y="1540"/>
                    </a:lnTo>
                    <a:lnTo>
                      <a:pt x="1154" y="1540"/>
                    </a:lnTo>
                    <a:lnTo>
                      <a:pt x="1124" y="1560"/>
                    </a:lnTo>
                    <a:lnTo>
                      <a:pt x="1124" y="1560"/>
                    </a:lnTo>
                    <a:lnTo>
                      <a:pt x="1086" y="1588"/>
                    </a:lnTo>
                    <a:lnTo>
                      <a:pt x="1086" y="1588"/>
                    </a:lnTo>
                    <a:lnTo>
                      <a:pt x="888" y="1738"/>
                    </a:lnTo>
                    <a:lnTo>
                      <a:pt x="888" y="1738"/>
                    </a:lnTo>
                    <a:lnTo>
                      <a:pt x="690" y="1890"/>
                    </a:lnTo>
                    <a:lnTo>
                      <a:pt x="690" y="1890"/>
                    </a:lnTo>
                    <a:lnTo>
                      <a:pt x="654" y="1918"/>
                    </a:lnTo>
                    <a:lnTo>
                      <a:pt x="654" y="1918"/>
                    </a:lnTo>
                    <a:lnTo>
                      <a:pt x="626" y="1942"/>
                    </a:lnTo>
                    <a:lnTo>
                      <a:pt x="626" y="1942"/>
                    </a:lnTo>
                    <a:lnTo>
                      <a:pt x="614" y="1952"/>
                    </a:lnTo>
                    <a:lnTo>
                      <a:pt x="612" y="1658"/>
                    </a:lnTo>
                    <a:lnTo>
                      <a:pt x="612" y="1658"/>
                    </a:lnTo>
                    <a:lnTo>
                      <a:pt x="626" y="1646"/>
                    </a:lnTo>
                    <a:lnTo>
                      <a:pt x="626" y="1646"/>
                    </a:lnTo>
                    <a:lnTo>
                      <a:pt x="652" y="1626"/>
                    </a:lnTo>
                    <a:lnTo>
                      <a:pt x="652" y="1626"/>
                    </a:lnTo>
                    <a:lnTo>
                      <a:pt x="684" y="1600"/>
                    </a:lnTo>
                    <a:lnTo>
                      <a:pt x="684" y="1600"/>
                    </a:lnTo>
                    <a:lnTo>
                      <a:pt x="860" y="1450"/>
                    </a:lnTo>
                    <a:lnTo>
                      <a:pt x="860" y="1450"/>
                    </a:lnTo>
                    <a:lnTo>
                      <a:pt x="1034" y="1300"/>
                    </a:lnTo>
                    <a:lnTo>
                      <a:pt x="1034" y="1300"/>
                    </a:lnTo>
                    <a:lnTo>
                      <a:pt x="1066" y="1270"/>
                    </a:lnTo>
                    <a:lnTo>
                      <a:pt x="1066" y="1270"/>
                    </a:lnTo>
                    <a:lnTo>
                      <a:pt x="1090" y="1248"/>
                    </a:lnTo>
                    <a:lnTo>
                      <a:pt x="1090" y="1248"/>
                    </a:lnTo>
                    <a:lnTo>
                      <a:pt x="1112" y="1228"/>
                    </a:lnTo>
                    <a:lnTo>
                      <a:pt x="1112" y="1228"/>
                    </a:lnTo>
                    <a:lnTo>
                      <a:pt x="1088" y="1246"/>
                    </a:lnTo>
                    <a:lnTo>
                      <a:pt x="1088" y="1246"/>
                    </a:lnTo>
                    <a:lnTo>
                      <a:pt x="1062" y="1266"/>
                    </a:lnTo>
                    <a:lnTo>
                      <a:pt x="1062" y="1266"/>
                    </a:lnTo>
                    <a:lnTo>
                      <a:pt x="1028" y="1292"/>
                    </a:lnTo>
                    <a:lnTo>
                      <a:pt x="1028" y="1292"/>
                    </a:lnTo>
                    <a:lnTo>
                      <a:pt x="854" y="1442"/>
                    </a:lnTo>
                    <a:lnTo>
                      <a:pt x="854" y="1442"/>
                    </a:lnTo>
                    <a:lnTo>
                      <a:pt x="680" y="1592"/>
                    </a:lnTo>
                    <a:lnTo>
                      <a:pt x="680" y="1592"/>
                    </a:lnTo>
                    <a:lnTo>
                      <a:pt x="648" y="1622"/>
                    </a:lnTo>
                    <a:lnTo>
                      <a:pt x="648" y="1622"/>
                    </a:lnTo>
                    <a:lnTo>
                      <a:pt x="624" y="1644"/>
                    </a:lnTo>
                    <a:lnTo>
                      <a:pt x="624" y="1644"/>
                    </a:lnTo>
                    <a:lnTo>
                      <a:pt x="612" y="1656"/>
                    </a:lnTo>
                    <a:lnTo>
                      <a:pt x="610" y="1302"/>
                    </a:lnTo>
                    <a:lnTo>
                      <a:pt x="610" y="1302"/>
                    </a:lnTo>
                    <a:lnTo>
                      <a:pt x="622" y="1292"/>
                    </a:lnTo>
                    <a:lnTo>
                      <a:pt x="622" y="1292"/>
                    </a:lnTo>
                    <a:lnTo>
                      <a:pt x="642" y="1274"/>
                    </a:lnTo>
                    <a:lnTo>
                      <a:pt x="642" y="1274"/>
                    </a:lnTo>
                    <a:lnTo>
                      <a:pt x="670" y="1252"/>
                    </a:lnTo>
                    <a:lnTo>
                      <a:pt x="670" y="1252"/>
                    </a:lnTo>
                    <a:lnTo>
                      <a:pt x="812" y="1120"/>
                    </a:lnTo>
                    <a:lnTo>
                      <a:pt x="812" y="1120"/>
                    </a:lnTo>
                    <a:lnTo>
                      <a:pt x="954" y="988"/>
                    </a:lnTo>
                    <a:lnTo>
                      <a:pt x="954" y="988"/>
                    </a:lnTo>
                    <a:lnTo>
                      <a:pt x="978" y="964"/>
                    </a:lnTo>
                    <a:lnTo>
                      <a:pt x="978" y="964"/>
                    </a:lnTo>
                    <a:lnTo>
                      <a:pt x="998" y="944"/>
                    </a:lnTo>
                    <a:lnTo>
                      <a:pt x="998" y="944"/>
                    </a:lnTo>
                    <a:lnTo>
                      <a:pt x="1014" y="926"/>
                    </a:lnTo>
                    <a:lnTo>
                      <a:pt x="1014" y="926"/>
                    </a:lnTo>
                    <a:lnTo>
                      <a:pt x="996" y="940"/>
                    </a:lnTo>
                    <a:lnTo>
                      <a:pt x="996" y="940"/>
                    </a:lnTo>
                    <a:lnTo>
                      <a:pt x="974" y="958"/>
                    </a:lnTo>
                    <a:lnTo>
                      <a:pt x="974" y="958"/>
                    </a:lnTo>
                    <a:lnTo>
                      <a:pt x="948" y="982"/>
                    </a:lnTo>
                    <a:lnTo>
                      <a:pt x="948" y="982"/>
                    </a:lnTo>
                    <a:lnTo>
                      <a:pt x="806" y="1114"/>
                    </a:lnTo>
                    <a:lnTo>
                      <a:pt x="806" y="1114"/>
                    </a:lnTo>
                    <a:lnTo>
                      <a:pt x="664" y="1244"/>
                    </a:lnTo>
                    <a:lnTo>
                      <a:pt x="664" y="1244"/>
                    </a:lnTo>
                    <a:lnTo>
                      <a:pt x="638" y="1270"/>
                    </a:lnTo>
                    <a:lnTo>
                      <a:pt x="638" y="1270"/>
                    </a:lnTo>
                    <a:lnTo>
                      <a:pt x="620" y="1290"/>
                    </a:lnTo>
                    <a:lnTo>
                      <a:pt x="620" y="1290"/>
                    </a:lnTo>
                    <a:lnTo>
                      <a:pt x="610" y="1300"/>
                    </a:lnTo>
                    <a:lnTo>
                      <a:pt x="608" y="946"/>
                    </a:lnTo>
                    <a:lnTo>
                      <a:pt x="608" y="946"/>
                    </a:lnTo>
                    <a:lnTo>
                      <a:pt x="616" y="938"/>
                    </a:lnTo>
                    <a:lnTo>
                      <a:pt x="616" y="938"/>
                    </a:lnTo>
                    <a:lnTo>
                      <a:pt x="632" y="924"/>
                    </a:lnTo>
                    <a:lnTo>
                      <a:pt x="632" y="924"/>
                    </a:lnTo>
                    <a:lnTo>
                      <a:pt x="652" y="904"/>
                    </a:lnTo>
                    <a:lnTo>
                      <a:pt x="652" y="904"/>
                    </a:lnTo>
                    <a:lnTo>
                      <a:pt x="756" y="796"/>
                    </a:lnTo>
                    <a:lnTo>
                      <a:pt x="756" y="796"/>
                    </a:lnTo>
                    <a:lnTo>
                      <a:pt x="860" y="688"/>
                    </a:lnTo>
                    <a:lnTo>
                      <a:pt x="860" y="688"/>
                    </a:lnTo>
                    <a:lnTo>
                      <a:pt x="878" y="666"/>
                    </a:lnTo>
                    <a:lnTo>
                      <a:pt x="878" y="666"/>
                    </a:lnTo>
                    <a:lnTo>
                      <a:pt x="892" y="650"/>
                    </a:lnTo>
                    <a:lnTo>
                      <a:pt x="892" y="650"/>
                    </a:lnTo>
                    <a:lnTo>
                      <a:pt x="904" y="634"/>
                    </a:lnTo>
                    <a:lnTo>
                      <a:pt x="904" y="634"/>
                    </a:lnTo>
                    <a:lnTo>
                      <a:pt x="890" y="648"/>
                    </a:lnTo>
                    <a:lnTo>
                      <a:pt x="890" y="648"/>
                    </a:lnTo>
                    <a:lnTo>
                      <a:pt x="874" y="662"/>
                    </a:lnTo>
                    <a:lnTo>
                      <a:pt x="874" y="662"/>
                    </a:lnTo>
                    <a:lnTo>
                      <a:pt x="854" y="682"/>
                    </a:lnTo>
                    <a:lnTo>
                      <a:pt x="854" y="682"/>
                    </a:lnTo>
                    <a:lnTo>
                      <a:pt x="750" y="790"/>
                    </a:lnTo>
                    <a:lnTo>
                      <a:pt x="750" y="790"/>
                    </a:lnTo>
                    <a:lnTo>
                      <a:pt x="646" y="898"/>
                    </a:lnTo>
                    <a:lnTo>
                      <a:pt x="646" y="898"/>
                    </a:lnTo>
                    <a:lnTo>
                      <a:pt x="628" y="920"/>
                    </a:lnTo>
                    <a:lnTo>
                      <a:pt x="628" y="920"/>
                    </a:lnTo>
                    <a:lnTo>
                      <a:pt x="614" y="936"/>
                    </a:lnTo>
                    <a:lnTo>
                      <a:pt x="614" y="936"/>
                    </a:lnTo>
                    <a:lnTo>
                      <a:pt x="608" y="944"/>
                    </a:lnTo>
                    <a:lnTo>
                      <a:pt x="606" y="592"/>
                    </a:lnTo>
                    <a:lnTo>
                      <a:pt x="606" y="592"/>
                    </a:lnTo>
                    <a:lnTo>
                      <a:pt x="612" y="586"/>
                    </a:lnTo>
                    <a:lnTo>
                      <a:pt x="612" y="586"/>
                    </a:lnTo>
                    <a:lnTo>
                      <a:pt x="622" y="576"/>
                    </a:lnTo>
                    <a:lnTo>
                      <a:pt x="622" y="576"/>
                    </a:lnTo>
                    <a:lnTo>
                      <a:pt x="636" y="564"/>
                    </a:lnTo>
                    <a:lnTo>
                      <a:pt x="636" y="564"/>
                    </a:lnTo>
                    <a:lnTo>
                      <a:pt x="702" y="488"/>
                    </a:lnTo>
                    <a:lnTo>
                      <a:pt x="702" y="488"/>
                    </a:lnTo>
                    <a:lnTo>
                      <a:pt x="766" y="412"/>
                    </a:lnTo>
                    <a:lnTo>
                      <a:pt x="766" y="412"/>
                    </a:lnTo>
                    <a:lnTo>
                      <a:pt x="778" y="398"/>
                    </a:lnTo>
                    <a:lnTo>
                      <a:pt x="778" y="398"/>
                    </a:lnTo>
                    <a:lnTo>
                      <a:pt x="786" y="386"/>
                    </a:lnTo>
                    <a:lnTo>
                      <a:pt x="786" y="386"/>
                    </a:lnTo>
                    <a:lnTo>
                      <a:pt x="794" y="374"/>
                    </a:lnTo>
                    <a:lnTo>
                      <a:pt x="794" y="374"/>
                    </a:lnTo>
                    <a:lnTo>
                      <a:pt x="784" y="384"/>
                    </a:lnTo>
                    <a:lnTo>
                      <a:pt x="784" y="384"/>
                    </a:lnTo>
                    <a:lnTo>
                      <a:pt x="774" y="394"/>
                    </a:lnTo>
                    <a:lnTo>
                      <a:pt x="774" y="394"/>
                    </a:lnTo>
                    <a:lnTo>
                      <a:pt x="760" y="406"/>
                    </a:lnTo>
                    <a:lnTo>
                      <a:pt x="760" y="406"/>
                    </a:lnTo>
                    <a:lnTo>
                      <a:pt x="694" y="482"/>
                    </a:lnTo>
                    <a:lnTo>
                      <a:pt x="694" y="482"/>
                    </a:lnTo>
                    <a:lnTo>
                      <a:pt x="630" y="558"/>
                    </a:lnTo>
                    <a:lnTo>
                      <a:pt x="630" y="558"/>
                    </a:lnTo>
                    <a:lnTo>
                      <a:pt x="618" y="572"/>
                    </a:lnTo>
                    <a:lnTo>
                      <a:pt x="618" y="572"/>
                    </a:lnTo>
                    <a:lnTo>
                      <a:pt x="610" y="584"/>
                    </a:lnTo>
                    <a:lnTo>
                      <a:pt x="610" y="584"/>
                    </a:lnTo>
                    <a:lnTo>
                      <a:pt x="606" y="590"/>
                    </a:lnTo>
                    <a:lnTo>
                      <a:pt x="602" y="0"/>
                    </a:lnTo>
                    <a:lnTo>
                      <a:pt x="600" y="590"/>
                    </a:lnTo>
                    <a:lnTo>
                      <a:pt x="600" y="590"/>
                    </a:lnTo>
                    <a:lnTo>
                      <a:pt x="596" y="584"/>
                    </a:lnTo>
                    <a:lnTo>
                      <a:pt x="596" y="584"/>
                    </a:lnTo>
                    <a:lnTo>
                      <a:pt x="588" y="572"/>
                    </a:lnTo>
                    <a:lnTo>
                      <a:pt x="588" y="572"/>
                    </a:lnTo>
                    <a:lnTo>
                      <a:pt x="576" y="558"/>
                    </a:lnTo>
                    <a:lnTo>
                      <a:pt x="576" y="558"/>
                    </a:lnTo>
                    <a:lnTo>
                      <a:pt x="510" y="482"/>
                    </a:lnTo>
                    <a:lnTo>
                      <a:pt x="510" y="482"/>
                    </a:lnTo>
                    <a:lnTo>
                      <a:pt x="444" y="406"/>
                    </a:lnTo>
                    <a:lnTo>
                      <a:pt x="444" y="406"/>
                    </a:lnTo>
                    <a:lnTo>
                      <a:pt x="432" y="394"/>
                    </a:lnTo>
                    <a:lnTo>
                      <a:pt x="432" y="394"/>
                    </a:lnTo>
                    <a:lnTo>
                      <a:pt x="422" y="384"/>
                    </a:lnTo>
                    <a:lnTo>
                      <a:pt x="422" y="384"/>
                    </a:lnTo>
                    <a:lnTo>
                      <a:pt x="412" y="374"/>
                    </a:lnTo>
                    <a:lnTo>
                      <a:pt x="412" y="374"/>
                    </a:lnTo>
                    <a:lnTo>
                      <a:pt x="418" y="386"/>
                    </a:lnTo>
                    <a:lnTo>
                      <a:pt x="418" y="386"/>
                    </a:lnTo>
                    <a:lnTo>
                      <a:pt x="428" y="398"/>
                    </a:lnTo>
                    <a:lnTo>
                      <a:pt x="428" y="398"/>
                    </a:lnTo>
                    <a:lnTo>
                      <a:pt x="438" y="412"/>
                    </a:lnTo>
                    <a:lnTo>
                      <a:pt x="438" y="412"/>
                    </a:lnTo>
                    <a:lnTo>
                      <a:pt x="504" y="488"/>
                    </a:lnTo>
                    <a:lnTo>
                      <a:pt x="504" y="488"/>
                    </a:lnTo>
                    <a:lnTo>
                      <a:pt x="570" y="564"/>
                    </a:lnTo>
                    <a:lnTo>
                      <a:pt x="570" y="564"/>
                    </a:lnTo>
                    <a:lnTo>
                      <a:pt x="582" y="576"/>
                    </a:lnTo>
                    <a:lnTo>
                      <a:pt x="582" y="576"/>
                    </a:lnTo>
                    <a:lnTo>
                      <a:pt x="594" y="586"/>
                    </a:lnTo>
                    <a:lnTo>
                      <a:pt x="594" y="586"/>
                    </a:lnTo>
                    <a:lnTo>
                      <a:pt x="600" y="592"/>
                    </a:lnTo>
                    <a:lnTo>
                      <a:pt x="598" y="944"/>
                    </a:lnTo>
                    <a:lnTo>
                      <a:pt x="598" y="944"/>
                    </a:lnTo>
                    <a:lnTo>
                      <a:pt x="590" y="936"/>
                    </a:lnTo>
                    <a:lnTo>
                      <a:pt x="590" y="936"/>
                    </a:lnTo>
                    <a:lnTo>
                      <a:pt x="578" y="920"/>
                    </a:lnTo>
                    <a:lnTo>
                      <a:pt x="578" y="920"/>
                    </a:lnTo>
                    <a:lnTo>
                      <a:pt x="558" y="898"/>
                    </a:lnTo>
                    <a:lnTo>
                      <a:pt x="558" y="898"/>
                    </a:lnTo>
                    <a:lnTo>
                      <a:pt x="456" y="790"/>
                    </a:lnTo>
                    <a:lnTo>
                      <a:pt x="456" y="790"/>
                    </a:lnTo>
                    <a:lnTo>
                      <a:pt x="352" y="682"/>
                    </a:lnTo>
                    <a:lnTo>
                      <a:pt x="352" y="682"/>
                    </a:lnTo>
                    <a:lnTo>
                      <a:pt x="332" y="662"/>
                    </a:lnTo>
                    <a:lnTo>
                      <a:pt x="332" y="662"/>
                    </a:lnTo>
                    <a:lnTo>
                      <a:pt x="316" y="648"/>
                    </a:lnTo>
                    <a:lnTo>
                      <a:pt x="316" y="648"/>
                    </a:lnTo>
                    <a:lnTo>
                      <a:pt x="302" y="634"/>
                    </a:lnTo>
                    <a:lnTo>
                      <a:pt x="302" y="634"/>
                    </a:lnTo>
                    <a:lnTo>
                      <a:pt x="314" y="650"/>
                    </a:lnTo>
                    <a:lnTo>
                      <a:pt x="314" y="650"/>
                    </a:lnTo>
                    <a:lnTo>
                      <a:pt x="326" y="666"/>
                    </a:lnTo>
                    <a:lnTo>
                      <a:pt x="326" y="666"/>
                    </a:lnTo>
                    <a:lnTo>
                      <a:pt x="346" y="688"/>
                    </a:lnTo>
                    <a:lnTo>
                      <a:pt x="346" y="688"/>
                    </a:lnTo>
                    <a:lnTo>
                      <a:pt x="448" y="796"/>
                    </a:lnTo>
                    <a:lnTo>
                      <a:pt x="448" y="796"/>
                    </a:lnTo>
                    <a:lnTo>
                      <a:pt x="552" y="904"/>
                    </a:lnTo>
                    <a:lnTo>
                      <a:pt x="552" y="904"/>
                    </a:lnTo>
                    <a:lnTo>
                      <a:pt x="572" y="924"/>
                    </a:lnTo>
                    <a:lnTo>
                      <a:pt x="572" y="924"/>
                    </a:lnTo>
                    <a:lnTo>
                      <a:pt x="588" y="938"/>
                    </a:lnTo>
                    <a:lnTo>
                      <a:pt x="588" y="938"/>
                    </a:lnTo>
                    <a:lnTo>
                      <a:pt x="598" y="946"/>
                    </a:lnTo>
                    <a:lnTo>
                      <a:pt x="596" y="1300"/>
                    </a:lnTo>
                    <a:lnTo>
                      <a:pt x="596" y="1300"/>
                    </a:lnTo>
                    <a:lnTo>
                      <a:pt x="586" y="1290"/>
                    </a:lnTo>
                    <a:lnTo>
                      <a:pt x="586" y="1290"/>
                    </a:lnTo>
                    <a:lnTo>
                      <a:pt x="566" y="1270"/>
                    </a:lnTo>
                    <a:lnTo>
                      <a:pt x="566" y="1270"/>
                    </a:lnTo>
                    <a:lnTo>
                      <a:pt x="542" y="1244"/>
                    </a:lnTo>
                    <a:lnTo>
                      <a:pt x="542" y="1244"/>
                    </a:lnTo>
                    <a:lnTo>
                      <a:pt x="400" y="1114"/>
                    </a:lnTo>
                    <a:lnTo>
                      <a:pt x="400" y="1114"/>
                    </a:lnTo>
                    <a:lnTo>
                      <a:pt x="258" y="982"/>
                    </a:lnTo>
                    <a:lnTo>
                      <a:pt x="258" y="982"/>
                    </a:lnTo>
                    <a:lnTo>
                      <a:pt x="230" y="958"/>
                    </a:lnTo>
                    <a:lnTo>
                      <a:pt x="230" y="958"/>
                    </a:lnTo>
                    <a:lnTo>
                      <a:pt x="210" y="940"/>
                    </a:lnTo>
                    <a:lnTo>
                      <a:pt x="210" y="940"/>
                    </a:lnTo>
                    <a:lnTo>
                      <a:pt x="190" y="926"/>
                    </a:lnTo>
                    <a:lnTo>
                      <a:pt x="190" y="926"/>
                    </a:lnTo>
                    <a:lnTo>
                      <a:pt x="208" y="944"/>
                    </a:lnTo>
                    <a:lnTo>
                      <a:pt x="208" y="944"/>
                    </a:lnTo>
                    <a:lnTo>
                      <a:pt x="226" y="964"/>
                    </a:lnTo>
                    <a:lnTo>
                      <a:pt x="226" y="964"/>
                    </a:lnTo>
                    <a:lnTo>
                      <a:pt x="252" y="988"/>
                    </a:lnTo>
                    <a:lnTo>
                      <a:pt x="252" y="988"/>
                    </a:lnTo>
                    <a:lnTo>
                      <a:pt x="394" y="1120"/>
                    </a:lnTo>
                    <a:lnTo>
                      <a:pt x="394" y="1120"/>
                    </a:lnTo>
                    <a:lnTo>
                      <a:pt x="536" y="1252"/>
                    </a:lnTo>
                    <a:lnTo>
                      <a:pt x="536" y="1252"/>
                    </a:lnTo>
                    <a:lnTo>
                      <a:pt x="562" y="1274"/>
                    </a:lnTo>
                    <a:lnTo>
                      <a:pt x="562" y="1274"/>
                    </a:lnTo>
                    <a:lnTo>
                      <a:pt x="584" y="1292"/>
                    </a:lnTo>
                    <a:lnTo>
                      <a:pt x="584" y="1292"/>
                    </a:lnTo>
                    <a:lnTo>
                      <a:pt x="596" y="1302"/>
                    </a:lnTo>
                    <a:lnTo>
                      <a:pt x="594" y="1656"/>
                    </a:lnTo>
                    <a:lnTo>
                      <a:pt x="594" y="1656"/>
                    </a:lnTo>
                    <a:lnTo>
                      <a:pt x="582" y="1644"/>
                    </a:lnTo>
                    <a:lnTo>
                      <a:pt x="582" y="1644"/>
                    </a:lnTo>
                    <a:lnTo>
                      <a:pt x="558" y="1622"/>
                    </a:lnTo>
                    <a:lnTo>
                      <a:pt x="558" y="1622"/>
                    </a:lnTo>
                    <a:lnTo>
                      <a:pt x="526" y="1592"/>
                    </a:lnTo>
                    <a:lnTo>
                      <a:pt x="526" y="1592"/>
                    </a:lnTo>
                    <a:lnTo>
                      <a:pt x="352" y="1442"/>
                    </a:lnTo>
                    <a:lnTo>
                      <a:pt x="352" y="1442"/>
                    </a:lnTo>
                    <a:lnTo>
                      <a:pt x="176" y="1292"/>
                    </a:lnTo>
                    <a:lnTo>
                      <a:pt x="176" y="1292"/>
                    </a:lnTo>
                    <a:lnTo>
                      <a:pt x="144" y="1266"/>
                    </a:lnTo>
                    <a:lnTo>
                      <a:pt x="144" y="1266"/>
                    </a:lnTo>
                    <a:lnTo>
                      <a:pt x="118" y="1246"/>
                    </a:lnTo>
                    <a:lnTo>
                      <a:pt x="118" y="1246"/>
                    </a:lnTo>
                    <a:lnTo>
                      <a:pt x="94" y="1228"/>
                    </a:lnTo>
                    <a:lnTo>
                      <a:pt x="94" y="1228"/>
                    </a:lnTo>
                    <a:lnTo>
                      <a:pt x="114" y="1248"/>
                    </a:lnTo>
                    <a:lnTo>
                      <a:pt x="114" y="1248"/>
                    </a:lnTo>
                    <a:lnTo>
                      <a:pt x="138" y="1270"/>
                    </a:lnTo>
                    <a:lnTo>
                      <a:pt x="138" y="1270"/>
                    </a:lnTo>
                    <a:lnTo>
                      <a:pt x="170" y="1300"/>
                    </a:lnTo>
                    <a:lnTo>
                      <a:pt x="170" y="1300"/>
                    </a:lnTo>
                    <a:lnTo>
                      <a:pt x="346" y="1450"/>
                    </a:lnTo>
                    <a:lnTo>
                      <a:pt x="346" y="1450"/>
                    </a:lnTo>
                    <a:lnTo>
                      <a:pt x="520" y="1600"/>
                    </a:lnTo>
                    <a:lnTo>
                      <a:pt x="520" y="1600"/>
                    </a:lnTo>
                    <a:lnTo>
                      <a:pt x="554" y="1626"/>
                    </a:lnTo>
                    <a:lnTo>
                      <a:pt x="554" y="1626"/>
                    </a:lnTo>
                    <a:lnTo>
                      <a:pt x="580" y="1646"/>
                    </a:lnTo>
                    <a:lnTo>
                      <a:pt x="580" y="1646"/>
                    </a:lnTo>
                    <a:lnTo>
                      <a:pt x="594" y="1658"/>
                    </a:lnTo>
                    <a:lnTo>
                      <a:pt x="592" y="1952"/>
                    </a:lnTo>
                    <a:lnTo>
                      <a:pt x="592" y="1952"/>
                    </a:lnTo>
                    <a:lnTo>
                      <a:pt x="578" y="1942"/>
                    </a:lnTo>
                    <a:lnTo>
                      <a:pt x="578" y="1942"/>
                    </a:lnTo>
                    <a:lnTo>
                      <a:pt x="552" y="1918"/>
                    </a:lnTo>
                    <a:lnTo>
                      <a:pt x="552" y="1918"/>
                    </a:lnTo>
                    <a:lnTo>
                      <a:pt x="516" y="1890"/>
                    </a:lnTo>
                    <a:lnTo>
                      <a:pt x="516" y="1890"/>
                    </a:lnTo>
                    <a:lnTo>
                      <a:pt x="316" y="1738"/>
                    </a:lnTo>
                    <a:lnTo>
                      <a:pt x="316" y="1738"/>
                    </a:lnTo>
                    <a:lnTo>
                      <a:pt x="118" y="1588"/>
                    </a:lnTo>
                    <a:lnTo>
                      <a:pt x="118" y="1588"/>
                    </a:lnTo>
                    <a:lnTo>
                      <a:pt x="82" y="1560"/>
                    </a:lnTo>
                    <a:lnTo>
                      <a:pt x="82" y="1560"/>
                    </a:lnTo>
                    <a:lnTo>
                      <a:pt x="52" y="1540"/>
                    </a:lnTo>
                    <a:lnTo>
                      <a:pt x="52" y="1540"/>
                    </a:lnTo>
                    <a:lnTo>
                      <a:pt x="26" y="1524"/>
                    </a:lnTo>
                    <a:lnTo>
                      <a:pt x="26" y="1524"/>
                    </a:lnTo>
                    <a:lnTo>
                      <a:pt x="50" y="1544"/>
                    </a:lnTo>
                    <a:lnTo>
                      <a:pt x="50" y="1544"/>
                    </a:lnTo>
                    <a:lnTo>
                      <a:pt x="78" y="1566"/>
                    </a:lnTo>
                    <a:lnTo>
                      <a:pt x="78" y="1566"/>
                    </a:lnTo>
                    <a:lnTo>
                      <a:pt x="114" y="1594"/>
                    </a:lnTo>
                    <a:lnTo>
                      <a:pt x="114" y="1594"/>
                    </a:lnTo>
                    <a:lnTo>
                      <a:pt x="312" y="1746"/>
                    </a:lnTo>
                    <a:lnTo>
                      <a:pt x="312" y="1746"/>
                    </a:lnTo>
                    <a:lnTo>
                      <a:pt x="510" y="1896"/>
                    </a:lnTo>
                    <a:lnTo>
                      <a:pt x="510" y="1896"/>
                    </a:lnTo>
                    <a:lnTo>
                      <a:pt x="548" y="1924"/>
                    </a:lnTo>
                    <a:lnTo>
                      <a:pt x="548" y="1924"/>
                    </a:lnTo>
                    <a:lnTo>
                      <a:pt x="576" y="1944"/>
                    </a:lnTo>
                    <a:lnTo>
                      <a:pt x="576" y="1944"/>
                    </a:lnTo>
                    <a:lnTo>
                      <a:pt x="592" y="1954"/>
                    </a:lnTo>
                    <a:lnTo>
                      <a:pt x="590" y="2214"/>
                    </a:lnTo>
                    <a:lnTo>
                      <a:pt x="590" y="2214"/>
                    </a:lnTo>
                    <a:lnTo>
                      <a:pt x="578" y="2204"/>
                    </a:lnTo>
                    <a:lnTo>
                      <a:pt x="578" y="2204"/>
                    </a:lnTo>
                    <a:lnTo>
                      <a:pt x="548" y="2182"/>
                    </a:lnTo>
                    <a:lnTo>
                      <a:pt x="548" y="2182"/>
                    </a:lnTo>
                    <a:lnTo>
                      <a:pt x="510" y="2154"/>
                    </a:lnTo>
                    <a:lnTo>
                      <a:pt x="510" y="2154"/>
                    </a:lnTo>
                    <a:lnTo>
                      <a:pt x="304" y="2004"/>
                    </a:lnTo>
                    <a:lnTo>
                      <a:pt x="304" y="2004"/>
                    </a:lnTo>
                    <a:lnTo>
                      <a:pt x="96" y="1856"/>
                    </a:lnTo>
                    <a:lnTo>
                      <a:pt x="96" y="1856"/>
                    </a:lnTo>
                    <a:lnTo>
                      <a:pt x="58" y="1828"/>
                    </a:lnTo>
                    <a:lnTo>
                      <a:pt x="58" y="1828"/>
                    </a:lnTo>
                    <a:lnTo>
                      <a:pt x="26" y="1808"/>
                    </a:lnTo>
                    <a:lnTo>
                      <a:pt x="26" y="1808"/>
                    </a:lnTo>
                    <a:lnTo>
                      <a:pt x="0" y="1792"/>
                    </a:lnTo>
                    <a:lnTo>
                      <a:pt x="0" y="1792"/>
                    </a:lnTo>
                    <a:lnTo>
                      <a:pt x="24" y="1812"/>
                    </a:lnTo>
                    <a:lnTo>
                      <a:pt x="24" y="1812"/>
                    </a:lnTo>
                    <a:lnTo>
                      <a:pt x="54" y="1834"/>
                    </a:lnTo>
                    <a:lnTo>
                      <a:pt x="54" y="1834"/>
                    </a:lnTo>
                    <a:lnTo>
                      <a:pt x="92" y="1862"/>
                    </a:lnTo>
                    <a:lnTo>
                      <a:pt x="92" y="1862"/>
                    </a:lnTo>
                    <a:lnTo>
                      <a:pt x="298" y="2012"/>
                    </a:lnTo>
                    <a:lnTo>
                      <a:pt x="298" y="2012"/>
                    </a:lnTo>
                    <a:lnTo>
                      <a:pt x="506" y="2160"/>
                    </a:lnTo>
                    <a:lnTo>
                      <a:pt x="506" y="2160"/>
                    </a:lnTo>
                    <a:lnTo>
                      <a:pt x="546" y="2186"/>
                    </a:lnTo>
                    <a:lnTo>
                      <a:pt x="546" y="2186"/>
                    </a:lnTo>
                    <a:lnTo>
                      <a:pt x="576" y="2206"/>
                    </a:lnTo>
                    <a:lnTo>
                      <a:pt x="576" y="2206"/>
                    </a:lnTo>
                    <a:lnTo>
                      <a:pt x="590" y="2216"/>
                    </a:lnTo>
                    <a:lnTo>
                      <a:pt x="590" y="2426"/>
                    </a:lnTo>
                    <a:lnTo>
                      <a:pt x="590" y="2426"/>
                    </a:lnTo>
                    <a:lnTo>
                      <a:pt x="578" y="2418"/>
                    </a:lnTo>
                    <a:lnTo>
                      <a:pt x="578" y="2418"/>
                    </a:lnTo>
                    <a:lnTo>
                      <a:pt x="550" y="2396"/>
                    </a:lnTo>
                    <a:lnTo>
                      <a:pt x="550" y="2396"/>
                    </a:lnTo>
                    <a:lnTo>
                      <a:pt x="512" y="2370"/>
                    </a:lnTo>
                    <a:lnTo>
                      <a:pt x="512" y="2370"/>
                    </a:lnTo>
                    <a:lnTo>
                      <a:pt x="310" y="2232"/>
                    </a:lnTo>
                    <a:lnTo>
                      <a:pt x="310" y="2232"/>
                    </a:lnTo>
                    <a:lnTo>
                      <a:pt x="108" y="2094"/>
                    </a:lnTo>
                    <a:lnTo>
                      <a:pt x="108" y="2094"/>
                    </a:lnTo>
                    <a:lnTo>
                      <a:pt x="68" y="2068"/>
                    </a:lnTo>
                    <a:lnTo>
                      <a:pt x="68" y="2068"/>
                    </a:lnTo>
                    <a:lnTo>
                      <a:pt x="38" y="2050"/>
                    </a:lnTo>
                    <a:lnTo>
                      <a:pt x="38" y="2050"/>
                    </a:lnTo>
                    <a:lnTo>
                      <a:pt x="12" y="2034"/>
                    </a:lnTo>
                    <a:lnTo>
                      <a:pt x="12" y="2034"/>
                    </a:lnTo>
                    <a:lnTo>
                      <a:pt x="36" y="2052"/>
                    </a:lnTo>
                    <a:lnTo>
                      <a:pt x="36" y="2052"/>
                    </a:lnTo>
                    <a:lnTo>
                      <a:pt x="66" y="2074"/>
                    </a:lnTo>
                    <a:lnTo>
                      <a:pt x="66" y="2074"/>
                    </a:lnTo>
                    <a:lnTo>
                      <a:pt x="102" y="2100"/>
                    </a:lnTo>
                    <a:lnTo>
                      <a:pt x="102" y="2100"/>
                    </a:lnTo>
                    <a:lnTo>
                      <a:pt x="306" y="2238"/>
                    </a:lnTo>
                    <a:lnTo>
                      <a:pt x="306" y="2238"/>
                    </a:lnTo>
                    <a:lnTo>
                      <a:pt x="508" y="2378"/>
                    </a:lnTo>
                    <a:lnTo>
                      <a:pt x="508" y="2378"/>
                    </a:lnTo>
                    <a:lnTo>
                      <a:pt x="546" y="2402"/>
                    </a:lnTo>
                    <a:lnTo>
                      <a:pt x="546" y="2402"/>
                    </a:lnTo>
                    <a:lnTo>
                      <a:pt x="576" y="2420"/>
                    </a:lnTo>
                    <a:lnTo>
                      <a:pt x="576" y="2420"/>
                    </a:lnTo>
                    <a:lnTo>
                      <a:pt x="590" y="2428"/>
                    </a:lnTo>
                    <a:lnTo>
                      <a:pt x="588" y="2620"/>
                    </a:lnTo>
                    <a:lnTo>
                      <a:pt x="588" y="2620"/>
                    </a:lnTo>
                    <a:lnTo>
                      <a:pt x="580" y="2614"/>
                    </a:lnTo>
                    <a:lnTo>
                      <a:pt x="580" y="2614"/>
                    </a:lnTo>
                    <a:lnTo>
                      <a:pt x="554" y="2594"/>
                    </a:lnTo>
                    <a:lnTo>
                      <a:pt x="554" y="2594"/>
                    </a:lnTo>
                    <a:lnTo>
                      <a:pt x="518" y="2570"/>
                    </a:lnTo>
                    <a:lnTo>
                      <a:pt x="518" y="2570"/>
                    </a:lnTo>
                    <a:lnTo>
                      <a:pt x="328" y="2442"/>
                    </a:lnTo>
                    <a:lnTo>
                      <a:pt x="328" y="2442"/>
                    </a:lnTo>
                    <a:lnTo>
                      <a:pt x="138" y="2316"/>
                    </a:lnTo>
                    <a:lnTo>
                      <a:pt x="138" y="2316"/>
                    </a:lnTo>
                    <a:lnTo>
                      <a:pt x="100" y="2292"/>
                    </a:lnTo>
                    <a:lnTo>
                      <a:pt x="100" y="2292"/>
                    </a:lnTo>
                    <a:lnTo>
                      <a:pt x="72" y="2276"/>
                    </a:lnTo>
                    <a:lnTo>
                      <a:pt x="72" y="2276"/>
                    </a:lnTo>
                    <a:lnTo>
                      <a:pt x="48" y="2260"/>
                    </a:lnTo>
                    <a:lnTo>
                      <a:pt x="48" y="2260"/>
                    </a:lnTo>
                    <a:lnTo>
                      <a:pt x="70" y="2278"/>
                    </a:lnTo>
                    <a:lnTo>
                      <a:pt x="70" y="2278"/>
                    </a:lnTo>
                    <a:lnTo>
                      <a:pt x="98" y="2298"/>
                    </a:lnTo>
                    <a:lnTo>
                      <a:pt x="98" y="2298"/>
                    </a:lnTo>
                    <a:lnTo>
                      <a:pt x="132" y="2322"/>
                    </a:lnTo>
                    <a:lnTo>
                      <a:pt x="132" y="2322"/>
                    </a:lnTo>
                    <a:lnTo>
                      <a:pt x="322" y="2450"/>
                    </a:lnTo>
                    <a:lnTo>
                      <a:pt x="322" y="2450"/>
                    </a:lnTo>
                    <a:lnTo>
                      <a:pt x="514" y="2578"/>
                    </a:lnTo>
                    <a:lnTo>
                      <a:pt x="514" y="2578"/>
                    </a:lnTo>
                    <a:lnTo>
                      <a:pt x="550" y="2600"/>
                    </a:lnTo>
                    <a:lnTo>
                      <a:pt x="550" y="2600"/>
                    </a:lnTo>
                    <a:lnTo>
                      <a:pt x="578" y="2618"/>
                    </a:lnTo>
                    <a:lnTo>
                      <a:pt x="578" y="2618"/>
                    </a:lnTo>
                    <a:lnTo>
                      <a:pt x="588" y="2622"/>
                    </a:lnTo>
                    <a:lnTo>
                      <a:pt x="586" y="2814"/>
                    </a:lnTo>
                    <a:lnTo>
                      <a:pt x="586" y="2814"/>
                    </a:lnTo>
                    <a:lnTo>
                      <a:pt x="582" y="2812"/>
                    </a:lnTo>
                    <a:lnTo>
                      <a:pt x="582" y="2812"/>
                    </a:lnTo>
                    <a:lnTo>
                      <a:pt x="558" y="2792"/>
                    </a:lnTo>
                    <a:lnTo>
                      <a:pt x="558" y="2792"/>
                    </a:lnTo>
                    <a:lnTo>
                      <a:pt x="526" y="2770"/>
                    </a:lnTo>
                    <a:lnTo>
                      <a:pt x="526" y="2770"/>
                    </a:lnTo>
                    <a:lnTo>
                      <a:pt x="350" y="2654"/>
                    </a:lnTo>
                    <a:lnTo>
                      <a:pt x="350" y="2654"/>
                    </a:lnTo>
                    <a:lnTo>
                      <a:pt x="176" y="2536"/>
                    </a:lnTo>
                    <a:lnTo>
                      <a:pt x="176" y="2536"/>
                    </a:lnTo>
                    <a:lnTo>
                      <a:pt x="142" y="2516"/>
                    </a:lnTo>
                    <a:lnTo>
                      <a:pt x="142" y="2516"/>
                    </a:lnTo>
                    <a:lnTo>
                      <a:pt x="116" y="2500"/>
                    </a:lnTo>
                    <a:lnTo>
                      <a:pt x="116" y="2500"/>
                    </a:lnTo>
                    <a:lnTo>
                      <a:pt x="94" y="2486"/>
                    </a:lnTo>
                    <a:lnTo>
                      <a:pt x="94" y="2486"/>
                    </a:lnTo>
                    <a:lnTo>
                      <a:pt x="116" y="2502"/>
                    </a:lnTo>
                    <a:lnTo>
                      <a:pt x="116" y="2502"/>
                    </a:lnTo>
                    <a:lnTo>
                      <a:pt x="140" y="2520"/>
                    </a:lnTo>
                    <a:lnTo>
                      <a:pt x="140" y="2520"/>
                    </a:lnTo>
                    <a:lnTo>
                      <a:pt x="172" y="2544"/>
                    </a:lnTo>
                    <a:lnTo>
                      <a:pt x="172" y="2544"/>
                    </a:lnTo>
                    <a:lnTo>
                      <a:pt x="346" y="2660"/>
                    </a:lnTo>
                    <a:lnTo>
                      <a:pt x="346" y="2660"/>
                    </a:lnTo>
                    <a:lnTo>
                      <a:pt x="520" y="2778"/>
                    </a:lnTo>
                    <a:lnTo>
                      <a:pt x="520" y="2778"/>
                    </a:lnTo>
                    <a:lnTo>
                      <a:pt x="554" y="2798"/>
                    </a:lnTo>
                    <a:lnTo>
                      <a:pt x="554" y="2798"/>
                    </a:lnTo>
                    <a:lnTo>
                      <a:pt x="580" y="2814"/>
                    </a:lnTo>
                    <a:lnTo>
                      <a:pt x="580" y="2814"/>
                    </a:lnTo>
                    <a:lnTo>
                      <a:pt x="586" y="2818"/>
                    </a:lnTo>
                    <a:lnTo>
                      <a:pt x="586" y="2942"/>
                    </a:lnTo>
                    <a:lnTo>
                      <a:pt x="584" y="2940"/>
                    </a:lnTo>
                    <a:lnTo>
                      <a:pt x="584" y="2940"/>
                    </a:lnTo>
                    <a:lnTo>
                      <a:pt x="564" y="2926"/>
                    </a:lnTo>
                    <a:lnTo>
                      <a:pt x="564" y="2926"/>
                    </a:lnTo>
                    <a:lnTo>
                      <a:pt x="538" y="2906"/>
                    </a:lnTo>
                    <a:lnTo>
                      <a:pt x="538" y="2906"/>
                    </a:lnTo>
                    <a:lnTo>
                      <a:pt x="388" y="2808"/>
                    </a:lnTo>
                    <a:lnTo>
                      <a:pt x="388" y="2808"/>
                    </a:lnTo>
                    <a:lnTo>
                      <a:pt x="240" y="2712"/>
                    </a:lnTo>
                    <a:lnTo>
                      <a:pt x="240" y="2712"/>
                    </a:lnTo>
                    <a:lnTo>
                      <a:pt x="212" y="2694"/>
                    </a:lnTo>
                    <a:lnTo>
                      <a:pt x="212" y="2694"/>
                    </a:lnTo>
                    <a:lnTo>
                      <a:pt x="190" y="2682"/>
                    </a:lnTo>
                    <a:lnTo>
                      <a:pt x="190" y="2682"/>
                    </a:lnTo>
                    <a:lnTo>
                      <a:pt x="170" y="2670"/>
                    </a:lnTo>
                    <a:lnTo>
                      <a:pt x="170" y="2670"/>
                    </a:lnTo>
                    <a:lnTo>
                      <a:pt x="188" y="2684"/>
                    </a:lnTo>
                    <a:lnTo>
                      <a:pt x="188" y="2684"/>
                    </a:lnTo>
                    <a:lnTo>
                      <a:pt x="208" y="2700"/>
                    </a:lnTo>
                    <a:lnTo>
                      <a:pt x="208" y="2700"/>
                    </a:lnTo>
                    <a:lnTo>
                      <a:pt x="236" y="2718"/>
                    </a:lnTo>
                    <a:lnTo>
                      <a:pt x="236" y="2718"/>
                    </a:lnTo>
                    <a:lnTo>
                      <a:pt x="384" y="2816"/>
                    </a:lnTo>
                    <a:lnTo>
                      <a:pt x="384" y="2816"/>
                    </a:lnTo>
                    <a:lnTo>
                      <a:pt x="532" y="2914"/>
                    </a:lnTo>
                    <a:lnTo>
                      <a:pt x="532" y="2914"/>
                    </a:lnTo>
                    <a:lnTo>
                      <a:pt x="560" y="2930"/>
                    </a:lnTo>
                    <a:lnTo>
                      <a:pt x="560" y="2930"/>
                    </a:lnTo>
                    <a:lnTo>
                      <a:pt x="584" y="2944"/>
                    </a:lnTo>
                    <a:lnTo>
                      <a:pt x="584" y="2944"/>
                    </a:lnTo>
                    <a:lnTo>
                      <a:pt x="586" y="2946"/>
                    </a:lnTo>
                    <a:lnTo>
                      <a:pt x="586" y="3036"/>
                    </a:lnTo>
                    <a:lnTo>
                      <a:pt x="620" y="3036"/>
                    </a:lnTo>
                    <a:lnTo>
                      <a:pt x="620" y="2946"/>
                    </a:lnTo>
                    <a:lnTo>
                      <a:pt x="620" y="2946"/>
                    </a:lnTo>
                    <a:lnTo>
                      <a:pt x="622" y="2944"/>
                    </a:lnTo>
                    <a:lnTo>
                      <a:pt x="622" y="2944"/>
                    </a:lnTo>
                    <a:lnTo>
                      <a:pt x="644" y="2930"/>
                    </a:lnTo>
                    <a:lnTo>
                      <a:pt x="644" y="2930"/>
                    </a:lnTo>
                    <a:lnTo>
                      <a:pt x="672" y="2914"/>
                    </a:lnTo>
                    <a:lnTo>
                      <a:pt x="672" y="2914"/>
                    </a:lnTo>
                    <a:lnTo>
                      <a:pt x="822" y="2816"/>
                    </a:lnTo>
                    <a:lnTo>
                      <a:pt x="822" y="2816"/>
                    </a:lnTo>
                    <a:lnTo>
                      <a:pt x="970" y="2718"/>
                    </a:lnTo>
                    <a:lnTo>
                      <a:pt x="970" y="2718"/>
                    </a:lnTo>
                    <a:lnTo>
                      <a:pt x="998" y="2700"/>
                    </a:lnTo>
                    <a:lnTo>
                      <a:pt x="998" y="2700"/>
                    </a:lnTo>
                    <a:lnTo>
                      <a:pt x="1018" y="2684"/>
                    </a:lnTo>
                    <a:lnTo>
                      <a:pt x="1018" y="2684"/>
                    </a:lnTo>
                    <a:lnTo>
                      <a:pt x="1036" y="2670"/>
                    </a:lnTo>
                    <a:lnTo>
                      <a:pt x="1036" y="2670"/>
                    </a:lnTo>
                    <a:lnTo>
                      <a:pt x="1016" y="2682"/>
                    </a:lnTo>
                    <a:lnTo>
                      <a:pt x="1016" y="2682"/>
                    </a:lnTo>
                    <a:lnTo>
                      <a:pt x="994" y="2694"/>
                    </a:lnTo>
                    <a:lnTo>
                      <a:pt x="994" y="2694"/>
                    </a:lnTo>
                    <a:lnTo>
                      <a:pt x="966" y="2712"/>
                    </a:lnTo>
                    <a:lnTo>
                      <a:pt x="966" y="2712"/>
                    </a:lnTo>
                    <a:lnTo>
                      <a:pt x="816" y="2808"/>
                    </a:lnTo>
                    <a:lnTo>
                      <a:pt x="816" y="2808"/>
                    </a:lnTo>
                    <a:lnTo>
                      <a:pt x="668" y="2906"/>
                    </a:lnTo>
                    <a:lnTo>
                      <a:pt x="668" y="2906"/>
                    </a:lnTo>
                    <a:lnTo>
                      <a:pt x="640" y="2926"/>
                    </a:lnTo>
                    <a:lnTo>
                      <a:pt x="640" y="2926"/>
                    </a:lnTo>
                    <a:lnTo>
                      <a:pt x="620" y="2940"/>
                    </a:lnTo>
                    <a:lnTo>
                      <a:pt x="620" y="2942"/>
                    </a:lnTo>
                    <a:lnTo>
                      <a:pt x="618" y="2818"/>
                    </a:lnTo>
                    <a:lnTo>
                      <a:pt x="618" y="2818"/>
                    </a:lnTo>
                    <a:lnTo>
                      <a:pt x="626" y="2814"/>
                    </a:lnTo>
                    <a:lnTo>
                      <a:pt x="626" y="2814"/>
                    </a:lnTo>
                    <a:lnTo>
                      <a:pt x="652" y="2798"/>
                    </a:lnTo>
                    <a:lnTo>
                      <a:pt x="652" y="2798"/>
                    </a:lnTo>
                    <a:lnTo>
                      <a:pt x="684" y="2778"/>
                    </a:lnTo>
                    <a:lnTo>
                      <a:pt x="684" y="2778"/>
                    </a:lnTo>
                    <a:lnTo>
                      <a:pt x="860" y="2660"/>
                    </a:lnTo>
                    <a:lnTo>
                      <a:pt x="860" y="2660"/>
                    </a:lnTo>
                    <a:lnTo>
                      <a:pt x="1034" y="2544"/>
                    </a:lnTo>
                    <a:lnTo>
                      <a:pt x="1034" y="2544"/>
                    </a:lnTo>
                    <a:lnTo>
                      <a:pt x="1066" y="2520"/>
                    </a:lnTo>
                    <a:lnTo>
                      <a:pt x="1066" y="2520"/>
                    </a:lnTo>
                    <a:lnTo>
                      <a:pt x="1090" y="2502"/>
                    </a:lnTo>
                    <a:lnTo>
                      <a:pt x="1090" y="2502"/>
                    </a:lnTo>
                    <a:lnTo>
                      <a:pt x="1112" y="2486"/>
                    </a:lnTo>
                    <a:lnTo>
                      <a:pt x="1112" y="2486"/>
                    </a:lnTo>
                    <a:lnTo>
                      <a:pt x="1088" y="2500"/>
                    </a:lnTo>
                    <a:lnTo>
                      <a:pt x="1088" y="2500"/>
                    </a:lnTo>
                    <a:lnTo>
                      <a:pt x="1062" y="2516"/>
                    </a:lnTo>
                    <a:lnTo>
                      <a:pt x="1062" y="2516"/>
                    </a:lnTo>
                    <a:lnTo>
                      <a:pt x="1030" y="2536"/>
                    </a:lnTo>
                    <a:lnTo>
                      <a:pt x="1030" y="2536"/>
                    </a:lnTo>
                    <a:lnTo>
                      <a:pt x="854" y="2654"/>
                    </a:lnTo>
                    <a:lnTo>
                      <a:pt x="854" y="2654"/>
                    </a:lnTo>
                    <a:lnTo>
                      <a:pt x="680" y="2770"/>
                    </a:lnTo>
                    <a:lnTo>
                      <a:pt x="680" y="2770"/>
                    </a:lnTo>
                    <a:lnTo>
                      <a:pt x="648" y="2792"/>
                    </a:lnTo>
                    <a:lnTo>
                      <a:pt x="648" y="2792"/>
                    </a:lnTo>
                    <a:lnTo>
                      <a:pt x="624" y="2812"/>
                    </a:lnTo>
                    <a:lnTo>
                      <a:pt x="624" y="2812"/>
                    </a:lnTo>
                    <a:lnTo>
                      <a:pt x="618" y="2814"/>
                    </a:lnTo>
                    <a:lnTo>
                      <a:pt x="618" y="2622"/>
                    </a:lnTo>
                    <a:lnTo>
                      <a:pt x="618" y="2622"/>
                    </a:lnTo>
                    <a:lnTo>
                      <a:pt x="628" y="2618"/>
                    </a:lnTo>
                    <a:lnTo>
                      <a:pt x="628" y="2618"/>
                    </a:lnTo>
                    <a:lnTo>
                      <a:pt x="656" y="2600"/>
                    </a:lnTo>
                    <a:lnTo>
                      <a:pt x="656" y="2600"/>
                    </a:lnTo>
                    <a:lnTo>
                      <a:pt x="692" y="2578"/>
                    </a:lnTo>
                    <a:lnTo>
                      <a:pt x="692" y="2578"/>
                    </a:lnTo>
                    <a:lnTo>
                      <a:pt x="882" y="2450"/>
                    </a:lnTo>
                    <a:lnTo>
                      <a:pt x="882" y="2450"/>
                    </a:lnTo>
                    <a:lnTo>
                      <a:pt x="1072" y="2322"/>
                    </a:lnTo>
                    <a:lnTo>
                      <a:pt x="1072" y="2322"/>
                    </a:lnTo>
                    <a:lnTo>
                      <a:pt x="1108" y="2298"/>
                    </a:lnTo>
                    <a:lnTo>
                      <a:pt x="1108" y="2298"/>
                    </a:lnTo>
                    <a:lnTo>
                      <a:pt x="1134" y="2278"/>
                    </a:lnTo>
                    <a:lnTo>
                      <a:pt x="1134" y="2278"/>
                    </a:lnTo>
                    <a:lnTo>
                      <a:pt x="1158" y="2260"/>
                    </a:lnTo>
                    <a:lnTo>
                      <a:pt x="1158" y="2260"/>
                    </a:lnTo>
                    <a:lnTo>
                      <a:pt x="1132" y="2276"/>
                    </a:lnTo>
                    <a:lnTo>
                      <a:pt x="1132" y="2276"/>
                    </a:lnTo>
                    <a:lnTo>
                      <a:pt x="1104" y="2292"/>
                    </a:lnTo>
                    <a:lnTo>
                      <a:pt x="1104" y="2292"/>
                    </a:lnTo>
                    <a:lnTo>
                      <a:pt x="1068" y="2316"/>
                    </a:lnTo>
                    <a:lnTo>
                      <a:pt x="1068" y="2316"/>
                    </a:lnTo>
                    <a:lnTo>
                      <a:pt x="878" y="2442"/>
                    </a:lnTo>
                    <a:lnTo>
                      <a:pt x="878" y="2442"/>
                    </a:lnTo>
                    <a:lnTo>
                      <a:pt x="686" y="2570"/>
                    </a:lnTo>
                    <a:lnTo>
                      <a:pt x="686" y="2570"/>
                    </a:lnTo>
                    <a:lnTo>
                      <a:pt x="652" y="2594"/>
                    </a:lnTo>
                    <a:lnTo>
                      <a:pt x="652" y="2594"/>
                    </a:lnTo>
                    <a:lnTo>
                      <a:pt x="626" y="2614"/>
                    </a:lnTo>
                    <a:lnTo>
                      <a:pt x="626" y="2614"/>
                    </a:lnTo>
                    <a:lnTo>
                      <a:pt x="618" y="2620"/>
                    </a:lnTo>
                    <a:lnTo>
                      <a:pt x="616" y="2428"/>
                    </a:lnTo>
                    <a:lnTo>
                      <a:pt x="616" y="2428"/>
                    </a:lnTo>
                    <a:lnTo>
                      <a:pt x="628" y="2420"/>
                    </a:lnTo>
                    <a:lnTo>
                      <a:pt x="628" y="2420"/>
                    </a:lnTo>
                    <a:lnTo>
                      <a:pt x="658" y="2402"/>
                    </a:lnTo>
                    <a:lnTo>
                      <a:pt x="658" y="2402"/>
                    </a:lnTo>
                    <a:lnTo>
                      <a:pt x="698" y="2378"/>
                    </a:lnTo>
                    <a:lnTo>
                      <a:pt x="698" y="2378"/>
                    </a:lnTo>
                    <a:lnTo>
                      <a:pt x="900" y="2238"/>
                    </a:lnTo>
                    <a:lnTo>
                      <a:pt x="900" y="2238"/>
                    </a:lnTo>
                    <a:lnTo>
                      <a:pt x="1102" y="2100"/>
                    </a:lnTo>
                    <a:lnTo>
                      <a:pt x="1102" y="2100"/>
                    </a:lnTo>
                    <a:lnTo>
                      <a:pt x="1140" y="2074"/>
                    </a:lnTo>
                    <a:lnTo>
                      <a:pt x="1140" y="2074"/>
                    </a:lnTo>
                    <a:lnTo>
                      <a:pt x="1168" y="2052"/>
                    </a:lnTo>
                    <a:lnTo>
                      <a:pt x="1168" y="2052"/>
                    </a:lnTo>
                    <a:lnTo>
                      <a:pt x="1192" y="2034"/>
                    </a:lnTo>
                    <a:lnTo>
                      <a:pt x="1192" y="2034"/>
                    </a:lnTo>
                    <a:lnTo>
                      <a:pt x="1166" y="2050"/>
                    </a:lnTo>
                    <a:lnTo>
                      <a:pt x="1166" y="2050"/>
                    </a:lnTo>
                    <a:lnTo>
                      <a:pt x="1136" y="2068"/>
                    </a:lnTo>
                    <a:lnTo>
                      <a:pt x="1136" y="2068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4">
                      <a:alpha val="0"/>
                    </a:schemeClr>
                  </a:gs>
                  <a:gs pos="71000">
                    <a:schemeClr val="accent4">
                      <a:lumMod val="50000"/>
                    </a:schemeClr>
                  </a:gs>
                </a:gsLst>
                <a:lin ang="8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50" name="Freeform 34"/>
            <p:cNvSpPr>
              <a:spLocks/>
            </p:cNvSpPr>
            <p:nvPr userDrawn="1"/>
          </p:nvSpPr>
          <p:spPr bwMode="auto">
            <a:xfrm>
              <a:off x="6799293" y="961961"/>
              <a:ext cx="974725" cy="4908550"/>
            </a:xfrm>
            <a:custGeom>
              <a:avLst/>
              <a:gdLst/>
              <a:ahLst/>
              <a:cxnLst>
                <a:cxn ang="0">
                  <a:pos x="606" y="1818"/>
                </a:cxn>
                <a:cxn ang="0">
                  <a:pos x="590" y="1716"/>
                </a:cxn>
                <a:cxn ang="0">
                  <a:pos x="586" y="1614"/>
                </a:cxn>
                <a:cxn ang="0">
                  <a:pos x="574" y="1544"/>
                </a:cxn>
                <a:cxn ang="0">
                  <a:pos x="542" y="1434"/>
                </a:cxn>
                <a:cxn ang="0">
                  <a:pos x="522" y="1320"/>
                </a:cxn>
                <a:cxn ang="0">
                  <a:pos x="502" y="1246"/>
                </a:cxn>
                <a:cxn ang="0">
                  <a:pos x="458" y="1136"/>
                </a:cxn>
                <a:cxn ang="0">
                  <a:pos x="428" y="1014"/>
                </a:cxn>
                <a:cxn ang="0">
                  <a:pos x="402" y="940"/>
                </a:cxn>
                <a:cxn ang="0">
                  <a:pos x="354" y="840"/>
                </a:cxn>
                <a:cxn ang="0">
                  <a:pos x="318" y="720"/>
                </a:cxn>
                <a:cxn ang="0">
                  <a:pos x="290" y="650"/>
                </a:cxn>
                <a:cxn ang="0">
                  <a:pos x="242" y="566"/>
                </a:cxn>
                <a:cxn ang="0">
                  <a:pos x="206" y="452"/>
                </a:cxn>
                <a:cxn ang="0">
                  <a:pos x="180" y="394"/>
                </a:cxn>
                <a:cxn ang="0">
                  <a:pos x="138" y="332"/>
                </a:cxn>
                <a:cxn ang="0">
                  <a:pos x="106" y="234"/>
                </a:cxn>
                <a:cxn ang="0">
                  <a:pos x="84" y="192"/>
                </a:cxn>
                <a:cxn ang="0">
                  <a:pos x="56" y="156"/>
                </a:cxn>
                <a:cxn ang="0">
                  <a:pos x="32" y="84"/>
                </a:cxn>
                <a:cxn ang="0">
                  <a:pos x="20" y="60"/>
                </a:cxn>
                <a:cxn ang="0">
                  <a:pos x="8" y="60"/>
                </a:cxn>
                <a:cxn ang="0">
                  <a:pos x="0" y="0"/>
                </a:cxn>
                <a:cxn ang="0">
                  <a:pos x="16" y="3072"/>
                </a:cxn>
                <a:cxn ang="0">
                  <a:pos x="60" y="3040"/>
                </a:cxn>
                <a:cxn ang="0">
                  <a:pos x="92" y="3044"/>
                </a:cxn>
                <a:cxn ang="0">
                  <a:pos x="122" y="3066"/>
                </a:cxn>
                <a:cxn ang="0">
                  <a:pos x="162" y="3002"/>
                </a:cxn>
                <a:cxn ang="0">
                  <a:pos x="206" y="2982"/>
                </a:cxn>
                <a:cxn ang="0">
                  <a:pos x="238" y="2994"/>
                </a:cxn>
                <a:cxn ang="0">
                  <a:pos x="270" y="2916"/>
                </a:cxn>
                <a:cxn ang="0">
                  <a:pos x="310" y="2880"/>
                </a:cxn>
                <a:cxn ang="0">
                  <a:pos x="342" y="2878"/>
                </a:cxn>
                <a:cxn ang="0">
                  <a:pos x="368" y="2790"/>
                </a:cxn>
                <a:cxn ang="0">
                  <a:pos x="402" y="2740"/>
                </a:cxn>
                <a:cxn ang="0">
                  <a:pos x="434" y="2726"/>
                </a:cxn>
                <a:cxn ang="0">
                  <a:pos x="450" y="2630"/>
                </a:cxn>
                <a:cxn ang="0">
                  <a:pos x="480" y="2568"/>
                </a:cxn>
                <a:cxn ang="0">
                  <a:pos x="508" y="2542"/>
                </a:cxn>
                <a:cxn ang="0">
                  <a:pos x="518" y="2442"/>
                </a:cxn>
                <a:cxn ang="0">
                  <a:pos x="542" y="2368"/>
                </a:cxn>
                <a:cxn ang="0">
                  <a:pos x="566" y="2332"/>
                </a:cxn>
                <a:cxn ang="0">
                  <a:pos x="566" y="2228"/>
                </a:cxn>
                <a:cxn ang="0">
                  <a:pos x="582" y="2146"/>
                </a:cxn>
                <a:cxn ang="0">
                  <a:pos x="602" y="2100"/>
                </a:cxn>
                <a:cxn ang="0">
                  <a:pos x="594" y="1998"/>
                </a:cxn>
                <a:cxn ang="0">
                  <a:pos x="600" y="1908"/>
                </a:cxn>
              </a:cxnLst>
              <a:rect l="0" t="0" r="r" b="b"/>
              <a:pathLst>
                <a:path w="614" h="3092">
                  <a:moveTo>
                    <a:pt x="614" y="1854"/>
                  </a:moveTo>
                  <a:lnTo>
                    <a:pt x="614" y="1854"/>
                  </a:lnTo>
                  <a:lnTo>
                    <a:pt x="606" y="1818"/>
                  </a:lnTo>
                  <a:lnTo>
                    <a:pt x="600" y="1784"/>
                  </a:lnTo>
                  <a:lnTo>
                    <a:pt x="594" y="1750"/>
                  </a:lnTo>
                  <a:lnTo>
                    <a:pt x="590" y="1716"/>
                  </a:lnTo>
                  <a:lnTo>
                    <a:pt x="588" y="1682"/>
                  </a:lnTo>
                  <a:lnTo>
                    <a:pt x="586" y="1648"/>
                  </a:lnTo>
                  <a:lnTo>
                    <a:pt x="586" y="1614"/>
                  </a:lnTo>
                  <a:lnTo>
                    <a:pt x="588" y="1580"/>
                  </a:lnTo>
                  <a:lnTo>
                    <a:pt x="588" y="1580"/>
                  </a:lnTo>
                  <a:lnTo>
                    <a:pt x="574" y="1544"/>
                  </a:lnTo>
                  <a:lnTo>
                    <a:pt x="562" y="1508"/>
                  </a:lnTo>
                  <a:lnTo>
                    <a:pt x="552" y="1472"/>
                  </a:lnTo>
                  <a:lnTo>
                    <a:pt x="542" y="1434"/>
                  </a:lnTo>
                  <a:lnTo>
                    <a:pt x="534" y="1396"/>
                  </a:lnTo>
                  <a:lnTo>
                    <a:pt x="528" y="1358"/>
                  </a:lnTo>
                  <a:lnTo>
                    <a:pt x="522" y="1320"/>
                  </a:lnTo>
                  <a:lnTo>
                    <a:pt x="518" y="1278"/>
                  </a:lnTo>
                  <a:lnTo>
                    <a:pt x="518" y="1278"/>
                  </a:lnTo>
                  <a:lnTo>
                    <a:pt x="502" y="1246"/>
                  </a:lnTo>
                  <a:lnTo>
                    <a:pt x="486" y="1210"/>
                  </a:lnTo>
                  <a:lnTo>
                    <a:pt x="472" y="1174"/>
                  </a:lnTo>
                  <a:lnTo>
                    <a:pt x="458" y="1136"/>
                  </a:lnTo>
                  <a:lnTo>
                    <a:pt x="446" y="1098"/>
                  </a:lnTo>
                  <a:lnTo>
                    <a:pt x="436" y="1056"/>
                  </a:lnTo>
                  <a:lnTo>
                    <a:pt x="428" y="1014"/>
                  </a:lnTo>
                  <a:lnTo>
                    <a:pt x="420" y="970"/>
                  </a:lnTo>
                  <a:lnTo>
                    <a:pt x="420" y="970"/>
                  </a:lnTo>
                  <a:lnTo>
                    <a:pt x="402" y="940"/>
                  </a:lnTo>
                  <a:lnTo>
                    <a:pt x="384" y="910"/>
                  </a:lnTo>
                  <a:lnTo>
                    <a:pt x="368" y="876"/>
                  </a:lnTo>
                  <a:lnTo>
                    <a:pt x="354" y="840"/>
                  </a:lnTo>
                  <a:lnTo>
                    <a:pt x="340" y="802"/>
                  </a:lnTo>
                  <a:lnTo>
                    <a:pt x="328" y="762"/>
                  </a:lnTo>
                  <a:lnTo>
                    <a:pt x="318" y="720"/>
                  </a:lnTo>
                  <a:lnTo>
                    <a:pt x="308" y="674"/>
                  </a:lnTo>
                  <a:lnTo>
                    <a:pt x="308" y="674"/>
                  </a:lnTo>
                  <a:lnTo>
                    <a:pt x="290" y="650"/>
                  </a:lnTo>
                  <a:lnTo>
                    <a:pt x="274" y="626"/>
                  </a:lnTo>
                  <a:lnTo>
                    <a:pt x="258" y="598"/>
                  </a:lnTo>
                  <a:lnTo>
                    <a:pt x="242" y="566"/>
                  </a:lnTo>
                  <a:lnTo>
                    <a:pt x="230" y="532"/>
                  </a:lnTo>
                  <a:lnTo>
                    <a:pt x="216" y="494"/>
                  </a:lnTo>
                  <a:lnTo>
                    <a:pt x="206" y="452"/>
                  </a:lnTo>
                  <a:lnTo>
                    <a:pt x="194" y="408"/>
                  </a:lnTo>
                  <a:lnTo>
                    <a:pt x="194" y="408"/>
                  </a:lnTo>
                  <a:lnTo>
                    <a:pt x="180" y="394"/>
                  </a:lnTo>
                  <a:lnTo>
                    <a:pt x="164" y="378"/>
                  </a:lnTo>
                  <a:lnTo>
                    <a:pt x="152" y="356"/>
                  </a:lnTo>
                  <a:lnTo>
                    <a:pt x="138" y="332"/>
                  </a:lnTo>
                  <a:lnTo>
                    <a:pt x="126" y="302"/>
                  </a:lnTo>
                  <a:lnTo>
                    <a:pt x="116" y="270"/>
                  </a:lnTo>
                  <a:lnTo>
                    <a:pt x="106" y="234"/>
                  </a:lnTo>
                  <a:lnTo>
                    <a:pt x="96" y="196"/>
                  </a:lnTo>
                  <a:lnTo>
                    <a:pt x="96" y="196"/>
                  </a:lnTo>
                  <a:lnTo>
                    <a:pt x="84" y="192"/>
                  </a:lnTo>
                  <a:lnTo>
                    <a:pt x="74" y="184"/>
                  </a:lnTo>
                  <a:lnTo>
                    <a:pt x="64" y="172"/>
                  </a:lnTo>
                  <a:lnTo>
                    <a:pt x="56" y="156"/>
                  </a:lnTo>
                  <a:lnTo>
                    <a:pt x="48" y="136"/>
                  </a:lnTo>
                  <a:lnTo>
                    <a:pt x="40" y="112"/>
                  </a:lnTo>
                  <a:lnTo>
                    <a:pt x="32" y="84"/>
                  </a:lnTo>
                  <a:lnTo>
                    <a:pt x="26" y="52"/>
                  </a:lnTo>
                  <a:lnTo>
                    <a:pt x="26" y="52"/>
                  </a:lnTo>
                  <a:lnTo>
                    <a:pt x="20" y="60"/>
                  </a:lnTo>
                  <a:lnTo>
                    <a:pt x="16" y="64"/>
                  </a:lnTo>
                  <a:lnTo>
                    <a:pt x="10" y="64"/>
                  </a:lnTo>
                  <a:lnTo>
                    <a:pt x="8" y="60"/>
                  </a:lnTo>
                  <a:lnTo>
                    <a:pt x="4" y="50"/>
                  </a:lnTo>
                  <a:lnTo>
                    <a:pt x="2" y="38"/>
                  </a:lnTo>
                  <a:lnTo>
                    <a:pt x="0" y="0"/>
                  </a:lnTo>
                  <a:lnTo>
                    <a:pt x="0" y="3092"/>
                  </a:lnTo>
                  <a:lnTo>
                    <a:pt x="0" y="3092"/>
                  </a:lnTo>
                  <a:lnTo>
                    <a:pt x="16" y="3072"/>
                  </a:lnTo>
                  <a:lnTo>
                    <a:pt x="30" y="3056"/>
                  </a:lnTo>
                  <a:lnTo>
                    <a:pt x="46" y="3046"/>
                  </a:lnTo>
                  <a:lnTo>
                    <a:pt x="60" y="3040"/>
                  </a:lnTo>
                  <a:lnTo>
                    <a:pt x="68" y="3038"/>
                  </a:lnTo>
                  <a:lnTo>
                    <a:pt x="76" y="3038"/>
                  </a:lnTo>
                  <a:lnTo>
                    <a:pt x="92" y="3044"/>
                  </a:lnTo>
                  <a:lnTo>
                    <a:pt x="106" y="3052"/>
                  </a:lnTo>
                  <a:lnTo>
                    <a:pt x="122" y="3066"/>
                  </a:lnTo>
                  <a:lnTo>
                    <a:pt x="122" y="3066"/>
                  </a:lnTo>
                  <a:lnTo>
                    <a:pt x="136" y="3040"/>
                  </a:lnTo>
                  <a:lnTo>
                    <a:pt x="148" y="3020"/>
                  </a:lnTo>
                  <a:lnTo>
                    <a:pt x="162" y="3002"/>
                  </a:lnTo>
                  <a:lnTo>
                    <a:pt x="176" y="2992"/>
                  </a:lnTo>
                  <a:lnTo>
                    <a:pt x="190" y="2984"/>
                  </a:lnTo>
                  <a:lnTo>
                    <a:pt x="206" y="2982"/>
                  </a:lnTo>
                  <a:lnTo>
                    <a:pt x="222" y="2986"/>
                  </a:lnTo>
                  <a:lnTo>
                    <a:pt x="238" y="2994"/>
                  </a:lnTo>
                  <a:lnTo>
                    <a:pt x="238" y="2994"/>
                  </a:lnTo>
                  <a:lnTo>
                    <a:pt x="248" y="2962"/>
                  </a:lnTo>
                  <a:lnTo>
                    <a:pt x="258" y="2938"/>
                  </a:lnTo>
                  <a:lnTo>
                    <a:pt x="270" y="2916"/>
                  </a:lnTo>
                  <a:lnTo>
                    <a:pt x="282" y="2900"/>
                  </a:lnTo>
                  <a:lnTo>
                    <a:pt x="296" y="2888"/>
                  </a:lnTo>
                  <a:lnTo>
                    <a:pt x="310" y="2880"/>
                  </a:lnTo>
                  <a:lnTo>
                    <a:pt x="326" y="2876"/>
                  </a:lnTo>
                  <a:lnTo>
                    <a:pt x="342" y="2878"/>
                  </a:lnTo>
                  <a:lnTo>
                    <a:pt x="342" y="2878"/>
                  </a:lnTo>
                  <a:lnTo>
                    <a:pt x="350" y="2844"/>
                  </a:lnTo>
                  <a:lnTo>
                    <a:pt x="358" y="2816"/>
                  </a:lnTo>
                  <a:lnTo>
                    <a:pt x="368" y="2790"/>
                  </a:lnTo>
                  <a:lnTo>
                    <a:pt x="378" y="2770"/>
                  </a:lnTo>
                  <a:lnTo>
                    <a:pt x="390" y="2752"/>
                  </a:lnTo>
                  <a:lnTo>
                    <a:pt x="402" y="2740"/>
                  </a:lnTo>
                  <a:lnTo>
                    <a:pt x="418" y="2732"/>
                  </a:lnTo>
                  <a:lnTo>
                    <a:pt x="434" y="2726"/>
                  </a:lnTo>
                  <a:lnTo>
                    <a:pt x="434" y="2726"/>
                  </a:lnTo>
                  <a:lnTo>
                    <a:pt x="438" y="2690"/>
                  </a:lnTo>
                  <a:lnTo>
                    <a:pt x="444" y="2658"/>
                  </a:lnTo>
                  <a:lnTo>
                    <a:pt x="450" y="2630"/>
                  </a:lnTo>
                  <a:lnTo>
                    <a:pt x="460" y="2606"/>
                  </a:lnTo>
                  <a:lnTo>
                    <a:pt x="470" y="2584"/>
                  </a:lnTo>
                  <a:lnTo>
                    <a:pt x="480" y="2568"/>
                  </a:lnTo>
                  <a:lnTo>
                    <a:pt x="494" y="2554"/>
                  </a:lnTo>
                  <a:lnTo>
                    <a:pt x="508" y="2542"/>
                  </a:lnTo>
                  <a:lnTo>
                    <a:pt x="508" y="2542"/>
                  </a:lnTo>
                  <a:lnTo>
                    <a:pt x="510" y="2506"/>
                  </a:lnTo>
                  <a:lnTo>
                    <a:pt x="514" y="2472"/>
                  </a:lnTo>
                  <a:lnTo>
                    <a:pt x="518" y="2442"/>
                  </a:lnTo>
                  <a:lnTo>
                    <a:pt x="524" y="2414"/>
                  </a:lnTo>
                  <a:lnTo>
                    <a:pt x="532" y="2390"/>
                  </a:lnTo>
                  <a:lnTo>
                    <a:pt x="542" y="2368"/>
                  </a:lnTo>
                  <a:lnTo>
                    <a:pt x="552" y="2348"/>
                  </a:lnTo>
                  <a:lnTo>
                    <a:pt x="566" y="2332"/>
                  </a:lnTo>
                  <a:lnTo>
                    <a:pt x="566" y="2332"/>
                  </a:lnTo>
                  <a:lnTo>
                    <a:pt x="564" y="2296"/>
                  </a:lnTo>
                  <a:lnTo>
                    <a:pt x="564" y="2262"/>
                  </a:lnTo>
                  <a:lnTo>
                    <a:pt x="566" y="2228"/>
                  </a:lnTo>
                  <a:lnTo>
                    <a:pt x="570" y="2200"/>
                  </a:lnTo>
                  <a:lnTo>
                    <a:pt x="576" y="2172"/>
                  </a:lnTo>
                  <a:lnTo>
                    <a:pt x="582" y="2146"/>
                  </a:lnTo>
                  <a:lnTo>
                    <a:pt x="592" y="2122"/>
                  </a:lnTo>
                  <a:lnTo>
                    <a:pt x="602" y="2100"/>
                  </a:lnTo>
                  <a:lnTo>
                    <a:pt x="602" y="2100"/>
                  </a:lnTo>
                  <a:lnTo>
                    <a:pt x="598" y="2064"/>
                  </a:lnTo>
                  <a:lnTo>
                    <a:pt x="594" y="2030"/>
                  </a:lnTo>
                  <a:lnTo>
                    <a:pt x="594" y="1998"/>
                  </a:lnTo>
                  <a:lnTo>
                    <a:pt x="594" y="1966"/>
                  </a:lnTo>
                  <a:lnTo>
                    <a:pt x="596" y="1936"/>
                  </a:lnTo>
                  <a:lnTo>
                    <a:pt x="600" y="1908"/>
                  </a:lnTo>
                  <a:lnTo>
                    <a:pt x="606" y="1880"/>
                  </a:lnTo>
                  <a:lnTo>
                    <a:pt x="614" y="1854"/>
                  </a:lnTo>
                  <a:close/>
                </a:path>
              </a:pathLst>
            </a:custGeom>
            <a:gradFill>
              <a:gsLst>
                <a:gs pos="59000">
                  <a:schemeClr val="bg1">
                    <a:alpha val="0"/>
                  </a:schemeClr>
                </a:gs>
                <a:gs pos="88000">
                  <a:schemeClr val="tx1">
                    <a:alpha val="43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8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51" name="그룹 345"/>
            <p:cNvGrpSpPr/>
            <p:nvPr userDrawn="1"/>
          </p:nvGrpSpPr>
          <p:grpSpPr>
            <a:xfrm>
              <a:off x="6921525" y="946116"/>
              <a:ext cx="1960576" cy="5048878"/>
              <a:chOff x="3403584" y="946116"/>
              <a:chExt cx="1960576" cy="5048878"/>
            </a:xfrm>
          </p:grpSpPr>
          <p:sp>
            <p:nvSpPr>
              <p:cNvPr id="56" name="Freeform 114"/>
              <p:cNvSpPr>
                <a:spLocks/>
              </p:cNvSpPr>
              <p:nvPr/>
            </p:nvSpPr>
            <p:spPr bwMode="auto">
              <a:xfrm>
                <a:off x="4335670" y="5547319"/>
                <a:ext cx="120650" cy="447675"/>
              </a:xfrm>
              <a:custGeom>
                <a:avLst/>
                <a:gdLst/>
                <a:ahLst/>
                <a:cxnLst>
                  <a:cxn ang="0">
                    <a:pos x="76" y="256"/>
                  </a:cxn>
                  <a:cxn ang="0">
                    <a:pos x="76" y="256"/>
                  </a:cxn>
                  <a:cxn ang="0">
                    <a:pos x="74" y="262"/>
                  </a:cxn>
                  <a:cxn ang="0">
                    <a:pos x="72" y="266"/>
                  </a:cxn>
                  <a:cxn ang="0">
                    <a:pos x="62" y="274"/>
                  </a:cxn>
                  <a:cxn ang="0">
                    <a:pos x="50" y="280"/>
                  </a:cxn>
                  <a:cxn ang="0">
                    <a:pos x="38" y="282"/>
                  </a:cxn>
                  <a:cxn ang="0">
                    <a:pos x="38" y="282"/>
                  </a:cxn>
                  <a:cxn ang="0">
                    <a:pos x="38" y="282"/>
                  </a:cxn>
                  <a:cxn ang="0">
                    <a:pos x="26" y="280"/>
                  </a:cxn>
                  <a:cxn ang="0">
                    <a:pos x="14" y="274"/>
                  </a:cxn>
                  <a:cxn ang="0">
                    <a:pos x="4" y="266"/>
                  </a:cxn>
                  <a:cxn ang="0">
                    <a:pos x="2" y="262"/>
                  </a:cxn>
                  <a:cxn ang="0">
                    <a:pos x="0" y="256"/>
                  </a:cxn>
                  <a:cxn ang="0">
                    <a:pos x="12" y="26"/>
                  </a:cxn>
                  <a:cxn ang="0">
                    <a:pos x="12" y="26"/>
                  </a:cxn>
                  <a:cxn ang="0">
                    <a:pos x="14" y="16"/>
                  </a:cxn>
                  <a:cxn ang="0">
                    <a:pos x="20" y="8"/>
                  </a:cxn>
                  <a:cxn ang="0">
                    <a:pos x="28" y="2"/>
                  </a:cxn>
                  <a:cxn ang="0">
                    <a:pos x="38" y="0"/>
                  </a:cxn>
                  <a:cxn ang="0">
                    <a:pos x="38" y="0"/>
                  </a:cxn>
                  <a:cxn ang="0">
                    <a:pos x="38" y="0"/>
                  </a:cxn>
                  <a:cxn ang="0">
                    <a:pos x="48" y="2"/>
                  </a:cxn>
                  <a:cxn ang="0">
                    <a:pos x="56" y="8"/>
                  </a:cxn>
                  <a:cxn ang="0">
                    <a:pos x="62" y="16"/>
                  </a:cxn>
                  <a:cxn ang="0">
                    <a:pos x="64" y="26"/>
                  </a:cxn>
                  <a:cxn ang="0">
                    <a:pos x="76" y="256"/>
                  </a:cxn>
                </a:cxnLst>
                <a:rect l="0" t="0" r="r" b="b"/>
                <a:pathLst>
                  <a:path w="76" h="282">
                    <a:moveTo>
                      <a:pt x="76" y="256"/>
                    </a:moveTo>
                    <a:lnTo>
                      <a:pt x="76" y="256"/>
                    </a:lnTo>
                    <a:lnTo>
                      <a:pt x="74" y="262"/>
                    </a:lnTo>
                    <a:lnTo>
                      <a:pt x="72" y="266"/>
                    </a:lnTo>
                    <a:lnTo>
                      <a:pt x="62" y="274"/>
                    </a:lnTo>
                    <a:lnTo>
                      <a:pt x="50" y="280"/>
                    </a:lnTo>
                    <a:lnTo>
                      <a:pt x="38" y="282"/>
                    </a:lnTo>
                    <a:lnTo>
                      <a:pt x="38" y="282"/>
                    </a:lnTo>
                    <a:lnTo>
                      <a:pt x="38" y="282"/>
                    </a:lnTo>
                    <a:lnTo>
                      <a:pt x="26" y="280"/>
                    </a:lnTo>
                    <a:lnTo>
                      <a:pt x="14" y="274"/>
                    </a:lnTo>
                    <a:lnTo>
                      <a:pt x="4" y="266"/>
                    </a:lnTo>
                    <a:lnTo>
                      <a:pt x="2" y="262"/>
                    </a:lnTo>
                    <a:lnTo>
                      <a:pt x="0" y="256"/>
                    </a:lnTo>
                    <a:lnTo>
                      <a:pt x="12" y="26"/>
                    </a:lnTo>
                    <a:lnTo>
                      <a:pt x="12" y="26"/>
                    </a:lnTo>
                    <a:lnTo>
                      <a:pt x="14" y="16"/>
                    </a:lnTo>
                    <a:lnTo>
                      <a:pt x="20" y="8"/>
                    </a:lnTo>
                    <a:lnTo>
                      <a:pt x="28" y="2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48" y="2"/>
                    </a:lnTo>
                    <a:lnTo>
                      <a:pt x="56" y="8"/>
                    </a:lnTo>
                    <a:lnTo>
                      <a:pt x="62" y="16"/>
                    </a:lnTo>
                    <a:lnTo>
                      <a:pt x="64" y="26"/>
                    </a:lnTo>
                    <a:lnTo>
                      <a:pt x="76" y="256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7" name="Freeform 5"/>
              <p:cNvSpPr>
                <a:spLocks/>
              </p:cNvSpPr>
              <p:nvPr/>
            </p:nvSpPr>
            <p:spPr bwMode="auto">
              <a:xfrm>
                <a:off x="3403584" y="946116"/>
                <a:ext cx="1952625" cy="4908550"/>
              </a:xfrm>
              <a:custGeom>
                <a:avLst/>
                <a:gdLst/>
                <a:ahLst/>
                <a:cxnLst>
                  <a:cxn ang="0">
                    <a:pos x="1210" y="1936"/>
                  </a:cxn>
                  <a:cxn ang="0">
                    <a:pos x="1216" y="2100"/>
                  </a:cxn>
                  <a:cxn ang="0">
                    <a:pos x="1184" y="2200"/>
                  </a:cxn>
                  <a:cxn ang="0">
                    <a:pos x="1180" y="2332"/>
                  </a:cxn>
                  <a:cxn ang="0">
                    <a:pos x="1132" y="2442"/>
                  </a:cxn>
                  <a:cxn ang="0">
                    <a:pos x="1108" y="2554"/>
                  </a:cxn>
                  <a:cxn ang="0">
                    <a:pos x="1058" y="2658"/>
                  </a:cxn>
                  <a:cxn ang="0">
                    <a:pos x="1018" y="2740"/>
                  </a:cxn>
                  <a:cxn ang="0">
                    <a:pos x="964" y="2844"/>
                  </a:cxn>
                  <a:cxn ang="0">
                    <a:pos x="910" y="2888"/>
                  </a:cxn>
                  <a:cxn ang="0">
                    <a:pos x="852" y="2994"/>
                  </a:cxn>
                  <a:cxn ang="0">
                    <a:pos x="790" y="2992"/>
                  </a:cxn>
                  <a:cxn ang="0">
                    <a:pos x="738" y="3066"/>
                  </a:cxn>
                  <a:cxn ang="0">
                    <a:pos x="674" y="3040"/>
                  </a:cxn>
                  <a:cxn ang="0">
                    <a:pos x="614" y="3092"/>
                  </a:cxn>
                  <a:cxn ang="0">
                    <a:pos x="546" y="3038"/>
                  </a:cxn>
                  <a:cxn ang="0">
                    <a:pos x="492" y="3066"/>
                  </a:cxn>
                  <a:cxn ang="0">
                    <a:pos x="424" y="2984"/>
                  </a:cxn>
                  <a:cxn ang="0">
                    <a:pos x="368" y="2962"/>
                  </a:cxn>
                  <a:cxn ang="0">
                    <a:pos x="304" y="2880"/>
                  </a:cxn>
                  <a:cxn ang="0">
                    <a:pos x="258" y="2816"/>
                  </a:cxn>
                  <a:cxn ang="0">
                    <a:pos x="198" y="2732"/>
                  </a:cxn>
                  <a:cxn ang="0">
                    <a:pos x="164" y="2630"/>
                  </a:cxn>
                  <a:cxn ang="0">
                    <a:pos x="106" y="2542"/>
                  </a:cxn>
                  <a:cxn ang="0">
                    <a:pos x="90" y="2414"/>
                  </a:cxn>
                  <a:cxn ang="0">
                    <a:pos x="48" y="2332"/>
                  </a:cxn>
                  <a:cxn ang="0">
                    <a:pos x="40" y="2172"/>
                  </a:cxn>
                  <a:cxn ang="0">
                    <a:pos x="18" y="2064"/>
                  </a:cxn>
                  <a:cxn ang="0">
                    <a:pos x="14" y="1908"/>
                  </a:cxn>
                  <a:cxn ang="0">
                    <a:pos x="16" y="1784"/>
                  </a:cxn>
                  <a:cxn ang="0">
                    <a:pos x="28" y="1614"/>
                  </a:cxn>
                  <a:cxn ang="0">
                    <a:pos x="64" y="1472"/>
                  </a:cxn>
                  <a:cxn ang="0">
                    <a:pos x="96" y="1278"/>
                  </a:cxn>
                  <a:cxn ang="0">
                    <a:pos x="156" y="1136"/>
                  </a:cxn>
                  <a:cxn ang="0">
                    <a:pos x="194" y="970"/>
                  </a:cxn>
                  <a:cxn ang="0">
                    <a:pos x="274" y="802"/>
                  </a:cxn>
                  <a:cxn ang="0">
                    <a:pos x="326" y="650"/>
                  </a:cxn>
                  <a:cxn ang="0">
                    <a:pos x="398" y="494"/>
                  </a:cxn>
                  <a:cxn ang="0">
                    <a:pos x="450" y="378"/>
                  </a:cxn>
                  <a:cxn ang="0">
                    <a:pos x="510" y="234"/>
                  </a:cxn>
                  <a:cxn ang="0">
                    <a:pos x="550" y="172"/>
                  </a:cxn>
                  <a:cxn ang="0">
                    <a:pos x="588" y="52"/>
                  </a:cxn>
                  <a:cxn ang="0">
                    <a:pos x="608" y="60"/>
                  </a:cxn>
                  <a:cxn ang="0">
                    <a:pos x="616" y="38"/>
                  </a:cxn>
                  <a:cxn ang="0">
                    <a:pos x="634" y="60"/>
                  </a:cxn>
                  <a:cxn ang="0">
                    <a:pos x="662" y="136"/>
                  </a:cxn>
                  <a:cxn ang="0">
                    <a:pos x="710" y="196"/>
                  </a:cxn>
                  <a:cxn ang="0">
                    <a:pos x="752" y="332"/>
                  </a:cxn>
                  <a:cxn ang="0">
                    <a:pos x="810" y="408"/>
                  </a:cxn>
                  <a:cxn ang="0">
                    <a:pos x="872" y="598"/>
                  </a:cxn>
                  <a:cxn ang="0">
                    <a:pos x="932" y="720"/>
                  </a:cxn>
                  <a:cxn ang="0">
                    <a:pos x="1000" y="910"/>
                  </a:cxn>
                  <a:cxn ang="0">
                    <a:pos x="1052" y="1056"/>
                  </a:cxn>
                  <a:cxn ang="0">
                    <a:pos x="1116" y="1246"/>
                  </a:cxn>
                  <a:cxn ang="0">
                    <a:pos x="1148" y="1396"/>
                  </a:cxn>
                  <a:cxn ang="0">
                    <a:pos x="1202" y="1580"/>
                  </a:cxn>
                  <a:cxn ang="0">
                    <a:pos x="1204" y="1716"/>
                  </a:cxn>
                </a:cxnLst>
                <a:rect l="0" t="0" r="r" b="b"/>
                <a:pathLst>
                  <a:path w="1230" h="3092">
                    <a:moveTo>
                      <a:pt x="1230" y="1854"/>
                    </a:moveTo>
                    <a:lnTo>
                      <a:pt x="1230" y="1854"/>
                    </a:lnTo>
                    <a:lnTo>
                      <a:pt x="1222" y="1880"/>
                    </a:lnTo>
                    <a:lnTo>
                      <a:pt x="1214" y="1908"/>
                    </a:lnTo>
                    <a:lnTo>
                      <a:pt x="1210" y="1936"/>
                    </a:lnTo>
                    <a:lnTo>
                      <a:pt x="1208" y="1966"/>
                    </a:lnTo>
                    <a:lnTo>
                      <a:pt x="1208" y="1998"/>
                    </a:lnTo>
                    <a:lnTo>
                      <a:pt x="1208" y="2030"/>
                    </a:lnTo>
                    <a:lnTo>
                      <a:pt x="1212" y="2064"/>
                    </a:lnTo>
                    <a:lnTo>
                      <a:pt x="1216" y="2100"/>
                    </a:lnTo>
                    <a:lnTo>
                      <a:pt x="1216" y="2100"/>
                    </a:lnTo>
                    <a:lnTo>
                      <a:pt x="1206" y="2122"/>
                    </a:lnTo>
                    <a:lnTo>
                      <a:pt x="1196" y="2146"/>
                    </a:lnTo>
                    <a:lnTo>
                      <a:pt x="1190" y="2172"/>
                    </a:lnTo>
                    <a:lnTo>
                      <a:pt x="1184" y="2200"/>
                    </a:lnTo>
                    <a:lnTo>
                      <a:pt x="1180" y="2228"/>
                    </a:lnTo>
                    <a:lnTo>
                      <a:pt x="1178" y="2262"/>
                    </a:lnTo>
                    <a:lnTo>
                      <a:pt x="1178" y="2296"/>
                    </a:lnTo>
                    <a:lnTo>
                      <a:pt x="1180" y="2332"/>
                    </a:lnTo>
                    <a:lnTo>
                      <a:pt x="1180" y="2332"/>
                    </a:lnTo>
                    <a:lnTo>
                      <a:pt x="1168" y="2348"/>
                    </a:lnTo>
                    <a:lnTo>
                      <a:pt x="1156" y="2368"/>
                    </a:lnTo>
                    <a:lnTo>
                      <a:pt x="1146" y="2390"/>
                    </a:lnTo>
                    <a:lnTo>
                      <a:pt x="1138" y="2414"/>
                    </a:lnTo>
                    <a:lnTo>
                      <a:pt x="1132" y="2442"/>
                    </a:lnTo>
                    <a:lnTo>
                      <a:pt x="1128" y="2472"/>
                    </a:lnTo>
                    <a:lnTo>
                      <a:pt x="1124" y="2506"/>
                    </a:lnTo>
                    <a:lnTo>
                      <a:pt x="1124" y="2542"/>
                    </a:lnTo>
                    <a:lnTo>
                      <a:pt x="1124" y="2542"/>
                    </a:lnTo>
                    <a:lnTo>
                      <a:pt x="1108" y="2554"/>
                    </a:lnTo>
                    <a:lnTo>
                      <a:pt x="1096" y="2568"/>
                    </a:lnTo>
                    <a:lnTo>
                      <a:pt x="1084" y="2584"/>
                    </a:lnTo>
                    <a:lnTo>
                      <a:pt x="1074" y="2606"/>
                    </a:lnTo>
                    <a:lnTo>
                      <a:pt x="1064" y="2630"/>
                    </a:lnTo>
                    <a:lnTo>
                      <a:pt x="1058" y="2658"/>
                    </a:lnTo>
                    <a:lnTo>
                      <a:pt x="1052" y="2690"/>
                    </a:lnTo>
                    <a:lnTo>
                      <a:pt x="1048" y="2726"/>
                    </a:lnTo>
                    <a:lnTo>
                      <a:pt x="1048" y="2726"/>
                    </a:lnTo>
                    <a:lnTo>
                      <a:pt x="1032" y="2732"/>
                    </a:lnTo>
                    <a:lnTo>
                      <a:pt x="1018" y="2740"/>
                    </a:lnTo>
                    <a:lnTo>
                      <a:pt x="1004" y="2752"/>
                    </a:lnTo>
                    <a:lnTo>
                      <a:pt x="992" y="2770"/>
                    </a:lnTo>
                    <a:lnTo>
                      <a:pt x="982" y="2790"/>
                    </a:lnTo>
                    <a:lnTo>
                      <a:pt x="972" y="2816"/>
                    </a:lnTo>
                    <a:lnTo>
                      <a:pt x="964" y="2844"/>
                    </a:lnTo>
                    <a:lnTo>
                      <a:pt x="956" y="2878"/>
                    </a:lnTo>
                    <a:lnTo>
                      <a:pt x="956" y="2878"/>
                    </a:lnTo>
                    <a:lnTo>
                      <a:pt x="940" y="2876"/>
                    </a:lnTo>
                    <a:lnTo>
                      <a:pt x="924" y="2880"/>
                    </a:lnTo>
                    <a:lnTo>
                      <a:pt x="910" y="2888"/>
                    </a:lnTo>
                    <a:lnTo>
                      <a:pt x="896" y="2900"/>
                    </a:lnTo>
                    <a:lnTo>
                      <a:pt x="884" y="2916"/>
                    </a:lnTo>
                    <a:lnTo>
                      <a:pt x="872" y="2938"/>
                    </a:lnTo>
                    <a:lnTo>
                      <a:pt x="862" y="2962"/>
                    </a:lnTo>
                    <a:lnTo>
                      <a:pt x="852" y="2994"/>
                    </a:lnTo>
                    <a:lnTo>
                      <a:pt x="852" y="2994"/>
                    </a:lnTo>
                    <a:lnTo>
                      <a:pt x="836" y="2986"/>
                    </a:lnTo>
                    <a:lnTo>
                      <a:pt x="820" y="2982"/>
                    </a:lnTo>
                    <a:lnTo>
                      <a:pt x="804" y="2984"/>
                    </a:lnTo>
                    <a:lnTo>
                      <a:pt x="790" y="2992"/>
                    </a:lnTo>
                    <a:lnTo>
                      <a:pt x="776" y="3002"/>
                    </a:lnTo>
                    <a:lnTo>
                      <a:pt x="762" y="3020"/>
                    </a:lnTo>
                    <a:lnTo>
                      <a:pt x="750" y="3040"/>
                    </a:lnTo>
                    <a:lnTo>
                      <a:pt x="738" y="3066"/>
                    </a:lnTo>
                    <a:lnTo>
                      <a:pt x="738" y="3066"/>
                    </a:lnTo>
                    <a:lnTo>
                      <a:pt x="722" y="3052"/>
                    </a:lnTo>
                    <a:lnTo>
                      <a:pt x="706" y="3044"/>
                    </a:lnTo>
                    <a:lnTo>
                      <a:pt x="690" y="3038"/>
                    </a:lnTo>
                    <a:lnTo>
                      <a:pt x="682" y="3038"/>
                    </a:lnTo>
                    <a:lnTo>
                      <a:pt x="674" y="3040"/>
                    </a:lnTo>
                    <a:lnTo>
                      <a:pt x="660" y="3046"/>
                    </a:lnTo>
                    <a:lnTo>
                      <a:pt x="644" y="3056"/>
                    </a:lnTo>
                    <a:lnTo>
                      <a:pt x="630" y="3072"/>
                    </a:lnTo>
                    <a:lnTo>
                      <a:pt x="614" y="3092"/>
                    </a:lnTo>
                    <a:lnTo>
                      <a:pt x="614" y="3092"/>
                    </a:lnTo>
                    <a:lnTo>
                      <a:pt x="600" y="3072"/>
                    </a:lnTo>
                    <a:lnTo>
                      <a:pt x="584" y="3056"/>
                    </a:lnTo>
                    <a:lnTo>
                      <a:pt x="570" y="3046"/>
                    </a:lnTo>
                    <a:lnTo>
                      <a:pt x="554" y="3040"/>
                    </a:lnTo>
                    <a:lnTo>
                      <a:pt x="546" y="3038"/>
                    </a:lnTo>
                    <a:lnTo>
                      <a:pt x="540" y="3038"/>
                    </a:lnTo>
                    <a:lnTo>
                      <a:pt x="524" y="3044"/>
                    </a:lnTo>
                    <a:lnTo>
                      <a:pt x="508" y="3052"/>
                    </a:lnTo>
                    <a:lnTo>
                      <a:pt x="492" y="3066"/>
                    </a:lnTo>
                    <a:lnTo>
                      <a:pt x="492" y="3066"/>
                    </a:lnTo>
                    <a:lnTo>
                      <a:pt x="480" y="3040"/>
                    </a:lnTo>
                    <a:lnTo>
                      <a:pt x="466" y="3020"/>
                    </a:lnTo>
                    <a:lnTo>
                      <a:pt x="452" y="3002"/>
                    </a:lnTo>
                    <a:lnTo>
                      <a:pt x="438" y="2992"/>
                    </a:lnTo>
                    <a:lnTo>
                      <a:pt x="424" y="2984"/>
                    </a:lnTo>
                    <a:lnTo>
                      <a:pt x="410" y="2982"/>
                    </a:lnTo>
                    <a:lnTo>
                      <a:pt x="394" y="2986"/>
                    </a:lnTo>
                    <a:lnTo>
                      <a:pt x="378" y="2994"/>
                    </a:lnTo>
                    <a:lnTo>
                      <a:pt x="378" y="2994"/>
                    </a:lnTo>
                    <a:lnTo>
                      <a:pt x="368" y="2962"/>
                    </a:lnTo>
                    <a:lnTo>
                      <a:pt x="356" y="2938"/>
                    </a:lnTo>
                    <a:lnTo>
                      <a:pt x="344" y="2916"/>
                    </a:lnTo>
                    <a:lnTo>
                      <a:pt x="332" y="2900"/>
                    </a:lnTo>
                    <a:lnTo>
                      <a:pt x="318" y="2888"/>
                    </a:lnTo>
                    <a:lnTo>
                      <a:pt x="304" y="2880"/>
                    </a:lnTo>
                    <a:lnTo>
                      <a:pt x="290" y="2876"/>
                    </a:lnTo>
                    <a:lnTo>
                      <a:pt x="274" y="2878"/>
                    </a:lnTo>
                    <a:lnTo>
                      <a:pt x="274" y="2878"/>
                    </a:lnTo>
                    <a:lnTo>
                      <a:pt x="266" y="2844"/>
                    </a:lnTo>
                    <a:lnTo>
                      <a:pt x="258" y="2816"/>
                    </a:lnTo>
                    <a:lnTo>
                      <a:pt x="248" y="2790"/>
                    </a:lnTo>
                    <a:lnTo>
                      <a:pt x="238" y="2770"/>
                    </a:lnTo>
                    <a:lnTo>
                      <a:pt x="226" y="2752"/>
                    </a:lnTo>
                    <a:lnTo>
                      <a:pt x="212" y="2740"/>
                    </a:lnTo>
                    <a:lnTo>
                      <a:pt x="198" y="2732"/>
                    </a:lnTo>
                    <a:lnTo>
                      <a:pt x="182" y="2726"/>
                    </a:lnTo>
                    <a:lnTo>
                      <a:pt x="182" y="2726"/>
                    </a:lnTo>
                    <a:lnTo>
                      <a:pt x="178" y="2690"/>
                    </a:lnTo>
                    <a:lnTo>
                      <a:pt x="172" y="2658"/>
                    </a:lnTo>
                    <a:lnTo>
                      <a:pt x="164" y="2630"/>
                    </a:lnTo>
                    <a:lnTo>
                      <a:pt x="156" y="2606"/>
                    </a:lnTo>
                    <a:lnTo>
                      <a:pt x="146" y="2584"/>
                    </a:lnTo>
                    <a:lnTo>
                      <a:pt x="134" y="2568"/>
                    </a:lnTo>
                    <a:lnTo>
                      <a:pt x="120" y="2554"/>
                    </a:lnTo>
                    <a:lnTo>
                      <a:pt x="106" y="2542"/>
                    </a:lnTo>
                    <a:lnTo>
                      <a:pt x="106" y="2542"/>
                    </a:lnTo>
                    <a:lnTo>
                      <a:pt x="104" y="2506"/>
                    </a:lnTo>
                    <a:lnTo>
                      <a:pt x="102" y="2472"/>
                    </a:lnTo>
                    <a:lnTo>
                      <a:pt x="98" y="2442"/>
                    </a:lnTo>
                    <a:lnTo>
                      <a:pt x="90" y="2414"/>
                    </a:lnTo>
                    <a:lnTo>
                      <a:pt x="84" y="2390"/>
                    </a:lnTo>
                    <a:lnTo>
                      <a:pt x="74" y="2368"/>
                    </a:lnTo>
                    <a:lnTo>
                      <a:pt x="62" y="2348"/>
                    </a:lnTo>
                    <a:lnTo>
                      <a:pt x="48" y="2332"/>
                    </a:lnTo>
                    <a:lnTo>
                      <a:pt x="48" y="2332"/>
                    </a:lnTo>
                    <a:lnTo>
                      <a:pt x="50" y="2296"/>
                    </a:lnTo>
                    <a:lnTo>
                      <a:pt x="50" y="2262"/>
                    </a:lnTo>
                    <a:lnTo>
                      <a:pt x="48" y="2228"/>
                    </a:lnTo>
                    <a:lnTo>
                      <a:pt x="46" y="2200"/>
                    </a:lnTo>
                    <a:lnTo>
                      <a:pt x="40" y="2172"/>
                    </a:lnTo>
                    <a:lnTo>
                      <a:pt x="32" y="2146"/>
                    </a:lnTo>
                    <a:lnTo>
                      <a:pt x="24" y="2122"/>
                    </a:lnTo>
                    <a:lnTo>
                      <a:pt x="12" y="2100"/>
                    </a:lnTo>
                    <a:lnTo>
                      <a:pt x="12" y="2100"/>
                    </a:lnTo>
                    <a:lnTo>
                      <a:pt x="18" y="2064"/>
                    </a:lnTo>
                    <a:lnTo>
                      <a:pt x="20" y="2030"/>
                    </a:lnTo>
                    <a:lnTo>
                      <a:pt x="22" y="1998"/>
                    </a:lnTo>
                    <a:lnTo>
                      <a:pt x="22" y="1966"/>
                    </a:lnTo>
                    <a:lnTo>
                      <a:pt x="18" y="1936"/>
                    </a:lnTo>
                    <a:lnTo>
                      <a:pt x="14" y="1908"/>
                    </a:lnTo>
                    <a:lnTo>
                      <a:pt x="8" y="1880"/>
                    </a:lnTo>
                    <a:lnTo>
                      <a:pt x="0" y="1854"/>
                    </a:lnTo>
                    <a:lnTo>
                      <a:pt x="0" y="1854"/>
                    </a:lnTo>
                    <a:lnTo>
                      <a:pt x="8" y="1818"/>
                    </a:lnTo>
                    <a:lnTo>
                      <a:pt x="16" y="1784"/>
                    </a:lnTo>
                    <a:lnTo>
                      <a:pt x="20" y="1750"/>
                    </a:lnTo>
                    <a:lnTo>
                      <a:pt x="24" y="1716"/>
                    </a:lnTo>
                    <a:lnTo>
                      <a:pt x="28" y="1682"/>
                    </a:lnTo>
                    <a:lnTo>
                      <a:pt x="28" y="1648"/>
                    </a:lnTo>
                    <a:lnTo>
                      <a:pt x="28" y="1614"/>
                    </a:lnTo>
                    <a:lnTo>
                      <a:pt x="26" y="1580"/>
                    </a:lnTo>
                    <a:lnTo>
                      <a:pt x="26" y="1580"/>
                    </a:lnTo>
                    <a:lnTo>
                      <a:pt x="40" y="1544"/>
                    </a:lnTo>
                    <a:lnTo>
                      <a:pt x="52" y="1508"/>
                    </a:lnTo>
                    <a:lnTo>
                      <a:pt x="64" y="1472"/>
                    </a:lnTo>
                    <a:lnTo>
                      <a:pt x="74" y="1434"/>
                    </a:lnTo>
                    <a:lnTo>
                      <a:pt x="82" y="1396"/>
                    </a:lnTo>
                    <a:lnTo>
                      <a:pt x="88" y="1358"/>
                    </a:lnTo>
                    <a:lnTo>
                      <a:pt x="92" y="1320"/>
                    </a:lnTo>
                    <a:lnTo>
                      <a:pt x="96" y="1278"/>
                    </a:lnTo>
                    <a:lnTo>
                      <a:pt x="96" y="1278"/>
                    </a:lnTo>
                    <a:lnTo>
                      <a:pt x="114" y="1246"/>
                    </a:lnTo>
                    <a:lnTo>
                      <a:pt x="130" y="1210"/>
                    </a:lnTo>
                    <a:lnTo>
                      <a:pt x="144" y="1174"/>
                    </a:lnTo>
                    <a:lnTo>
                      <a:pt x="156" y="1136"/>
                    </a:lnTo>
                    <a:lnTo>
                      <a:pt x="168" y="1098"/>
                    </a:lnTo>
                    <a:lnTo>
                      <a:pt x="178" y="1056"/>
                    </a:lnTo>
                    <a:lnTo>
                      <a:pt x="186" y="1014"/>
                    </a:lnTo>
                    <a:lnTo>
                      <a:pt x="194" y="970"/>
                    </a:lnTo>
                    <a:lnTo>
                      <a:pt x="194" y="970"/>
                    </a:lnTo>
                    <a:lnTo>
                      <a:pt x="212" y="940"/>
                    </a:lnTo>
                    <a:lnTo>
                      <a:pt x="230" y="910"/>
                    </a:lnTo>
                    <a:lnTo>
                      <a:pt x="246" y="876"/>
                    </a:lnTo>
                    <a:lnTo>
                      <a:pt x="260" y="840"/>
                    </a:lnTo>
                    <a:lnTo>
                      <a:pt x="274" y="802"/>
                    </a:lnTo>
                    <a:lnTo>
                      <a:pt x="286" y="762"/>
                    </a:lnTo>
                    <a:lnTo>
                      <a:pt x="298" y="720"/>
                    </a:lnTo>
                    <a:lnTo>
                      <a:pt x="308" y="674"/>
                    </a:lnTo>
                    <a:lnTo>
                      <a:pt x="308" y="674"/>
                    </a:lnTo>
                    <a:lnTo>
                      <a:pt x="326" y="650"/>
                    </a:lnTo>
                    <a:lnTo>
                      <a:pt x="342" y="626"/>
                    </a:lnTo>
                    <a:lnTo>
                      <a:pt x="358" y="598"/>
                    </a:lnTo>
                    <a:lnTo>
                      <a:pt x="372" y="566"/>
                    </a:lnTo>
                    <a:lnTo>
                      <a:pt x="386" y="532"/>
                    </a:lnTo>
                    <a:lnTo>
                      <a:pt x="398" y="494"/>
                    </a:lnTo>
                    <a:lnTo>
                      <a:pt x="410" y="452"/>
                    </a:lnTo>
                    <a:lnTo>
                      <a:pt x="420" y="408"/>
                    </a:lnTo>
                    <a:lnTo>
                      <a:pt x="420" y="408"/>
                    </a:lnTo>
                    <a:lnTo>
                      <a:pt x="436" y="394"/>
                    </a:lnTo>
                    <a:lnTo>
                      <a:pt x="450" y="378"/>
                    </a:lnTo>
                    <a:lnTo>
                      <a:pt x="464" y="356"/>
                    </a:lnTo>
                    <a:lnTo>
                      <a:pt x="476" y="332"/>
                    </a:lnTo>
                    <a:lnTo>
                      <a:pt x="488" y="302"/>
                    </a:lnTo>
                    <a:lnTo>
                      <a:pt x="500" y="270"/>
                    </a:lnTo>
                    <a:lnTo>
                      <a:pt x="510" y="234"/>
                    </a:lnTo>
                    <a:lnTo>
                      <a:pt x="518" y="196"/>
                    </a:lnTo>
                    <a:lnTo>
                      <a:pt x="518" y="196"/>
                    </a:lnTo>
                    <a:lnTo>
                      <a:pt x="530" y="192"/>
                    </a:lnTo>
                    <a:lnTo>
                      <a:pt x="540" y="184"/>
                    </a:lnTo>
                    <a:lnTo>
                      <a:pt x="550" y="172"/>
                    </a:lnTo>
                    <a:lnTo>
                      <a:pt x="560" y="156"/>
                    </a:lnTo>
                    <a:lnTo>
                      <a:pt x="568" y="136"/>
                    </a:lnTo>
                    <a:lnTo>
                      <a:pt x="576" y="112"/>
                    </a:lnTo>
                    <a:lnTo>
                      <a:pt x="582" y="84"/>
                    </a:lnTo>
                    <a:lnTo>
                      <a:pt x="588" y="52"/>
                    </a:lnTo>
                    <a:lnTo>
                      <a:pt x="588" y="52"/>
                    </a:lnTo>
                    <a:lnTo>
                      <a:pt x="594" y="60"/>
                    </a:lnTo>
                    <a:lnTo>
                      <a:pt x="600" y="64"/>
                    </a:lnTo>
                    <a:lnTo>
                      <a:pt x="604" y="64"/>
                    </a:lnTo>
                    <a:lnTo>
                      <a:pt x="608" y="60"/>
                    </a:lnTo>
                    <a:lnTo>
                      <a:pt x="610" y="50"/>
                    </a:lnTo>
                    <a:lnTo>
                      <a:pt x="612" y="38"/>
                    </a:lnTo>
                    <a:lnTo>
                      <a:pt x="614" y="0"/>
                    </a:lnTo>
                    <a:lnTo>
                      <a:pt x="614" y="0"/>
                    </a:lnTo>
                    <a:lnTo>
                      <a:pt x="616" y="38"/>
                    </a:lnTo>
                    <a:lnTo>
                      <a:pt x="618" y="50"/>
                    </a:lnTo>
                    <a:lnTo>
                      <a:pt x="622" y="60"/>
                    </a:lnTo>
                    <a:lnTo>
                      <a:pt x="626" y="64"/>
                    </a:lnTo>
                    <a:lnTo>
                      <a:pt x="630" y="64"/>
                    </a:lnTo>
                    <a:lnTo>
                      <a:pt x="634" y="60"/>
                    </a:lnTo>
                    <a:lnTo>
                      <a:pt x="640" y="52"/>
                    </a:lnTo>
                    <a:lnTo>
                      <a:pt x="640" y="52"/>
                    </a:lnTo>
                    <a:lnTo>
                      <a:pt x="648" y="84"/>
                    </a:lnTo>
                    <a:lnTo>
                      <a:pt x="654" y="112"/>
                    </a:lnTo>
                    <a:lnTo>
                      <a:pt x="662" y="136"/>
                    </a:lnTo>
                    <a:lnTo>
                      <a:pt x="670" y="156"/>
                    </a:lnTo>
                    <a:lnTo>
                      <a:pt x="678" y="172"/>
                    </a:lnTo>
                    <a:lnTo>
                      <a:pt x="688" y="184"/>
                    </a:lnTo>
                    <a:lnTo>
                      <a:pt x="700" y="192"/>
                    </a:lnTo>
                    <a:lnTo>
                      <a:pt x="710" y="196"/>
                    </a:lnTo>
                    <a:lnTo>
                      <a:pt x="710" y="196"/>
                    </a:lnTo>
                    <a:lnTo>
                      <a:pt x="720" y="234"/>
                    </a:lnTo>
                    <a:lnTo>
                      <a:pt x="730" y="270"/>
                    </a:lnTo>
                    <a:lnTo>
                      <a:pt x="742" y="302"/>
                    </a:lnTo>
                    <a:lnTo>
                      <a:pt x="752" y="332"/>
                    </a:lnTo>
                    <a:lnTo>
                      <a:pt x="766" y="356"/>
                    </a:lnTo>
                    <a:lnTo>
                      <a:pt x="780" y="378"/>
                    </a:lnTo>
                    <a:lnTo>
                      <a:pt x="794" y="394"/>
                    </a:lnTo>
                    <a:lnTo>
                      <a:pt x="810" y="408"/>
                    </a:lnTo>
                    <a:lnTo>
                      <a:pt x="810" y="408"/>
                    </a:lnTo>
                    <a:lnTo>
                      <a:pt x="820" y="452"/>
                    </a:lnTo>
                    <a:lnTo>
                      <a:pt x="832" y="494"/>
                    </a:lnTo>
                    <a:lnTo>
                      <a:pt x="844" y="532"/>
                    </a:lnTo>
                    <a:lnTo>
                      <a:pt x="858" y="566"/>
                    </a:lnTo>
                    <a:lnTo>
                      <a:pt x="872" y="598"/>
                    </a:lnTo>
                    <a:lnTo>
                      <a:pt x="888" y="626"/>
                    </a:lnTo>
                    <a:lnTo>
                      <a:pt x="904" y="650"/>
                    </a:lnTo>
                    <a:lnTo>
                      <a:pt x="922" y="674"/>
                    </a:lnTo>
                    <a:lnTo>
                      <a:pt x="922" y="674"/>
                    </a:lnTo>
                    <a:lnTo>
                      <a:pt x="932" y="720"/>
                    </a:lnTo>
                    <a:lnTo>
                      <a:pt x="942" y="762"/>
                    </a:lnTo>
                    <a:lnTo>
                      <a:pt x="956" y="802"/>
                    </a:lnTo>
                    <a:lnTo>
                      <a:pt x="968" y="840"/>
                    </a:lnTo>
                    <a:lnTo>
                      <a:pt x="984" y="876"/>
                    </a:lnTo>
                    <a:lnTo>
                      <a:pt x="1000" y="910"/>
                    </a:lnTo>
                    <a:lnTo>
                      <a:pt x="1016" y="940"/>
                    </a:lnTo>
                    <a:lnTo>
                      <a:pt x="1034" y="970"/>
                    </a:lnTo>
                    <a:lnTo>
                      <a:pt x="1034" y="970"/>
                    </a:lnTo>
                    <a:lnTo>
                      <a:pt x="1042" y="1014"/>
                    </a:lnTo>
                    <a:lnTo>
                      <a:pt x="1052" y="1056"/>
                    </a:lnTo>
                    <a:lnTo>
                      <a:pt x="1062" y="1098"/>
                    </a:lnTo>
                    <a:lnTo>
                      <a:pt x="1072" y="1136"/>
                    </a:lnTo>
                    <a:lnTo>
                      <a:pt x="1086" y="1174"/>
                    </a:lnTo>
                    <a:lnTo>
                      <a:pt x="1100" y="1210"/>
                    </a:lnTo>
                    <a:lnTo>
                      <a:pt x="1116" y="1246"/>
                    </a:lnTo>
                    <a:lnTo>
                      <a:pt x="1134" y="1278"/>
                    </a:lnTo>
                    <a:lnTo>
                      <a:pt x="1134" y="1278"/>
                    </a:lnTo>
                    <a:lnTo>
                      <a:pt x="1136" y="1320"/>
                    </a:lnTo>
                    <a:lnTo>
                      <a:pt x="1142" y="1358"/>
                    </a:lnTo>
                    <a:lnTo>
                      <a:pt x="1148" y="1396"/>
                    </a:lnTo>
                    <a:lnTo>
                      <a:pt x="1156" y="1434"/>
                    </a:lnTo>
                    <a:lnTo>
                      <a:pt x="1166" y="1472"/>
                    </a:lnTo>
                    <a:lnTo>
                      <a:pt x="1176" y="1508"/>
                    </a:lnTo>
                    <a:lnTo>
                      <a:pt x="1188" y="1544"/>
                    </a:lnTo>
                    <a:lnTo>
                      <a:pt x="1202" y="1580"/>
                    </a:lnTo>
                    <a:lnTo>
                      <a:pt x="1202" y="1580"/>
                    </a:lnTo>
                    <a:lnTo>
                      <a:pt x="1200" y="1614"/>
                    </a:lnTo>
                    <a:lnTo>
                      <a:pt x="1200" y="1648"/>
                    </a:lnTo>
                    <a:lnTo>
                      <a:pt x="1202" y="1682"/>
                    </a:lnTo>
                    <a:lnTo>
                      <a:pt x="1204" y="1716"/>
                    </a:lnTo>
                    <a:lnTo>
                      <a:pt x="1208" y="1750"/>
                    </a:lnTo>
                    <a:lnTo>
                      <a:pt x="1214" y="1784"/>
                    </a:lnTo>
                    <a:lnTo>
                      <a:pt x="1220" y="1818"/>
                    </a:lnTo>
                    <a:lnTo>
                      <a:pt x="1230" y="1854"/>
                    </a:lnTo>
                    <a:close/>
                  </a:path>
                </a:pathLst>
              </a:custGeom>
              <a:gradFill>
                <a:gsLst>
                  <a:gs pos="36000">
                    <a:schemeClr val="accent3"/>
                  </a:gs>
                  <a:gs pos="92000">
                    <a:schemeClr val="accent4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8" name="Freeform 34"/>
              <p:cNvSpPr>
                <a:spLocks/>
              </p:cNvSpPr>
              <p:nvPr/>
            </p:nvSpPr>
            <p:spPr bwMode="auto">
              <a:xfrm>
                <a:off x="4389435" y="961961"/>
                <a:ext cx="974725" cy="4908550"/>
              </a:xfrm>
              <a:custGeom>
                <a:avLst/>
                <a:gdLst/>
                <a:ahLst/>
                <a:cxnLst>
                  <a:cxn ang="0">
                    <a:pos x="606" y="1818"/>
                  </a:cxn>
                  <a:cxn ang="0">
                    <a:pos x="590" y="1716"/>
                  </a:cxn>
                  <a:cxn ang="0">
                    <a:pos x="586" y="1614"/>
                  </a:cxn>
                  <a:cxn ang="0">
                    <a:pos x="574" y="1544"/>
                  </a:cxn>
                  <a:cxn ang="0">
                    <a:pos x="542" y="1434"/>
                  </a:cxn>
                  <a:cxn ang="0">
                    <a:pos x="522" y="1320"/>
                  </a:cxn>
                  <a:cxn ang="0">
                    <a:pos x="502" y="1246"/>
                  </a:cxn>
                  <a:cxn ang="0">
                    <a:pos x="458" y="1136"/>
                  </a:cxn>
                  <a:cxn ang="0">
                    <a:pos x="428" y="1014"/>
                  </a:cxn>
                  <a:cxn ang="0">
                    <a:pos x="402" y="940"/>
                  </a:cxn>
                  <a:cxn ang="0">
                    <a:pos x="354" y="840"/>
                  </a:cxn>
                  <a:cxn ang="0">
                    <a:pos x="318" y="720"/>
                  </a:cxn>
                  <a:cxn ang="0">
                    <a:pos x="290" y="650"/>
                  </a:cxn>
                  <a:cxn ang="0">
                    <a:pos x="242" y="566"/>
                  </a:cxn>
                  <a:cxn ang="0">
                    <a:pos x="206" y="452"/>
                  </a:cxn>
                  <a:cxn ang="0">
                    <a:pos x="180" y="394"/>
                  </a:cxn>
                  <a:cxn ang="0">
                    <a:pos x="138" y="332"/>
                  </a:cxn>
                  <a:cxn ang="0">
                    <a:pos x="106" y="234"/>
                  </a:cxn>
                  <a:cxn ang="0">
                    <a:pos x="84" y="192"/>
                  </a:cxn>
                  <a:cxn ang="0">
                    <a:pos x="56" y="156"/>
                  </a:cxn>
                  <a:cxn ang="0">
                    <a:pos x="32" y="84"/>
                  </a:cxn>
                  <a:cxn ang="0">
                    <a:pos x="20" y="60"/>
                  </a:cxn>
                  <a:cxn ang="0">
                    <a:pos x="8" y="60"/>
                  </a:cxn>
                  <a:cxn ang="0">
                    <a:pos x="0" y="0"/>
                  </a:cxn>
                  <a:cxn ang="0">
                    <a:pos x="16" y="3072"/>
                  </a:cxn>
                  <a:cxn ang="0">
                    <a:pos x="60" y="3040"/>
                  </a:cxn>
                  <a:cxn ang="0">
                    <a:pos x="92" y="3044"/>
                  </a:cxn>
                  <a:cxn ang="0">
                    <a:pos x="122" y="3066"/>
                  </a:cxn>
                  <a:cxn ang="0">
                    <a:pos x="162" y="3002"/>
                  </a:cxn>
                  <a:cxn ang="0">
                    <a:pos x="206" y="2982"/>
                  </a:cxn>
                  <a:cxn ang="0">
                    <a:pos x="238" y="2994"/>
                  </a:cxn>
                  <a:cxn ang="0">
                    <a:pos x="270" y="2916"/>
                  </a:cxn>
                  <a:cxn ang="0">
                    <a:pos x="310" y="2880"/>
                  </a:cxn>
                  <a:cxn ang="0">
                    <a:pos x="342" y="2878"/>
                  </a:cxn>
                  <a:cxn ang="0">
                    <a:pos x="368" y="2790"/>
                  </a:cxn>
                  <a:cxn ang="0">
                    <a:pos x="402" y="2740"/>
                  </a:cxn>
                  <a:cxn ang="0">
                    <a:pos x="434" y="2726"/>
                  </a:cxn>
                  <a:cxn ang="0">
                    <a:pos x="450" y="2630"/>
                  </a:cxn>
                  <a:cxn ang="0">
                    <a:pos x="480" y="2568"/>
                  </a:cxn>
                  <a:cxn ang="0">
                    <a:pos x="508" y="2542"/>
                  </a:cxn>
                  <a:cxn ang="0">
                    <a:pos x="518" y="2442"/>
                  </a:cxn>
                  <a:cxn ang="0">
                    <a:pos x="542" y="2368"/>
                  </a:cxn>
                  <a:cxn ang="0">
                    <a:pos x="566" y="2332"/>
                  </a:cxn>
                  <a:cxn ang="0">
                    <a:pos x="566" y="2228"/>
                  </a:cxn>
                  <a:cxn ang="0">
                    <a:pos x="582" y="2146"/>
                  </a:cxn>
                  <a:cxn ang="0">
                    <a:pos x="602" y="2100"/>
                  </a:cxn>
                  <a:cxn ang="0">
                    <a:pos x="594" y="1998"/>
                  </a:cxn>
                  <a:cxn ang="0">
                    <a:pos x="600" y="1908"/>
                  </a:cxn>
                </a:cxnLst>
                <a:rect l="0" t="0" r="r" b="b"/>
                <a:pathLst>
                  <a:path w="614" h="3092">
                    <a:moveTo>
                      <a:pt x="614" y="1854"/>
                    </a:moveTo>
                    <a:lnTo>
                      <a:pt x="614" y="1854"/>
                    </a:lnTo>
                    <a:lnTo>
                      <a:pt x="606" y="1818"/>
                    </a:lnTo>
                    <a:lnTo>
                      <a:pt x="600" y="1784"/>
                    </a:lnTo>
                    <a:lnTo>
                      <a:pt x="594" y="1750"/>
                    </a:lnTo>
                    <a:lnTo>
                      <a:pt x="590" y="1716"/>
                    </a:lnTo>
                    <a:lnTo>
                      <a:pt x="588" y="1682"/>
                    </a:lnTo>
                    <a:lnTo>
                      <a:pt x="586" y="1648"/>
                    </a:lnTo>
                    <a:lnTo>
                      <a:pt x="586" y="1614"/>
                    </a:lnTo>
                    <a:lnTo>
                      <a:pt x="588" y="1580"/>
                    </a:lnTo>
                    <a:lnTo>
                      <a:pt x="588" y="1580"/>
                    </a:lnTo>
                    <a:lnTo>
                      <a:pt x="574" y="1544"/>
                    </a:lnTo>
                    <a:lnTo>
                      <a:pt x="562" y="1508"/>
                    </a:lnTo>
                    <a:lnTo>
                      <a:pt x="552" y="1472"/>
                    </a:lnTo>
                    <a:lnTo>
                      <a:pt x="542" y="1434"/>
                    </a:lnTo>
                    <a:lnTo>
                      <a:pt x="534" y="1396"/>
                    </a:lnTo>
                    <a:lnTo>
                      <a:pt x="528" y="1358"/>
                    </a:lnTo>
                    <a:lnTo>
                      <a:pt x="522" y="1320"/>
                    </a:lnTo>
                    <a:lnTo>
                      <a:pt x="518" y="1278"/>
                    </a:lnTo>
                    <a:lnTo>
                      <a:pt x="518" y="1278"/>
                    </a:lnTo>
                    <a:lnTo>
                      <a:pt x="502" y="1246"/>
                    </a:lnTo>
                    <a:lnTo>
                      <a:pt x="486" y="1210"/>
                    </a:lnTo>
                    <a:lnTo>
                      <a:pt x="472" y="1174"/>
                    </a:lnTo>
                    <a:lnTo>
                      <a:pt x="458" y="1136"/>
                    </a:lnTo>
                    <a:lnTo>
                      <a:pt x="446" y="1098"/>
                    </a:lnTo>
                    <a:lnTo>
                      <a:pt x="436" y="1056"/>
                    </a:lnTo>
                    <a:lnTo>
                      <a:pt x="428" y="1014"/>
                    </a:lnTo>
                    <a:lnTo>
                      <a:pt x="420" y="970"/>
                    </a:lnTo>
                    <a:lnTo>
                      <a:pt x="420" y="970"/>
                    </a:lnTo>
                    <a:lnTo>
                      <a:pt x="402" y="940"/>
                    </a:lnTo>
                    <a:lnTo>
                      <a:pt x="384" y="910"/>
                    </a:lnTo>
                    <a:lnTo>
                      <a:pt x="368" y="876"/>
                    </a:lnTo>
                    <a:lnTo>
                      <a:pt x="354" y="840"/>
                    </a:lnTo>
                    <a:lnTo>
                      <a:pt x="340" y="802"/>
                    </a:lnTo>
                    <a:lnTo>
                      <a:pt x="328" y="762"/>
                    </a:lnTo>
                    <a:lnTo>
                      <a:pt x="318" y="720"/>
                    </a:lnTo>
                    <a:lnTo>
                      <a:pt x="308" y="674"/>
                    </a:lnTo>
                    <a:lnTo>
                      <a:pt x="308" y="674"/>
                    </a:lnTo>
                    <a:lnTo>
                      <a:pt x="290" y="650"/>
                    </a:lnTo>
                    <a:lnTo>
                      <a:pt x="274" y="626"/>
                    </a:lnTo>
                    <a:lnTo>
                      <a:pt x="258" y="598"/>
                    </a:lnTo>
                    <a:lnTo>
                      <a:pt x="242" y="566"/>
                    </a:lnTo>
                    <a:lnTo>
                      <a:pt x="230" y="532"/>
                    </a:lnTo>
                    <a:lnTo>
                      <a:pt x="216" y="494"/>
                    </a:lnTo>
                    <a:lnTo>
                      <a:pt x="206" y="452"/>
                    </a:lnTo>
                    <a:lnTo>
                      <a:pt x="194" y="408"/>
                    </a:lnTo>
                    <a:lnTo>
                      <a:pt x="194" y="408"/>
                    </a:lnTo>
                    <a:lnTo>
                      <a:pt x="180" y="394"/>
                    </a:lnTo>
                    <a:lnTo>
                      <a:pt x="164" y="378"/>
                    </a:lnTo>
                    <a:lnTo>
                      <a:pt x="152" y="356"/>
                    </a:lnTo>
                    <a:lnTo>
                      <a:pt x="138" y="332"/>
                    </a:lnTo>
                    <a:lnTo>
                      <a:pt x="126" y="302"/>
                    </a:lnTo>
                    <a:lnTo>
                      <a:pt x="116" y="270"/>
                    </a:lnTo>
                    <a:lnTo>
                      <a:pt x="106" y="234"/>
                    </a:lnTo>
                    <a:lnTo>
                      <a:pt x="96" y="196"/>
                    </a:lnTo>
                    <a:lnTo>
                      <a:pt x="96" y="196"/>
                    </a:lnTo>
                    <a:lnTo>
                      <a:pt x="84" y="192"/>
                    </a:lnTo>
                    <a:lnTo>
                      <a:pt x="74" y="184"/>
                    </a:lnTo>
                    <a:lnTo>
                      <a:pt x="64" y="172"/>
                    </a:lnTo>
                    <a:lnTo>
                      <a:pt x="56" y="156"/>
                    </a:lnTo>
                    <a:lnTo>
                      <a:pt x="48" y="136"/>
                    </a:lnTo>
                    <a:lnTo>
                      <a:pt x="40" y="112"/>
                    </a:lnTo>
                    <a:lnTo>
                      <a:pt x="32" y="84"/>
                    </a:lnTo>
                    <a:lnTo>
                      <a:pt x="26" y="52"/>
                    </a:lnTo>
                    <a:lnTo>
                      <a:pt x="26" y="52"/>
                    </a:lnTo>
                    <a:lnTo>
                      <a:pt x="20" y="60"/>
                    </a:lnTo>
                    <a:lnTo>
                      <a:pt x="16" y="64"/>
                    </a:lnTo>
                    <a:lnTo>
                      <a:pt x="10" y="64"/>
                    </a:lnTo>
                    <a:lnTo>
                      <a:pt x="8" y="60"/>
                    </a:lnTo>
                    <a:lnTo>
                      <a:pt x="4" y="50"/>
                    </a:lnTo>
                    <a:lnTo>
                      <a:pt x="2" y="38"/>
                    </a:lnTo>
                    <a:lnTo>
                      <a:pt x="0" y="0"/>
                    </a:lnTo>
                    <a:lnTo>
                      <a:pt x="0" y="3092"/>
                    </a:lnTo>
                    <a:lnTo>
                      <a:pt x="0" y="3092"/>
                    </a:lnTo>
                    <a:lnTo>
                      <a:pt x="16" y="3072"/>
                    </a:lnTo>
                    <a:lnTo>
                      <a:pt x="30" y="3056"/>
                    </a:lnTo>
                    <a:lnTo>
                      <a:pt x="46" y="3046"/>
                    </a:lnTo>
                    <a:lnTo>
                      <a:pt x="60" y="3040"/>
                    </a:lnTo>
                    <a:lnTo>
                      <a:pt x="68" y="3038"/>
                    </a:lnTo>
                    <a:lnTo>
                      <a:pt x="76" y="3038"/>
                    </a:lnTo>
                    <a:lnTo>
                      <a:pt x="92" y="3044"/>
                    </a:lnTo>
                    <a:lnTo>
                      <a:pt x="106" y="3052"/>
                    </a:lnTo>
                    <a:lnTo>
                      <a:pt x="122" y="3066"/>
                    </a:lnTo>
                    <a:lnTo>
                      <a:pt x="122" y="3066"/>
                    </a:lnTo>
                    <a:lnTo>
                      <a:pt x="136" y="3040"/>
                    </a:lnTo>
                    <a:lnTo>
                      <a:pt x="148" y="3020"/>
                    </a:lnTo>
                    <a:lnTo>
                      <a:pt x="162" y="3002"/>
                    </a:lnTo>
                    <a:lnTo>
                      <a:pt x="176" y="2992"/>
                    </a:lnTo>
                    <a:lnTo>
                      <a:pt x="190" y="2984"/>
                    </a:lnTo>
                    <a:lnTo>
                      <a:pt x="206" y="2982"/>
                    </a:lnTo>
                    <a:lnTo>
                      <a:pt x="222" y="2986"/>
                    </a:lnTo>
                    <a:lnTo>
                      <a:pt x="238" y="2994"/>
                    </a:lnTo>
                    <a:lnTo>
                      <a:pt x="238" y="2994"/>
                    </a:lnTo>
                    <a:lnTo>
                      <a:pt x="248" y="2962"/>
                    </a:lnTo>
                    <a:lnTo>
                      <a:pt x="258" y="2938"/>
                    </a:lnTo>
                    <a:lnTo>
                      <a:pt x="270" y="2916"/>
                    </a:lnTo>
                    <a:lnTo>
                      <a:pt x="282" y="2900"/>
                    </a:lnTo>
                    <a:lnTo>
                      <a:pt x="296" y="2888"/>
                    </a:lnTo>
                    <a:lnTo>
                      <a:pt x="310" y="2880"/>
                    </a:lnTo>
                    <a:lnTo>
                      <a:pt x="326" y="2876"/>
                    </a:lnTo>
                    <a:lnTo>
                      <a:pt x="342" y="2878"/>
                    </a:lnTo>
                    <a:lnTo>
                      <a:pt x="342" y="2878"/>
                    </a:lnTo>
                    <a:lnTo>
                      <a:pt x="350" y="2844"/>
                    </a:lnTo>
                    <a:lnTo>
                      <a:pt x="358" y="2816"/>
                    </a:lnTo>
                    <a:lnTo>
                      <a:pt x="368" y="2790"/>
                    </a:lnTo>
                    <a:lnTo>
                      <a:pt x="378" y="2770"/>
                    </a:lnTo>
                    <a:lnTo>
                      <a:pt x="390" y="2752"/>
                    </a:lnTo>
                    <a:lnTo>
                      <a:pt x="402" y="2740"/>
                    </a:lnTo>
                    <a:lnTo>
                      <a:pt x="418" y="2732"/>
                    </a:lnTo>
                    <a:lnTo>
                      <a:pt x="434" y="2726"/>
                    </a:lnTo>
                    <a:lnTo>
                      <a:pt x="434" y="2726"/>
                    </a:lnTo>
                    <a:lnTo>
                      <a:pt x="438" y="2690"/>
                    </a:lnTo>
                    <a:lnTo>
                      <a:pt x="444" y="2658"/>
                    </a:lnTo>
                    <a:lnTo>
                      <a:pt x="450" y="2630"/>
                    </a:lnTo>
                    <a:lnTo>
                      <a:pt x="460" y="2606"/>
                    </a:lnTo>
                    <a:lnTo>
                      <a:pt x="470" y="2584"/>
                    </a:lnTo>
                    <a:lnTo>
                      <a:pt x="480" y="2568"/>
                    </a:lnTo>
                    <a:lnTo>
                      <a:pt x="494" y="2554"/>
                    </a:lnTo>
                    <a:lnTo>
                      <a:pt x="508" y="2542"/>
                    </a:lnTo>
                    <a:lnTo>
                      <a:pt x="508" y="2542"/>
                    </a:lnTo>
                    <a:lnTo>
                      <a:pt x="510" y="2506"/>
                    </a:lnTo>
                    <a:lnTo>
                      <a:pt x="514" y="2472"/>
                    </a:lnTo>
                    <a:lnTo>
                      <a:pt x="518" y="2442"/>
                    </a:lnTo>
                    <a:lnTo>
                      <a:pt x="524" y="2414"/>
                    </a:lnTo>
                    <a:lnTo>
                      <a:pt x="532" y="2390"/>
                    </a:lnTo>
                    <a:lnTo>
                      <a:pt x="542" y="2368"/>
                    </a:lnTo>
                    <a:lnTo>
                      <a:pt x="552" y="2348"/>
                    </a:lnTo>
                    <a:lnTo>
                      <a:pt x="566" y="2332"/>
                    </a:lnTo>
                    <a:lnTo>
                      <a:pt x="566" y="2332"/>
                    </a:lnTo>
                    <a:lnTo>
                      <a:pt x="564" y="2296"/>
                    </a:lnTo>
                    <a:lnTo>
                      <a:pt x="564" y="2262"/>
                    </a:lnTo>
                    <a:lnTo>
                      <a:pt x="566" y="2228"/>
                    </a:lnTo>
                    <a:lnTo>
                      <a:pt x="570" y="2200"/>
                    </a:lnTo>
                    <a:lnTo>
                      <a:pt x="576" y="2172"/>
                    </a:lnTo>
                    <a:lnTo>
                      <a:pt x="582" y="2146"/>
                    </a:lnTo>
                    <a:lnTo>
                      <a:pt x="592" y="2122"/>
                    </a:lnTo>
                    <a:lnTo>
                      <a:pt x="602" y="2100"/>
                    </a:lnTo>
                    <a:lnTo>
                      <a:pt x="602" y="2100"/>
                    </a:lnTo>
                    <a:lnTo>
                      <a:pt x="598" y="2064"/>
                    </a:lnTo>
                    <a:lnTo>
                      <a:pt x="594" y="2030"/>
                    </a:lnTo>
                    <a:lnTo>
                      <a:pt x="594" y="1998"/>
                    </a:lnTo>
                    <a:lnTo>
                      <a:pt x="594" y="1966"/>
                    </a:lnTo>
                    <a:lnTo>
                      <a:pt x="596" y="1936"/>
                    </a:lnTo>
                    <a:lnTo>
                      <a:pt x="600" y="1908"/>
                    </a:lnTo>
                    <a:lnTo>
                      <a:pt x="606" y="1880"/>
                    </a:lnTo>
                    <a:lnTo>
                      <a:pt x="614" y="1854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3"/>
                  </a:gs>
                  <a:gs pos="85000">
                    <a:schemeClr val="accent4"/>
                  </a:gs>
                </a:gsLst>
                <a:lin ang="8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9" name="Freeform 52"/>
              <p:cNvSpPr>
                <a:spLocks noEditPoints="1"/>
              </p:cNvSpPr>
              <p:nvPr/>
            </p:nvSpPr>
            <p:spPr bwMode="auto">
              <a:xfrm>
                <a:off x="3403584" y="1044511"/>
                <a:ext cx="962025" cy="4486275"/>
              </a:xfrm>
              <a:custGeom>
                <a:avLst/>
                <a:gdLst/>
                <a:ahLst/>
                <a:cxnLst>
                  <a:cxn ang="0">
                    <a:pos x="586" y="10"/>
                  </a:cxn>
                  <a:cxn ang="0">
                    <a:pos x="558" y="106"/>
                  </a:cxn>
                  <a:cxn ang="0">
                    <a:pos x="518" y="144"/>
                  </a:cxn>
                  <a:cxn ang="0">
                    <a:pos x="488" y="250"/>
                  </a:cxn>
                  <a:cxn ang="0">
                    <a:pos x="436" y="342"/>
                  </a:cxn>
                  <a:cxn ang="0">
                    <a:pos x="398" y="442"/>
                  </a:cxn>
                  <a:cxn ang="0">
                    <a:pos x="342" y="574"/>
                  </a:cxn>
                  <a:cxn ang="0">
                    <a:pos x="298" y="668"/>
                  </a:cxn>
                  <a:cxn ang="0">
                    <a:pos x="246" y="824"/>
                  </a:cxn>
                  <a:cxn ang="0">
                    <a:pos x="194" y="918"/>
                  </a:cxn>
                  <a:cxn ang="0">
                    <a:pos x="178" y="1006"/>
                  </a:cxn>
                  <a:cxn ang="0">
                    <a:pos x="128" y="1158"/>
                  </a:cxn>
                  <a:cxn ang="0">
                    <a:pos x="96" y="1226"/>
                  </a:cxn>
                  <a:cxn ang="0">
                    <a:pos x="74" y="1382"/>
                  </a:cxn>
                  <a:cxn ang="0">
                    <a:pos x="26" y="1528"/>
                  </a:cxn>
                  <a:cxn ang="0">
                    <a:pos x="26" y="1640"/>
                  </a:cxn>
                  <a:cxn ang="0">
                    <a:pos x="0" y="1802"/>
                  </a:cxn>
                  <a:cxn ang="0">
                    <a:pos x="22" y="1942"/>
                  </a:cxn>
                  <a:cxn ang="0">
                    <a:pos x="12" y="2048"/>
                  </a:cxn>
                  <a:cxn ang="0">
                    <a:pos x="42" y="2126"/>
                  </a:cxn>
                  <a:cxn ang="0">
                    <a:pos x="50" y="2226"/>
                  </a:cxn>
                  <a:cxn ang="0">
                    <a:pos x="62" y="2296"/>
                  </a:cxn>
                  <a:cxn ang="0">
                    <a:pos x="98" y="2390"/>
                  </a:cxn>
                  <a:cxn ang="0">
                    <a:pos x="106" y="2490"/>
                  </a:cxn>
                  <a:cxn ang="0">
                    <a:pos x="156" y="2554"/>
                  </a:cxn>
                  <a:cxn ang="0">
                    <a:pos x="182" y="2674"/>
                  </a:cxn>
                  <a:cxn ang="0">
                    <a:pos x="226" y="2700"/>
                  </a:cxn>
                  <a:cxn ang="0">
                    <a:pos x="266" y="2792"/>
                  </a:cxn>
                  <a:cxn ang="0">
                    <a:pos x="276" y="2826"/>
                  </a:cxn>
                  <a:cxn ang="0">
                    <a:pos x="286" y="2824"/>
                  </a:cxn>
                  <a:cxn ang="0">
                    <a:pos x="276" y="2762"/>
                  </a:cxn>
                  <a:cxn ang="0">
                    <a:pos x="230" y="2688"/>
                  </a:cxn>
                  <a:cxn ang="0">
                    <a:pos x="196" y="2638"/>
                  </a:cxn>
                  <a:cxn ang="0">
                    <a:pos x="164" y="2532"/>
                  </a:cxn>
                  <a:cxn ang="0">
                    <a:pos x="126" y="2490"/>
                  </a:cxn>
                  <a:cxn ang="0">
                    <a:pos x="110" y="2362"/>
                  </a:cxn>
                  <a:cxn ang="0">
                    <a:pos x="68" y="2280"/>
                  </a:cxn>
                  <a:cxn ang="0">
                    <a:pos x="68" y="2176"/>
                  </a:cxn>
                  <a:cxn ang="0">
                    <a:pos x="42" y="2070"/>
                  </a:cxn>
                  <a:cxn ang="0">
                    <a:pos x="40" y="1978"/>
                  </a:cxn>
                  <a:cxn ang="0">
                    <a:pos x="34" y="1856"/>
                  </a:cxn>
                  <a:cxn ang="0">
                    <a:pos x="28" y="1766"/>
                  </a:cxn>
                  <a:cxn ang="0">
                    <a:pos x="46" y="1630"/>
                  </a:cxn>
                  <a:cxn ang="0">
                    <a:pos x="46" y="1528"/>
                  </a:cxn>
                  <a:cxn ang="0">
                    <a:pos x="92" y="1382"/>
                  </a:cxn>
                  <a:cxn ang="0">
                    <a:pos x="116" y="1226"/>
                  </a:cxn>
                  <a:cxn ang="0">
                    <a:pos x="162" y="1122"/>
                  </a:cxn>
                  <a:cxn ang="0">
                    <a:pos x="206" y="962"/>
                  </a:cxn>
                  <a:cxn ang="0">
                    <a:pos x="250" y="858"/>
                  </a:cxn>
                  <a:cxn ang="0">
                    <a:pos x="306" y="710"/>
                  </a:cxn>
                  <a:cxn ang="0">
                    <a:pos x="344" y="598"/>
                  </a:cxn>
                  <a:cxn ang="0">
                    <a:pos x="404" y="480"/>
                  </a:cxn>
                  <a:cxn ang="0">
                    <a:pos x="440" y="356"/>
                  </a:cxn>
                  <a:cxn ang="0">
                    <a:pos x="496" y="280"/>
                  </a:cxn>
                  <a:cxn ang="0">
                    <a:pos x="538" y="144"/>
                  </a:cxn>
                  <a:cxn ang="0">
                    <a:pos x="568" y="122"/>
                  </a:cxn>
                  <a:cxn ang="0">
                    <a:pos x="600" y="40"/>
                  </a:cxn>
                  <a:cxn ang="0">
                    <a:pos x="606" y="12"/>
                  </a:cxn>
                  <a:cxn ang="0">
                    <a:pos x="594" y="8"/>
                  </a:cxn>
                  <a:cxn ang="0">
                    <a:pos x="588" y="0"/>
                  </a:cxn>
                </a:cxnLst>
                <a:rect l="0" t="0" r="r" b="b"/>
                <a:pathLst>
                  <a:path w="606" h="2826">
                    <a:moveTo>
                      <a:pt x="590" y="4"/>
                    </a:moveTo>
                    <a:lnTo>
                      <a:pt x="590" y="4"/>
                    </a:lnTo>
                    <a:lnTo>
                      <a:pt x="586" y="10"/>
                    </a:lnTo>
                    <a:lnTo>
                      <a:pt x="586" y="10"/>
                    </a:lnTo>
                    <a:lnTo>
                      <a:pt x="580" y="40"/>
                    </a:lnTo>
                    <a:lnTo>
                      <a:pt x="574" y="66"/>
                    </a:lnTo>
                    <a:lnTo>
                      <a:pt x="566" y="88"/>
                    </a:lnTo>
                    <a:lnTo>
                      <a:pt x="558" y="106"/>
                    </a:lnTo>
                    <a:lnTo>
                      <a:pt x="550" y="122"/>
                    </a:lnTo>
                    <a:lnTo>
                      <a:pt x="540" y="132"/>
                    </a:lnTo>
                    <a:lnTo>
                      <a:pt x="530" y="140"/>
                    </a:lnTo>
                    <a:lnTo>
                      <a:pt x="518" y="144"/>
                    </a:lnTo>
                    <a:lnTo>
                      <a:pt x="518" y="144"/>
                    </a:lnTo>
                    <a:lnTo>
                      <a:pt x="510" y="182"/>
                    </a:lnTo>
                    <a:lnTo>
                      <a:pt x="500" y="218"/>
                    </a:lnTo>
                    <a:lnTo>
                      <a:pt x="488" y="250"/>
                    </a:lnTo>
                    <a:lnTo>
                      <a:pt x="476" y="280"/>
                    </a:lnTo>
                    <a:lnTo>
                      <a:pt x="464" y="304"/>
                    </a:lnTo>
                    <a:lnTo>
                      <a:pt x="450" y="326"/>
                    </a:lnTo>
                    <a:lnTo>
                      <a:pt x="436" y="342"/>
                    </a:lnTo>
                    <a:lnTo>
                      <a:pt x="420" y="356"/>
                    </a:lnTo>
                    <a:lnTo>
                      <a:pt x="420" y="356"/>
                    </a:lnTo>
                    <a:lnTo>
                      <a:pt x="410" y="400"/>
                    </a:lnTo>
                    <a:lnTo>
                      <a:pt x="398" y="442"/>
                    </a:lnTo>
                    <a:lnTo>
                      <a:pt x="386" y="480"/>
                    </a:lnTo>
                    <a:lnTo>
                      <a:pt x="372" y="514"/>
                    </a:lnTo>
                    <a:lnTo>
                      <a:pt x="358" y="546"/>
                    </a:lnTo>
                    <a:lnTo>
                      <a:pt x="342" y="574"/>
                    </a:lnTo>
                    <a:lnTo>
                      <a:pt x="326" y="598"/>
                    </a:lnTo>
                    <a:lnTo>
                      <a:pt x="308" y="622"/>
                    </a:lnTo>
                    <a:lnTo>
                      <a:pt x="308" y="622"/>
                    </a:lnTo>
                    <a:lnTo>
                      <a:pt x="298" y="668"/>
                    </a:lnTo>
                    <a:lnTo>
                      <a:pt x="286" y="710"/>
                    </a:lnTo>
                    <a:lnTo>
                      <a:pt x="274" y="750"/>
                    </a:lnTo>
                    <a:lnTo>
                      <a:pt x="260" y="788"/>
                    </a:lnTo>
                    <a:lnTo>
                      <a:pt x="246" y="824"/>
                    </a:lnTo>
                    <a:lnTo>
                      <a:pt x="230" y="858"/>
                    </a:lnTo>
                    <a:lnTo>
                      <a:pt x="212" y="888"/>
                    </a:lnTo>
                    <a:lnTo>
                      <a:pt x="194" y="918"/>
                    </a:lnTo>
                    <a:lnTo>
                      <a:pt x="194" y="918"/>
                    </a:lnTo>
                    <a:lnTo>
                      <a:pt x="194" y="918"/>
                    </a:lnTo>
                    <a:lnTo>
                      <a:pt x="194" y="918"/>
                    </a:lnTo>
                    <a:lnTo>
                      <a:pt x="186" y="962"/>
                    </a:lnTo>
                    <a:lnTo>
                      <a:pt x="178" y="1006"/>
                    </a:lnTo>
                    <a:lnTo>
                      <a:pt x="168" y="1046"/>
                    </a:lnTo>
                    <a:lnTo>
                      <a:pt x="156" y="1084"/>
                    </a:lnTo>
                    <a:lnTo>
                      <a:pt x="144" y="1122"/>
                    </a:lnTo>
                    <a:lnTo>
                      <a:pt x="128" y="1158"/>
                    </a:lnTo>
                    <a:lnTo>
                      <a:pt x="114" y="1194"/>
                    </a:lnTo>
                    <a:lnTo>
                      <a:pt x="96" y="1226"/>
                    </a:lnTo>
                    <a:lnTo>
                      <a:pt x="96" y="1226"/>
                    </a:lnTo>
                    <a:lnTo>
                      <a:pt x="96" y="1226"/>
                    </a:lnTo>
                    <a:lnTo>
                      <a:pt x="92" y="1268"/>
                    </a:lnTo>
                    <a:lnTo>
                      <a:pt x="88" y="1306"/>
                    </a:lnTo>
                    <a:lnTo>
                      <a:pt x="82" y="1344"/>
                    </a:lnTo>
                    <a:lnTo>
                      <a:pt x="74" y="1382"/>
                    </a:lnTo>
                    <a:lnTo>
                      <a:pt x="64" y="1420"/>
                    </a:lnTo>
                    <a:lnTo>
                      <a:pt x="52" y="1456"/>
                    </a:lnTo>
                    <a:lnTo>
                      <a:pt x="40" y="1492"/>
                    </a:lnTo>
                    <a:lnTo>
                      <a:pt x="26" y="1528"/>
                    </a:lnTo>
                    <a:lnTo>
                      <a:pt x="26" y="1528"/>
                    </a:lnTo>
                    <a:lnTo>
                      <a:pt x="28" y="1588"/>
                    </a:lnTo>
                    <a:lnTo>
                      <a:pt x="28" y="1588"/>
                    </a:lnTo>
                    <a:lnTo>
                      <a:pt x="26" y="1640"/>
                    </a:lnTo>
                    <a:lnTo>
                      <a:pt x="22" y="1694"/>
                    </a:lnTo>
                    <a:lnTo>
                      <a:pt x="12" y="1748"/>
                    </a:lnTo>
                    <a:lnTo>
                      <a:pt x="0" y="1802"/>
                    </a:lnTo>
                    <a:lnTo>
                      <a:pt x="0" y="1802"/>
                    </a:lnTo>
                    <a:lnTo>
                      <a:pt x="10" y="1834"/>
                    </a:lnTo>
                    <a:lnTo>
                      <a:pt x="16" y="1868"/>
                    </a:lnTo>
                    <a:lnTo>
                      <a:pt x="20" y="1904"/>
                    </a:lnTo>
                    <a:lnTo>
                      <a:pt x="22" y="1942"/>
                    </a:lnTo>
                    <a:lnTo>
                      <a:pt x="22" y="1942"/>
                    </a:lnTo>
                    <a:lnTo>
                      <a:pt x="20" y="1994"/>
                    </a:lnTo>
                    <a:lnTo>
                      <a:pt x="12" y="2048"/>
                    </a:lnTo>
                    <a:lnTo>
                      <a:pt x="12" y="2048"/>
                    </a:lnTo>
                    <a:lnTo>
                      <a:pt x="22" y="2066"/>
                    </a:lnTo>
                    <a:lnTo>
                      <a:pt x="30" y="2086"/>
                    </a:lnTo>
                    <a:lnTo>
                      <a:pt x="36" y="2106"/>
                    </a:lnTo>
                    <a:lnTo>
                      <a:pt x="42" y="2126"/>
                    </a:lnTo>
                    <a:lnTo>
                      <a:pt x="46" y="2150"/>
                    </a:lnTo>
                    <a:lnTo>
                      <a:pt x="48" y="2174"/>
                    </a:lnTo>
                    <a:lnTo>
                      <a:pt x="50" y="2198"/>
                    </a:lnTo>
                    <a:lnTo>
                      <a:pt x="50" y="2226"/>
                    </a:lnTo>
                    <a:lnTo>
                      <a:pt x="50" y="2226"/>
                    </a:lnTo>
                    <a:lnTo>
                      <a:pt x="48" y="2280"/>
                    </a:lnTo>
                    <a:lnTo>
                      <a:pt x="48" y="2280"/>
                    </a:lnTo>
                    <a:lnTo>
                      <a:pt x="62" y="2296"/>
                    </a:lnTo>
                    <a:lnTo>
                      <a:pt x="74" y="2316"/>
                    </a:lnTo>
                    <a:lnTo>
                      <a:pt x="84" y="2338"/>
                    </a:lnTo>
                    <a:lnTo>
                      <a:pt x="90" y="2362"/>
                    </a:lnTo>
                    <a:lnTo>
                      <a:pt x="98" y="2390"/>
                    </a:lnTo>
                    <a:lnTo>
                      <a:pt x="102" y="2420"/>
                    </a:lnTo>
                    <a:lnTo>
                      <a:pt x="104" y="2454"/>
                    </a:lnTo>
                    <a:lnTo>
                      <a:pt x="106" y="2490"/>
                    </a:lnTo>
                    <a:lnTo>
                      <a:pt x="106" y="2490"/>
                    </a:lnTo>
                    <a:lnTo>
                      <a:pt x="120" y="2502"/>
                    </a:lnTo>
                    <a:lnTo>
                      <a:pt x="134" y="2516"/>
                    </a:lnTo>
                    <a:lnTo>
                      <a:pt x="146" y="2532"/>
                    </a:lnTo>
                    <a:lnTo>
                      <a:pt x="156" y="2554"/>
                    </a:lnTo>
                    <a:lnTo>
                      <a:pt x="164" y="2578"/>
                    </a:lnTo>
                    <a:lnTo>
                      <a:pt x="172" y="2606"/>
                    </a:lnTo>
                    <a:lnTo>
                      <a:pt x="178" y="2638"/>
                    </a:lnTo>
                    <a:lnTo>
                      <a:pt x="182" y="2674"/>
                    </a:lnTo>
                    <a:lnTo>
                      <a:pt x="182" y="2674"/>
                    </a:lnTo>
                    <a:lnTo>
                      <a:pt x="198" y="2680"/>
                    </a:lnTo>
                    <a:lnTo>
                      <a:pt x="212" y="2688"/>
                    </a:lnTo>
                    <a:lnTo>
                      <a:pt x="226" y="2700"/>
                    </a:lnTo>
                    <a:lnTo>
                      <a:pt x="236" y="2718"/>
                    </a:lnTo>
                    <a:lnTo>
                      <a:pt x="248" y="2738"/>
                    </a:lnTo>
                    <a:lnTo>
                      <a:pt x="258" y="2762"/>
                    </a:lnTo>
                    <a:lnTo>
                      <a:pt x="266" y="2792"/>
                    </a:lnTo>
                    <a:lnTo>
                      <a:pt x="272" y="2826"/>
                    </a:lnTo>
                    <a:lnTo>
                      <a:pt x="272" y="2826"/>
                    </a:lnTo>
                    <a:lnTo>
                      <a:pt x="276" y="2826"/>
                    </a:lnTo>
                    <a:lnTo>
                      <a:pt x="276" y="2826"/>
                    </a:lnTo>
                    <a:lnTo>
                      <a:pt x="278" y="2826"/>
                    </a:lnTo>
                    <a:lnTo>
                      <a:pt x="278" y="2826"/>
                    </a:lnTo>
                    <a:lnTo>
                      <a:pt x="286" y="2824"/>
                    </a:lnTo>
                    <a:lnTo>
                      <a:pt x="286" y="2824"/>
                    </a:lnTo>
                    <a:lnTo>
                      <a:pt x="292" y="2826"/>
                    </a:lnTo>
                    <a:lnTo>
                      <a:pt x="292" y="2826"/>
                    </a:lnTo>
                    <a:lnTo>
                      <a:pt x="284" y="2792"/>
                    </a:lnTo>
                    <a:lnTo>
                      <a:pt x="276" y="2762"/>
                    </a:lnTo>
                    <a:lnTo>
                      <a:pt x="266" y="2738"/>
                    </a:lnTo>
                    <a:lnTo>
                      <a:pt x="256" y="2718"/>
                    </a:lnTo>
                    <a:lnTo>
                      <a:pt x="244" y="2700"/>
                    </a:lnTo>
                    <a:lnTo>
                      <a:pt x="230" y="2688"/>
                    </a:lnTo>
                    <a:lnTo>
                      <a:pt x="216" y="2680"/>
                    </a:lnTo>
                    <a:lnTo>
                      <a:pt x="200" y="2674"/>
                    </a:lnTo>
                    <a:lnTo>
                      <a:pt x="200" y="2674"/>
                    </a:lnTo>
                    <a:lnTo>
                      <a:pt x="196" y="2638"/>
                    </a:lnTo>
                    <a:lnTo>
                      <a:pt x="190" y="2606"/>
                    </a:lnTo>
                    <a:lnTo>
                      <a:pt x="184" y="2578"/>
                    </a:lnTo>
                    <a:lnTo>
                      <a:pt x="174" y="2554"/>
                    </a:lnTo>
                    <a:lnTo>
                      <a:pt x="164" y="2532"/>
                    </a:lnTo>
                    <a:lnTo>
                      <a:pt x="154" y="2516"/>
                    </a:lnTo>
                    <a:lnTo>
                      <a:pt x="140" y="2502"/>
                    </a:lnTo>
                    <a:lnTo>
                      <a:pt x="126" y="2490"/>
                    </a:lnTo>
                    <a:lnTo>
                      <a:pt x="126" y="2490"/>
                    </a:lnTo>
                    <a:lnTo>
                      <a:pt x="124" y="2454"/>
                    </a:lnTo>
                    <a:lnTo>
                      <a:pt x="120" y="2420"/>
                    </a:lnTo>
                    <a:lnTo>
                      <a:pt x="116" y="2390"/>
                    </a:lnTo>
                    <a:lnTo>
                      <a:pt x="110" y="2362"/>
                    </a:lnTo>
                    <a:lnTo>
                      <a:pt x="102" y="2338"/>
                    </a:lnTo>
                    <a:lnTo>
                      <a:pt x="92" y="2316"/>
                    </a:lnTo>
                    <a:lnTo>
                      <a:pt x="82" y="2296"/>
                    </a:lnTo>
                    <a:lnTo>
                      <a:pt x="68" y="2280"/>
                    </a:lnTo>
                    <a:lnTo>
                      <a:pt x="68" y="2280"/>
                    </a:lnTo>
                    <a:lnTo>
                      <a:pt x="70" y="2244"/>
                    </a:lnTo>
                    <a:lnTo>
                      <a:pt x="70" y="2210"/>
                    </a:lnTo>
                    <a:lnTo>
                      <a:pt x="68" y="2176"/>
                    </a:lnTo>
                    <a:lnTo>
                      <a:pt x="64" y="2148"/>
                    </a:lnTo>
                    <a:lnTo>
                      <a:pt x="58" y="2120"/>
                    </a:lnTo>
                    <a:lnTo>
                      <a:pt x="52" y="2094"/>
                    </a:lnTo>
                    <a:lnTo>
                      <a:pt x="42" y="2070"/>
                    </a:lnTo>
                    <a:lnTo>
                      <a:pt x="32" y="2048"/>
                    </a:lnTo>
                    <a:lnTo>
                      <a:pt x="32" y="2048"/>
                    </a:lnTo>
                    <a:lnTo>
                      <a:pt x="36" y="2012"/>
                    </a:lnTo>
                    <a:lnTo>
                      <a:pt x="40" y="1978"/>
                    </a:lnTo>
                    <a:lnTo>
                      <a:pt x="40" y="1946"/>
                    </a:lnTo>
                    <a:lnTo>
                      <a:pt x="40" y="1914"/>
                    </a:lnTo>
                    <a:lnTo>
                      <a:pt x="38" y="1884"/>
                    </a:lnTo>
                    <a:lnTo>
                      <a:pt x="34" y="1856"/>
                    </a:lnTo>
                    <a:lnTo>
                      <a:pt x="28" y="1828"/>
                    </a:lnTo>
                    <a:lnTo>
                      <a:pt x="18" y="1802"/>
                    </a:lnTo>
                    <a:lnTo>
                      <a:pt x="18" y="1802"/>
                    </a:lnTo>
                    <a:lnTo>
                      <a:pt x="28" y="1766"/>
                    </a:lnTo>
                    <a:lnTo>
                      <a:pt x="34" y="1732"/>
                    </a:lnTo>
                    <a:lnTo>
                      <a:pt x="40" y="1698"/>
                    </a:lnTo>
                    <a:lnTo>
                      <a:pt x="44" y="1664"/>
                    </a:lnTo>
                    <a:lnTo>
                      <a:pt x="46" y="1630"/>
                    </a:lnTo>
                    <a:lnTo>
                      <a:pt x="48" y="1596"/>
                    </a:lnTo>
                    <a:lnTo>
                      <a:pt x="48" y="1562"/>
                    </a:lnTo>
                    <a:lnTo>
                      <a:pt x="46" y="1528"/>
                    </a:lnTo>
                    <a:lnTo>
                      <a:pt x="46" y="1528"/>
                    </a:lnTo>
                    <a:lnTo>
                      <a:pt x="60" y="1492"/>
                    </a:lnTo>
                    <a:lnTo>
                      <a:pt x="72" y="1456"/>
                    </a:lnTo>
                    <a:lnTo>
                      <a:pt x="82" y="1420"/>
                    </a:lnTo>
                    <a:lnTo>
                      <a:pt x="92" y="1382"/>
                    </a:lnTo>
                    <a:lnTo>
                      <a:pt x="100" y="1344"/>
                    </a:lnTo>
                    <a:lnTo>
                      <a:pt x="106" y="1306"/>
                    </a:lnTo>
                    <a:lnTo>
                      <a:pt x="112" y="1268"/>
                    </a:lnTo>
                    <a:lnTo>
                      <a:pt x="116" y="1226"/>
                    </a:lnTo>
                    <a:lnTo>
                      <a:pt x="116" y="1226"/>
                    </a:lnTo>
                    <a:lnTo>
                      <a:pt x="132" y="1194"/>
                    </a:lnTo>
                    <a:lnTo>
                      <a:pt x="148" y="1158"/>
                    </a:lnTo>
                    <a:lnTo>
                      <a:pt x="162" y="1122"/>
                    </a:lnTo>
                    <a:lnTo>
                      <a:pt x="176" y="1084"/>
                    </a:lnTo>
                    <a:lnTo>
                      <a:pt x="188" y="1046"/>
                    </a:lnTo>
                    <a:lnTo>
                      <a:pt x="198" y="1004"/>
                    </a:lnTo>
                    <a:lnTo>
                      <a:pt x="206" y="962"/>
                    </a:lnTo>
                    <a:lnTo>
                      <a:pt x="214" y="918"/>
                    </a:lnTo>
                    <a:lnTo>
                      <a:pt x="214" y="918"/>
                    </a:lnTo>
                    <a:lnTo>
                      <a:pt x="232" y="888"/>
                    </a:lnTo>
                    <a:lnTo>
                      <a:pt x="250" y="858"/>
                    </a:lnTo>
                    <a:lnTo>
                      <a:pt x="266" y="824"/>
                    </a:lnTo>
                    <a:lnTo>
                      <a:pt x="280" y="788"/>
                    </a:lnTo>
                    <a:lnTo>
                      <a:pt x="294" y="750"/>
                    </a:lnTo>
                    <a:lnTo>
                      <a:pt x="306" y="710"/>
                    </a:lnTo>
                    <a:lnTo>
                      <a:pt x="316" y="668"/>
                    </a:lnTo>
                    <a:lnTo>
                      <a:pt x="326" y="622"/>
                    </a:lnTo>
                    <a:lnTo>
                      <a:pt x="326" y="622"/>
                    </a:lnTo>
                    <a:lnTo>
                      <a:pt x="344" y="598"/>
                    </a:lnTo>
                    <a:lnTo>
                      <a:pt x="360" y="574"/>
                    </a:lnTo>
                    <a:lnTo>
                      <a:pt x="376" y="546"/>
                    </a:lnTo>
                    <a:lnTo>
                      <a:pt x="390" y="514"/>
                    </a:lnTo>
                    <a:lnTo>
                      <a:pt x="404" y="480"/>
                    </a:lnTo>
                    <a:lnTo>
                      <a:pt x="418" y="442"/>
                    </a:lnTo>
                    <a:lnTo>
                      <a:pt x="428" y="400"/>
                    </a:lnTo>
                    <a:lnTo>
                      <a:pt x="440" y="356"/>
                    </a:lnTo>
                    <a:lnTo>
                      <a:pt x="440" y="356"/>
                    </a:lnTo>
                    <a:lnTo>
                      <a:pt x="454" y="342"/>
                    </a:lnTo>
                    <a:lnTo>
                      <a:pt x="470" y="326"/>
                    </a:lnTo>
                    <a:lnTo>
                      <a:pt x="482" y="304"/>
                    </a:lnTo>
                    <a:lnTo>
                      <a:pt x="496" y="280"/>
                    </a:lnTo>
                    <a:lnTo>
                      <a:pt x="508" y="250"/>
                    </a:lnTo>
                    <a:lnTo>
                      <a:pt x="518" y="218"/>
                    </a:lnTo>
                    <a:lnTo>
                      <a:pt x="528" y="182"/>
                    </a:lnTo>
                    <a:lnTo>
                      <a:pt x="538" y="144"/>
                    </a:lnTo>
                    <a:lnTo>
                      <a:pt x="538" y="144"/>
                    </a:lnTo>
                    <a:lnTo>
                      <a:pt x="548" y="140"/>
                    </a:lnTo>
                    <a:lnTo>
                      <a:pt x="558" y="132"/>
                    </a:lnTo>
                    <a:lnTo>
                      <a:pt x="568" y="122"/>
                    </a:lnTo>
                    <a:lnTo>
                      <a:pt x="578" y="106"/>
                    </a:lnTo>
                    <a:lnTo>
                      <a:pt x="586" y="88"/>
                    </a:lnTo>
                    <a:lnTo>
                      <a:pt x="592" y="66"/>
                    </a:lnTo>
                    <a:lnTo>
                      <a:pt x="600" y="40"/>
                    </a:lnTo>
                    <a:lnTo>
                      <a:pt x="606" y="12"/>
                    </a:lnTo>
                    <a:lnTo>
                      <a:pt x="606" y="12"/>
                    </a:lnTo>
                    <a:lnTo>
                      <a:pt x="606" y="12"/>
                    </a:lnTo>
                    <a:lnTo>
                      <a:pt x="606" y="12"/>
                    </a:lnTo>
                    <a:lnTo>
                      <a:pt x="602" y="12"/>
                    </a:lnTo>
                    <a:lnTo>
                      <a:pt x="602" y="12"/>
                    </a:lnTo>
                    <a:lnTo>
                      <a:pt x="598" y="12"/>
                    </a:lnTo>
                    <a:lnTo>
                      <a:pt x="594" y="8"/>
                    </a:lnTo>
                    <a:lnTo>
                      <a:pt x="594" y="8"/>
                    </a:lnTo>
                    <a:lnTo>
                      <a:pt x="590" y="4"/>
                    </a:lnTo>
                    <a:close/>
                    <a:moveTo>
                      <a:pt x="588" y="0"/>
                    </a:moveTo>
                    <a:lnTo>
                      <a:pt x="588" y="0"/>
                    </a:lnTo>
                    <a:lnTo>
                      <a:pt x="586" y="8"/>
                    </a:lnTo>
                    <a:lnTo>
                      <a:pt x="586" y="8"/>
                    </a:lnTo>
                    <a:lnTo>
                      <a:pt x="588" y="0"/>
                    </a:lnTo>
                    <a:close/>
                  </a:path>
                </a:pathLst>
              </a:custGeom>
              <a:solidFill>
                <a:schemeClr val="bg1">
                  <a:alpha val="53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grpSp>
            <p:nvGrpSpPr>
              <p:cNvPr id="60" name="그룹 350"/>
              <p:cNvGrpSpPr/>
              <p:nvPr/>
            </p:nvGrpSpPr>
            <p:grpSpPr>
              <a:xfrm>
                <a:off x="3440097" y="1034116"/>
                <a:ext cx="1914525" cy="4756150"/>
                <a:chOff x="5165725" y="881063"/>
                <a:chExt cx="1914525" cy="4756150"/>
              </a:xfrm>
              <a:solidFill>
                <a:schemeClr val="bg1">
                  <a:alpha val="22000"/>
                </a:schemeClr>
              </a:solidFill>
            </p:grpSpPr>
            <p:grpSp>
              <p:nvGrpSpPr>
                <p:cNvPr id="63" name="그룹 353"/>
                <p:cNvGrpSpPr/>
                <p:nvPr/>
              </p:nvGrpSpPr>
              <p:grpSpPr>
                <a:xfrm>
                  <a:off x="6096000" y="881063"/>
                  <a:ext cx="984250" cy="4756150"/>
                  <a:chOff x="6096000" y="881063"/>
                  <a:chExt cx="984250" cy="4756150"/>
                </a:xfrm>
                <a:grpFill/>
              </p:grpSpPr>
              <p:sp>
                <p:nvSpPr>
                  <p:cNvPr id="101" name="Freeform 86"/>
                  <p:cNvSpPr>
                    <a:spLocks/>
                  </p:cNvSpPr>
                  <p:nvPr/>
                </p:nvSpPr>
                <p:spPr bwMode="auto">
                  <a:xfrm>
                    <a:off x="6096000" y="881063"/>
                    <a:ext cx="53975" cy="4756150"/>
                  </a:xfrm>
                  <a:custGeom>
                    <a:avLst/>
                    <a:gdLst/>
                    <a:ahLst/>
                    <a:cxnLst>
                      <a:cxn ang="0">
                        <a:pos x="0" y="2996"/>
                      </a:cxn>
                      <a:cxn ang="0">
                        <a:pos x="18" y="0"/>
                      </a:cxn>
                      <a:cxn ang="0">
                        <a:pos x="34" y="2996"/>
                      </a:cxn>
                      <a:cxn ang="0">
                        <a:pos x="0" y="2996"/>
                      </a:cxn>
                    </a:cxnLst>
                    <a:rect l="0" t="0" r="r" b="b"/>
                    <a:pathLst>
                      <a:path w="34" h="2996">
                        <a:moveTo>
                          <a:pt x="0" y="2996"/>
                        </a:moveTo>
                        <a:lnTo>
                          <a:pt x="18" y="0"/>
                        </a:lnTo>
                        <a:lnTo>
                          <a:pt x="34" y="2996"/>
                        </a:lnTo>
                        <a:lnTo>
                          <a:pt x="0" y="2996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02" name="Freeform 87"/>
                  <p:cNvSpPr>
                    <a:spLocks/>
                  </p:cNvSpPr>
                  <p:nvPr/>
                </p:nvSpPr>
                <p:spPr bwMode="auto">
                  <a:xfrm>
                    <a:off x="6124575" y="1414463"/>
                    <a:ext cx="301625" cy="349250"/>
                  </a:xfrm>
                  <a:custGeom>
                    <a:avLst/>
                    <a:gdLst/>
                    <a:ahLst/>
                    <a:cxnLst>
                      <a:cxn ang="0">
                        <a:pos x="190" y="0"/>
                      </a:cxn>
                      <a:cxn ang="0">
                        <a:pos x="190" y="0"/>
                      </a:cxn>
                      <a:cxn ang="0">
                        <a:pos x="184" y="10"/>
                      </a:cxn>
                      <a:cxn ang="0">
                        <a:pos x="184" y="10"/>
                      </a:cxn>
                      <a:cxn ang="0">
                        <a:pos x="174" y="22"/>
                      </a:cxn>
                      <a:cxn ang="0">
                        <a:pos x="174" y="22"/>
                      </a:cxn>
                      <a:cxn ang="0">
                        <a:pos x="164" y="38"/>
                      </a:cxn>
                      <a:cxn ang="0">
                        <a:pos x="164" y="38"/>
                      </a:cxn>
                      <a:cxn ang="0">
                        <a:pos x="98" y="112"/>
                      </a:cxn>
                      <a:cxn ang="0">
                        <a:pos x="98" y="112"/>
                      </a:cxn>
                      <a:cxn ang="0">
                        <a:pos x="32" y="188"/>
                      </a:cxn>
                      <a:cxn ang="0">
                        <a:pos x="32" y="188"/>
                      </a:cxn>
                      <a:cxn ang="0">
                        <a:pos x="20" y="202"/>
                      </a:cxn>
                      <a:cxn ang="0">
                        <a:pos x="20" y="202"/>
                      </a:cxn>
                      <a:cxn ang="0">
                        <a:pos x="8" y="212"/>
                      </a:cxn>
                      <a:cxn ang="0">
                        <a:pos x="8" y="212"/>
                      </a:cxn>
                      <a:cxn ang="0">
                        <a:pos x="0" y="220"/>
                      </a:cxn>
                      <a:cxn ang="0">
                        <a:pos x="0" y="220"/>
                      </a:cxn>
                      <a:cxn ang="0">
                        <a:pos x="6" y="210"/>
                      </a:cxn>
                      <a:cxn ang="0">
                        <a:pos x="6" y="210"/>
                      </a:cxn>
                      <a:cxn ang="0">
                        <a:pos x="14" y="198"/>
                      </a:cxn>
                      <a:cxn ang="0">
                        <a:pos x="14" y="198"/>
                      </a:cxn>
                      <a:cxn ang="0">
                        <a:pos x="26" y="182"/>
                      </a:cxn>
                      <a:cxn ang="0">
                        <a:pos x="26" y="182"/>
                      </a:cxn>
                      <a:cxn ang="0">
                        <a:pos x="92" y="108"/>
                      </a:cxn>
                      <a:cxn ang="0">
                        <a:pos x="92" y="108"/>
                      </a:cxn>
                      <a:cxn ang="0">
                        <a:pos x="158" y="32"/>
                      </a:cxn>
                      <a:cxn ang="0">
                        <a:pos x="158" y="32"/>
                      </a:cxn>
                      <a:cxn ang="0">
                        <a:pos x="170" y="18"/>
                      </a:cxn>
                      <a:cxn ang="0">
                        <a:pos x="170" y="18"/>
                      </a:cxn>
                      <a:cxn ang="0">
                        <a:pos x="180" y="8"/>
                      </a:cxn>
                      <a:cxn ang="0">
                        <a:pos x="180" y="8"/>
                      </a:cxn>
                      <a:cxn ang="0">
                        <a:pos x="190" y="0"/>
                      </a:cxn>
                      <a:cxn ang="0">
                        <a:pos x="190" y="0"/>
                      </a:cxn>
                    </a:cxnLst>
                    <a:rect l="0" t="0" r="r" b="b"/>
                    <a:pathLst>
                      <a:path w="190" h="220">
                        <a:moveTo>
                          <a:pt x="190" y="0"/>
                        </a:moveTo>
                        <a:lnTo>
                          <a:pt x="190" y="0"/>
                        </a:lnTo>
                        <a:lnTo>
                          <a:pt x="184" y="10"/>
                        </a:lnTo>
                        <a:lnTo>
                          <a:pt x="184" y="10"/>
                        </a:lnTo>
                        <a:lnTo>
                          <a:pt x="174" y="22"/>
                        </a:lnTo>
                        <a:lnTo>
                          <a:pt x="174" y="22"/>
                        </a:lnTo>
                        <a:lnTo>
                          <a:pt x="164" y="38"/>
                        </a:lnTo>
                        <a:lnTo>
                          <a:pt x="164" y="38"/>
                        </a:lnTo>
                        <a:lnTo>
                          <a:pt x="98" y="112"/>
                        </a:lnTo>
                        <a:lnTo>
                          <a:pt x="98" y="112"/>
                        </a:lnTo>
                        <a:lnTo>
                          <a:pt x="32" y="188"/>
                        </a:lnTo>
                        <a:lnTo>
                          <a:pt x="32" y="188"/>
                        </a:lnTo>
                        <a:lnTo>
                          <a:pt x="20" y="202"/>
                        </a:lnTo>
                        <a:lnTo>
                          <a:pt x="20" y="202"/>
                        </a:lnTo>
                        <a:lnTo>
                          <a:pt x="8" y="212"/>
                        </a:lnTo>
                        <a:lnTo>
                          <a:pt x="8" y="212"/>
                        </a:lnTo>
                        <a:lnTo>
                          <a:pt x="0" y="220"/>
                        </a:lnTo>
                        <a:lnTo>
                          <a:pt x="0" y="220"/>
                        </a:lnTo>
                        <a:lnTo>
                          <a:pt x="6" y="210"/>
                        </a:lnTo>
                        <a:lnTo>
                          <a:pt x="6" y="210"/>
                        </a:lnTo>
                        <a:lnTo>
                          <a:pt x="14" y="198"/>
                        </a:lnTo>
                        <a:lnTo>
                          <a:pt x="14" y="198"/>
                        </a:lnTo>
                        <a:lnTo>
                          <a:pt x="26" y="182"/>
                        </a:lnTo>
                        <a:lnTo>
                          <a:pt x="26" y="182"/>
                        </a:lnTo>
                        <a:lnTo>
                          <a:pt x="92" y="108"/>
                        </a:lnTo>
                        <a:lnTo>
                          <a:pt x="92" y="108"/>
                        </a:lnTo>
                        <a:lnTo>
                          <a:pt x="158" y="32"/>
                        </a:lnTo>
                        <a:lnTo>
                          <a:pt x="158" y="32"/>
                        </a:lnTo>
                        <a:lnTo>
                          <a:pt x="170" y="18"/>
                        </a:lnTo>
                        <a:lnTo>
                          <a:pt x="170" y="18"/>
                        </a:lnTo>
                        <a:lnTo>
                          <a:pt x="180" y="8"/>
                        </a:lnTo>
                        <a:lnTo>
                          <a:pt x="180" y="8"/>
                        </a:lnTo>
                        <a:lnTo>
                          <a:pt x="190" y="0"/>
                        </a:lnTo>
                        <a:lnTo>
                          <a:pt x="19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03" name="Freeform 88"/>
                  <p:cNvSpPr>
                    <a:spLocks/>
                  </p:cNvSpPr>
                  <p:nvPr/>
                </p:nvSpPr>
                <p:spPr bwMode="auto">
                  <a:xfrm>
                    <a:off x="6124575" y="1827213"/>
                    <a:ext cx="476250" cy="501650"/>
                  </a:xfrm>
                  <a:custGeom>
                    <a:avLst/>
                    <a:gdLst/>
                    <a:ahLst/>
                    <a:cxnLst>
                      <a:cxn ang="0">
                        <a:pos x="300" y="0"/>
                      </a:cxn>
                      <a:cxn ang="0">
                        <a:pos x="300" y="0"/>
                      </a:cxn>
                      <a:cxn ang="0">
                        <a:pos x="288" y="14"/>
                      </a:cxn>
                      <a:cxn ang="0">
                        <a:pos x="288" y="14"/>
                      </a:cxn>
                      <a:cxn ang="0">
                        <a:pos x="276" y="32"/>
                      </a:cxn>
                      <a:cxn ang="0">
                        <a:pos x="276" y="32"/>
                      </a:cxn>
                      <a:cxn ang="0">
                        <a:pos x="256" y="52"/>
                      </a:cxn>
                      <a:cxn ang="0">
                        <a:pos x="256" y="52"/>
                      </a:cxn>
                      <a:cxn ang="0">
                        <a:pos x="154" y="162"/>
                      </a:cxn>
                      <a:cxn ang="0">
                        <a:pos x="154" y="162"/>
                      </a:cxn>
                      <a:cxn ang="0">
                        <a:pos x="50" y="270"/>
                      </a:cxn>
                      <a:cxn ang="0">
                        <a:pos x="50" y="270"/>
                      </a:cxn>
                      <a:cxn ang="0">
                        <a:pos x="30" y="290"/>
                      </a:cxn>
                      <a:cxn ang="0">
                        <a:pos x="30" y="290"/>
                      </a:cxn>
                      <a:cxn ang="0">
                        <a:pos x="14" y="304"/>
                      </a:cxn>
                      <a:cxn ang="0">
                        <a:pos x="14" y="304"/>
                      </a:cxn>
                      <a:cxn ang="0">
                        <a:pos x="0" y="316"/>
                      </a:cxn>
                      <a:cxn ang="0">
                        <a:pos x="0" y="316"/>
                      </a:cxn>
                      <a:cxn ang="0">
                        <a:pos x="12" y="302"/>
                      </a:cxn>
                      <a:cxn ang="0">
                        <a:pos x="12" y="302"/>
                      </a:cxn>
                      <a:cxn ang="0">
                        <a:pos x="24" y="286"/>
                      </a:cxn>
                      <a:cxn ang="0">
                        <a:pos x="24" y="286"/>
                      </a:cxn>
                      <a:cxn ang="0">
                        <a:pos x="44" y="264"/>
                      </a:cxn>
                      <a:cxn ang="0">
                        <a:pos x="44" y="264"/>
                      </a:cxn>
                      <a:cxn ang="0">
                        <a:pos x="146" y="156"/>
                      </a:cxn>
                      <a:cxn ang="0">
                        <a:pos x="146" y="156"/>
                      </a:cxn>
                      <a:cxn ang="0">
                        <a:pos x="250" y="46"/>
                      </a:cxn>
                      <a:cxn ang="0">
                        <a:pos x="250" y="46"/>
                      </a:cxn>
                      <a:cxn ang="0">
                        <a:pos x="270" y="26"/>
                      </a:cxn>
                      <a:cxn ang="0">
                        <a:pos x="270" y="26"/>
                      </a:cxn>
                      <a:cxn ang="0">
                        <a:pos x="286" y="12"/>
                      </a:cxn>
                      <a:cxn ang="0">
                        <a:pos x="286" y="12"/>
                      </a:cxn>
                      <a:cxn ang="0">
                        <a:pos x="300" y="0"/>
                      </a:cxn>
                      <a:cxn ang="0">
                        <a:pos x="300" y="0"/>
                      </a:cxn>
                    </a:cxnLst>
                    <a:rect l="0" t="0" r="r" b="b"/>
                    <a:pathLst>
                      <a:path w="300" h="316">
                        <a:moveTo>
                          <a:pt x="300" y="0"/>
                        </a:moveTo>
                        <a:lnTo>
                          <a:pt x="300" y="0"/>
                        </a:lnTo>
                        <a:lnTo>
                          <a:pt x="288" y="14"/>
                        </a:lnTo>
                        <a:lnTo>
                          <a:pt x="288" y="14"/>
                        </a:lnTo>
                        <a:lnTo>
                          <a:pt x="276" y="32"/>
                        </a:lnTo>
                        <a:lnTo>
                          <a:pt x="276" y="32"/>
                        </a:lnTo>
                        <a:lnTo>
                          <a:pt x="256" y="52"/>
                        </a:lnTo>
                        <a:lnTo>
                          <a:pt x="256" y="52"/>
                        </a:lnTo>
                        <a:lnTo>
                          <a:pt x="154" y="162"/>
                        </a:lnTo>
                        <a:lnTo>
                          <a:pt x="154" y="162"/>
                        </a:lnTo>
                        <a:lnTo>
                          <a:pt x="50" y="270"/>
                        </a:lnTo>
                        <a:lnTo>
                          <a:pt x="50" y="270"/>
                        </a:lnTo>
                        <a:lnTo>
                          <a:pt x="30" y="290"/>
                        </a:lnTo>
                        <a:lnTo>
                          <a:pt x="30" y="290"/>
                        </a:lnTo>
                        <a:lnTo>
                          <a:pt x="14" y="304"/>
                        </a:lnTo>
                        <a:lnTo>
                          <a:pt x="14" y="304"/>
                        </a:lnTo>
                        <a:lnTo>
                          <a:pt x="0" y="316"/>
                        </a:lnTo>
                        <a:lnTo>
                          <a:pt x="0" y="316"/>
                        </a:lnTo>
                        <a:lnTo>
                          <a:pt x="12" y="302"/>
                        </a:lnTo>
                        <a:lnTo>
                          <a:pt x="12" y="302"/>
                        </a:lnTo>
                        <a:lnTo>
                          <a:pt x="24" y="286"/>
                        </a:lnTo>
                        <a:lnTo>
                          <a:pt x="24" y="286"/>
                        </a:lnTo>
                        <a:lnTo>
                          <a:pt x="44" y="264"/>
                        </a:lnTo>
                        <a:lnTo>
                          <a:pt x="44" y="264"/>
                        </a:lnTo>
                        <a:lnTo>
                          <a:pt x="146" y="156"/>
                        </a:lnTo>
                        <a:lnTo>
                          <a:pt x="146" y="156"/>
                        </a:lnTo>
                        <a:lnTo>
                          <a:pt x="250" y="46"/>
                        </a:lnTo>
                        <a:lnTo>
                          <a:pt x="250" y="46"/>
                        </a:lnTo>
                        <a:lnTo>
                          <a:pt x="270" y="26"/>
                        </a:lnTo>
                        <a:lnTo>
                          <a:pt x="270" y="26"/>
                        </a:lnTo>
                        <a:lnTo>
                          <a:pt x="286" y="12"/>
                        </a:lnTo>
                        <a:lnTo>
                          <a:pt x="286" y="12"/>
                        </a:lnTo>
                        <a:lnTo>
                          <a:pt x="300" y="0"/>
                        </a:lnTo>
                        <a:lnTo>
                          <a:pt x="30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04" name="Freeform 89"/>
                  <p:cNvSpPr>
                    <a:spLocks/>
                  </p:cNvSpPr>
                  <p:nvPr/>
                </p:nvSpPr>
                <p:spPr bwMode="auto">
                  <a:xfrm>
                    <a:off x="6124575" y="2287588"/>
                    <a:ext cx="654050" cy="606425"/>
                  </a:xfrm>
                  <a:custGeom>
                    <a:avLst/>
                    <a:gdLst/>
                    <a:ahLst/>
                    <a:cxnLst>
                      <a:cxn ang="0">
                        <a:pos x="412" y="0"/>
                      </a:cxn>
                      <a:cxn ang="0">
                        <a:pos x="412" y="0"/>
                      </a:cxn>
                      <a:cxn ang="0">
                        <a:pos x="394" y="18"/>
                      </a:cxn>
                      <a:cxn ang="0">
                        <a:pos x="394" y="18"/>
                      </a:cxn>
                      <a:cxn ang="0">
                        <a:pos x="376" y="38"/>
                      </a:cxn>
                      <a:cxn ang="0">
                        <a:pos x="376" y="38"/>
                      </a:cxn>
                      <a:cxn ang="0">
                        <a:pos x="350" y="64"/>
                      </a:cxn>
                      <a:cxn ang="0">
                        <a:pos x="350" y="64"/>
                      </a:cxn>
                      <a:cxn ang="0">
                        <a:pos x="208" y="194"/>
                      </a:cxn>
                      <a:cxn ang="0">
                        <a:pos x="208" y="194"/>
                      </a:cxn>
                      <a:cxn ang="0">
                        <a:pos x="66" y="326"/>
                      </a:cxn>
                      <a:cxn ang="0">
                        <a:pos x="66" y="326"/>
                      </a:cxn>
                      <a:cxn ang="0">
                        <a:pos x="40" y="350"/>
                      </a:cxn>
                      <a:cxn ang="0">
                        <a:pos x="40" y="350"/>
                      </a:cxn>
                      <a:cxn ang="0">
                        <a:pos x="18" y="368"/>
                      </a:cxn>
                      <a:cxn ang="0">
                        <a:pos x="18" y="368"/>
                      </a:cxn>
                      <a:cxn ang="0">
                        <a:pos x="0" y="382"/>
                      </a:cxn>
                      <a:cxn ang="0">
                        <a:pos x="0" y="382"/>
                      </a:cxn>
                      <a:cxn ang="0">
                        <a:pos x="16" y="366"/>
                      </a:cxn>
                      <a:cxn ang="0">
                        <a:pos x="16" y="366"/>
                      </a:cxn>
                      <a:cxn ang="0">
                        <a:pos x="36" y="346"/>
                      </a:cxn>
                      <a:cxn ang="0">
                        <a:pos x="36" y="346"/>
                      </a:cxn>
                      <a:cxn ang="0">
                        <a:pos x="60" y="320"/>
                      </a:cxn>
                      <a:cxn ang="0">
                        <a:pos x="60" y="320"/>
                      </a:cxn>
                      <a:cxn ang="0">
                        <a:pos x="202" y="188"/>
                      </a:cxn>
                      <a:cxn ang="0">
                        <a:pos x="202" y="188"/>
                      </a:cxn>
                      <a:cxn ang="0">
                        <a:pos x="344" y="58"/>
                      </a:cxn>
                      <a:cxn ang="0">
                        <a:pos x="344" y="58"/>
                      </a:cxn>
                      <a:cxn ang="0">
                        <a:pos x="372" y="34"/>
                      </a:cxn>
                      <a:cxn ang="0">
                        <a:pos x="372" y="34"/>
                      </a:cxn>
                      <a:cxn ang="0">
                        <a:pos x="392" y="16"/>
                      </a:cxn>
                      <a:cxn ang="0">
                        <a:pos x="392" y="16"/>
                      </a:cxn>
                      <a:cxn ang="0">
                        <a:pos x="412" y="0"/>
                      </a:cxn>
                      <a:cxn ang="0">
                        <a:pos x="412" y="0"/>
                      </a:cxn>
                    </a:cxnLst>
                    <a:rect l="0" t="0" r="r" b="b"/>
                    <a:pathLst>
                      <a:path w="412" h="382">
                        <a:moveTo>
                          <a:pt x="412" y="0"/>
                        </a:moveTo>
                        <a:lnTo>
                          <a:pt x="412" y="0"/>
                        </a:lnTo>
                        <a:lnTo>
                          <a:pt x="394" y="18"/>
                        </a:lnTo>
                        <a:lnTo>
                          <a:pt x="394" y="18"/>
                        </a:lnTo>
                        <a:lnTo>
                          <a:pt x="376" y="38"/>
                        </a:lnTo>
                        <a:lnTo>
                          <a:pt x="376" y="38"/>
                        </a:lnTo>
                        <a:lnTo>
                          <a:pt x="350" y="64"/>
                        </a:lnTo>
                        <a:lnTo>
                          <a:pt x="350" y="64"/>
                        </a:lnTo>
                        <a:lnTo>
                          <a:pt x="208" y="194"/>
                        </a:lnTo>
                        <a:lnTo>
                          <a:pt x="208" y="194"/>
                        </a:lnTo>
                        <a:lnTo>
                          <a:pt x="66" y="326"/>
                        </a:lnTo>
                        <a:lnTo>
                          <a:pt x="66" y="326"/>
                        </a:lnTo>
                        <a:lnTo>
                          <a:pt x="40" y="350"/>
                        </a:lnTo>
                        <a:lnTo>
                          <a:pt x="40" y="350"/>
                        </a:lnTo>
                        <a:lnTo>
                          <a:pt x="18" y="368"/>
                        </a:lnTo>
                        <a:lnTo>
                          <a:pt x="18" y="368"/>
                        </a:lnTo>
                        <a:lnTo>
                          <a:pt x="0" y="382"/>
                        </a:lnTo>
                        <a:lnTo>
                          <a:pt x="0" y="382"/>
                        </a:lnTo>
                        <a:lnTo>
                          <a:pt x="16" y="366"/>
                        </a:lnTo>
                        <a:lnTo>
                          <a:pt x="16" y="366"/>
                        </a:lnTo>
                        <a:lnTo>
                          <a:pt x="36" y="346"/>
                        </a:lnTo>
                        <a:lnTo>
                          <a:pt x="36" y="346"/>
                        </a:lnTo>
                        <a:lnTo>
                          <a:pt x="60" y="320"/>
                        </a:lnTo>
                        <a:lnTo>
                          <a:pt x="60" y="320"/>
                        </a:lnTo>
                        <a:lnTo>
                          <a:pt x="202" y="188"/>
                        </a:lnTo>
                        <a:lnTo>
                          <a:pt x="202" y="188"/>
                        </a:lnTo>
                        <a:lnTo>
                          <a:pt x="344" y="58"/>
                        </a:lnTo>
                        <a:lnTo>
                          <a:pt x="344" y="58"/>
                        </a:lnTo>
                        <a:lnTo>
                          <a:pt x="372" y="34"/>
                        </a:lnTo>
                        <a:lnTo>
                          <a:pt x="372" y="34"/>
                        </a:lnTo>
                        <a:lnTo>
                          <a:pt x="392" y="16"/>
                        </a:lnTo>
                        <a:lnTo>
                          <a:pt x="392" y="16"/>
                        </a:lnTo>
                        <a:lnTo>
                          <a:pt x="412" y="0"/>
                        </a:lnTo>
                        <a:lnTo>
                          <a:pt x="412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05" name="Freeform 90"/>
                  <p:cNvSpPr>
                    <a:spLocks/>
                  </p:cNvSpPr>
                  <p:nvPr/>
                </p:nvSpPr>
                <p:spPr bwMode="auto">
                  <a:xfrm>
                    <a:off x="6124575" y="2770188"/>
                    <a:ext cx="806450" cy="692150"/>
                  </a:xfrm>
                  <a:custGeom>
                    <a:avLst/>
                    <a:gdLst/>
                    <a:ahLst/>
                    <a:cxnLst>
                      <a:cxn ang="0">
                        <a:pos x="508" y="0"/>
                      </a:cxn>
                      <a:cxn ang="0">
                        <a:pos x="508" y="0"/>
                      </a:cxn>
                      <a:cxn ang="0">
                        <a:pos x="488" y="20"/>
                      </a:cxn>
                      <a:cxn ang="0">
                        <a:pos x="488" y="20"/>
                      </a:cxn>
                      <a:cxn ang="0">
                        <a:pos x="464" y="42"/>
                      </a:cxn>
                      <a:cxn ang="0">
                        <a:pos x="464" y="42"/>
                      </a:cxn>
                      <a:cxn ang="0">
                        <a:pos x="432" y="70"/>
                      </a:cxn>
                      <a:cxn ang="0">
                        <a:pos x="432" y="70"/>
                      </a:cxn>
                      <a:cxn ang="0">
                        <a:pos x="256" y="220"/>
                      </a:cxn>
                      <a:cxn ang="0">
                        <a:pos x="256" y="220"/>
                      </a:cxn>
                      <a:cxn ang="0">
                        <a:pos x="82" y="370"/>
                      </a:cxn>
                      <a:cxn ang="0">
                        <a:pos x="82" y="370"/>
                      </a:cxn>
                      <a:cxn ang="0">
                        <a:pos x="48" y="398"/>
                      </a:cxn>
                      <a:cxn ang="0">
                        <a:pos x="48" y="398"/>
                      </a:cxn>
                      <a:cxn ang="0">
                        <a:pos x="22" y="418"/>
                      </a:cxn>
                      <a:cxn ang="0">
                        <a:pos x="22" y="418"/>
                      </a:cxn>
                      <a:cxn ang="0">
                        <a:pos x="0" y="436"/>
                      </a:cxn>
                      <a:cxn ang="0">
                        <a:pos x="0" y="436"/>
                      </a:cxn>
                      <a:cxn ang="0">
                        <a:pos x="20" y="416"/>
                      </a:cxn>
                      <a:cxn ang="0">
                        <a:pos x="20" y="416"/>
                      </a:cxn>
                      <a:cxn ang="0">
                        <a:pos x="44" y="392"/>
                      </a:cxn>
                      <a:cxn ang="0">
                        <a:pos x="44" y="392"/>
                      </a:cxn>
                      <a:cxn ang="0">
                        <a:pos x="76" y="364"/>
                      </a:cxn>
                      <a:cxn ang="0">
                        <a:pos x="76" y="364"/>
                      </a:cxn>
                      <a:cxn ang="0">
                        <a:pos x="250" y="214"/>
                      </a:cxn>
                      <a:cxn ang="0">
                        <a:pos x="250" y="214"/>
                      </a:cxn>
                      <a:cxn ang="0">
                        <a:pos x="426" y="64"/>
                      </a:cxn>
                      <a:cxn ang="0">
                        <a:pos x="426" y="64"/>
                      </a:cxn>
                      <a:cxn ang="0">
                        <a:pos x="458" y="38"/>
                      </a:cxn>
                      <a:cxn ang="0">
                        <a:pos x="458" y="38"/>
                      </a:cxn>
                      <a:cxn ang="0">
                        <a:pos x="484" y="16"/>
                      </a:cxn>
                      <a:cxn ang="0">
                        <a:pos x="484" y="16"/>
                      </a:cxn>
                      <a:cxn ang="0">
                        <a:pos x="508" y="0"/>
                      </a:cxn>
                      <a:cxn ang="0">
                        <a:pos x="508" y="0"/>
                      </a:cxn>
                    </a:cxnLst>
                    <a:rect l="0" t="0" r="r" b="b"/>
                    <a:pathLst>
                      <a:path w="508" h="436">
                        <a:moveTo>
                          <a:pt x="508" y="0"/>
                        </a:moveTo>
                        <a:lnTo>
                          <a:pt x="508" y="0"/>
                        </a:lnTo>
                        <a:lnTo>
                          <a:pt x="488" y="20"/>
                        </a:lnTo>
                        <a:lnTo>
                          <a:pt x="488" y="20"/>
                        </a:lnTo>
                        <a:lnTo>
                          <a:pt x="464" y="42"/>
                        </a:lnTo>
                        <a:lnTo>
                          <a:pt x="464" y="42"/>
                        </a:lnTo>
                        <a:lnTo>
                          <a:pt x="432" y="70"/>
                        </a:lnTo>
                        <a:lnTo>
                          <a:pt x="432" y="70"/>
                        </a:lnTo>
                        <a:lnTo>
                          <a:pt x="256" y="220"/>
                        </a:lnTo>
                        <a:lnTo>
                          <a:pt x="256" y="220"/>
                        </a:lnTo>
                        <a:lnTo>
                          <a:pt x="82" y="370"/>
                        </a:lnTo>
                        <a:lnTo>
                          <a:pt x="82" y="370"/>
                        </a:lnTo>
                        <a:lnTo>
                          <a:pt x="48" y="398"/>
                        </a:lnTo>
                        <a:lnTo>
                          <a:pt x="48" y="398"/>
                        </a:lnTo>
                        <a:lnTo>
                          <a:pt x="22" y="418"/>
                        </a:lnTo>
                        <a:lnTo>
                          <a:pt x="22" y="418"/>
                        </a:lnTo>
                        <a:lnTo>
                          <a:pt x="0" y="436"/>
                        </a:lnTo>
                        <a:lnTo>
                          <a:pt x="0" y="436"/>
                        </a:lnTo>
                        <a:lnTo>
                          <a:pt x="20" y="416"/>
                        </a:lnTo>
                        <a:lnTo>
                          <a:pt x="20" y="416"/>
                        </a:lnTo>
                        <a:lnTo>
                          <a:pt x="44" y="392"/>
                        </a:lnTo>
                        <a:lnTo>
                          <a:pt x="44" y="392"/>
                        </a:lnTo>
                        <a:lnTo>
                          <a:pt x="76" y="364"/>
                        </a:lnTo>
                        <a:lnTo>
                          <a:pt x="76" y="364"/>
                        </a:lnTo>
                        <a:lnTo>
                          <a:pt x="250" y="214"/>
                        </a:lnTo>
                        <a:lnTo>
                          <a:pt x="250" y="214"/>
                        </a:lnTo>
                        <a:lnTo>
                          <a:pt x="426" y="64"/>
                        </a:lnTo>
                        <a:lnTo>
                          <a:pt x="426" y="64"/>
                        </a:lnTo>
                        <a:lnTo>
                          <a:pt x="458" y="38"/>
                        </a:lnTo>
                        <a:lnTo>
                          <a:pt x="458" y="38"/>
                        </a:lnTo>
                        <a:lnTo>
                          <a:pt x="484" y="16"/>
                        </a:lnTo>
                        <a:lnTo>
                          <a:pt x="484" y="16"/>
                        </a:lnTo>
                        <a:lnTo>
                          <a:pt x="508" y="0"/>
                        </a:lnTo>
                        <a:lnTo>
                          <a:pt x="508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06" name="Freeform 91"/>
                  <p:cNvSpPr>
                    <a:spLocks/>
                  </p:cNvSpPr>
                  <p:nvPr/>
                </p:nvSpPr>
                <p:spPr bwMode="auto">
                  <a:xfrm>
                    <a:off x="6124575" y="3236913"/>
                    <a:ext cx="914400" cy="695325"/>
                  </a:xfrm>
                  <a:custGeom>
                    <a:avLst/>
                    <a:gdLst/>
                    <a:ahLst/>
                    <a:cxnLst>
                      <a:cxn ang="0">
                        <a:pos x="576" y="0"/>
                      </a:cxn>
                      <a:cxn ang="0">
                        <a:pos x="576" y="0"/>
                      </a:cxn>
                      <a:cxn ang="0">
                        <a:pos x="552" y="20"/>
                      </a:cxn>
                      <a:cxn ang="0">
                        <a:pos x="552" y="20"/>
                      </a:cxn>
                      <a:cxn ang="0">
                        <a:pos x="524" y="44"/>
                      </a:cxn>
                      <a:cxn ang="0">
                        <a:pos x="524" y="44"/>
                      </a:cxn>
                      <a:cxn ang="0">
                        <a:pos x="488" y="72"/>
                      </a:cxn>
                      <a:cxn ang="0">
                        <a:pos x="488" y="72"/>
                      </a:cxn>
                      <a:cxn ang="0">
                        <a:pos x="290" y="222"/>
                      </a:cxn>
                      <a:cxn ang="0">
                        <a:pos x="290" y="222"/>
                      </a:cxn>
                      <a:cxn ang="0">
                        <a:pos x="92" y="374"/>
                      </a:cxn>
                      <a:cxn ang="0">
                        <a:pos x="92" y="374"/>
                      </a:cxn>
                      <a:cxn ang="0">
                        <a:pos x="54" y="400"/>
                      </a:cxn>
                      <a:cxn ang="0">
                        <a:pos x="54" y="400"/>
                      </a:cxn>
                      <a:cxn ang="0">
                        <a:pos x="26" y="420"/>
                      </a:cxn>
                      <a:cxn ang="0">
                        <a:pos x="26" y="420"/>
                      </a:cxn>
                      <a:cxn ang="0">
                        <a:pos x="0" y="438"/>
                      </a:cxn>
                      <a:cxn ang="0">
                        <a:pos x="0" y="438"/>
                      </a:cxn>
                      <a:cxn ang="0">
                        <a:pos x="24" y="418"/>
                      </a:cxn>
                      <a:cxn ang="0">
                        <a:pos x="24" y="418"/>
                      </a:cxn>
                      <a:cxn ang="0">
                        <a:pos x="50" y="396"/>
                      </a:cxn>
                      <a:cxn ang="0">
                        <a:pos x="50" y="396"/>
                      </a:cxn>
                      <a:cxn ang="0">
                        <a:pos x="86" y="366"/>
                      </a:cxn>
                      <a:cxn ang="0">
                        <a:pos x="86" y="366"/>
                      </a:cxn>
                      <a:cxn ang="0">
                        <a:pos x="286" y="216"/>
                      </a:cxn>
                      <a:cxn ang="0">
                        <a:pos x="286" y="216"/>
                      </a:cxn>
                      <a:cxn ang="0">
                        <a:pos x="484" y="66"/>
                      </a:cxn>
                      <a:cxn ang="0">
                        <a:pos x="484" y="66"/>
                      </a:cxn>
                      <a:cxn ang="0">
                        <a:pos x="520" y="38"/>
                      </a:cxn>
                      <a:cxn ang="0">
                        <a:pos x="520" y="38"/>
                      </a:cxn>
                      <a:cxn ang="0">
                        <a:pos x="550" y="18"/>
                      </a:cxn>
                      <a:cxn ang="0">
                        <a:pos x="550" y="18"/>
                      </a:cxn>
                      <a:cxn ang="0">
                        <a:pos x="576" y="0"/>
                      </a:cxn>
                      <a:cxn ang="0">
                        <a:pos x="576" y="0"/>
                      </a:cxn>
                    </a:cxnLst>
                    <a:rect l="0" t="0" r="r" b="b"/>
                    <a:pathLst>
                      <a:path w="576" h="438">
                        <a:moveTo>
                          <a:pt x="576" y="0"/>
                        </a:moveTo>
                        <a:lnTo>
                          <a:pt x="576" y="0"/>
                        </a:lnTo>
                        <a:lnTo>
                          <a:pt x="552" y="20"/>
                        </a:lnTo>
                        <a:lnTo>
                          <a:pt x="552" y="20"/>
                        </a:lnTo>
                        <a:lnTo>
                          <a:pt x="524" y="44"/>
                        </a:lnTo>
                        <a:lnTo>
                          <a:pt x="524" y="44"/>
                        </a:lnTo>
                        <a:lnTo>
                          <a:pt x="488" y="72"/>
                        </a:lnTo>
                        <a:lnTo>
                          <a:pt x="488" y="72"/>
                        </a:lnTo>
                        <a:lnTo>
                          <a:pt x="290" y="222"/>
                        </a:lnTo>
                        <a:lnTo>
                          <a:pt x="290" y="222"/>
                        </a:lnTo>
                        <a:lnTo>
                          <a:pt x="92" y="374"/>
                        </a:lnTo>
                        <a:lnTo>
                          <a:pt x="92" y="374"/>
                        </a:lnTo>
                        <a:lnTo>
                          <a:pt x="54" y="400"/>
                        </a:lnTo>
                        <a:lnTo>
                          <a:pt x="54" y="400"/>
                        </a:lnTo>
                        <a:lnTo>
                          <a:pt x="26" y="420"/>
                        </a:lnTo>
                        <a:lnTo>
                          <a:pt x="26" y="420"/>
                        </a:lnTo>
                        <a:lnTo>
                          <a:pt x="0" y="438"/>
                        </a:lnTo>
                        <a:lnTo>
                          <a:pt x="0" y="438"/>
                        </a:lnTo>
                        <a:lnTo>
                          <a:pt x="24" y="418"/>
                        </a:lnTo>
                        <a:lnTo>
                          <a:pt x="24" y="418"/>
                        </a:lnTo>
                        <a:lnTo>
                          <a:pt x="50" y="396"/>
                        </a:lnTo>
                        <a:lnTo>
                          <a:pt x="50" y="396"/>
                        </a:lnTo>
                        <a:lnTo>
                          <a:pt x="86" y="366"/>
                        </a:lnTo>
                        <a:lnTo>
                          <a:pt x="86" y="366"/>
                        </a:lnTo>
                        <a:lnTo>
                          <a:pt x="286" y="216"/>
                        </a:lnTo>
                        <a:lnTo>
                          <a:pt x="286" y="216"/>
                        </a:lnTo>
                        <a:lnTo>
                          <a:pt x="484" y="66"/>
                        </a:lnTo>
                        <a:lnTo>
                          <a:pt x="484" y="66"/>
                        </a:lnTo>
                        <a:lnTo>
                          <a:pt x="520" y="38"/>
                        </a:lnTo>
                        <a:lnTo>
                          <a:pt x="520" y="38"/>
                        </a:lnTo>
                        <a:lnTo>
                          <a:pt x="550" y="18"/>
                        </a:lnTo>
                        <a:lnTo>
                          <a:pt x="550" y="18"/>
                        </a:lnTo>
                        <a:lnTo>
                          <a:pt x="576" y="0"/>
                        </a:lnTo>
                        <a:lnTo>
                          <a:pt x="576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07" name="Freeform 92"/>
                  <p:cNvSpPr>
                    <a:spLocks/>
                  </p:cNvSpPr>
                  <p:nvPr/>
                </p:nvSpPr>
                <p:spPr bwMode="auto">
                  <a:xfrm>
                    <a:off x="6124575" y="3662363"/>
                    <a:ext cx="955675" cy="688975"/>
                  </a:xfrm>
                  <a:custGeom>
                    <a:avLst/>
                    <a:gdLst/>
                    <a:ahLst/>
                    <a:cxnLst>
                      <a:cxn ang="0">
                        <a:pos x="602" y="0"/>
                      </a:cxn>
                      <a:cxn ang="0">
                        <a:pos x="602" y="0"/>
                      </a:cxn>
                      <a:cxn ang="0">
                        <a:pos x="578" y="20"/>
                      </a:cxn>
                      <a:cxn ang="0">
                        <a:pos x="578" y="20"/>
                      </a:cxn>
                      <a:cxn ang="0">
                        <a:pos x="548" y="44"/>
                      </a:cxn>
                      <a:cxn ang="0">
                        <a:pos x="548" y="44"/>
                      </a:cxn>
                      <a:cxn ang="0">
                        <a:pos x="510" y="72"/>
                      </a:cxn>
                      <a:cxn ang="0">
                        <a:pos x="510" y="72"/>
                      </a:cxn>
                      <a:cxn ang="0">
                        <a:pos x="304" y="220"/>
                      </a:cxn>
                      <a:cxn ang="0">
                        <a:pos x="304" y="220"/>
                      </a:cxn>
                      <a:cxn ang="0">
                        <a:pos x="96" y="370"/>
                      </a:cxn>
                      <a:cxn ang="0">
                        <a:pos x="96" y="370"/>
                      </a:cxn>
                      <a:cxn ang="0">
                        <a:pos x="56" y="396"/>
                      </a:cxn>
                      <a:cxn ang="0">
                        <a:pos x="56" y="396"/>
                      </a:cxn>
                      <a:cxn ang="0">
                        <a:pos x="26" y="416"/>
                      </a:cxn>
                      <a:cxn ang="0">
                        <a:pos x="26" y="416"/>
                      </a:cxn>
                      <a:cxn ang="0">
                        <a:pos x="0" y="434"/>
                      </a:cxn>
                      <a:cxn ang="0">
                        <a:pos x="0" y="434"/>
                      </a:cxn>
                      <a:cxn ang="0">
                        <a:pos x="24" y="414"/>
                      </a:cxn>
                      <a:cxn ang="0">
                        <a:pos x="24" y="414"/>
                      </a:cxn>
                      <a:cxn ang="0">
                        <a:pos x="54" y="392"/>
                      </a:cxn>
                      <a:cxn ang="0">
                        <a:pos x="54" y="392"/>
                      </a:cxn>
                      <a:cxn ang="0">
                        <a:pos x="92" y="362"/>
                      </a:cxn>
                      <a:cxn ang="0">
                        <a:pos x="92" y="362"/>
                      </a:cxn>
                      <a:cxn ang="0">
                        <a:pos x="298" y="214"/>
                      </a:cxn>
                      <a:cxn ang="0">
                        <a:pos x="298" y="214"/>
                      </a:cxn>
                      <a:cxn ang="0">
                        <a:pos x="506" y="64"/>
                      </a:cxn>
                      <a:cxn ang="0">
                        <a:pos x="506" y="64"/>
                      </a:cxn>
                      <a:cxn ang="0">
                        <a:pos x="544" y="38"/>
                      </a:cxn>
                      <a:cxn ang="0">
                        <a:pos x="544" y="38"/>
                      </a:cxn>
                      <a:cxn ang="0">
                        <a:pos x="576" y="18"/>
                      </a:cxn>
                      <a:cxn ang="0">
                        <a:pos x="576" y="18"/>
                      </a:cxn>
                      <a:cxn ang="0">
                        <a:pos x="602" y="0"/>
                      </a:cxn>
                      <a:cxn ang="0">
                        <a:pos x="602" y="0"/>
                      </a:cxn>
                    </a:cxnLst>
                    <a:rect l="0" t="0" r="r" b="b"/>
                    <a:pathLst>
                      <a:path w="602" h="434">
                        <a:moveTo>
                          <a:pt x="602" y="0"/>
                        </a:moveTo>
                        <a:lnTo>
                          <a:pt x="602" y="0"/>
                        </a:lnTo>
                        <a:lnTo>
                          <a:pt x="578" y="20"/>
                        </a:lnTo>
                        <a:lnTo>
                          <a:pt x="578" y="20"/>
                        </a:lnTo>
                        <a:lnTo>
                          <a:pt x="548" y="44"/>
                        </a:lnTo>
                        <a:lnTo>
                          <a:pt x="548" y="44"/>
                        </a:lnTo>
                        <a:lnTo>
                          <a:pt x="510" y="72"/>
                        </a:lnTo>
                        <a:lnTo>
                          <a:pt x="510" y="72"/>
                        </a:lnTo>
                        <a:lnTo>
                          <a:pt x="304" y="220"/>
                        </a:lnTo>
                        <a:lnTo>
                          <a:pt x="304" y="220"/>
                        </a:lnTo>
                        <a:lnTo>
                          <a:pt x="96" y="370"/>
                        </a:lnTo>
                        <a:lnTo>
                          <a:pt x="96" y="370"/>
                        </a:lnTo>
                        <a:lnTo>
                          <a:pt x="56" y="396"/>
                        </a:lnTo>
                        <a:lnTo>
                          <a:pt x="56" y="396"/>
                        </a:lnTo>
                        <a:lnTo>
                          <a:pt x="26" y="416"/>
                        </a:lnTo>
                        <a:lnTo>
                          <a:pt x="26" y="416"/>
                        </a:lnTo>
                        <a:lnTo>
                          <a:pt x="0" y="434"/>
                        </a:lnTo>
                        <a:lnTo>
                          <a:pt x="0" y="434"/>
                        </a:lnTo>
                        <a:lnTo>
                          <a:pt x="24" y="414"/>
                        </a:lnTo>
                        <a:lnTo>
                          <a:pt x="24" y="414"/>
                        </a:lnTo>
                        <a:lnTo>
                          <a:pt x="54" y="392"/>
                        </a:lnTo>
                        <a:lnTo>
                          <a:pt x="54" y="392"/>
                        </a:lnTo>
                        <a:lnTo>
                          <a:pt x="92" y="362"/>
                        </a:lnTo>
                        <a:lnTo>
                          <a:pt x="92" y="362"/>
                        </a:lnTo>
                        <a:lnTo>
                          <a:pt x="298" y="214"/>
                        </a:lnTo>
                        <a:lnTo>
                          <a:pt x="298" y="214"/>
                        </a:lnTo>
                        <a:lnTo>
                          <a:pt x="506" y="64"/>
                        </a:lnTo>
                        <a:lnTo>
                          <a:pt x="506" y="64"/>
                        </a:lnTo>
                        <a:lnTo>
                          <a:pt x="544" y="38"/>
                        </a:lnTo>
                        <a:lnTo>
                          <a:pt x="544" y="38"/>
                        </a:lnTo>
                        <a:lnTo>
                          <a:pt x="576" y="18"/>
                        </a:lnTo>
                        <a:lnTo>
                          <a:pt x="576" y="18"/>
                        </a:lnTo>
                        <a:lnTo>
                          <a:pt x="602" y="0"/>
                        </a:lnTo>
                        <a:lnTo>
                          <a:pt x="602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08" name="Freeform 93"/>
                  <p:cNvSpPr>
                    <a:spLocks/>
                  </p:cNvSpPr>
                  <p:nvPr/>
                </p:nvSpPr>
                <p:spPr bwMode="auto">
                  <a:xfrm>
                    <a:off x="6124575" y="4049713"/>
                    <a:ext cx="936625" cy="638175"/>
                  </a:xfrm>
                  <a:custGeom>
                    <a:avLst/>
                    <a:gdLst/>
                    <a:ahLst/>
                    <a:cxnLst>
                      <a:cxn ang="0">
                        <a:pos x="590" y="0"/>
                      </a:cxn>
                      <a:cxn ang="0">
                        <a:pos x="590" y="0"/>
                      </a:cxn>
                      <a:cxn ang="0">
                        <a:pos x="566" y="18"/>
                      </a:cxn>
                      <a:cxn ang="0">
                        <a:pos x="566" y="18"/>
                      </a:cxn>
                      <a:cxn ang="0">
                        <a:pos x="536" y="40"/>
                      </a:cxn>
                      <a:cxn ang="0">
                        <a:pos x="536" y="40"/>
                      </a:cxn>
                      <a:cxn ang="0">
                        <a:pos x="500" y="66"/>
                      </a:cxn>
                      <a:cxn ang="0">
                        <a:pos x="500" y="66"/>
                      </a:cxn>
                      <a:cxn ang="0">
                        <a:pos x="296" y="204"/>
                      </a:cxn>
                      <a:cxn ang="0">
                        <a:pos x="296" y="204"/>
                      </a:cxn>
                      <a:cxn ang="0">
                        <a:pos x="94" y="342"/>
                      </a:cxn>
                      <a:cxn ang="0">
                        <a:pos x="94" y="342"/>
                      </a:cxn>
                      <a:cxn ang="0">
                        <a:pos x="56" y="368"/>
                      </a:cxn>
                      <a:cxn ang="0">
                        <a:pos x="56" y="368"/>
                      </a:cxn>
                      <a:cxn ang="0">
                        <a:pos x="26" y="386"/>
                      </a:cxn>
                      <a:cxn ang="0">
                        <a:pos x="26" y="386"/>
                      </a:cxn>
                      <a:cxn ang="0">
                        <a:pos x="0" y="402"/>
                      </a:cxn>
                      <a:cxn ang="0">
                        <a:pos x="0" y="402"/>
                      </a:cxn>
                      <a:cxn ang="0">
                        <a:pos x="24" y="384"/>
                      </a:cxn>
                      <a:cxn ang="0">
                        <a:pos x="24" y="384"/>
                      </a:cxn>
                      <a:cxn ang="0">
                        <a:pos x="52" y="362"/>
                      </a:cxn>
                      <a:cxn ang="0">
                        <a:pos x="52" y="362"/>
                      </a:cxn>
                      <a:cxn ang="0">
                        <a:pos x="90" y="336"/>
                      </a:cxn>
                      <a:cxn ang="0">
                        <a:pos x="90" y="336"/>
                      </a:cxn>
                      <a:cxn ang="0">
                        <a:pos x="292" y="198"/>
                      </a:cxn>
                      <a:cxn ang="0">
                        <a:pos x="292" y="198"/>
                      </a:cxn>
                      <a:cxn ang="0">
                        <a:pos x="494" y="58"/>
                      </a:cxn>
                      <a:cxn ang="0">
                        <a:pos x="494" y="58"/>
                      </a:cxn>
                      <a:cxn ang="0">
                        <a:pos x="534" y="34"/>
                      </a:cxn>
                      <a:cxn ang="0">
                        <a:pos x="534" y="34"/>
                      </a:cxn>
                      <a:cxn ang="0">
                        <a:pos x="564" y="16"/>
                      </a:cxn>
                      <a:cxn ang="0">
                        <a:pos x="564" y="16"/>
                      </a:cxn>
                      <a:cxn ang="0">
                        <a:pos x="590" y="0"/>
                      </a:cxn>
                      <a:cxn ang="0">
                        <a:pos x="590" y="0"/>
                      </a:cxn>
                    </a:cxnLst>
                    <a:rect l="0" t="0" r="r" b="b"/>
                    <a:pathLst>
                      <a:path w="590" h="402">
                        <a:moveTo>
                          <a:pt x="590" y="0"/>
                        </a:moveTo>
                        <a:lnTo>
                          <a:pt x="590" y="0"/>
                        </a:lnTo>
                        <a:lnTo>
                          <a:pt x="566" y="18"/>
                        </a:lnTo>
                        <a:lnTo>
                          <a:pt x="566" y="18"/>
                        </a:lnTo>
                        <a:lnTo>
                          <a:pt x="536" y="40"/>
                        </a:lnTo>
                        <a:lnTo>
                          <a:pt x="536" y="40"/>
                        </a:lnTo>
                        <a:lnTo>
                          <a:pt x="500" y="66"/>
                        </a:lnTo>
                        <a:lnTo>
                          <a:pt x="500" y="66"/>
                        </a:lnTo>
                        <a:lnTo>
                          <a:pt x="296" y="204"/>
                        </a:lnTo>
                        <a:lnTo>
                          <a:pt x="296" y="204"/>
                        </a:lnTo>
                        <a:lnTo>
                          <a:pt x="94" y="342"/>
                        </a:lnTo>
                        <a:lnTo>
                          <a:pt x="94" y="342"/>
                        </a:lnTo>
                        <a:lnTo>
                          <a:pt x="56" y="368"/>
                        </a:lnTo>
                        <a:lnTo>
                          <a:pt x="56" y="368"/>
                        </a:lnTo>
                        <a:lnTo>
                          <a:pt x="26" y="386"/>
                        </a:lnTo>
                        <a:lnTo>
                          <a:pt x="26" y="386"/>
                        </a:lnTo>
                        <a:lnTo>
                          <a:pt x="0" y="402"/>
                        </a:lnTo>
                        <a:lnTo>
                          <a:pt x="0" y="402"/>
                        </a:lnTo>
                        <a:lnTo>
                          <a:pt x="24" y="384"/>
                        </a:lnTo>
                        <a:lnTo>
                          <a:pt x="24" y="384"/>
                        </a:lnTo>
                        <a:lnTo>
                          <a:pt x="52" y="362"/>
                        </a:lnTo>
                        <a:lnTo>
                          <a:pt x="52" y="362"/>
                        </a:lnTo>
                        <a:lnTo>
                          <a:pt x="90" y="336"/>
                        </a:lnTo>
                        <a:lnTo>
                          <a:pt x="90" y="336"/>
                        </a:lnTo>
                        <a:lnTo>
                          <a:pt x="292" y="198"/>
                        </a:lnTo>
                        <a:lnTo>
                          <a:pt x="292" y="198"/>
                        </a:lnTo>
                        <a:lnTo>
                          <a:pt x="494" y="58"/>
                        </a:lnTo>
                        <a:lnTo>
                          <a:pt x="494" y="58"/>
                        </a:lnTo>
                        <a:lnTo>
                          <a:pt x="534" y="34"/>
                        </a:lnTo>
                        <a:lnTo>
                          <a:pt x="534" y="34"/>
                        </a:lnTo>
                        <a:lnTo>
                          <a:pt x="564" y="16"/>
                        </a:lnTo>
                        <a:lnTo>
                          <a:pt x="564" y="16"/>
                        </a:lnTo>
                        <a:lnTo>
                          <a:pt x="590" y="0"/>
                        </a:lnTo>
                        <a:lnTo>
                          <a:pt x="59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09" name="Freeform 94"/>
                  <p:cNvSpPr>
                    <a:spLocks/>
                  </p:cNvSpPr>
                  <p:nvPr/>
                </p:nvSpPr>
                <p:spPr bwMode="auto">
                  <a:xfrm>
                    <a:off x="6124575" y="4408488"/>
                    <a:ext cx="879475" cy="590550"/>
                  </a:xfrm>
                  <a:custGeom>
                    <a:avLst/>
                    <a:gdLst/>
                    <a:ahLst/>
                    <a:cxnLst>
                      <a:cxn ang="0">
                        <a:pos x="554" y="0"/>
                      </a:cxn>
                      <a:cxn ang="0">
                        <a:pos x="554" y="0"/>
                      </a:cxn>
                      <a:cxn ang="0">
                        <a:pos x="532" y="18"/>
                      </a:cxn>
                      <a:cxn ang="0">
                        <a:pos x="532" y="18"/>
                      </a:cxn>
                      <a:cxn ang="0">
                        <a:pos x="504" y="38"/>
                      </a:cxn>
                      <a:cxn ang="0">
                        <a:pos x="504" y="38"/>
                      </a:cxn>
                      <a:cxn ang="0">
                        <a:pos x="470" y="62"/>
                      </a:cxn>
                      <a:cxn ang="0">
                        <a:pos x="470" y="62"/>
                      </a:cxn>
                      <a:cxn ang="0">
                        <a:pos x="280" y="190"/>
                      </a:cxn>
                      <a:cxn ang="0">
                        <a:pos x="280" y="190"/>
                      </a:cxn>
                      <a:cxn ang="0">
                        <a:pos x="88" y="316"/>
                      </a:cxn>
                      <a:cxn ang="0">
                        <a:pos x="88" y="316"/>
                      </a:cxn>
                      <a:cxn ang="0">
                        <a:pos x="52" y="340"/>
                      </a:cxn>
                      <a:cxn ang="0">
                        <a:pos x="52" y="340"/>
                      </a:cxn>
                      <a:cxn ang="0">
                        <a:pos x="24" y="356"/>
                      </a:cxn>
                      <a:cxn ang="0">
                        <a:pos x="24" y="356"/>
                      </a:cxn>
                      <a:cxn ang="0">
                        <a:pos x="0" y="372"/>
                      </a:cxn>
                      <a:cxn ang="0">
                        <a:pos x="0" y="372"/>
                      </a:cxn>
                      <a:cxn ang="0">
                        <a:pos x="22" y="354"/>
                      </a:cxn>
                      <a:cxn ang="0">
                        <a:pos x="22" y="354"/>
                      </a:cxn>
                      <a:cxn ang="0">
                        <a:pos x="48" y="334"/>
                      </a:cxn>
                      <a:cxn ang="0">
                        <a:pos x="48" y="334"/>
                      </a:cxn>
                      <a:cxn ang="0">
                        <a:pos x="84" y="310"/>
                      </a:cxn>
                      <a:cxn ang="0">
                        <a:pos x="84" y="310"/>
                      </a:cxn>
                      <a:cxn ang="0">
                        <a:pos x="274" y="182"/>
                      </a:cxn>
                      <a:cxn ang="0">
                        <a:pos x="274" y="182"/>
                      </a:cxn>
                      <a:cxn ang="0">
                        <a:pos x="464" y="54"/>
                      </a:cxn>
                      <a:cxn ang="0">
                        <a:pos x="464" y="54"/>
                      </a:cxn>
                      <a:cxn ang="0">
                        <a:pos x="502" y="32"/>
                      </a:cxn>
                      <a:cxn ang="0">
                        <a:pos x="502" y="32"/>
                      </a:cxn>
                      <a:cxn ang="0">
                        <a:pos x="530" y="14"/>
                      </a:cxn>
                      <a:cxn ang="0">
                        <a:pos x="530" y="14"/>
                      </a:cxn>
                      <a:cxn ang="0">
                        <a:pos x="554" y="0"/>
                      </a:cxn>
                      <a:cxn ang="0">
                        <a:pos x="554" y="0"/>
                      </a:cxn>
                    </a:cxnLst>
                    <a:rect l="0" t="0" r="r" b="b"/>
                    <a:pathLst>
                      <a:path w="554" h="372">
                        <a:moveTo>
                          <a:pt x="554" y="0"/>
                        </a:moveTo>
                        <a:lnTo>
                          <a:pt x="554" y="0"/>
                        </a:lnTo>
                        <a:lnTo>
                          <a:pt x="532" y="18"/>
                        </a:lnTo>
                        <a:lnTo>
                          <a:pt x="532" y="18"/>
                        </a:lnTo>
                        <a:lnTo>
                          <a:pt x="504" y="38"/>
                        </a:lnTo>
                        <a:lnTo>
                          <a:pt x="504" y="38"/>
                        </a:lnTo>
                        <a:lnTo>
                          <a:pt x="470" y="62"/>
                        </a:lnTo>
                        <a:lnTo>
                          <a:pt x="470" y="62"/>
                        </a:lnTo>
                        <a:lnTo>
                          <a:pt x="280" y="190"/>
                        </a:lnTo>
                        <a:lnTo>
                          <a:pt x="280" y="190"/>
                        </a:lnTo>
                        <a:lnTo>
                          <a:pt x="88" y="316"/>
                        </a:lnTo>
                        <a:lnTo>
                          <a:pt x="88" y="316"/>
                        </a:lnTo>
                        <a:lnTo>
                          <a:pt x="52" y="340"/>
                        </a:lnTo>
                        <a:lnTo>
                          <a:pt x="52" y="340"/>
                        </a:lnTo>
                        <a:lnTo>
                          <a:pt x="24" y="356"/>
                        </a:lnTo>
                        <a:lnTo>
                          <a:pt x="24" y="356"/>
                        </a:lnTo>
                        <a:lnTo>
                          <a:pt x="0" y="372"/>
                        </a:lnTo>
                        <a:lnTo>
                          <a:pt x="0" y="372"/>
                        </a:lnTo>
                        <a:lnTo>
                          <a:pt x="22" y="354"/>
                        </a:lnTo>
                        <a:lnTo>
                          <a:pt x="22" y="354"/>
                        </a:lnTo>
                        <a:lnTo>
                          <a:pt x="48" y="334"/>
                        </a:lnTo>
                        <a:lnTo>
                          <a:pt x="48" y="334"/>
                        </a:lnTo>
                        <a:lnTo>
                          <a:pt x="84" y="310"/>
                        </a:lnTo>
                        <a:lnTo>
                          <a:pt x="84" y="310"/>
                        </a:lnTo>
                        <a:lnTo>
                          <a:pt x="274" y="182"/>
                        </a:lnTo>
                        <a:lnTo>
                          <a:pt x="274" y="182"/>
                        </a:lnTo>
                        <a:lnTo>
                          <a:pt x="464" y="54"/>
                        </a:lnTo>
                        <a:lnTo>
                          <a:pt x="464" y="54"/>
                        </a:lnTo>
                        <a:lnTo>
                          <a:pt x="502" y="32"/>
                        </a:lnTo>
                        <a:lnTo>
                          <a:pt x="502" y="32"/>
                        </a:lnTo>
                        <a:lnTo>
                          <a:pt x="530" y="14"/>
                        </a:lnTo>
                        <a:lnTo>
                          <a:pt x="530" y="14"/>
                        </a:lnTo>
                        <a:lnTo>
                          <a:pt x="554" y="0"/>
                        </a:lnTo>
                        <a:lnTo>
                          <a:pt x="554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10" name="Freeform 95"/>
                  <p:cNvSpPr>
                    <a:spLocks/>
                  </p:cNvSpPr>
                  <p:nvPr/>
                </p:nvSpPr>
                <p:spPr bwMode="auto">
                  <a:xfrm>
                    <a:off x="6124575" y="4767263"/>
                    <a:ext cx="806450" cy="539750"/>
                  </a:xfrm>
                  <a:custGeom>
                    <a:avLst/>
                    <a:gdLst/>
                    <a:ahLst/>
                    <a:cxnLst>
                      <a:cxn ang="0">
                        <a:pos x="508" y="0"/>
                      </a:cxn>
                      <a:cxn ang="0">
                        <a:pos x="508" y="0"/>
                      </a:cxn>
                      <a:cxn ang="0">
                        <a:pos x="486" y="16"/>
                      </a:cxn>
                      <a:cxn ang="0">
                        <a:pos x="486" y="16"/>
                      </a:cxn>
                      <a:cxn ang="0">
                        <a:pos x="462" y="34"/>
                      </a:cxn>
                      <a:cxn ang="0">
                        <a:pos x="462" y="34"/>
                      </a:cxn>
                      <a:cxn ang="0">
                        <a:pos x="430" y="56"/>
                      </a:cxn>
                      <a:cxn ang="0">
                        <a:pos x="430" y="56"/>
                      </a:cxn>
                      <a:cxn ang="0">
                        <a:pos x="256" y="174"/>
                      </a:cxn>
                      <a:cxn ang="0">
                        <a:pos x="256" y="174"/>
                      </a:cxn>
                      <a:cxn ang="0">
                        <a:pos x="82" y="290"/>
                      </a:cxn>
                      <a:cxn ang="0">
                        <a:pos x="82" y="290"/>
                      </a:cxn>
                      <a:cxn ang="0">
                        <a:pos x="48" y="312"/>
                      </a:cxn>
                      <a:cxn ang="0">
                        <a:pos x="48" y="312"/>
                      </a:cxn>
                      <a:cxn ang="0">
                        <a:pos x="22" y="326"/>
                      </a:cxn>
                      <a:cxn ang="0">
                        <a:pos x="22" y="326"/>
                      </a:cxn>
                      <a:cxn ang="0">
                        <a:pos x="0" y="340"/>
                      </a:cxn>
                      <a:cxn ang="0">
                        <a:pos x="0" y="340"/>
                      </a:cxn>
                      <a:cxn ang="0">
                        <a:pos x="20" y="324"/>
                      </a:cxn>
                      <a:cxn ang="0">
                        <a:pos x="20" y="324"/>
                      </a:cxn>
                      <a:cxn ang="0">
                        <a:pos x="44" y="306"/>
                      </a:cxn>
                      <a:cxn ang="0">
                        <a:pos x="44" y="306"/>
                      </a:cxn>
                      <a:cxn ang="0">
                        <a:pos x="76" y="284"/>
                      </a:cxn>
                      <a:cxn ang="0">
                        <a:pos x="76" y="284"/>
                      </a:cxn>
                      <a:cxn ang="0">
                        <a:pos x="252" y="166"/>
                      </a:cxn>
                      <a:cxn ang="0">
                        <a:pos x="252" y="166"/>
                      </a:cxn>
                      <a:cxn ang="0">
                        <a:pos x="426" y="50"/>
                      </a:cxn>
                      <a:cxn ang="0">
                        <a:pos x="426" y="50"/>
                      </a:cxn>
                      <a:cxn ang="0">
                        <a:pos x="460" y="28"/>
                      </a:cxn>
                      <a:cxn ang="0">
                        <a:pos x="460" y="28"/>
                      </a:cxn>
                      <a:cxn ang="0">
                        <a:pos x="486" y="14"/>
                      </a:cxn>
                      <a:cxn ang="0">
                        <a:pos x="486" y="14"/>
                      </a:cxn>
                      <a:cxn ang="0">
                        <a:pos x="508" y="0"/>
                      </a:cxn>
                      <a:cxn ang="0">
                        <a:pos x="508" y="0"/>
                      </a:cxn>
                    </a:cxnLst>
                    <a:rect l="0" t="0" r="r" b="b"/>
                    <a:pathLst>
                      <a:path w="508" h="340">
                        <a:moveTo>
                          <a:pt x="508" y="0"/>
                        </a:moveTo>
                        <a:lnTo>
                          <a:pt x="508" y="0"/>
                        </a:lnTo>
                        <a:lnTo>
                          <a:pt x="486" y="16"/>
                        </a:lnTo>
                        <a:lnTo>
                          <a:pt x="486" y="16"/>
                        </a:lnTo>
                        <a:lnTo>
                          <a:pt x="462" y="34"/>
                        </a:lnTo>
                        <a:lnTo>
                          <a:pt x="462" y="34"/>
                        </a:lnTo>
                        <a:lnTo>
                          <a:pt x="430" y="56"/>
                        </a:lnTo>
                        <a:lnTo>
                          <a:pt x="430" y="56"/>
                        </a:lnTo>
                        <a:lnTo>
                          <a:pt x="256" y="174"/>
                        </a:lnTo>
                        <a:lnTo>
                          <a:pt x="256" y="174"/>
                        </a:lnTo>
                        <a:lnTo>
                          <a:pt x="82" y="290"/>
                        </a:lnTo>
                        <a:lnTo>
                          <a:pt x="82" y="290"/>
                        </a:lnTo>
                        <a:lnTo>
                          <a:pt x="48" y="312"/>
                        </a:lnTo>
                        <a:lnTo>
                          <a:pt x="48" y="312"/>
                        </a:lnTo>
                        <a:lnTo>
                          <a:pt x="22" y="326"/>
                        </a:lnTo>
                        <a:lnTo>
                          <a:pt x="22" y="326"/>
                        </a:lnTo>
                        <a:lnTo>
                          <a:pt x="0" y="340"/>
                        </a:lnTo>
                        <a:lnTo>
                          <a:pt x="0" y="340"/>
                        </a:lnTo>
                        <a:lnTo>
                          <a:pt x="20" y="324"/>
                        </a:lnTo>
                        <a:lnTo>
                          <a:pt x="20" y="324"/>
                        </a:lnTo>
                        <a:lnTo>
                          <a:pt x="44" y="306"/>
                        </a:lnTo>
                        <a:lnTo>
                          <a:pt x="44" y="306"/>
                        </a:lnTo>
                        <a:lnTo>
                          <a:pt x="76" y="284"/>
                        </a:lnTo>
                        <a:lnTo>
                          <a:pt x="76" y="284"/>
                        </a:lnTo>
                        <a:lnTo>
                          <a:pt x="252" y="166"/>
                        </a:lnTo>
                        <a:lnTo>
                          <a:pt x="252" y="166"/>
                        </a:lnTo>
                        <a:lnTo>
                          <a:pt x="426" y="50"/>
                        </a:lnTo>
                        <a:lnTo>
                          <a:pt x="426" y="50"/>
                        </a:lnTo>
                        <a:lnTo>
                          <a:pt x="460" y="28"/>
                        </a:lnTo>
                        <a:lnTo>
                          <a:pt x="460" y="28"/>
                        </a:lnTo>
                        <a:lnTo>
                          <a:pt x="486" y="14"/>
                        </a:lnTo>
                        <a:lnTo>
                          <a:pt x="486" y="14"/>
                        </a:lnTo>
                        <a:lnTo>
                          <a:pt x="508" y="0"/>
                        </a:lnTo>
                        <a:lnTo>
                          <a:pt x="508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11" name="Freeform 96"/>
                  <p:cNvSpPr>
                    <a:spLocks/>
                  </p:cNvSpPr>
                  <p:nvPr/>
                </p:nvSpPr>
                <p:spPr bwMode="auto">
                  <a:xfrm>
                    <a:off x="6124575" y="5059363"/>
                    <a:ext cx="685800" cy="450850"/>
                  </a:xfrm>
                  <a:custGeom>
                    <a:avLst/>
                    <a:gdLst/>
                    <a:ahLst/>
                    <a:cxnLst>
                      <a:cxn ang="0">
                        <a:pos x="432" y="0"/>
                      </a:cxn>
                      <a:cxn ang="0">
                        <a:pos x="432" y="0"/>
                      </a:cxn>
                      <a:cxn ang="0">
                        <a:pos x="414" y="12"/>
                      </a:cxn>
                      <a:cxn ang="0">
                        <a:pos x="414" y="12"/>
                      </a:cxn>
                      <a:cxn ang="0">
                        <a:pos x="394" y="28"/>
                      </a:cxn>
                      <a:cxn ang="0">
                        <a:pos x="394" y="28"/>
                      </a:cxn>
                      <a:cxn ang="0">
                        <a:pos x="366" y="48"/>
                      </a:cxn>
                      <a:cxn ang="0">
                        <a:pos x="366" y="48"/>
                      </a:cxn>
                      <a:cxn ang="0">
                        <a:pos x="218" y="146"/>
                      </a:cxn>
                      <a:cxn ang="0">
                        <a:pos x="218" y="146"/>
                      </a:cxn>
                      <a:cxn ang="0">
                        <a:pos x="70" y="242"/>
                      </a:cxn>
                      <a:cxn ang="0">
                        <a:pos x="70" y="242"/>
                      </a:cxn>
                      <a:cxn ang="0">
                        <a:pos x="42" y="260"/>
                      </a:cxn>
                      <a:cxn ang="0">
                        <a:pos x="42" y="260"/>
                      </a:cxn>
                      <a:cxn ang="0">
                        <a:pos x="18" y="272"/>
                      </a:cxn>
                      <a:cxn ang="0">
                        <a:pos x="18" y="272"/>
                      </a:cxn>
                      <a:cxn ang="0">
                        <a:pos x="0" y="284"/>
                      </a:cxn>
                      <a:cxn ang="0">
                        <a:pos x="0" y="284"/>
                      </a:cxn>
                      <a:cxn ang="0">
                        <a:pos x="18" y="270"/>
                      </a:cxn>
                      <a:cxn ang="0">
                        <a:pos x="18" y="270"/>
                      </a:cxn>
                      <a:cxn ang="0">
                        <a:pos x="38" y="254"/>
                      </a:cxn>
                      <a:cxn ang="0">
                        <a:pos x="38" y="254"/>
                      </a:cxn>
                      <a:cxn ang="0">
                        <a:pos x="64" y="236"/>
                      </a:cxn>
                      <a:cxn ang="0">
                        <a:pos x="64" y="236"/>
                      </a:cxn>
                      <a:cxn ang="0">
                        <a:pos x="214" y="138"/>
                      </a:cxn>
                      <a:cxn ang="0">
                        <a:pos x="214" y="138"/>
                      </a:cxn>
                      <a:cxn ang="0">
                        <a:pos x="362" y="40"/>
                      </a:cxn>
                      <a:cxn ang="0">
                        <a:pos x="362" y="40"/>
                      </a:cxn>
                      <a:cxn ang="0">
                        <a:pos x="390" y="22"/>
                      </a:cxn>
                      <a:cxn ang="0">
                        <a:pos x="390" y="22"/>
                      </a:cxn>
                      <a:cxn ang="0">
                        <a:pos x="412" y="10"/>
                      </a:cxn>
                      <a:cxn ang="0">
                        <a:pos x="412" y="10"/>
                      </a:cxn>
                      <a:cxn ang="0">
                        <a:pos x="432" y="0"/>
                      </a:cxn>
                      <a:cxn ang="0">
                        <a:pos x="432" y="0"/>
                      </a:cxn>
                    </a:cxnLst>
                    <a:rect l="0" t="0" r="r" b="b"/>
                    <a:pathLst>
                      <a:path w="432" h="284">
                        <a:moveTo>
                          <a:pt x="432" y="0"/>
                        </a:moveTo>
                        <a:lnTo>
                          <a:pt x="432" y="0"/>
                        </a:lnTo>
                        <a:lnTo>
                          <a:pt x="414" y="12"/>
                        </a:lnTo>
                        <a:lnTo>
                          <a:pt x="414" y="12"/>
                        </a:lnTo>
                        <a:lnTo>
                          <a:pt x="394" y="28"/>
                        </a:lnTo>
                        <a:lnTo>
                          <a:pt x="394" y="28"/>
                        </a:lnTo>
                        <a:lnTo>
                          <a:pt x="366" y="48"/>
                        </a:lnTo>
                        <a:lnTo>
                          <a:pt x="366" y="48"/>
                        </a:lnTo>
                        <a:lnTo>
                          <a:pt x="218" y="146"/>
                        </a:lnTo>
                        <a:lnTo>
                          <a:pt x="218" y="146"/>
                        </a:lnTo>
                        <a:lnTo>
                          <a:pt x="70" y="242"/>
                        </a:lnTo>
                        <a:lnTo>
                          <a:pt x="70" y="242"/>
                        </a:lnTo>
                        <a:lnTo>
                          <a:pt x="42" y="260"/>
                        </a:lnTo>
                        <a:lnTo>
                          <a:pt x="42" y="260"/>
                        </a:lnTo>
                        <a:lnTo>
                          <a:pt x="18" y="272"/>
                        </a:lnTo>
                        <a:lnTo>
                          <a:pt x="18" y="272"/>
                        </a:lnTo>
                        <a:lnTo>
                          <a:pt x="0" y="284"/>
                        </a:lnTo>
                        <a:lnTo>
                          <a:pt x="0" y="284"/>
                        </a:lnTo>
                        <a:lnTo>
                          <a:pt x="18" y="270"/>
                        </a:lnTo>
                        <a:lnTo>
                          <a:pt x="18" y="270"/>
                        </a:lnTo>
                        <a:lnTo>
                          <a:pt x="38" y="254"/>
                        </a:lnTo>
                        <a:lnTo>
                          <a:pt x="38" y="254"/>
                        </a:lnTo>
                        <a:lnTo>
                          <a:pt x="64" y="236"/>
                        </a:lnTo>
                        <a:lnTo>
                          <a:pt x="64" y="236"/>
                        </a:lnTo>
                        <a:lnTo>
                          <a:pt x="214" y="138"/>
                        </a:lnTo>
                        <a:lnTo>
                          <a:pt x="214" y="138"/>
                        </a:lnTo>
                        <a:lnTo>
                          <a:pt x="362" y="40"/>
                        </a:lnTo>
                        <a:lnTo>
                          <a:pt x="362" y="40"/>
                        </a:lnTo>
                        <a:lnTo>
                          <a:pt x="390" y="22"/>
                        </a:lnTo>
                        <a:lnTo>
                          <a:pt x="390" y="22"/>
                        </a:lnTo>
                        <a:lnTo>
                          <a:pt x="412" y="10"/>
                        </a:lnTo>
                        <a:lnTo>
                          <a:pt x="412" y="10"/>
                        </a:lnTo>
                        <a:lnTo>
                          <a:pt x="432" y="0"/>
                        </a:lnTo>
                        <a:lnTo>
                          <a:pt x="432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</p:grpSp>
            <p:grpSp>
              <p:nvGrpSpPr>
                <p:cNvPr id="64" name="그룹 354"/>
                <p:cNvGrpSpPr/>
                <p:nvPr/>
              </p:nvGrpSpPr>
              <p:grpSpPr>
                <a:xfrm>
                  <a:off x="5165725" y="1414463"/>
                  <a:ext cx="958850" cy="4095750"/>
                  <a:chOff x="5165725" y="1414463"/>
                  <a:chExt cx="958850" cy="4095750"/>
                </a:xfrm>
                <a:grpFill/>
              </p:grpSpPr>
              <p:sp>
                <p:nvSpPr>
                  <p:cNvPr id="65" name="Freeform 97"/>
                  <p:cNvSpPr>
                    <a:spLocks/>
                  </p:cNvSpPr>
                  <p:nvPr/>
                </p:nvSpPr>
                <p:spPr bwMode="auto">
                  <a:xfrm>
                    <a:off x="5819775" y="1414463"/>
                    <a:ext cx="304800" cy="34925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10" y="8"/>
                      </a:cxn>
                      <a:cxn ang="0">
                        <a:pos x="10" y="8"/>
                      </a:cxn>
                      <a:cxn ang="0">
                        <a:pos x="20" y="18"/>
                      </a:cxn>
                      <a:cxn ang="0">
                        <a:pos x="20" y="18"/>
                      </a:cxn>
                      <a:cxn ang="0">
                        <a:pos x="34" y="32"/>
                      </a:cxn>
                      <a:cxn ang="0">
                        <a:pos x="34" y="32"/>
                      </a:cxn>
                      <a:cxn ang="0">
                        <a:pos x="100" y="108"/>
                      </a:cxn>
                      <a:cxn ang="0">
                        <a:pos x="100" y="108"/>
                      </a:cxn>
                      <a:cxn ang="0">
                        <a:pos x="164" y="182"/>
                      </a:cxn>
                      <a:cxn ang="0">
                        <a:pos x="164" y="182"/>
                      </a:cxn>
                      <a:cxn ang="0">
                        <a:pos x="176" y="198"/>
                      </a:cxn>
                      <a:cxn ang="0">
                        <a:pos x="176" y="198"/>
                      </a:cxn>
                      <a:cxn ang="0">
                        <a:pos x="184" y="210"/>
                      </a:cxn>
                      <a:cxn ang="0">
                        <a:pos x="184" y="210"/>
                      </a:cxn>
                      <a:cxn ang="0">
                        <a:pos x="192" y="220"/>
                      </a:cxn>
                      <a:cxn ang="0">
                        <a:pos x="192" y="220"/>
                      </a:cxn>
                      <a:cxn ang="0">
                        <a:pos x="182" y="212"/>
                      </a:cxn>
                      <a:cxn ang="0">
                        <a:pos x="182" y="212"/>
                      </a:cxn>
                      <a:cxn ang="0">
                        <a:pos x="172" y="202"/>
                      </a:cxn>
                      <a:cxn ang="0">
                        <a:pos x="172" y="202"/>
                      </a:cxn>
                      <a:cxn ang="0">
                        <a:pos x="158" y="188"/>
                      </a:cxn>
                      <a:cxn ang="0">
                        <a:pos x="158" y="188"/>
                      </a:cxn>
                      <a:cxn ang="0">
                        <a:pos x="92" y="112"/>
                      </a:cxn>
                      <a:cxn ang="0">
                        <a:pos x="92" y="112"/>
                      </a:cxn>
                      <a:cxn ang="0">
                        <a:pos x="28" y="38"/>
                      </a:cxn>
                      <a:cxn ang="0">
                        <a:pos x="28" y="38"/>
                      </a:cxn>
                      <a:cxn ang="0">
                        <a:pos x="16" y="22"/>
                      </a:cxn>
                      <a:cxn ang="0">
                        <a:pos x="16" y="22"/>
                      </a:cxn>
                      <a:cxn ang="0">
                        <a:pos x="8" y="10"/>
                      </a:cxn>
                      <a:cxn ang="0">
                        <a:pos x="8" y="1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192" h="220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10" y="8"/>
                        </a:lnTo>
                        <a:lnTo>
                          <a:pt x="10" y="8"/>
                        </a:lnTo>
                        <a:lnTo>
                          <a:pt x="20" y="18"/>
                        </a:lnTo>
                        <a:lnTo>
                          <a:pt x="20" y="18"/>
                        </a:lnTo>
                        <a:lnTo>
                          <a:pt x="34" y="32"/>
                        </a:lnTo>
                        <a:lnTo>
                          <a:pt x="34" y="32"/>
                        </a:lnTo>
                        <a:lnTo>
                          <a:pt x="100" y="108"/>
                        </a:lnTo>
                        <a:lnTo>
                          <a:pt x="100" y="108"/>
                        </a:lnTo>
                        <a:lnTo>
                          <a:pt x="164" y="182"/>
                        </a:lnTo>
                        <a:lnTo>
                          <a:pt x="164" y="182"/>
                        </a:lnTo>
                        <a:lnTo>
                          <a:pt x="176" y="198"/>
                        </a:lnTo>
                        <a:lnTo>
                          <a:pt x="176" y="198"/>
                        </a:lnTo>
                        <a:lnTo>
                          <a:pt x="184" y="210"/>
                        </a:lnTo>
                        <a:lnTo>
                          <a:pt x="184" y="210"/>
                        </a:lnTo>
                        <a:lnTo>
                          <a:pt x="192" y="220"/>
                        </a:lnTo>
                        <a:lnTo>
                          <a:pt x="192" y="220"/>
                        </a:lnTo>
                        <a:lnTo>
                          <a:pt x="182" y="212"/>
                        </a:lnTo>
                        <a:lnTo>
                          <a:pt x="182" y="212"/>
                        </a:lnTo>
                        <a:lnTo>
                          <a:pt x="172" y="202"/>
                        </a:lnTo>
                        <a:lnTo>
                          <a:pt x="172" y="202"/>
                        </a:lnTo>
                        <a:lnTo>
                          <a:pt x="158" y="188"/>
                        </a:lnTo>
                        <a:lnTo>
                          <a:pt x="158" y="188"/>
                        </a:lnTo>
                        <a:lnTo>
                          <a:pt x="92" y="112"/>
                        </a:lnTo>
                        <a:lnTo>
                          <a:pt x="92" y="112"/>
                        </a:lnTo>
                        <a:lnTo>
                          <a:pt x="28" y="38"/>
                        </a:lnTo>
                        <a:lnTo>
                          <a:pt x="28" y="38"/>
                        </a:lnTo>
                        <a:lnTo>
                          <a:pt x="16" y="22"/>
                        </a:lnTo>
                        <a:lnTo>
                          <a:pt x="16" y="22"/>
                        </a:lnTo>
                        <a:lnTo>
                          <a:pt x="8" y="10"/>
                        </a:lnTo>
                        <a:lnTo>
                          <a:pt x="8" y="10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66" name="Freeform 98"/>
                  <p:cNvSpPr>
                    <a:spLocks/>
                  </p:cNvSpPr>
                  <p:nvPr/>
                </p:nvSpPr>
                <p:spPr bwMode="auto">
                  <a:xfrm>
                    <a:off x="5645150" y="1827213"/>
                    <a:ext cx="479425" cy="50165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14" y="12"/>
                      </a:cxn>
                      <a:cxn ang="0">
                        <a:pos x="14" y="12"/>
                      </a:cxn>
                      <a:cxn ang="0">
                        <a:pos x="30" y="26"/>
                      </a:cxn>
                      <a:cxn ang="0">
                        <a:pos x="30" y="26"/>
                      </a:cxn>
                      <a:cxn ang="0">
                        <a:pos x="50" y="46"/>
                      </a:cxn>
                      <a:cxn ang="0">
                        <a:pos x="50" y="46"/>
                      </a:cxn>
                      <a:cxn ang="0">
                        <a:pos x="154" y="156"/>
                      </a:cxn>
                      <a:cxn ang="0">
                        <a:pos x="154" y="156"/>
                      </a:cxn>
                      <a:cxn ang="0">
                        <a:pos x="258" y="264"/>
                      </a:cxn>
                      <a:cxn ang="0">
                        <a:pos x="258" y="264"/>
                      </a:cxn>
                      <a:cxn ang="0">
                        <a:pos x="276" y="286"/>
                      </a:cxn>
                      <a:cxn ang="0">
                        <a:pos x="276" y="286"/>
                      </a:cxn>
                      <a:cxn ang="0">
                        <a:pos x="290" y="302"/>
                      </a:cxn>
                      <a:cxn ang="0">
                        <a:pos x="290" y="302"/>
                      </a:cxn>
                      <a:cxn ang="0">
                        <a:pos x="302" y="316"/>
                      </a:cxn>
                      <a:cxn ang="0">
                        <a:pos x="302" y="316"/>
                      </a:cxn>
                      <a:cxn ang="0">
                        <a:pos x="288" y="304"/>
                      </a:cxn>
                      <a:cxn ang="0">
                        <a:pos x="288" y="304"/>
                      </a:cxn>
                      <a:cxn ang="0">
                        <a:pos x="272" y="290"/>
                      </a:cxn>
                      <a:cxn ang="0">
                        <a:pos x="272" y="290"/>
                      </a:cxn>
                      <a:cxn ang="0">
                        <a:pos x="252" y="270"/>
                      </a:cxn>
                      <a:cxn ang="0">
                        <a:pos x="252" y="270"/>
                      </a:cxn>
                      <a:cxn ang="0">
                        <a:pos x="148" y="162"/>
                      </a:cxn>
                      <a:cxn ang="0">
                        <a:pos x="148" y="162"/>
                      </a:cxn>
                      <a:cxn ang="0">
                        <a:pos x="44" y="52"/>
                      </a:cxn>
                      <a:cxn ang="0">
                        <a:pos x="44" y="52"/>
                      </a:cxn>
                      <a:cxn ang="0">
                        <a:pos x="26" y="32"/>
                      </a:cxn>
                      <a:cxn ang="0">
                        <a:pos x="26" y="32"/>
                      </a:cxn>
                      <a:cxn ang="0">
                        <a:pos x="12" y="14"/>
                      </a:cxn>
                      <a:cxn ang="0">
                        <a:pos x="12" y="14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302" h="316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14" y="12"/>
                        </a:lnTo>
                        <a:lnTo>
                          <a:pt x="14" y="12"/>
                        </a:lnTo>
                        <a:lnTo>
                          <a:pt x="30" y="26"/>
                        </a:lnTo>
                        <a:lnTo>
                          <a:pt x="30" y="26"/>
                        </a:lnTo>
                        <a:lnTo>
                          <a:pt x="50" y="46"/>
                        </a:lnTo>
                        <a:lnTo>
                          <a:pt x="50" y="46"/>
                        </a:lnTo>
                        <a:lnTo>
                          <a:pt x="154" y="156"/>
                        </a:lnTo>
                        <a:lnTo>
                          <a:pt x="154" y="156"/>
                        </a:lnTo>
                        <a:lnTo>
                          <a:pt x="258" y="264"/>
                        </a:lnTo>
                        <a:lnTo>
                          <a:pt x="258" y="264"/>
                        </a:lnTo>
                        <a:lnTo>
                          <a:pt x="276" y="286"/>
                        </a:lnTo>
                        <a:lnTo>
                          <a:pt x="276" y="286"/>
                        </a:lnTo>
                        <a:lnTo>
                          <a:pt x="290" y="302"/>
                        </a:lnTo>
                        <a:lnTo>
                          <a:pt x="290" y="302"/>
                        </a:lnTo>
                        <a:lnTo>
                          <a:pt x="302" y="316"/>
                        </a:lnTo>
                        <a:lnTo>
                          <a:pt x="302" y="316"/>
                        </a:lnTo>
                        <a:lnTo>
                          <a:pt x="288" y="304"/>
                        </a:lnTo>
                        <a:lnTo>
                          <a:pt x="288" y="304"/>
                        </a:lnTo>
                        <a:lnTo>
                          <a:pt x="272" y="290"/>
                        </a:lnTo>
                        <a:lnTo>
                          <a:pt x="272" y="290"/>
                        </a:lnTo>
                        <a:lnTo>
                          <a:pt x="252" y="270"/>
                        </a:lnTo>
                        <a:lnTo>
                          <a:pt x="252" y="270"/>
                        </a:lnTo>
                        <a:lnTo>
                          <a:pt x="148" y="162"/>
                        </a:lnTo>
                        <a:lnTo>
                          <a:pt x="148" y="162"/>
                        </a:lnTo>
                        <a:lnTo>
                          <a:pt x="44" y="52"/>
                        </a:lnTo>
                        <a:lnTo>
                          <a:pt x="44" y="52"/>
                        </a:lnTo>
                        <a:lnTo>
                          <a:pt x="26" y="32"/>
                        </a:lnTo>
                        <a:lnTo>
                          <a:pt x="26" y="32"/>
                        </a:lnTo>
                        <a:lnTo>
                          <a:pt x="12" y="14"/>
                        </a:lnTo>
                        <a:lnTo>
                          <a:pt x="12" y="14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67" name="Freeform 99"/>
                  <p:cNvSpPr>
                    <a:spLocks/>
                  </p:cNvSpPr>
                  <p:nvPr/>
                </p:nvSpPr>
                <p:spPr bwMode="auto">
                  <a:xfrm>
                    <a:off x="5470525" y="2287588"/>
                    <a:ext cx="654050" cy="60642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18" y="16"/>
                      </a:cxn>
                      <a:cxn ang="0">
                        <a:pos x="18" y="16"/>
                      </a:cxn>
                      <a:cxn ang="0">
                        <a:pos x="40" y="34"/>
                      </a:cxn>
                      <a:cxn ang="0">
                        <a:pos x="40" y="34"/>
                      </a:cxn>
                      <a:cxn ang="0">
                        <a:pos x="66" y="58"/>
                      </a:cxn>
                      <a:cxn ang="0">
                        <a:pos x="66" y="58"/>
                      </a:cxn>
                      <a:cxn ang="0">
                        <a:pos x="208" y="188"/>
                      </a:cxn>
                      <a:cxn ang="0">
                        <a:pos x="208" y="188"/>
                      </a:cxn>
                      <a:cxn ang="0">
                        <a:pos x="350" y="320"/>
                      </a:cxn>
                      <a:cxn ang="0">
                        <a:pos x="350" y="320"/>
                      </a:cxn>
                      <a:cxn ang="0">
                        <a:pos x="376" y="346"/>
                      </a:cxn>
                      <a:cxn ang="0">
                        <a:pos x="376" y="346"/>
                      </a:cxn>
                      <a:cxn ang="0">
                        <a:pos x="394" y="366"/>
                      </a:cxn>
                      <a:cxn ang="0">
                        <a:pos x="394" y="366"/>
                      </a:cxn>
                      <a:cxn ang="0">
                        <a:pos x="412" y="382"/>
                      </a:cxn>
                      <a:cxn ang="0">
                        <a:pos x="412" y="382"/>
                      </a:cxn>
                      <a:cxn ang="0">
                        <a:pos x="392" y="368"/>
                      </a:cxn>
                      <a:cxn ang="0">
                        <a:pos x="392" y="368"/>
                      </a:cxn>
                      <a:cxn ang="0">
                        <a:pos x="372" y="350"/>
                      </a:cxn>
                      <a:cxn ang="0">
                        <a:pos x="372" y="350"/>
                      </a:cxn>
                      <a:cxn ang="0">
                        <a:pos x="344" y="326"/>
                      </a:cxn>
                      <a:cxn ang="0">
                        <a:pos x="344" y="326"/>
                      </a:cxn>
                      <a:cxn ang="0">
                        <a:pos x="202" y="194"/>
                      </a:cxn>
                      <a:cxn ang="0">
                        <a:pos x="202" y="194"/>
                      </a:cxn>
                      <a:cxn ang="0">
                        <a:pos x="60" y="64"/>
                      </a:cxn>
                      <a:cxn ang="0">
                        <a:pos x="60" y="64"/>
                      </a:cxn>
                      <a:cxn ang="0">
                        <a:pos x="36" y="38"/>
                      </a:cxn>
                      <a:cxn ang="0">
                        <a:pos x="36" y="38"/>
                      </a:cxn>
                      <a:cxn ang="0">
                        <a:pos x="16" y="18"/>
                      </a:cxn>
                      <a:cxn ang="0">
                        <a:pos x="16" y="18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412" h="382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18" y="16"/>
                        </a:lnTo>
                        <a:lnTo>
                          <a:pt x="18" y="16"/>
                        </a:lnTo>
                        <a:lnTo>
                          <a:pt x="40" y="34"/>
                        </a:lnTo>
                        <a:lnTo>
                          <a:pt x="40" y="34"/>
                        </a:lnTo>
                        <a:lnTo>
                          <a:pt x="66" y="58"/>
                        </a:lnTo>
                        <a:lnTo>
                          <a:pt x="66" y="58"/>
                        </a:lnTo>
                        <a:lnTo>
                          <a:pt x="208" y="188"/>
                        </a:lnTo>
                        <a:lnTo>
                          <a:pt x="208" y="188"/>
                        </a:lnTo>
                        <a:lnTo>
                          <a:pt x="350" y="320"/>
                        </a:lnTo>
                        <a:lnTo>
                          <a:pt x="350" y="320"/>
                        </a:lnTo>
                        <a:lnTo>
                          <a:pt x="376" y="346"/>
                        </a:lnTo>
                        <a:lnTo>
                          <a:pt x="376" y="346"/>
                        </a:lnTo>
                        <a:lnTo>
                          <a:pt x="394" y="366"/>
                        </a:lnTo>
                        <a:lnTo>
                          <a:pt x="394" y="366"/>
                        </a:lnTo>
                        <a:lnTo>
                          <a:pt x="412" y="382"/>
                        </a:lnTo>
                        <a:lnTo>
                          <a:pt x="412" y="382"/>
                        </a:lnTo>
                        <a:lnTo>
                          <a:pt x="392" y="368"/>
                        </a:lnTo>
                        <a:lnTo>
                          <a:pt x="392" y="368"/>
                        </a:lnTo>
                        <a:lnTo>
                          <a:pt x="372" y="350"/>
                        </a:lnTo>
                        <a:lnTo>
                          <a:pt x="372" y="350"/>
                        </a:lnTo>
                        <a:lnTo>
                          <a:pt x="344" y="326"/>
                        </a:lnTo>
                        <a:lnTo>
                          <a:pt x="344" y="326"/>
                        </a:lnTo>
                        <a:lnTo>
                          <a:pt x="202" y="194"/>
                        </a:lnTo>
                        <a:lnTo>
                          <a:pt x="202" y="194"/>
                        </a:lnTo>
                        <a:lnTo>
                          <a:pt x="60" y="64"/>
                        </a:lnTo>
                        <a:lnTo>
                          <a:pt x="60" y="64"/>
                        </a:lnTo>
                        <a:lnTo>
                          <a:pt x="36" y="38"/>
                        </a:lnTo>
                        <a:lnTo>
                          <a:pt x="36" y="38"/>
                        </a:lnTo>
                        <a:lnTo>
                          <a:pt x="16" y="18"/>
                        </a:lnTo>
                        <a:lnTo>
                          <a:pt x="16" y="18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68" name="Freeform 100"/>
                  <p:cNvSpPr>
                    <a:spLocks/>
                  </p:cNvSpPr>
                  <p:nvPr/>
                </p:nvSpPr>
                <p:spPr bwMode="auto">
                  <a:xfrm>
                    <a:off x="5314950" y="2770188"/>
                    <a:ext cx="809625" cy="69215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4" y="16"/>
                      </a:cxn>
                      <a:cxn ang="0">
                        <a:pos x="24" y="16"/>
                      </a:cxn>
                      <a:cxn ang="0">
                        <a:pos x="50" y="38"/>
                      </a:cxn>
                      <a:cxn ang="0">
                        <a:pos x="50" y="38"/>
                      </a:cxn>
                      <a:cxn ang="0">
                        <a:pos x="84" y="64"/>
                      </a:cxn>
                      <a:cxn ang="0">
                        <a:pos x="84" y="64"/>
                      </a:cxn>
                      <a:cxn ang="0">
                        <a:pos x="258" y="214"/>
                      </a:cxn>
                      <a:cxn ang="0">
                        <a:pos x="258" y="214"/>
                      </a:cxn>
                      <a:cxn ang="0">
                        <a:pos x="432" y="364"/>
                      </a:cxn>
                      <a:cxn ang="0">
                        <a:pos x="432" y="364"/>
                      </a:cxn>
                      <a:cxn ang="0">
                        <a:pos x="464" y="392"/>
                      </a:cxn>
                      <a:cxn ang="0">
                        <a:pos x="464" y="392"/>
                      </a:cxn>
                      <a:cxn ang="0">
                        <a:pos x="488" y="416"/>
                      </a:cxn>
                      <a:cxn ang="0">
                        <a:pos x="488" y="416"/>
                      </a:cxn>
                      <a:cxn ang="0">
                        <a:pos x="510" y="436"/>
                      </a:cxn>
                      <a:cxn ang="0">
                        <a:pos x="510" y="436"/>
                      </a:cxn>
                      <a:cxn ang="0">
                        <a:pos x="486" y="418"/>
                      </a:cxn>
                      <a:cxn ang="0">
                        <a:pos x="486" y="418"/>
                      </a:cxn>
                      <a:cxn ang="0">
                        <a:pos x="460" y="398"/>
                      </a:cxn>
                      <a:cxn ang="0">
                        <a:pos x="460" y="398"/>
                      </a:cxn>
                      <a:cxn ang="0">
                        <a:pos x="428" y="370"/>
                      </a:cxn>
                      <a:cxn ang="0">
                        <a:pos x="428" y="370"/>
                      </a:cxn>
                      <a:cxn ang="0">
                        <a:pos x="252" y="220"/>
                      </a:cxn>
                      <a:cxn ang="0">
                        <a:pos x="252" y="220"/>
                      </a:cxn>
                      <a:cxn ang="0">
                        <a:pos x="78" y="70"/>
                      </a:cxn>
                      <a:cxn ang="0">
                        <a:pos x="78" y="70"/>
                      </a:cxn>
                      <a:cxn ang="0">
                        <a:pos x="46" y="42"/>
                      </a:cxn>
                      <a:cxn ang="0">
                        <a:pos x="46" y="42"/>
                      </a:cxn>
                      <a:cxn ang="0">
                        <a:pos x="22" y="20"/>
                      </a:cxn>
                      <a:cxn ang="0">
                        <a:pos x="22" y="2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510" h="436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4" y="16"/>
                        </a:lnTo>
                        <a:lnTo>
                          <a:pt x="24" y="16"/>
                        </a:lnTo>
                        <a:lnTo>
                          <a:pt x="50" y="38"/>
                        </a:lnTo>
                        <a:lnTo>
                          <a:pt x="50" y="38"/>
                        </a:lnTo>
                        <a:lnTo>
                          <a:pt x="84" y="64"/>
                        </a:lnTo>
                        <a:lnTo>
                          <a:pt x="84" y="64"/>
                        </a:lnTo>
                        <a:lnTo>
                          <a:pt x="258" y="214"/>
                        </a:lnTo>
                        <a:lnTo>
                          <a:pt x="258" y="214"/>
                        </a:lnTo>
                        <a:lnTo>
                          <a:pt x="432" y="364"/>
                        </a:lnTo>
                        <a:lnTo>
                          <a:pt x="432" y="364"/>
                        </a:lnTo>
                        <a:lnTo>
                          <a:pt x="464" y="392"/>
                        </a:lnTo>
                        <a:lnTo>
                          <a:pt x="464" y="392"/>
                        </a:lnTo>
                        <a:lnTo>
                          <a:pt x="488" y="416"/>
                        </a:lnTo>
                        <a:lnTo>
                          <a:pt x="488" y="416"/>
                        </a:lnTo>
                        <a:lnTo>
                          <a:pt x="510" y="436"/>
                        </a:lnTo>
                        <a:lnTo>
                          <a:pt x="510" y="436"/>
                        </a:lnTo>
                        <a:lnTo>
                          <a:pt x="486" y="418"/>
                        </a:lnTo>
                        <a:lnTo>
                          <a:pt x="486" y="418"/>
                        </a:lnTo>
                        <a:lnTo>
                          <a:pt x="460" y="398"/>
                        </a:lnTo>
                        <a:lnTo>
                          <a:pt x="460" y="398"/>
                        </a:lnTo>
                        <a:lnTo>
                          <a:pt x="428" y="370"/>
                        </a:lnTo>
                        <a:lnTo>
                          <a:pt x="428" y="370"/>
                        </a:lnTo>
                        <a:lnTo>
                          <a:pt x="252" y="220"/>
                        </a:lnTo>
                        <a:lnTo>
                          <a:pt x="252" y="220"/>
                        </a:lnTo>
                        <a:lnTo>
                          <a:pt x="78" y="70"/>
                        </a:lnTo>
                        <a:lnTo>
                          <a:pt x="78" y="70"/>
                        </a:lnTo>
                        <a:lnTo>
                          <a:pt x="46" y="42"/>
                        </a:lnTo>
                        <a:lnTo>
                          <a:pt x="46" y="42"/>
                        </a:lnTo>
                        <a:lnTo>
                          <a:pt x="22" y="20"/>
                        </a:lnTo>
                        <a:lnTo>
                          <a:pt x="22" y="20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69" name="Freeform 101"/>
                  <p:cNvSpPr>
                    <a:spLocks/>
                  </p:cNvSpPr>
                  <p:nvPr/>
                </p:nvSpPr>
                <p:spPr bwMode="auto">
                  <a:xfrm>
                    <a:off x="5207000" y="3236913"/>
                    <a:ext cx="917575" cy="69532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6" y="18"/>
                      </a:cxn>
                      <a:cxn ang="0">
                        <a:pos x="26" y="18"/>
                      </a:cxn>
                      <a:cxn ang="0">
                        <a:pos x="56" y="38"/>
                      </a:cxn>
                      <a:cxn ang="0">
                        <a:pos x="56" y="38"/>
                      </a:cxn>
                      <a:cxn ang="0">
                        <a:pos x="94" y="66"/>
                      </a:cxn>
                      <a:cxn ang="0">
                        <a:pos x="94" y="66"/>
                      </a:cxn>
                      <a:cxn ang="0">
                        <a:pos x="292" y="216"/>
                      </a:cxn>
                      <a:cxn ang="0">
                        <a:pos x="292" y="216"/>
                      </a:cxn>
                      <a:cxn ang="0">
                        <a:pos x="490" y="366"/>
                      </a:cxn>
                      <a:cxn ang="0">
                        <a:pos x="490" y="366"/>
                      </a:cxn>
                      <a:cxn ang="0">
                        <a:pos x="526" y="396"/>
                      </a:cxn>
                      <a:cxn ang="0">
                        <a:pos x="526" y="396"/>
                      </a:cxn>
                      <a:cxn ang="0">
                        <a:pos x="554" y="418"/>
                      </a:cxn>
                      <a:cxn ang="0">
                        <a:pos x="554" y="418"/>
                      </a:cxn>
                      <a:cxn ang="0">
                        <a:pos x="578" y="438"/>
                      </a:cxn>
                      <a:cxn ang="0">
                        <a:pos x="578" y="438"/>
                      </a:cxn>
                      <a:cxn ang="0">
                        <a:pos x="552" y="420"/>
                      </a:cxn>
                      <a:cxn ang="0">
                        <a:pos x="552" y="420"/>
                      </a:cxn>
                      <a:cxn ang="0">
                        <a:pos x="522" y="400"/>
                      </a:cxn>
                      <a:cxn ang="0">
                        <a:pos x="522" y="400"/>
                      </a:cxn>
                      <a:cxn ang="0">
                        <a:pos x="484" y="374"/>
                      </a:cxn>
                      <a:cxn ang="0">
                        <a:pos x="484" y="374"/>
                      </a:cxn>
                      <a:cxn ang="0">
                        <a:pos x="286" y="222"/>
                      </a:cxn>
                      <a:cxn ang="0">
                        <a:pos x="286" y="222"/>
                      </a:cxn>
                      <a:cxn ang="0">
                        <a:pos x="88" y="72"/>
                      </a:cxn>
                      <a:cxn ang="0">
                        <a:pos x="88" y="72"/>
                      </a:cxn>
                      <a:cxn ang="0">
                        <a:pos x="52" y="44"/>
                      </a:cxn>
                      <a:cxn ang="0">
                        <a:pos x="52" y="44"/>
                      </a:cxn>
                      <a:cxn ang="0">
                        <a:pos x="24" y="20"/>
                      </a:cxn>
                      <a:cxn ang="0">
                        <a:pos x="24" y="2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578" h="438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6" y="18"/>
                        </a:lnTo>
                        <a:lnTo>
                          <a:pt x="26" y="18"/>
                        </a:lnTo>
                        <a:lnTo>
                          <a:pt x="56" y="38"/>
                        </a:lnTo>
                        <a:lnTo>
                          <a:pt x="56" y="38"/>
                        </a:lnTo>
                        <a:lnTo>
                          <a:pt x="94" y="66"/>
                        </a:lnTo>
                        <a:lnTo>
                          <a:pt x="94" y="66"/>
                        </a:lnTo>
                        <a:lnTo>
                          <a:pt x="292" y="216"/>
                        </a:lnTo>
                        <a:lnTo>
                          <a:pt x="292" y="216"/>
                        </a:lnTo>
                        <a:lnTo>
                          <a:pt x="490" y="366"/>
                        </a:lnTo>
                        <a:lnTo>
                          <a:pt x="490" y="366"/>
                        </a:lnTo>
                        <a:lnTo>
                          <a:pt x="526" y="396"/>
                        </a:lnTo>
                        <a:lnTo>
                          <a:pt x="526" y="396"/>
                        </a:lnTo>
                        <a:lnTo>
                          <a:pt x="554" y="418"/>
                        </a:lnTo>
                        <a:lnTo>
                          <a:pt x="554" y="418"/>
                        </a:lnTo>
                        <a:lnTo>
                          <a:pt x="578" y="438"/>
                        </a:lnTo>
                        <a:lnTo>
                          <a:pt x="578" y="438"/>
                        </a:lnTo>
                        <a:lnTo>
                          <a:pt x="552" y="420"/>
                        </a:lnTo>
                        <a:lnTo>
                          <a:pt x="552" y="420"/>
                        </a:lnTo>
                        <a:lnTo>
                          <a:pt x="522" y="400"/>
                        </a:lnTo>
                        <a:lnTo>
                          <a:pt x="522" y="400"/>
                        </a:lnTo>
                        <a:lnTo>
                          <a:pt x="484" y="374"/>
                        </a:lnTo>
                        <a:lnTo>
                          <a:pt x="484" y="374"/>
                        </a:lnTo>
                        <a:lnTo>
                          <a:pt x="286" y="222"/>
                        </a:lnTo>
                        <a:lnTo>
                          <a:pt x="286" y="222"/>
                        </a:lnTo>
                        <a:lnTo>
                          <a:pt x="88" y="72"/>
                        </a:lnTo>
                        <a:lnTo>
                          <a:pt x="88" y="72"/>
                        </a:lnTo>
                        <a:lnTo>
                          <a:pt x="52" y="44"/>
                        </a:lnTo>
                        <a:lnTo>
                          <a:pt x="52" y="44"/>
                        </a:lnTo>
                        <a:lnTo>
                          <a:pt x="24" y="20"/>
                        </a:lnTo>
                        <a:lnTo>
                          <a:pt x="24" y="20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96" name="Freeform 102"/>
                  <p:cNvSpPr>
                    <a:spLocks/>
                  </p:cNvSpPr>
                  <p:nvPr/>
                </p:nvSpPr>
                <p:spPr bwMode="auto">
                  <a:xfrm>
                    <a:off x="5165725" y="3662363"/>
                    <a:ext cx="958850" cy="68897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8" y="18"/>
                      </a:cxn>
                      <a:cxn ang="0">
                        <a:pos x="28" y="18"/>
                      </a:cxn>
                      <a:cxn ang="0">
                        <a:pos x="58" y="38"/>
                      </a:cxn>
                      <a:cxn ang="0">
                        <a:pos x="58" y="38"/>
                      </a:cxn>
                      <a:cxn ang="0">
                        <a:pos x="98" y="64"/>
                      </a:cxn>
                      <a:cxn ang="0">
                        <a:pos x="98" y="64"/>
                      </a:cxn>
                      <a:cxn ang="0">
                        <a:pos x="304" y="214"/>
                      </a:cxn>
                      <a:cxn ang="0">
                        <a:pos x="304" y="214"/>
                      </a:cxn>
                      <a:cxn ang="0">
                        <a:pos x="512" y="362"/>
                      </a:cxn>
                      <a:cxn ang="0">
                        <a:pos x="512" y="362"/>
                      </a:cxn>
                      <a:cxn ang="0">
                        <a:pos x="550" y="392"/>
                      </a:cxn>
                      <a:cxn ang="0">
                        <a:pos x="550" y="392"/>
                      </a:cxn>
                      <a:cxn ang="0">
                        <a:pos x="578" y="414"/>
                      </a:cxn>
                      <a:cxn ang="0">
                        <a:pos x="578" y="414"/>
                      </a:cxn>
                      <a:cxn ang="0">
                        <a:pos x="604" y="434"/>
                      </a:cxn>
                      <a:cxn ang="0">
                        <a:pos x="604" y="434"/>
                      </a:cxn>
                      <a:cxn ang="0">
                        <a:pos x="576" y="416"/>
                      </a:cxn>
                      <a:cxn ang="0">
                        <a:pos x="576" y="416"/>
                      </a:cxn>
                      <a:cxn ang="0">
                        <a:pos x="546" y="396"/>
                      </a:cxn>
                      <a:cxn ang="0">
                        <a:pos x="546" y="396"/>
                      </a:cxn>
                      <a:cxn ang="0">
                        <a:pos x="506" y="370"/>
                      </a:cxn>
                      <a:cxn ang="0">
                        <a:pos x="506" y="370"/>
                      </a:cxn>
                      <a:cxn ang="0">
                        <a:pos x="300" y="220"/>
                      </a:cxn>
                      <a:cxn ang="0">
                        <a:pos x="300" y="220"/>
                      </a:cxn>
                      <a:cxn ang="0">
                        <a:pos x="92" y="72"/>
                      </a:cxn>
                      <a:cxn ang="0">
                        <a:pos x="92" y="72"/>
                      </a:cxn>
                      <a:cxn ang="0">
                        <a:pos x="54" y="44"/>
                      </a:cxn>
                      <a:cxn ang="0">
                        <a:pos x="54" y="44"/>
                      </a:cxn>
                      <a:cxn ang="0">
                        <a:pos x="26" y="20"/>
                      </a:cxn>
                      <a:cxn ang="0">
                        <a:pos x="26" y="2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604" h="434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8" y="18"/>
                        </a:lnTo>
                        <a:lnTo>
                          <a:pt x="28" y="18"/>
                        </a:lnTo>
                        <a:lnTo>
                          <a:pt x="58" y="38"/>
                        </a:lnTo>
                        <a:lnTo>
                          <a:pt x="58" y="38"/>
                        </a:lnTo>
                        <a:lnTo>
                          <a:pt x="98" y="64"/>
                        </a:lnTo>
                        <a:lnTo>
                          <a:pt x="98" y="64"/>
                        </a:lnTo>
                        <a:lnTo>
                          <a:pt x="304" y="214"/>
                        </a:lnTo>
                        <a:lnTo>
                          <a:pt x="304" y="214"/>
                        </a:lnTo>
                        <a:lnTo>
                          <a:pt x="512" y="362"/>
                        </a:lnTo>
                        <a:lnTo>
                          <a:pt x="512" y="362"/>
                        </a:lnTo>
                        <a:lnTo>
                          <a:pt x="550" y="392"/>
                        </a:lnTo>
                        <a:lnTo>
                          <a:pt x="550" y="392"/>
                        </a:lnTo>
                        <a:lnTo>
                          <a:pt x="578" y="414"/>
                        </a:lnTo>
                        <a:lnTo>
                          <a:pt x="578" y="414"/>
                        </a:lnTo>
                        <a:lnTo>
                          <a:pt x="604" y="434"/>
                        </a:lnTo>
                        <a:lnTo>
                          <a:pt x="604" y="434"/>
                        </a:lnTo>
                        <a:lnTo>
                          <a:pt x="576" y="416"/>
                        </a:lnTo>
                        <a:lnTo>
                          <a:pt x="576" y="416"/>
                        </a:lnTo>
                        <a:lnTo>
                          <a:pt x="546" y="396"/>
                        </a:lnTo>
                        <a:lnTo>
                          <a:pt x="546" y="396"/>
                        </a:lnTo>
                        <a:lnTo>
                          <a:pt x="506" y="370"/>
                        </a:lnTo>
                        <a:lnTo>
                          <a:pt x="506" y="370"/>
                        </a:lnTo>
                        <a:lnTo>
                          <a:pt x="300" y="220"/>
                        </a:lnTo>
                        <a:lnTo>
                          <a:pt x="300" y="220"/>
                        </a:lnTo>
                        <a:lnTo>
                          <a:pt x="92" y="72"/>
                        </a:lnTo>
                        <a:lnTo>
                          <a:pt x="92" y="72"/>
                        </a:lnTo>
                        <a:lnTo>
                          <a:pt x="54" y="44"/>
                        </a:lnTo>
                        <a:lnTo>
                          <a:pt x="54" y="44"/>
                        </a:lnTo>
                        <a:lnTo>
                          <a:pt x="26" y="20"/>
                        </a:lnTo>
                        <a:lnTo>
                          <a:pt x="26" y="20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97" name="Freeform 103"/>
                  <p:cNvSpPr>
                    <a:spLocks/>
                  </p:cNvSpPr>
                  <p:nvPr/>
                </p:nvSpPr>
                <p:spPr bwMode="auto">
                  <a:xfrm>
                    <a:off x="5187950" y="4049713"/>
                    <a:ext cx="936625" cy="63817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6" y="16"/>
                      </a:cxn>
                      <a:cxn ang="0">
                        <a:pos x="26" y="16"/>
                      </a:cxn>
                      <a:cxn ang="0">
                        <a:pos x="56" y="34"/>
                      </a:cxn>
                      <a:cxn ang="0">
                        <a:pos x="56" y="34"/>
                      </a:cxn>
                      <a:cxn ang="0">
                        <a:pos x="94" y="58"/>
                      </a:cxn>
                      <a:cxn ang="0">
                        <a:pos x="94" y="58"/>
                      </a:cxn>
                      <a:cxn ang="0">
                        <a:pos x="296" y="198"/>
                      </a:cxn>
                      <a:cxn ang="0">
                        <a:pos x="296" y="198"/>
                      </a:cxn>
                      <a:cxn ang="0">
                        <a:pos x="500" y="336"/>
                      </a:cxn>
                      <a:cxn ang="0">
                        <a:pos x="500" y="336"/>
                      </a:cxn>
                      <a:cxn ang="0">
                        <a:pos x="536" y="362"/>
                      </a:cxn>
                      <a:cxn ang="0">
                        <a:pos x="536" y="362"/>
                      </a:cxn>
                      <a:cxn ang="0">
                        <a:pos x="564" y="384"/>
                      </a:cxn>
                      <a:cxn ang="0">
                        <a:pos x="564" y="384"/>
                      </a:cxn>
                      <a:cxn ang="0">
                        <a:pos x="590" y="402"/>
                      </a:cxn>
                      <a:cxn ang="0">
                        <a:pos x="590" y="402"/>
                      </a:cxn>
                      <a:cxn ang="0">
                        <a:pos x="564" y="386"/>
                      </a:cxn>
                      <a:cxn ang="0">
                        <a:pos x="564" y="386"/>
                      </a:cxn>
                      <a:cxn ang="0">
                        <a:pos x="534" y="368"/>
                      </a:cxn>
                      <a:cxn ang="0">
                        <a:pos x="534" y="368"/>
                      </a:cxn>
                      <a:cxn ang="0">
                        <a:pos x="494" y="342"/>
                      </a:cxn>
                      <a:cxn ang="0">
                        <a:pos x="494" y="342"/>
                      </a:cxn>
                      <a:cxn ang="0">
                        <a:pos x="292" y="204"/>
                      </a:cxn>
                      <a:cxn ang="0">
                        <a:pos x="292" y="204"/>
                      </a:cxn>
                      <a:cxn ang="0">
                        <a:pos x="90" y="66"/>
                      </a:cxn>
                      <a:cxn ang="0">
                        <a:pos x="90" y="66"/>
                      </a:cxn>
                      <a:cxn ang="0">
                        <a:pos x="52" y="40"/>
                      </a:cxn>
                      <a:cxn ang="0">
                        <a:pos x="52" y="40"/>
                      </a:cxn>
                      <a:cxn ang="0">
                        <a:pos x="24" y="18"/>
                      </a:cxn>
                      <a:cxn ang="0">
                        <a:pos x="24" y="18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590" h="402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6" y="16"/>
                        </a:lnTo>
                        <a:lnTo>
                          <a:pt x="26" y="16"/>
                        </a:lnTo>
                        <a:lnTo>
                          <a:pt x="56" y="34"/>
                        </a:lnTo>
                        <a:lnTo>
                          <a:pt x="56" y="34"/>
                        </a:lnTo>
                        <a:lnTo>
                          <a:pt x="94" y="58"/>
                        </a:lnTo>
                        <a:lnTo>
                          <a:pt x="94" y="58"/>
                        </a:lnTo>
                        <a:lnTo>
                          <a:pt x="296" y="198"/>
                        </a:lnTo>
                        <a:lnTo>
                          <a:pt x="296" y="198"/>
                        </a:lnTo>
                        <a:lnTo>
                          <a:pt x="500" y="336"/>
                        </a:lnTo>
                        <a:lnTo>
                          <a:pt x="500" y="336"/>
                        </a:lnTo>
                        <a:lnTo>
                          <a:pt x="536" y="362"/>
                        </a:lnTo>
                        <a:lnTo>
                          <a:pt x="536" y="362"/>
                        </a:lnTo>
                        <a:lnTo>
                          <a:pt x="564" y="384"/>
                        </a:lnTo>
                        <a:lnTo>
                          <a:pt x="564" y="384"/>
                        </a:lnTo>
                        <a:lnTo>
                          <a:pt x="590" y="402"/>
                        </a:lnTo>
                        <a:lnTo>
                          <a:pt x="590" y="402"/>
                        </a:lnTo>
                        <a:lnTo>
                          <a:pt x="564" y="386"/>
                        </a:lnTo>
                        <a:lnTo>
                          <a:pt x="564" y="386"/>
                        </a:lnTo>
                        <a:lnTo>
                          <a:pt x="534" y="368"/>
                        </a:lnTo>
                        <a:lnTo>
                          <a:pt x="534" y="368"/>
                        </a:lnTo>
                        <a:lnTo>
                          <a:pt x="494" y="342"/>
                        </a:lnTo>
                        <a:lnTo>
                          <a:pt x="494" y="342"/>
                        </a:lnTo>
                        <a:lnTo>
                          <a:pt x="292" y="204"/>
                        </a:lnTo>
                        <a:lnTo>
                          <a:pt x="292" y="204"/>
                        </a:lnTo>
                        <a:lnTo>
                          <a:pt x="90" y="66"/>
                        </a:lnTo>
                        <a:lnTo>
                          <a:pt x="90" y="66"/>
                        </a:lnTo>
                        <a:lnTo>
                          <a:pt x="52" y="40"/>
                        </a:lnTo>
                        <a:lnTo>
                          <a:pt x="52" y="40"/>
                        </a:lnTo>
                        <a:lnTo>
                          <a:pt x="24" y="18"/>
                        </a:lnTo>
                        <a:lnTo>
                          <a:pt x="24" y="18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98" name="Freeform 104"/>
                  <p:cNvSpPr>
                    <a:spLocks/>
                  </p:cNvSpPr>
                  <p:nvPr/>
                </p:nvSpPr>
                <p:spPr bwMode="auto">
                  <a:xfrm>
                    <a:off x="5241925" y="4408488"/>
                    <a:ext cx="882650" cy="59055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6" y="14"/>
                      </a:cxn>
                      <a:cxn ang="0">
                        <a:pos x="26" y="14"/>
                      </a:cxn>
                      <a:cxn ang="0">
                        <a:pos x="54" y="32"/>
                      </a:cxn>
                      <a:cxn ang="0">
                        <a:pos x="54" y="32"/>
                      </a:cxn>
                      <a:cxn ang="0">
                        <a:pos x="90" y="54"/>
                      </a:cxn>
                      <a:cxn ang="0">
                        <a:pos x="90" y="54"/>
                      </a:cxn>
                      <a:cxn ang="0">
                        <a:pos x="280" y="182"/>
                      </a:cxn>
                      <a:cxn ang="0">
                        <a:pos x="280" y="182"/>
                      </a:cxn>
                      <a:cxn ang="0">
                        <a:pos x="472" y="310"/>
                      </a:cxn>
                      <a:cxn ang="0">
                        <a:pos x="472" y="310"/>
                      </a:cxn>
                      <a:cxn ang="0">
                        <a:pos x="506" y="334"/>
                      </a:cxn>
                      <a:cxn ang="0">
                        <a:pos x="506" y="334"/>
                      </a:cxn>
                      <a:cxn ang="0">
                        <a:pos x="532" y="354"/>
                      </a:cxn>
                      <a:cxn ang="0">
                        <a:pos x="532" y="354"/>
                      </a:cxn>
                      <a:cxn ang="0">
                        <a:pos x="556" y="372"/>
                      </a:cxn>
                      <a:cxn ang="0">
                        <a:pos x="556" y="372"/>
                      </a:cxn>
                      <a:cxn ang="0">
                        <a:pos x="530" y="356"/>
                      </a:cxn>
                      <a:cxn ang="0">
                        <a:pos x="530" y="356"/>
                      </a:cxn>
                      <a:cxn ang="0">
                        <a:pos x="502" y="340"/>
                      </a:cxn>
                      <a:cxn ang="0">
                        <a:pos x="502" y="340"/>
                      </a:cxn>
                      <a:cxn ang="0">
                        <a:pos x="466" y="316"/>
                      </a:cxn>
                      <a:cxn ang="0">
                        <a:pos x="466" y="316"/>
                      </a:cxn>
                      <a:cxn ang="0">
                        <a:pos x="276" y="190"/>
                      </a:cxn>
                      <a:cxn ang="0">
                        <a:pos x="276" y="190"/>
                      </a:cxn>
                      <a:cxn ang="0">
                        <a:pos x="86" y="62"/>
                      </a:cxn>
                      <a:cxn ang="0">
                        <a:pos x="86" y="62"/>
                      </a:cxn>
                      <a:cxn ang="0">
                        <a:pos x="50" y="38"/>
                      </a:cxn>
                      <a:cxn ang="0">
                        <a:pos x="50" y="38"/>
                      </a:cxn>
                      <a:cxn ang="0">
                        <a:pos x="24" y="18"/>
                      </a:cxn>
                      <a:cxn ang="0">
                        <a:pos x="24" y="18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556" h="372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6" y="14"/>
                        </a:lnTo>
                        <a:lnTo>
                          <a:pt x="26" y="14"/>
                        </a:lnTo>
                        <a:lnTo>
                          <a:pt x="54" y="32"/>
                        </a:lnTo>
                        <a:lnTo>
                          <a:pt x="54" y="32"/>
                        </a:lnTo>
                        <a:lnTo>
                          <a:pt x="90" y="54"/>
                        </a:lnTo>
                        <a:lnTo>
                          <a:pt x="90" y="54"/>
                        </a:lnTo>
                        <a:lnTo>
                          <a:pt x="280" y="182"/>
                        </a:lnTo>
                        <a:lnTo>
                          <a:pt x="280" y="182"/>
                        </a:lnTo>
                        <a:lnTo>
                          <a:pt x="472" y="310"/>
                        </a:lnTo>
                        <a:lnTo>
                          <a:pt x="472" y="310"/>
                        </a:lnTo>
                        <a:lnTo>
                          <a:pt x="506" y="334"/>
                        </a:lnTo>
                        <a:lnTo>
                          <a:pt x="506" y="334"/>
                        </a:lnTo>
                        <a:lnTo>
                          <a:pt x="532" y="354"/>
                        </a:lnTo>
                        <a:lnTo>
                          <a:pt x="532" y="354"/>
                        </a:lnTo>
                        <a:lnTo>
                          <a:pt x="556" y="372"/>
                        </a:lnTo>
                        <a:lnTo>
                          <a:pt x="556" y="372"/>
                        </a:lnTo>
                        <a:lnTo>
                          <a:pt x="530" y="356"/>
                        </a:lnTo>
                        <a:lnTo>
                          <a:pt x="530" y="356"/>
                        </a:lnTo>
                        <a:lnTo>
                          <a:pt x="502" y="340"/>
                        </a:lnTo>
                        <a:lnTo>
                          <a:pt x="502" y="340"/>
                        </a:lnTo>
                        <a:lnTo>
                          <a:pt x="466" y="316"/>
                        </a:lnTo>
                        <a:lnTo>
                          <a:pt x="466" y="316"/>
                        </a:lnTo>
                        <a:lnTo>
                          <a:pt x="276" y="190"/>
                        </a:lnTo>
                        <a:lnTo>
                          <a:pt x="276" y="190"/>
                        </a:lnTo>
                        <a:lnTo>
                          <a:pt x="86" y="62"/>
                        </a:lnTo>
                        <a:lnTo>
                          <a:pt x="86" y="62"/>
                        </a:lnTo>
                        <a:lnTo>
                          <a:pt x="50" y="38"/>
                        </a:lnTo>
                        <a:lnTo>
                          <a:pt x="50" y="38"/>
                        </a:lnTo>
                        <a:lnTo>
                          <a:pt x="24" y="18"/>
                        </a:lnTo>
                        <a:lnTo>
                          <a:pt x="24" y="18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99" name="Freeform 105"/>
                  <p:cNvSpPr>
                    <a:spLocks/>
                  </p:cNvSpPr>
                  <p:nvPr/>
                </p:nvSpPr>
                <p:spPr bwMode="auto">
                  <a:xfrm>
                    <a:off x="5314950" y="4767263"/>
                    <a:ext cx="809625" cy="53975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4" y="14"/>
                      </a:cxn>
                      <a:cxn ang="0">
                        <a:pos x="24" y="14"/>
                      </a:cxn>
                      <a:cxn ang="0">
                        <a:pos x="50" y="28"/>
                      </a:cxn>
                      <a:cxn ang="0">
                        <a:pos x="50" y="28"/>
                      </a:cxn>
                      <a:cxn ang="0">
                        <a:pos x="82" y="50"/>
                      </a:cxn>
                      <a:cxn ang="0">
                        <a:pos x="82" y="50"/>
                      </a:cxn>
                      <a:cxn ang="0">
                        <a:pos x="258" y="166"/>
                      </a:cxn>
                      <a:cxn ang="0">
                        <a:pos x="258" y="166"/>
                      </a:cxn>
                      <a:cxn ang="0">
                        <a:pos x="432" y="284"/>
                      </a:cxn>
                      <a:cxn ang="0">
                        <a:pos x="432" y="284"/>
                      </a:cxn>
                      <a:cxn ang="0">
                        <a:pos x="464" y="306"/>
                      </a:cxn>
                      <a:cxn ang="0">
                        <a:pos x="464" y="306"/>
                      </a:cxn>
                      <a:cxn ang="0">
                        <a:pos x="488" y="324"/>
                      </a:cxn>
                      <a:cxn ang="0">
                        <a:pos x="488" y="324"/>
                      </a:cxn>
                      <a:cxn ang="0">
                        <a:pos x="510" y="340"/>
                      </a:cxn>
                      <a:cxn ang="0">
                        <a:pos x="510" y="340"/>
                      </a:cxn>
                      <a:cxn ang="0">
                        <a:pos x="486" y="326"/>
                      </a:cxn>
                      <a:cxn ang="0">
                        <a:pos x="486" y="326"/>
                      </a:cxn>
                      <a:cxn ang="0">
                        <a:pos x="460" y="312"/>
                      </a:cxn>
                      <a:cxn ang="0">
                        <a:pos x="460" y="312"/>
                      </a:cxn>
                      <a:cxn ang="0">
                        <a:pos x="428" y="290"/>
                      </a:cxn>
                      <a:cxn ang="0">
                        <a:pos x="428" y="290"/>
                      </a:cxn>
                      <a:cxn ang="0">
                        <a:pos x="252" y="174"/>
                      </a:cxn>
                      <a:cxn ang="0">
                        <a:pos x="252" y="174"/>
                      </a:cxn>
                      <a:cxn ang="0">
                        <a:pos x="78" y="56"/>
                      </a:cxn>
                      <a:cxn ang="0">
                        <a:pos x="78" y="56"/>
                      </a:cxn>
                      <a:cxn ang="0">
                        <a:pos x="46" y="34"/>
                      </a:cxn>
                      <a:cxn ang="0">
                        <a:pos x="46" y="34"/>
                      </a:cxn>
                      <a:cxn ang="0">
                        <a:pos x="22" y="16"/>
                      </a:cxn>
                      <a:cxn ang="0">
                        <a:pos x="22" y="16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510" h="340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4" y="14"/>
                        </a:lnTo>
                        <a:lnTo>
                          <a:pt x="24" y="14"/>
                        </a:lnTo>
                        <a:lnTo>
                          <a:pt x="50" y="28"/>
                        </a:lnTo>
                        <a:lnTo>
                          <a:pt x="50" y="28"/>
                        </a:lnTo>
                        <a:lnTo>
                          <a:pt x="82" y="50"/>
                        </a:lnTo>
                        <a:lnTo>
                          <a:pt x="82" y="50"/>
                        </a:lnTo>
                        <a:lnTo>
                          <a:pt x="258" y="166"/>
                        </a:lnTo>
                        <a:lnTo>
                          <a:pt x="258" y="166"/>
                        </a:lnTo>
                        <a:lnTo>
                          <a:pt x="432" y="284"/>
                        </a:lnTo>
                        <a:lnTo>
                          <a:pt x="432" y="284"/>
                        </a:lnTo>
                        <a:lnTo>
                          <a:pt x="464" y="306"/>
                        </a:lnTo>
                        <a:lnTo>
                          <a:pt x="464" y="306"/>
                        </a:lnTo>
                        <a:lnTo>
                          <a:pt x="488" y="324"/>
                        </a:lnTo>
                        <a:lnTo>
                          <a:pt x="488" y="324"/>
                        </a:lnTo>
                        <a:lnTo>
                          <a:pt x="510" y="340"/>
                        </a:lnTo>
                        <a:lnTo>
                          <a:pt x="510" y="340"/>
                        </a:lnTo>
                        <a:lnTo>
                          <a:pt x="486" y="326"/>
                        </a:lnTo>
                        <a:lnTo>
                          <a:pt x="486" y="326"/>
                        </a:lnTo>
                        <a:lnTo>
                          <a:pt x="460" y="312"/>
                        </a:lnTo>
                        <a:lnTo>
                          <a:pt x="460" y="312"/>
                        </a:lnTo>
                        <a:lnTo>
                          <a:pt x="428" y="290"/>
                        </a:lnTo>
                        <a:lnTo>
                          <a:pt x="428" y="290"/>
                        </a:lnTo>
                        <a:lnTo>
                          <a:pt x="252" y="174"/>
                        </a:lnTo>
                        <a:lnTo>
                          <a:pt x="252" y="174"/>
                        </a:lnTo>
                        <a:lnTo>
                          <a:pt x="78" y="56"/>
                        </a:lnTo>
                        <a:lnTo>
                          <a:pt x="78" y="56"/>
                        </a:lnTo>
                        <a:lnTo>
                          <a:pt x="46" y="34"/>
                        </a:lnTo>
                        <a:lnTo>
                          <a:pt x="46" y="34"/>
                        </a:lnTo>
                        <a:lnTo>
                          <a:pt x="22" y="16"/>
                        </a:lnTo>
                        <a:lnTo>
                          <a:pt x="22" y="16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100" name="Freeform 106"/>
                  <p:cNvSpPr>
                    <a:spLocks/>
                  </p:cNvSpPr>
                  <p:nvPr/>
                </p:nvSpPr>
                <p:spPr bwMode="auto">
                  <a:xfrm>
                    <a:off x="5435600" y="5059363"/>
                    <a:ext cx="688975" cy="45085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20" y="10"/>
                      </a:cxn>
                      <a:cxn ang="0">
                        <a:pos x="20" y="10"/>
                      </a:cxn>
                      <a:cxn ang="0">
                        <a:pos x="42" y="22"/>
                      </a:cxn>
                      <a:cxn ang="0">
                        <a:pos x="42" y="22"/>
                      </a:cxn>
                      <a:cxn ang="0">
                        <a:pos x="70" y="40"/>
                      </a:cxn>
                      <a:cxn ang="0">
                        <a:pos x="70" y="40"/>
                      </a:cxn>
                      <a:cxn ang="0">
                        <a:pos x="220" y="138"/>
                      </a:cxn>
                      <a:cxn ang="0">
                        <a:pos x="220" y="138"/>
                      </a:cxn>
                      <a:cxn ang="0">
                        <a:pos x="368" y="236"/>
                      </a:cxn>
                      <a:cxn ang="0">
                        <a:pos x="368" y="236"/>
                      </a:cxn>
                      <a:cxn ang="0">
                        <a:pos x="396" y="254"/>
                      </a:cxn>
                      <a:cxn ang="0">
                        <a:pos x="396" y="254"/>
                      </a:cxn>
                      <a:cxn ang="0">
                        <a:pos x="416" y="270"/>
                      </a:cxn>
                      <a:cxn ang="0">
                        <a:pos x="416" y="270"/>
                      </a:cxn>
                      <a:cxn ang="0">
                        <a:pos x="434" y="284"/>
                      </a:cxn>
                      <a:cxn ang="0">
                        <a:pos x="434" y="284"/>
                      </a:cxn>
                      <a:cxn ang="0">
                        <a:pos x="414" y="272"/>
                      </a:cxn>
                      <a:cxn ang="0">
                        <a:pos x="414" y="272"/>
                      </a:cxn>
                      <a:cxn ang="0">
                        <a:pos x="392" y="260"/>
                      </a:cxn>
                      <a:cxn ang="0">
                        <a:pos x="392" y="260"/>
                      </a:cxn>
                      <a:cxn ang="0">
                        <a:pos x="364" y="242"/>
                      </a:cxn>
                      <a:cxn ang="0">
                        <a:pos x="364" y="242"/>
                      </a:cxn>
                      <a:cxn ang="0">
                        <a:pos x="214" y="146"/>
                      </a:cxn>
                      <a:cxn ang="0">
                        <a:pos x="214" y="146"/>
                      </a:cxn>
                      <a:cxn ang="0">
                        <a:pos x="66" y="48"/>
                      </a:cxn>
                      <a:cxn ang="0">
                        <a:pos x="66" y="48"/>
                      </a:cxn>
                      <a:cxn ang="0">
                        <a:pos x="38" y="28"/>
                      </a:cxn>
                      <a:cxn ang="0">
                        <a:pos x="38" y="28"/>
                      </a:cxn>
                      <a:cxn ang="0">
                        <a:pos x="18" y="12"/>
                      </a:cxn>
                      <a:cxn ang="0">
                        <a:pos x="18" y="12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434" h="284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20" y="10"/>
                        </a:lnTo>
                        <a:lnTo>
                          <a:pt x="20" y="10"/>
                        </a:lnTo>
                        <a:lnTo>
                          <a:pt x="42" y="22"/>
                        </a:lnTo>
                        <a:lnTo>
                          <a:pt x="42" y="22"/>
                        </a:lnTo>
                        <a:lnTo>
                          <a:pt x="70" y="40"/>
                        </a:lnTo>
                        <a:lnTo>
                          <a:pt x="70" y="40"/>
                        </a:lnTo>
                        <a:lnTo>
                          <a:pt x="220" y="138"/>
                        </a:lnTo>
                        <a:lnTo>
                          <a:pt x="220" y="138"/>
                        </a:lnTo>
                        <a:lnTo>
                          <a:pt x="368" y="236"/>
                        </a:lnTo>
                        <a:lnTo>
                          <a:pt x="368" y="236"/>
                        </a:lnTo>
                        <a:lnTo>
                          <a:pt x="396" y="254"/>
                        </a:lnTo>
                        <a:lnTo>
                          <a:pt x="396" y="254"/>
                        </a:lnTo>
                        <a:lnTo>
                          <a:pt x="416" y="270"/>
                        </a:lnTo>
                        <a:lnTo>
                          <a:pt x="416" y="270"/>
                        </a:lnTo>
                        <a:lnTo>
                          <a:pt x="434" y="284"/>
                        </a:lnTo>
                        <a:lnTo>
                          <a:pt x="434" y="284"/>
                        </a:lnTo>
                        <a:lnTo>
                          <a:pt x="414" y="272"/>
                        </a:lnTo>
                        <a:lnTo>
                          <a:pt x="414" y="272"/>
                        </a:lnTo>
                        <a:lnTo>
                          <a:pt x="392" y="260"/>
                        </a:lnTo>
                        <a:lnTo>
                          <a:pt x="392" y="260"/>
                        </a:lnTo>
                        <a:lnTo>
                          <a:pt x="364" y="242"/>
                        </a:lnTo>
                        <a:lnTo>
                          <a:pt x="364" y="242"/>
                        </a:lnTo>
                        <a:lnTo>
                          <a:pt x="214" y="146"/>
                        </a:lnTo>
                        <a:lnTo>
                          <a:pt x="214" y="146"/>
                        </a:lnTo>
                        <a:lnTo>
                          <a:pt x="66" y="48"/>
                        </a:lnTo>
                        <a:lnTo>
                          <a:pt x="66" y="48"/>
                        </a:lnTo>
                        <a:lnTo>
                          <a:pt x="38" y="28"/>
                        </a:lnTo>
                        <a:lnTo>
                          <a:pt x="38" y="28"/>
                        </a:lnTo>
                        <a:lnTo>
                          <a:pt x="18" y="12"/>
                        </a:lnTo>
                        <a:lnTo>
                          <a:pt x="18" y="12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</p:grpSp>
          </p:grpSp>
          <p:sp>
            <p:nvSpPr>
              <p:cNvPr id="61" name="Freeform 52"/>
              <p:cNvSpPr>
                <a:spLocks noEditPoints="1"/>
              </p:cNvSpPr>
              <p:nvPr/>
            </p:nvSpPr>
            <p:spPr bwMode="auto">
              <a:xfrm flipH="1">
                <a:off x="4400070" y="1045585"/>
                <a:ext cx="962025" cy="4486275"/>
              </a:xfrm>
              <a:custGeom>
                <a:avLst/>
                <a:gdLst/>
                <a:ahLst/>
                <a:cxnLst>
                  <a:cxn ang="0">
                    <a:pos x="586" y="10"/>
                  </a:cxn>
                  <a:cxn ang="0">
                    <a:pos x="558" y="106"/>
                  </a:cxn>
                  <a:cxn ang="0">
                    <a:pos x="518" y="144"/>
                  </a:cxn>
                  <a:cxn ang="0">
                    <a:pos x="488" y="250"/>
                  </a:cxn>
                  <a:cxn ang="0">
                    <a:pos x="436" y="342"/>
                  </a:cxn>
                  <a:cxn ang="0">
                    <a:pos x="398" y="442"/>
                  </a:cxn>
                  <a:cxn ang="0">
                    <a:pos x="342" y="574"/>
                  </a:cxn>
                  <a:cxn ang="0">
                    <a:pos x="298" y="668"/>
                  </a:cxn>
                  <a:cxn ang="0">
                    <a:pos x="246" y="824"/>
                  </a:cxn>
                  <a:cxn ang="0">
                    <a:pos x="194" y="918"/>
                  </a:cxn>
                  <a:cxn ang="0">
                    <a:pos x="178" y="1006"/>
                  </a:cxn>
                  <a:cxn ang="0">
                    <a:pos x="128" y="1158"/>
                  </a:cxn>
                  <a:cxn ang="0">
                    <a:pos x="96" y="1226"/>
                  </a:cxn>
                  <a:cxn ang="0">
                    <a:pos x="74" y="1382"/>
                  </a:cxn>
                  <a:cxn ang="0">
                    <a:pos x="26" y="1528"/>
                  </a:cxn>
                  <a:cxn ang="0">
                    <a:pos x="26" y="1640"/>
                  </a:cxn>
                  <a:cxn ang="0">
                    <a:pos x="0" y="1802"/>
                  </a:cxn>
                  <a:cxn ang="0">
                    <a:pos x="22" y="1942"/>
                  </a:cxn>
                  <a:cxn ang="0">
                    <a:pos x="12" y="2048"/>
                  </a:cxn>
                  <a:cxn ang="0">
                    <a:pos x="42" y="2126"/>
                  </a:cxn>
                  <a:cxn ang="0">
                    <a:pos x="50" y="2226"/>
                  </a:cxn>
                  <a:cxn ang="0">
                    <a:pos x="62" y="2296"/>
                  </a:cxn>
                  <a:cxn ang="0">
                    <a:pos x="98" y="2390"/>
                  </a:cxn>
                  <a:cxn ang="0">
                    <a:pos x="106" y="2490"/>
                  </a:cxn>
                  <a:cxn ang="0">
                    <a:pos x="156" y="2554"/>
                  </a:cxn>
                  <a:cxn ang="0">
                    <a:pos x="182" y="2674"/>
                  </a:cxn>
                  <a:cxn ang="0">
                    <a:pos x="226" y="2700"/>
                  </a:cxn>
                  <a:cxn ang="0">
                    <a:pos x="266" y="2792"/>
                  </a:cxn>
                  <a:cxn ang="0">
                    <a:pos x="276" y="2826"/>
                  </a:cxn>
                  <a:cxn ang="0">
                    <a:pos x="286" y="2824"/>
                  </a:cxn>
                  <a:cxn ang="0">
                    <a:pos x="276" y="2762"/>
                  </a:cxn>
                  <a:cxn ang="0">
                    <a:pos x="230" y="2688"/>
                  </a:cxn>
                  <a:cxn ang="0">
                    <a:pos x="196" y="2638"/>
                  </a:cxn>
                  <a:cxn ang="0">
                    <a:pos x="164" y="2532"/>
                  </a:cxn>
                  <a:cxn ang="0">
                    <a:pos x="126" y="2490"/>
                  </a:cxn>
                  <a:cxn ang="0">
                    <a:pos x="110" y="2362"/>
                  </a:cxn>
                  <a:cxn ang="0">
                    <a:pos x="68" y="2280"/>
                  </a:cxn>
                  <a:cxn ang="0">
                    <a:pos x="68" y="2176"/>
                  </a:cxn>
                  <a:cxn ang="0">
                    <a:pos x="42" y="2070"/>
                  </a:cxn>
                  <a:cxn ang="0">
                    <a:pos x="40" y="1978"/>
                  </a:cxn>
                  <a:cxn ang="0">
                    <a:pos x="34" y="1856"/>
                  </a:cxn>
                  <a:cxn ang="0">
                    <a:pos x="28" y="1766"/>
                  </a:cxn>
                  <a:cxn ang="0">
                    <a:pos x="46" y="1630"/>
                  </a:cxn>
                  <a:cxn ang="0">
                    <a:pos x="46" y="1528"/>
                  </a:cxn>
                  <a:cxn ang="0">
                    <a:pos x="92" y="1382"/>
                  </a:cxn>
                  <a:cxn ang="0">
                    <a:pos x="116" y="1226"/>
                  </a:cxn>
                  <a:cxn ang="0">
                    <a:pos x="162" y="1122"/>
                  </a:cxn>
                  <a:cxn ang="0">
                    <a:pos x="206" y="962"/>
                  </a:cxn>
                  <a:cxn ang="0">
                    <a:pos x="250" y="858"/>
                  </a:cxn>
                  <a:cxn ang="0">
                    <a:pos x="306" y="710"/>
                  </a:cxn>
                  <a:cxn ang="0">
                    <a:pos x="344" y="598"/>
                  </a:cxn>
                  <a:cxn ang="0">
                    <a:pos x="404" y="480"/>
                  </a:cxn>
                  <a:cxn ang="0">
                    <a:pos x="440" y="356"/>
                  </a:cxn>
                  <a:cxn ang="0">
                    <a:pos x="496" y="280"/>
                  </a:cxn>
                  <a:cxn ang="0">
                    <a:pos x="538" y="144"/>
                  </a:cxn>
                  <a:cxn ang="0">
                    <a:pos x="568" y="122"/>
                  </a:cxn>
                  <a:cxn ang="0">
                    <a:pos x="600" y="40"/>
                  </a:cxn>
                  <a:cxn ang="0">
                    <a:pos x="606" y="12"/>
                  </a:cxn>
                  <a:cxn ang="0">
                    <a:pos x="594" y="8"/>
                  </a:cxn>
                  <a:cxn ang="0">
                    <a:pos x="588" y="0"/>
                  </a:cxn>
                </a:cxnLst>
                <a:rect l="0" t="0" r="r" b="b"/>
                <a:pathLst>
                  <a:path w="606" h="2826">
                    <a:moveTo>
                      <a:pt x="590" y="4"/>
                    </a:moveTo>
                    <a:lnTo>
                      <a:pt x="590" y="4"/>
                    </a:lnTo>
                    <a:lnTo>
                      <a:pt x="586" y="10"/>
                    </a:lnTo>
                    <a:lnTo>
                      <a:pt x="586" y="10"/>
                    </a:lnTo>
                    <a:lnTo>
                      <a:pt x="580" y="40"/>
                    </a:lnTo>
                    <a:lnTo>
                      <a:pt x="574" y="66"/>
                    </a:lnTo>
                    <a:lnTo>
                      <a:pt x="566" y="88"/>
                    </a:lnTo>
                    <a:lnTo>
                      <a:pt x="558" y="106"/>
                    </a:lnTo>
                    <a:lnTo>
                      <a:pt x="550" y="122"/>
                    </a:lnTo>
                    <a:lnTo>
                      <a:pt x="540" y="132"/>
                    </a:lnTo>
                    <a:lnTo>
                      <a:pt x="530" y="140"/>
                    </a:lnTo>
                    <a:lnTo>
                      <a:pt x="518" y="144"/>
                    </a:lnTo>
                    <a:lnTo>
                      <a:pt x="518" y="144"/>
                    </a:lnTo>
                    <a:lnTo>
                      <a:pt x="510" y="182"/>
                    </a:lnTo>
                    <a:lnTo>
                      <a:pt x="500" y="218"/>
                    </a:lnTo>
                    <a:lnTo>
                      <a:pt x="488" y="250"/>
                    </a:lnTo>
                    <a:lnTo>
                      <a:pt x="476" y="280"/>
                    </a:lnTo>
                    <a:lnTo>
                      <a:pt x="464" y="304"/>
                    </a:lnTo>
                    <a:lnTo>
                      <a:pt x="450" y="326"/>
                    </a:lnTo>
                    <a:lnTo>
                      <a:pt x="436" y="342"/>
                    </a:lnTo>
                    <a:lnTo>
                      <a:pt x="420" y="356"/>
                    </a:lnTo>
                    <a:lnTo>
                      <a:pt x="420" y="356"/>
                    </a:lnTo>
                    <a:lnTo>
                      <a:pt x="410" y="400"/>
                    </a:lnTo>
                    <a:lnTo>
                      <a:pt x="398" y="442"/>
                    </a:lnTo>
                    <a:lnTo>
                      <a:pt x="386" y="480"/>
                    </a:lnTo>
                    <a:lnTo>
                      <a:pt x="372" y="514"/>
                    </a:lnTo>
                    <a:lnTo>
                      <a:pt x="358" y="546"/>
                    </a:lnTo>
                    <a:lnTo>
                      <a:pt x="342" y="574"/>
                    </a:lnTo>
                    <a:lnTo>
                      <a:pt x="326" y="598"/>
                    </a:lnTo>
                    <a:lnTo>
                      <a:pt x="308" y="622"/>
                    </a:lnTo>
                    <a:lnTo>
                      <a:pt x="308" y="622"/>
                    </a:lnTo>
                    <a:lnTo>
                      <a:pt x="298" y="668"/>
                    </a:lnTo>
                    <a:lnTo>
                      <a:pt x="286" y="710"/>
                    </a:lnTo>
                    <a:lnTo>
                      <a:pt x="274" y="750"/>
                    </a:lnTo>
                    <a:lnTo>
                      <a:pt x="260" y="788"/>
                    </a:lnTo>
                    <a:lnTo>
                      <a:pt x="246" y="824"/>
                    </a:lnTo>
                    <a:lnTo>
                      <a:pt x="230" y="858"/>
                    </a:lnTo>
                    <a:lnTo>
                      <a:pt x="212" y="888"/>
                    </a:lnTo>
                    <a:lnTo>
                      <a:pt x="194" y="918"/>
                    </a:lnTo>
                    <a:lnTo>
                      <a:pt x="194" y="918"/>
                    </a:lnTo>
                    <a:lnTo>
                      <a:pt x="194" y="918"/>
                    </a:lnTo>
                    <a:lnTo>
                      <a:pt x="194" y="918"/>
                    </a:lnTo>
                    <a:lnTo>
                      <a:pt x="186" y="962"/>
                    </a:lnTo>
                    <a:lnTo>
                      <a:pt x="178" y="1006"/>
                    </a:lnTo>
                    <a:lnTo>
                      <a:pt x="168" y="1046"/>
                    </a:lnTo>
                    <a:lnTo>
                      <a:pt x="156" y="1084"/>
                    </a:lnTo>
                    <a:lnTo>
                      <a:pt x="144" y="1122"/>
                    </a:lnTo>
                    <a:lnTo>
                      <a:pt x="128" y="1158"/>
                    </a:lnTo>
                    <a:lnTo>
                      <a:pt x="114" y="1194"/>
                    </a:lnTo>
                    <a:lnTo>
                      <a:pt x="96" y="1226"/>
                    </a:lnTo>
                    <a:lnTo>
                      <a:pt x="96" y="1226"/>
                    </a:lnTo>
                    <a:lnTo>
                      <a:pt x="96" y="1226"/>
                    </a:lnTo>
                    <a:lnTo>
                      <a:pt x="92" y="1268"/>
                    </a:lnTo>
                    <a:lnTo>
                      <a:pt x="88" y="1306"/>
                    </a:lnTo>
                    <a:lnTo>
                      <a:pt x="82" y="1344"/>
                    </a:lnTo>
                    <a:lnTo>
                      <a:pt x="74" y="1382"/>
                    </a:lnTo>
                    <a:lnTo>
                      <a:pt x="64" y="1420"/>
                    </a:lnTo>
                    <a:lnTo>
                      <a:pt x="52" y="1456"/>
                    </a:lnTo>
                    <a:lnTo>
                      <a:pt x="40" y="1492"/>
                    </a:lnTo>
                    <a:lnTo>
                      <a:pt x="26" y="1528"/>
                    </a:lnTo>
                    <a:lnTo>
                      <a:pt x="26" y="1528"/>
                    </a:lnTo>
                    <a:lnTo>
                      <a:pt x="28" y="1588"/>
                    </a:lnTo>
                    <a:lnTo>
                      <a:pt x="28" y="1588"/>
                    </a:lnTo>
                    <a:lnTo>
                      <a:pt x="26" y="1640"/>
                    </a:lnTo>
                    <a:lnTo>
                      <a:pt x="22" y="1694"/>
                    </a:lnTo>
                    <a:lnTo>
                      <a:pt x="12" y="1748"/>
                    </a:lnTo>
                    <a:lnTo>
                      <a:pt x="0" y="1802"/>
                    </a:lnTo>
                    <a:lnTo>
                      <a:pt x="0" y="1802"/>
                    </a:lnTo>
                    <a:lnTo>
                      <a:pt x="10" y="1834"/>
                    </a:lnTo>
                    <a:lnTo>
                      <a:pt x="16" y="1868"/>
                    </a:lnTo>
                    <a:lnTo>
                      <a:pt x="20" y="1904"/>
                    </a:lnTo>
                    <a:lnTo>
                      <a:pt x="22" y="1942"/>
                    </a:lnTo>
                    <a:lnTo>
                      <a:pt x="22" y="1942"/>
                    </a:lnTo>
                    <a:lnTo>
                      <a:pt x="20" y="1994"/>
                    </a:lnTo>
                    <a:lnTo>
                      <a:pt x="12" y="2048"/>
                    </a:lnTo>
                    <a:lnTo>
                      <a:pt x="12" y="2048"/>
                    </a:lnTo>
                    <a:lnTo>
                      <a:pt x="22" y="2066"/>
                    </a:lnTo>
                    <a:lnTo>
                      <a:pt x="30" y="2086"/>
                    </a:lnTo>
                    <a:lnTo>
                      <a:pt x="36" y="2106"/>
                    </a:lnTo>
                    <a:lnTo>
                      <a:pt x="42" y="2126"/>
                    </a:lnTo>
                    <a:lnTo>
                      <a:pt x="46" y="2150"/>
                    </a:lnTo>
                    <a:lnTo>
                      <a:pt x="48" y="2174"/>
                    </a:lnTo>
                    <a:lnTo>
                      <a:pt x="50" y="2198"/>
                    </a:lnTo>
                    <a:lnTo>
                      <a:pt x="50" y="2226"/>
                    </a:lnTo>
                    <a:lnTo>
                      <a:pt x="50" y="2226"/>
                    </a:lnTo>
                    <a:lnTo>
                      <a:pt x="48" y="2280"/>
                    </a:lnTo>
                    <a:lnTo>
                      <a:pt x="48" y="2280"/>
                    </a:lnTo>
                    <a:lnTo>
                      <a:pt x="62" y="2296"/>
                    </a:lnTo>
                    <a:lnTo>
                      <a:pt x="74" y="2316"/>
                    </a:lnTo>
                    <a:lnTo>
                      <a:pt x="84" y="2338"/>
                    </a:lnTo>
                    <a:lnTo>
                      <a:pt x="90" y="2362"/>
                    </a:lnTo>
                    <a:lnTo>
                      <a:pt x="98" y="2390"/>
                    </a:lnTo>
                    <a:lnTo>
                      <a:pt x="102" y="2420"/>
                    </a:lnTo>
                    <a:lnTo>
                      <a:pt x="104" y="2454"/>
                    </a:lnTo>
                    <a:lnTo>
                      <a:pt x="106" y="2490"/>
                    </a:lnTo>
                    <a:lnTo>
                      <a:pt x="106" y="2490"/>
                    </a:lnTo>
                    <a:lnTo>
                      <a:pt x="120" y="2502"/>
                    </a:lnTo>
                    <a:lnTo>
                      <a:pt x="134" y="2516"/>
                    </a:lnTo>
                    <a:lnTo>
                      <a:pt x="146" y="2532"/>
                    </a:lnTo>
                    <a:lnTo>
                      <a:pt x="156" y="2554"/>
                    </a:lnTo>
                    <a:lnTo>
                      <a:pt x="164" y="2578"/>
                    </a:lnTo>
                    <a:lnTo>
                      <a:pt x="172" y="2606"/>
                    </a:lnTo>
                    <a:lnTo>
                      <a:pt x="178" y="2638"/>
                    </a:lnTo>
                    <a:lnTo>
                      <a:pt x="182" y="2674"/>
                    </a:lnTo>
                    <a:lnTo>
                      <a:pt x="182" y="2674"/>
                    </a:lnTo>
                    <a:lnTo>
                      <a:pt x="198" y="2680"/>
                    </a:lnTo>
                    <a:lnTo>
                      <a:pt x="212" y="2688"/>
                    </a:lnTo>
                    <a:lnTo>
                      <a:pt x="226" y="2700"/>
                    </a:lnTo>
                    <a:lnTo>
                      <a:pt x="236" y="2718"/>
                    </a:lnTo>
                    <a:lnTo>
                      <a:pt x="248" y="2738"/>
                    </a:lnTo>
                    <a:lnTo>
                      <a:pt x="258" y="2762"/>
                    </a:lnTo>
                    <a:lnTo>
                      <a:pt x="266" y="2792"/>
                    </a:lnTo>
                    <a:lnTo>
                      <a:pt x="272" y="2826"/>
                    </a:lnTo>
                    <a:lnTo>
                      <a:pt x="272" y="2826"/>
                    </a:lnTo>
                    <a:lnTo>
                      <a:pt x="276" y="2826"/>
                    </a:lnTo>
                    <a:lnTo>
                      <a:pt x="276" y="2826"/>
                    </a:lnTo>
                    <a:lnTo>
                      <a:pt x="278" y="2826"/>
                    </a:lnTo>
                    <a:lnTo>
                      <a:pt x="278" y="2826"/>
                    </a:lnTo>
                    <a:lnTo>
                      <a:pt x="286" y="2824"/>
                    </a:lnTo>
                    <a:lnTo>
                      <a:pt x="286" y="2824"/>
                    </a:lnTo>
                    <a:lnTo>
                      <a:pt x="292" y="2826"/>
                    </a:lnTo>
                    <a:lnTo>
                      <a:pt x="292" y="2826"/>
                    </a:lnTo>
                    <a:lnTo>
                      <a:pt x="284" y="2792"/>
                    </a:lnTo>
                    <a:lnTo>
                      <a:pt x="276" y="2762"/>
                    </a:lnTo>
                    <a:lnTo>
                      <a:pt x="266" y="2738"/>
                    </a:lnTo>
                    <a:lnTo>
                      <a:pt x="256" y="2718"/>
                    </a:lnTo>
                    <a:lnTo>
                      <a:pt x="244" y="2700"/>
                    </a:lnTo>
                    <a:lnTo>
                      <a:pt x="230" y="2688"/>
                    </a:lnTo>
                    <a:lnTo>
                      <a:pt x="216" y="2680"/>
                    </a:lnTo>
                    <a:lnTo>
                      <a:pt x="200" y="2674"/>
                    </a:lnTo>
                    <a:lnTo>
                      <a:pt x="200" y="2674"/>
                    </a:lnTo>
                    <a:lnTo>
                      <a:pt x="196" y="2638"/>
                    </a:lnTo>
                    <a:lnTo>
                      <a:pt x="190" y="2606"/>
                    </a:lnTo>
                    <a:lnTo>
                      <a:pt x="184" y="2578"/>
                    </a:lnTo>
                    <a:lnTo>
                      <a:pt x="174" y="2554"/>
                    </a:lnTo>
                    <a:lnTo>
                      <a:pt x="164" y="2532"/>
                    </a:lnTo>
                    <a:lnTo>
                      <a:pt x="154" y="2516"/>
                    </a:lnTo>
                    <a:lnTo>
                      <a:pt x="140" y="2502"/>
                    </a:lnTo>
                    <a:lnTo>
                      <a:pt x="126" y="2490"/>
                    </a:lnTo>
                    <a:lnTo>
                      <a:pt x="126" y="2490"/>
                    </a:lnTo>
                    <a:lnTo>
                      <a:pt x="124" y="2454"/>
                    </a:lnTo>
                    <a:lnTo>
                      <a:pt x="120" y="2420"/>
                    </a:lnTo>
                    <a:lnTo>
                      <a:pt x="116" y="2390"/>
                    </a:lnTo>
                    <a:lnTo>
                      <a:pt x="110" y="2362"/>
                    </a:lnTo>
                    <a:lnTo>
                      <a:pt x="102" y="2338"/>
                    </a:lnTo>
                    <a:lnTo>
                      <a:pt x="92" y="2316"/>
                    </a:lnTo>
                    <a:lnTo>
                      <a:pt x="82" y="2296"/>
                    </a:lnTo>
                    <a:lnTo>
                      <a:pt x="68" y="2280"/>
                    </a:lnTo>
                    <a:lnTo>
                      <a:pt x="68" y="2280"/>
                    </a:lnTo>
                    <a:lnTo>
                      <a:pt x="70" y="2244"/>
                    </a:lnTo>
                    <a:lnTo>
                      <a:pt x="70" y="2210"/>
                    </a:lnTo>
                    <a:lnTo>
                      <a:pt x="68" y="2176"/>
                    </a:lnTo>
                    <a:lnTo>
                      <a:pt x="64" y="2148"/>
                    </a:lnTo>
                    <a:lnTo>
                      <a:pt x="58" y="2120"/>
                    </a:lnTo>
                    <a:lnTo>
                      <a:pt x="52" y="2094"/>
                    </a:lnTo>
                    <a:lnTo>
                      <a:pt x="42" y="2070"/>
                    </a:lnTo>
                    <a:lnTo>
                      <a:pt x="32" y="2048"/>
                    </a:lnTo>
                    <a:lnTo>
                      <a:pt x="32" y="2048"/>
                    </a:lnTo>
                    <a:lnTo>
                      <a:pt x="36" y="2012"/>
                    </a:lnTo>
                    <a:lnTo>
                      <a:pt x="40" y="1978"/>
                    </a:lnTo>
                    <a:lnTo>
                      <a:pt x="40" y="1946"/>
                    </a:lnTo>
                    <a:lnTo>
                      <a:pt x="40" y="1914"/>
                    </a:lnTo>
                    <a:lnTo>
                      <a:pt x="38" y="1884"/>
                    </a:lnTo>
                    <a:lnTo>
                      <a:pt x="34" y="1856"/>
                    </a:lnTo>
                    <a:lnTo>
                      <a:pt x="28" y="1828"/>
                    </a:lnTo>
                    <a:lnTo>
                      <a:pt x="18" y="1802"/>
                    </a:lnTo>
                    <a:lnTo>
                      <a:pt x="18" y="1802"/>
                    </a:lnTo>
                    <a:lnTo>
                      <a:pt x="28" y="1766"/>
                    </a:lnTo>
                    <a:lnTo>
                      <a:pt x="34" y="1732"/>
                    </a:lnTo>
                    <a:lnTo>
                      <a:pt x="40" y="1698"/>
                    </a:lnTo>
                    <a:lnTo>
                      <a:pt x="44" y="1664"/>
                    </a:lnTo>
                    <a:lnTo>
                      <a:pt x="46" y="1630"/>
                    </a:lnTo>
                    <a:lnTo>
                      <a:pt x="48" y="1596"/>
                    </a:lnTo>
                    <a:lnTo>
                      <a:pt x="48" y="1562"/>
                    </a:lnTo>
                    <a:lnTo>
                      <a:pt x="46" y="1528"/>
                    </a:lnTo>
                    <a:lnTo>
                      <a:pt x="46" y="1528"/>
                    </a:lnTo>
                    <a:lnTo>
                      <a:pt x="60" y="1492"/>
                    </a:lnTo>
                    <a:lnTo>
                      <a:pt x="72" y="1456"/>
                    </a:lnTo>
                    <a:lnTo>
                      <a:pt x="82" y="1420"/>
                    </a:lnTo>
                    <a:lnTo>
                      <a:pt x="92" y="1382"/>
                    </a:lnTo>
                    <a:lnTo>
                      <a:pt x="100" y="1344"/>
                    </a:lnTo>
                    <a:lnTo>
                      <a:pt x="106" y="1306"/>
                    </a:lnTo>
                    <a:lnTo>
                      <a:pt x="112" y="1268"/>
                    </a:lnTo>
                    <a:lnTo>
                      <a:pt x="116" y="1226"/>
                    </a:lnTo>
                    <a:lnTo>
                      <a:pt x="116" y="1226"/>
                    </a:lnTo>
                    <a:lnTo>
                      <a:pt x="132" y="1194"/>
                    </a:lnTo>
                    <a:lnTo>
                      <a:pt x="148" y="1158"/>
                    </a:lnTo>
                    <a:lnTo>
                      <a:pt x="162" y="1122"/>
                    </a:lnTo>
                    <a:lnTo>
                      <a:pt x="176" y="1084"/>
                    </a:lnTo>
                    <a:lnTo>
                      <a:pt x="188" y="1046"/>
                    </a:lnTo>
                    <a:lnTo>
                      <a:pt x="198" y="1004"/>
                    </a:lnTo>
                    <a:lnTo>
                      <a:pt x="206" y="962"/>
                    </a:lnTo>
                    <a:lnTo>
                      <a:pt x="214" y="918"/>
                    </a:lnTo>
                    <a:lnTo>
                      <a:pt x="214" y="918"/>
                    </a:lnTo>
                    <a:lnTo>
                      <a:pt x="232" y="888"/>
                    </a:lnTo>
                    <a:lnTo>
                      <a:pt x="250" y="858"/>
                    </a:lnTo>
                    <a:lnTo>
                      <a:pt x="266" y="824"/>
                    </a:lnTo>
                    <a:lnTo>
                      <a:pt x="280" y="788"/>
                    </a:lnTo>
                    <a:lnTo>
                      <a:pt x="294" y="750"/>
                    </a:lnTo>
                    <a:lnTo>
                      <a:pt x="306" y="710"/>
                    </a:lnTo>
                    <a:lnTo>
                      <a:pt x="316" y="668"/>
                    </a:lnTo>
                    <a:lnTo>
                      <a:pt x="326" y="622"/>
                    </a:lnTo>
                    <a:lnTo>
                      <a:pt x="326" y="622"/>
                    </a:lnTo>
                    <a:lnTo>
                      <a:pt x="344" y="598"/>
                    </a:lnTo>
                    <a:lnTo>
                      <a:pt x="360" y="574"/>
                    </a:lnTo>
                    <a:lnTo>
                      <a:pt x="376" y="546"/>
                    </a:lnTo>
                    <a:lnTo>
                      <a:pt x="390" y="514"/>
                    </a:lnTo>
                    <a:lnTo>
                      <a:pt x="404" y="480"/>
                    </a:lnTo>
                    <a:lnTo>
                      <a:pt x="418" y="442"/>
                    </a:lnTo>
                    <a:lnTo>
                      <a:pt x="428" y="400"/>
                    </a:lnTo>
                    <a:lnTo>
                      <a:pt x="440" y="356"/>
                    </a:lnTo>
                    <a:lnTo>
                      <a:pt x="440" y="356"/>
                    </a:lnTo>
                    <a:lnTo>
                      <a:pt x="454" y="342"/>
                    </a:lnTo>
                    <a:lnTo>
                      <a:pt x="470" y="326"/>
                    </a:lnTo>
                    <a:lnTo>
                      <a:pt x="482" y="304"/>
                    </a:lnTo>
                    <a:lnTo>
                      <a:pt x="496" y="280"/>
                    </a:lnTo>
                    <a:lnTo>
                      <a:pt x="508" y="250"/>
                    </a:lnTo>
                    <a:lnTo>
                      <a:pt x="518" y="218"/>
                    </a:lnTo>
                    <a:lnTo>
                      <a:pt x="528" y="182"/>
                    </a:lnTo>
                    <a:lnTo>
                      <a:pt x="538" y="144"/>
                    </a:lnTo>
                    <a:lnTo>
                      <a:pt x="538" y="144"/>
                    </a:lnTo>
                    <a:lnTo>
                      <a:pt x="548" y="140"/>
                    </a:lnTo>
                    <a:lnTo>
                      <a:pt x="558" y="132"/>
                    </a:lnTo>
                    <a:lnTo>
                      <a:pt x="568" y="122"/>
                    </a:lnTo>
                    <a:lnTo>
                      <a:pt x="578" y="106"/>
                    </a:lnTo>
                    <a:lnTo>
                      <a:pt x="586" y="88"/>
                    </a:lnTo>
                    <a:lnTo>
                      <a:pt x="592" y="66"/>
                    </a:lnTo>
                    <a:lnTo>
                      <a:pt x="600" y="40"/>
                    </a:lnTo>
                    <a:lnTo>
                      <a:pt x="606" y="12"/>
                    </a:lnTo>
                    <a:lnTo>
                      <a:pt x="606" y="12"/>
                    </a:lnTo>
                    <a:lnTo>
                      <a:pt x="606" y="12"/>
                    </a:lnTo>
                    <a:lnTo>
                      <a:pt x="606" y="12"/>
                    </a:lnTo>
                    <a:lnTo>
                      <a:pt x="602" y="12"/>
                    </a:lnTo>
                    <a:lnTo>
                      <a:pt x="602" y="12"/>
                    </a:lnTo>
                    <a:lnTo>
                      <a:pt x="598" y="12"/>
                    </a:lnTo>
                    <a:lnTo>
                      <a:pt x="594" y="8"/>
                    </a:lnTo>
                    <a:lnTo>
                      <a:pt x="594" y="8"/>
                    </a:lnTo>
                    <a:lnTo>
                      <a:pt x="590" y="4"/>
                    </a:lnTo>
                    <a:close/>
                    <a:moveTo>
                      <a:pt x="588" y="0"/>
                    </a:moveTo>
                    <a:lnTo>
                      <a:pt x="588" y="0"/>
                    </a:lnTo>
                    <a:lnTo>
                      <a:pt x="586" y="8"/>
                    </a:lnTo>
                    <a:lnTo>
                      <a:pt x="586" y="8"/>
                    </a:lnTo>
                    <a:lnTo>
                      <a:pt x="588" y="0"/>
                    </a:lnTo>
                    <a:close/>
                  </a:path>
                </a:pathLst>
              </a:custGeom>
              <a:gradFill>
                <a:gsLst>
                  <a:gs pos="59000">
                    <a:schemeClr val="bg1">
                      <a:alpha val="2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8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2" name="Freeform 85"/>
              <p:cNvSpPr>
                <a:spLocks/>
              </p:cNvSpPr>
              <p:nvPr/>
            </p:nvSpPr>
            <p:spPr bwMode="auto">
              <a:xfrm>
                <a:off x="3447717" y="998437"/>
                <a:ext cx="1914525" cy="4819650"/>
              </a:xfrm>
              <a:custGeom>
                <a:avLst/>
                <a:gdLst/>
                <a:ahLst/>
                <a:cxnLst>
                  <a:cxn ang="0">
                    <a:pos x="628" y="2418"/>
                  </a:cxn>
                  <a:cxn ang="0">
                    <a:pos x="906" y="2012"/>
                  </a:cxn>
                  <a:cxn ang="0">
                    <a:pos x="1178" y="1808"/>
                  </a:cxn>
                  <a:cxn ang="0">
                    <a:pos x="628" y="2204"/>
                  </a:cxn>
                  <a:cxn ang="0">
                    <a:pos x="894" y="1746"/>
                  </a:cxn>
                  <a:cxn ang="0">
                    <a:pos x="1154" y="1540"/>
                  </a:cxn>
                  <a:cxn ang="0">
                    <a:pos x="626" y="1942"/>
                  </a:cxn>
                  <a:cxn ang="0">
                    <a:pos x="860" y="1450"/>
                  </a:cxn>
                  <a:cxn ang="0">
                    <a:pos x="1088" y="1246"/>
                  </a:cxn>
                  <a:cxn ang="0">
                    <a:pos x="624" y="1644"/>
                  </a:cxn>
                  <a:cxn ang="0">
                    <a:pos x="812" y="1120"/>
                  </a:cxn>
                  <a:cxn ang="0">
                    <a:pos x="996" y="940"/>
                  </a:cxn>
                  <a:cxn ang="0">
                    <a:pos x="620" y="1290"/>
                  </a:cxn>
                  <a:cxn ang="0">
                    <a:pos x="756" y="796"/>
                  </a:cxn>
                  <a:cxn ang="0">
                    <a:pos x="890" y="648"/>
                  </a:cxn>
                  <a:cxn ang="0">
                    <a:pos x="614" y="936"/>
                  </a:cxn>
                  <a:cxn ang="0">
                    <a:pos x="702" y="488"/>
                  </a:cxn>
                  <a:cxn ang="0">
                    <a:pos x="784" y="384"/>
                  </a:cxn>
                  <a:cxn ang="0">
                    <a:pos x="610" y="584"/>
                  </a:cxn>
                  <a:cxn ang="0">
                    <a:pos x="576" y="558"/>
                  </a:cxn>
                  <a:cxn ang="0">
                    <a:pos x="418" y="386"/>
                  </a:cxn>
                  <a:cxn ang="0">
                    <a:pos x="582" y="576"/>
                  </a:cxn>
                  <a:cxn ang="0">
                    <a:pos x="558" y="898"/>
                  </a:cxn>
                  <a:cxn ang="0">
                    <a:pos x="314" y="650"/>
                  </a:cxn>
                  <a:cxn ang="0">
                    <a:pos x="572" y="924"/>
                  </a:cxn>
                  <a:cxn ang="0">
                    <a:pos x="542" y="1244"/>
                  </a:cxn>
                  <a:cxn ang="0">
                    <a:pos x="208" y="944"/>
                  </a:cxn>
                  <a:cxn ang="0">
                    <a:pos x="562" y="1274"/>
                  </a:cxn>
                  <a:cxn ang="0">
                    <a:pos x="526" y="1592"/>
                  </a:cxn>
                  <a:cxn ang="0">
                    <a:pos x="114" y="1248"/>
                  </a:cxn>
                  <a:cxn ang="0">
                    <a:pos x="554" y="1626"/>
                  </a:cxn>
                  <a:cxn ang="0">
                    <a:pos x="516" y="1890"/>
                  </a:cxn>
                  <a:cxn ang="0">
                    <a:pos x="50" y="1544"/>
                  </a:cxn>
                  <a:cxn ang="0">
                    <a:pos x="548" y="1924"/>
                  </a:cxn>
                  <a:cxn ang="0">
                    <a:pos x="510" y="2154"/>
                  </a:cxn>
                  <a:cxn ang="0">
                    <a:pos x="24" y="1812"/>
                  </a:cxn>
                  <a:cxn ang="0">
                    <a:pos x="546" y="2186"/>
                  </a:cxn>
                  <a:cxn ang="0">
                    <a:pos x="512" y="2370"/>
                  </a:cxn>
                  <a:cxn ang="0">
                    <a:pos x="36" y="2052"/>
                  </a:cxn>
                  <a:cxn ang="0">
                    <a:pos x="546" y="2402"/>
                  </a:cxn>
                  <a:cxn ang="0">
                    <a:pos x="518" y="2570"/>
                  </a:cxn>
                  <a:cxn ang="0">
                    <a:pos x="70" y="2278"/>
                  </a:cxn>
                  <a:cxn ang="0">
                    <a:pos x="550" y="2600"/>
                  </a:cxn>
                  <a:cxn ang="0">
                    <a:pos x="526" y="2770"/>
                  </a:cxn>
                  <a:cxn ang="0">
                    <a:pos x="116" y="2502"/>
                  </a:cxn>
                  <a:cxn ang="0">
                    <a:pos x="554" y="2798"/>
                  </a:cxn>
                  <a:cxn ang="0">
                    <a:pos x="388" y="2808"/>
                  </a:cxn>
                  <a:cxn ang="0">
                    <a:pos x="188" y="2684"/>
                  </a:cxn>
                  <a:cxn ang="0">
                    <a:pos x="584" y="2944"/>
                  </a:cxn>
                  <a:cxn ang="0">
                    <a:pos x="672" y="2914"/>
                  </a:cxn>
                  <a:cxn ang="0">
                    <a:pos x="1036" y="2670"/>
                  </a:cxn>
                  <a:cxn ang="0">
                    <a:pos x="640" y="2926"/>
                  </a:cxn>
                  <a:cxn ang="0">
                    <a:pos x="684" y="2778"/>
                  </a:cxn>
                  <a:cxn ang="0">
                    <a:pos x="1088" y="2500"/>
                  </a:cxn>
                  <a:cxn ang="0">
                    <a:pos x="648" y="2792"/>
                  </a:cxn>
                  <a:cxn ang="0">
                    <a:pos x="692" y="2578"/>
                  </a:cxn>
                  <a:cxn ang="0">
                    <a:pos x="1132" y="2276"/>
                  </a:cxn>
                  <a:cxn ang="0">
                    <a:pos x="652" y="2594"/>
                  </a:cxn>
                  <a:cxn ang="0">
                    <a:pos x="698" y="2378"/>
                  </a:cxn>
                  <a:cxn ang="0">
                    <a:pos x="1166" y="2050"/>
                  </a:cxn>
                </a:cxnLst>
                <a:rect l="0" t="0" r="r" b="b"/>
                <a:pathLst>
                  <a:path w="1206" h="3036">
                    <a:moveTo>
                      <a:pt x="1136" y="2068"/>
                    </a:moveTo>
                    <a:lnTo>
                      <a:pt x="1136" y="2068"/>
                    </a:lnTo>
                    <a:lnTo>
                      <a:pt x="1098" y="2094"/>
                    </a:lnTo>
                    <a:lnTo>
                      <a:pt x="1098" y="2094"/>
                    </a:lnTo>
                    <a:lnTo>
                      <a:pt x="896" y="2232"/>
                    </a:lnTo>
                    <a:lnTo>
                      <a:pt x="896" y="2232"/>
                    </a:lnTo>
                    <a:lnTo>
                      <a:pt x="692" y="2370"/>
                    </a:lnTo>
                    <a:lnTo>
                      <a:pt x="692" y="2370"/>
                    </a:lnTo>
                    <a:lnTo>
                      <a:pt x="656" y="2396"/>
                    </a:lnTo>
                    <a:lnTo>
                      <a:pt x="656" y="2396"/>
                    </a:lnTo>
                    <a:lnTo>
                      <a:pt x="628" y="2418"/>
                    </a:lnTo>
                    <a:lnTo>
                      <a:pt x="628" y="2418"/>
                    </a:lnTo>
                    <a:lnTo>
                      <a:pt x="616" y="2426"/>
                    </a:lnTo>
                    <a:lnTo>
                      <a:pt x="616" y="2216"/>
                    </a:lnTo>
                    <a:lnTo>
                      <a:pt x="616" y="2216"/>
                    </a:lnTo>
                    <a:lnTo>
                      <a:pt x="630" y="2206"/>
                    </a:lnTo>
                    <a:lnTo>
                      <a:pt x="630" y="2206"/>
                    </a:lnTo>
                    <a:lnTo>
                      <a:pt x="660" y="2186"/>
                    </a:lnTo>
                    <a:lnTo>
                      <a:pt x="660" y="2186"/>
                    </a:lnTo>
                    <a:lnTo>
                      <a:pt x="700" y="2160"/>
                    </a:lnTo>
                    <a:lnTo>
                      <a:pt x="700" y="2160"/>
                    </a:lnTo>
                    <a:lnTo>
                      <a:pt x="906" y="2012"/>
                    </a:lnTo>
                    <a:lnTo>
                      <a:pt x="906" y="2012"/>
                    </a:lnTo>
                    <a:lnTo>
                      <a:pt x="1114" y="1862"/>
                    </a:lnTo>
                    <a:lnTo>
                      <a:pt x="1114" y="1862"/>
                    </a:lnTo>
                    <a:lnTo>
                      <a:pt x="1152" y="1834"/>
                    </a:lnTo>
                    <a:lnTo>
                      <a:pt x="1152" y="1834"/>
                    </a:lnTo>
                    <a:lnTo>
                      <a:pt x="1180" y="1812"/>
                    </a:lnTo>
                    <a:lnTo>
                      <a:pt x="1180" y="1812"/>
                    </a:lnTo>
                    <a:lnTo>
                      <a:pt x="1206" y="1792"/>
                    </a:lnTo>
                    <a:lnTo>
                      <a:pt x="1206" y="1792"/>
                    </a:lnTo>
                    <a:lnTo>
                      <a:pt x="1178" y="1808"/>
                    </a:lnTo>
                    <a:lnTo>
                      <a:pt x="1178" y="1808"/>
                    </a:lnTo>
                    <a:lnTo>
                      <a:pt x="1148" y="1828"/>
                    </a:lnTo>
                    <a:lnTo>
                      <a:pt x="1148" y="1828"/>
                    </a:lnTo>
                    <a:lnTo>
                      <a:pt x="1108" y="1856"/>
                    </a:lnTo>
                    <a:lnTo>
                      <a:pt x="1108" y="1856"/>
                    </a:lnTo>
                    <a:lnTo>
                      <a:pt x="902" y="2004"/>
                    </a:lnTo>
                    <a:lnTo>
                      <a:pt x="902" y="2004"/>
                    </a:lnTo>
                    <a:lnTo>
                      <a:pt x="694" y="2154"/>
                    </a:lnTo>
                    <a:lnTo>
                      <a:pt x="694" y="2154"/>
                    </a:lnTo>
                    <a:lnTo>
                      <a:pt x="656" y="2182"/>
                    </a:lnTo>
                    <a:lnTo>
                      <a:pt x="656" y="2182"/>
                    </a:lnTo>
                    <a:lnTo>
                      <a:pt x="628" y="2204"/>
                    </a:lnTo>
                    <a:lnTo>
                      <a:pt x="628" y="2204"/>
                    </a:lnTo>
                    <a:lnTo>
                      <a:pt x="616" y="2214"/>
                    </a:lnTo>
                    <a:lnTo>
                      <a:pt x="614" y="1954"/>
                    </a:lnTo>
                    <a:lnTo>
                      <a:pt x="614" y="1954"/>
                    </a:lnTo>
                    <a:lnTo>
                      <a:pt x="628" y="1944"/>
                    </a:lnTo>
                    <a:lnTo>
                      <a:pt x="628" y="1944"/>
                    </a:lnTo>
                    <a:lnTo>
                      <a:pt x="658" y="1924"/>
                    </a:lnTo>
                    <a:lnTo>
                      <a:pt x="658" y="1924"/>
                    </a:lnTo>
                    <a:lnTo>
                      <a:pt x="696" y="1896"/>
                    </a:lnTo>
                    <a:lnTo>
                      <a:pt x="696" y="1896"/>
                    </a:lnTo>
                    <a:lnTo>
                      <a:pt x="894" y="1746"/>
                    </a:lnTo>
                    <a:lnTo>
                      <a:pt x="894" y="1746"/>
                    </a:lnTo>
                    <a:lnTo>
                      <a:pt x="1092" y="1594"/>
                    </a:lnTo>
                    <a:lnTo>
                      <a:pt x="1092" y="1594"/>
                    </a:lnTo>
                    <a:lnTo>
                      <a:pt x="1128" y="1566"/>
                    </a:lnTo>
                    <a:lnTo>
                      <a:pt x="1128" y="1566"/>
                    </a:lnTo>
                    <a:lnTo>
                      <a:pt x="1156" y="1544"/>
                    </a:lnTo>
                    <a:lnTo>
                      <a:pt x="1156" y="1544"/>
                    </a:lnTo>
                    <a:lnTo>
                      <a:pt x="1180" y="1524"/>
                    </a:lnTo>
                    <a:lnTo>
                      <a:pt x="1180" y="1524"/>
                    </a:lnTo>
                    <a:lnTo>
                      <a:pt x="1154" y="1540"/>
                    </a:lnTo>
                    <a:lnTo>
                      <a:pt x="1154" y="1540"/>
                    </a:lnTo>
                    <a:lnTo>
                      <a:pt x="1124" y="1560"/>
                    </a:lnTo>
                    <a:lnTo>
                      <a:pt x="1124" y="1560"/>
                    </a:lnTo>
                    <a:lnTo>
                      <a:pt x="1086" y="1588"/>
                    </a:lnTo>
                    <a:lnTo>
                      <a:pt x="1086" y="1588"/>
                    </a:lnTo>
                    <a:lnTo>
                      <a:pt x="888" y="1738"/>
                    </a:lnTo>
                    <a:lnTo>
                      <a:pt x="888" y="1738"/>
                    </a:lnTo>
                    <a:lnTo>
                      <a:pt x="690" y="1890"/>
                    </a:lnTo>
                    <a:lnTo>
                      <a:pt x="690" y="1890"/>
                    </a:lnTo>
                    <a:lnTo>
                      <a:pt x="654" y="1918"/>
                    </a:lnTo>
                    <a:lnTo>
                      <a:pt x="654" y="1918"/>
                    </a:lnTo>
                    <a:lnTo>
                      <a:pt x="626" y="1942"/>
                    </a:lnTo>
                    <a:lnTo>
                      <a:pt x="626" y="1942"/>
                    </a:lnTo>
                    <a:lnTo>
                      <a:pt x="614" y="1952"/>
                    </a:lnTo>
                    <a:lnTo>
                      <a:pt x="612" y="1658"/>
                    </a:lnTo>
                    <a:lnTo>
                      <a:pt x="612" y="1658"/>
                    </a:lnTo>
                    <a:lnTo>
                      <a:pt x="626" y="1646"/>
                    </a:lnTo>
                    <a:lnTo>
                      <a:pt x="626" y="1646"/>
                    </a:lnTo>
                    <a:lnTo>
                      <a:pt x="652" y="1626"/>
                    </a:lnTo>
                    <a:lnTo>
                      <a:pt x="652" y="1626"/>
                    </a:lnTo>
                    <a:lnTo>
                      <a:pt x="684" y="1600"/>
                    </a:lnTo>
                    <a:lnTo>
                      <a:pt x="684" y="1600"/>
                    </a:lnTo>
                    <a:lnTo>
                      <a:pt x="860" y="1450"/>
                    </a:lnTo>
                    <a:lnTo>
                      <a:pt x="860" y="1450"/>
                    </a:lnTo>
                    <a:lnTo>
                      <a:pt x="1034" y="1300"/>
                    </a:lnTo>
                    <a:lnTo>
                      <a:pt x="1034" y="1300"/>
                    </a:lnTo>
                    <a:lnTo>
                      <a:pt x="1066" y="1270"/>
                    </a:lnTo>
                    <a:lnTo>
                      <a:pt x="1066" y="1270"/>
                    </a:lnTo>
                    <a:lnTo>
                      <a:pt x="1090" y="1248"/>
                    </a:lnTo>
                    <a:lnTo>
                      <a:pt x="1090" y="1248"/>
                    </a:lnTo>
                    <a:lnTo>
                      <a:pt x="1112" y="1228"/>
                    </a:lnTo>
                    <a:lnTo>
                      <a:pt x="1112" y="1228"/>
                    </a:lnTo>
                    <a:lnTo>
                      <a:pt x="1088" y="1246"/>
                    </a:lnTo>
                    <a:lnTo>
                      <a:pt x="1088" y="1246"/>
                    </a:lnTo>
                    <a:lnTo>
                      <a:pt x="1062" y="1266"/>
                    </a:lnTo>
                    <a:lnTo>
                      <a:pt x="1062" y="1266"/>
                    </a:lnTo>
                    <a:lnTo>
                      <a:pt x="1028" y="1292"/>
                    </a:lnTo>
                    <a:lnTo>
                      <a:pt x="1028" y="1292"/>
                    </a:lnTo>
                    <a:lnTo>
                      <a:pt x="854" y="1442"/>
                    </a:lnTo>
                    <a:lnTo>
                      <a:pt x="854" y="1442"/>
                    </a:lnTo>
                    <a:lnTo>
                      <a:pt x="680" y="1592"/>
                    </a:lnTo>
                    <a:lnTo>
                      <a:pt x="680" y="1592"/>
                    </a:lnTo>
                    <a:lnTo>
                      <a:pt x="648" y="1622"/>
                    </a:lnTo>
                    <a:lnTo>
                      <a:pt x="648" y="1622"/>
                    </a:lnTo>
                    <a:lnTo>
                      <a:pt x="624" y="1644"/>
                    </a:lnTo>
                    <a:lnTo>
                      <a:pt x="624" y="1644"/>
                    </a:lnTo>
                    <a:lnTo>
                      <a:pt x="612" y="1656"/>
                    </a:lnTo>
                    <a:lnTo>
                      <a:pt x="610" y="1302"/>
                    </a:lnTo>
                    <a:lnTo>
                      <a:pt x="610" y="1302"/>
                    </a:lnTo>
                    <a:lnTo>
                      <a:pt x="622" y="1292"/>
                    </a:lnTo>
                    <a:lnTo>
                      <a:pt x="622" y="1292"/>
                    </a:lnTo>
                    <a:lnTo>
                      <a:pt x="642" y="1274"/>
                    </a:lnTo>
                    <a:lnTo>
                      <a:pt x="642" y="1274"/>
                    </a:lnTo>
                    <a:lnTo>
                      <a:pt x="670" y="1252"/>
                    </a:lnTo>
                    <a:lnTo>
                      <a:pt x="670" y="1252"/>
                    </a:lnTo>
                    <a:lnTo>
                      <a:pt x="812" y="1120"/>
                    </a:lnTo>
                    <a:lnTo>
                      <a:pt x="812" y="1120"/>
                    </a:lnTo>
                    <a:lnTo>
                      <a:pt x="954" y="988"/>
                    </a:lnTo>
                    <a:lnTo>
                      <a:pt x="954" y="988"/>
                    </a:lnTo>
                    <a:lnTo>
                      <a:pt x="978" y="964"/>
                    </a:lnTo>
                    <a:lnTo>
                      <a:pt x="978" y="964"/>
                    </a:lnTo>
                    <a:lnTo>
                      <a:pt x="998" y="944"/>
                    </a:lnTo>
                    <a:lnTo>
                      <a:pt x="998" y="944"/>
                    </a:lnTo>
                    <a:lnTo>
                      <a:pt x="1014" y="926"/>
                    </a:lnTo>
                    <a:lnTo>
                      <a:pt x="1014" y="926"/>
                    </a:lnTo>
                    <a:lnTo>
                      <a:pt x="996" y="940"/>
                    </a:lnTo>
                    <a:lnTo>
                      <a:pt x="996" y="940"/>
                    </a:lnTo>
                    <a:lnTo>
                      <a:pt x="974" y="958"/>
                    </a:lnTo>
                    <a:lnTo>
                      <a:pt x="974" y="958"/>
                    </a:lnTo>
                    <a:lnTo>
                      <a:pt x="948" y="982"/>
                    </a:lnTo>
                    <a:lnTo>
                      <a:pt x="948" y="982"/>
                    </a:lnTo>
                    <a:lnTo>
                      <a:pt x="806" y="1114"/>
                    </a:lnTo>
                    <a:lnTo>
                      <a:pt x="806" y="1114"/>
                    </a:lnTo>
                    <a:lnTo>
                      <a:pt x="664" y="1244"/>
                    </a:lnTo>
                    <a:lnTo>
                      <a:pt x="664" y="1244"/>
                    </a:lnTo>
                    <a:lnTo>
                      <a:pt x="638" y="1270"/>
                    </a:lnTo>
                    <a:lnTo>
                      <a:pt x="638" y="1270"/>
                    </a:lnTo>
                    <a:lnTo>
                      <a:pt x="620" y="1290"/>
                    </a:lnTo>
                    <a:lnTo>
                      <a:pt x="620" y="1290"/>
                    </a:lnTo>
                    <a:lnTo>
                      <a:pt x="610" y="1300"/>
                    </a:lnTo>
                    <a:lnTo>
                      <a:pt x="608" y="946"/>
                    </a:lnTo>
                    <a:lnTo>
                      <a:pt x="608" y="946"/>
                    </a:lnTo>
                    <a:lnTo>
                      <a:pt x="616" y="938"/>
                    </a:lnTo>
                    <a:lnTo>
                      <a:pt x="616" y="938"/>
                    </a:lnTo>
                    <a:lnTo>
                      <a:pt x="632" y="924"/>
                    </a:lnTo>
                    <a:lnTo>
                      <a:pt x="632" y="924"/>
                    </a:lnTo>
                    <a:lnTo>
                      <a:pt x="652" y="904"/>
                    </a:lnTo>
                    <a:lnTo>
                      <a:pt x="652" y="904"/>
                    </a:lnTo>
                    <a:lnTo>
                      <a:pt x="756" y="796"/>
                    </a:lnTo>
                    <a:lnTo>
                      <a:pt x="756" y="796"/>
                    </a:lnTo>
                    <a:lnTo>
                      <a:pt x="860" y="688"/>
                    </a:lnTo>
                    <a:lnTo>
                      <a:pt x="860" y="688"/>
                    </a:lnTo>
                    <a:lnTo>
                      <a:pt x="878" y="666"/>
                    </a:lnTo>
                    <a:lnTo>
                      <a:pt x="878" y="666"/>
                    </a:lnTo>
                    <a:lnTo>
                      <a:pt x="892" y="650"/>
                    </a:lnTo>
                    <a:lnTo>
                      <a:pt x="892" y="650"/>
                    </a:lnTo>
                    <a:lnTo>
                      <a:pt x="904" y="634"/>
                    </a:lnTo>
                    <a:lnTo>
                      <a:pt x="904" y="634"/>
                    </a:lnTo>
                    <a:lnTo>
                      <a:pt x="890" y="648"/>
                    </a:lnTo>
                    <a:lnTo>
                      <a:pt x="890" y="648"/>
                    </a:lnTo>
                    <a:lnTo>
                      <a:pt x="874" y="662"/>
                    </a:lnTo>
                    <a:lnTo>
                      <a:pt x="874" y="662"/>
                    </a:lnTo>
                    <a:lnTo>
                      <a:pt x="854" y="682"/>
                    </a:lnTo>
                    <a:lnTo>
                      <a:pt x="854" y="682"/>
                    </a:lnTo>
                    <a:lnTo>
                      <a:pt x="750" y="790"/>
                    </a:lnTo>
                    <a:lnTo>
                      <a:pt x="750" y="790"/>
                    </a:lnTo>
                    <a:lnTo>
                      <a:pt x="646" y="898"/>
                    </a:lnTo>
                    <a:lnTo>
                      <a:pt x="646" y="898"/>
                    </a:lnTo>
                    <a:lnTo>
                      <a:pt x="628" y="920"/>
                    </a:lnTo>
                    <a:lnTo>
                      <a:pt x="628" y="920"/>
                    </a:lnTo>
                    <a:lnTo>
                      <a:pt x="614" y="936"/>
                    </a:lnTo>
                    <a:lnTo>
                      <a:pt x="614" y="936"/>
                    </a:lnTo>
                    <a:lnTo>
                      <a:pt x="608" y="944"/>
                    </a:lnTo>
                    <a:lnTo>
                      <a:pt x="606" y="592"/>
                    </a:lnTo>
                    <a:lnTo>
                      <a:pt x="606" y="592"/>
                    </a:lnTo>
                    <a:lnTo>
                      <a:pt x="612" y="586"/>
                    </a:lnTo>
                    <a:lnTo>
                      <a:pt x="612" y="586"/>
                    </a:lnTo>
                    <a:lnTo>
                      <a:pt x="622" y="576"/>
                    </a:lnTo>
                    <a:lnTo>
                      <a:pt x="622" y="576"/>
                    </a:lnTo>
                    <a:lnTo>
                      <a:pt x="636" y="564"/>
                    </a:lnTo>
                    <a:lnTo>
                      <a:pt x="636" y="564"/>
                    </a:lnTo>
                    <a:lnTo>
                      <a:pt x="702" y="488"/>
                    </a:lnTo>
                    <a:lnTo>
                      <a:pt x="702" y="488"/>
                    </a:lnTo>
                    <a:lnTo>
                      <a:pt x="766" y="412"/>
                    </a:lnTo>
                    <a:lnTo>
                      <a:pt x="766" y="412"/>
                    </a:lnTo>
                    <a:lnTo>
                      <a:pt x="778" y="398"/>
                    </a:lnTo>
                    <a:lnTo>
                      <a:pt x="778" y="398"/>
                    </a:lnTo>
                    <a:lnTo>
                      <a:pt x="786" y="386"/>
                    </a:lnTo>
                    <a:lnTo>
                      <a:pt x="786" y="386"/>
                    </a:lnTo>
                    <a:lnTo>
                      <a:pt x="794" y="374"/>
                    </a:lnTo>
                    <a:lnTo>
                      <a:pt x="794" y="374"/>
                    </a:lnTo>
                    <a:lnTo>
                      <a:pt x="784" y="384"/>
                    </a:lnTo>
                    <a:lnTo>
                      <a:pt x="784" y="384"/>
                    </a:lnTo>
                    <a:lnTo>
                      <a:pt x="774" y="394"/>
                    </a:lnTo>
                    <a:lnTo>
                      <a:pt x="774" y="394"/>
                    </a:lnTo>
                    <a:lnTo>
                      <a:pt x="760" y="406"/>
                    </a:lnTo>
                    <a:lnTo>
                      <a:pt x="760" y="406"/>
                    </a:lnTo>
                    <a:lnTo>
                      <a:pt x="694" y="482"/>
                    </a:lnTo>
                    <a:lnTo>
                      <a:pt x="694" y="482"/>
                    </a:lnTo>
                    <a:lnTo>
                      <a:pt x="630" y="558"/>
                    </a:lnTo>
                    <a:lnTo>
                      <a:pt x="630" y="558"/>
                    </a:lnTo>
                    <a:lnTo>
                      <a:pt x="618" y="572"/>
                    </a:lnTo>
                    <a:lnTo>
                      <a:pt x="618" y="572"/>
                    </a:lnTo>
                    <a:lnTo>
                      <a:pt x="610" y="584"/>
                    </a:lnTo>
                    <a:lnTo>
                      <a:pt x="610" y="584"/>
                    </a:lnTo>
                    <a:lnTo>
                      <a:pt x="606" y="590"/>
                    </a:lnTo>
                    <a:lnTo>
                      <a:pt x="602" y="0"/>
                    </a:lnTo>
                    <a:lnTo>
                      <a:pt x="600" y="590"/>
                    </a:lnTo>
                    <a:lnTo>
                      <a:pt x="600" y="590"/>
                    </a:lnTo>
                    <a:lnTo>
                      <a:pt x="596" y="584"/>
                    </a:lnTo>
                    <a:lnTo>
                      <a:pt x="596" y="584"/>
                    </a:lnTo>
                    <a:lnTo>
                      <a:pt x="588" y="572"/>
                    </a:lnTo>
                    <a:lnTo>
                      <a:pt x="588" y="572"/>
                    </a:lnTo>
                    <a:lnTo>
                      <a:pt x="576" y="558"/>
                    </a:lnTo>
                    <a:lnTo>
                      <a:pt x="576" y="558"/>
                    </a:lnTo>
                    <a:lnTo>
                      <a:pt x="510" y="482"/>
                    </a:lnTo>
                    <a:lnTo>
                      <a:pt x="510" y="482"/>
                    </a:lnTo>
                    <a:lnTo>
                      <a:pt x="444" y="406"/>
                    </a:lnTo>
                    <a:lnTo>
                      <a:pt x="444" y="406"/>
                    </a:lnTo>
                    <a:lnTo>
                      <a:pt x="432" y="394"/>
                    </a:lnTo>
                    <a:lnTo>
                      <a:pt x="432" y="394"/>
                    </a:lnTo>
                    <a:lnTo>
                      <a:pt x="422" y="384"/>
                    </a:lnTo>
                    <a:lnTo>
                      <a:pt x="422" y="384"/>
                    </a:lnTo>
                    <a:lnTo>
                      <a:pt x="412" y="374"/>
                    </a:lnTo>
                    <a:lnTo>
                      <a:pt x="412" y="374"/>
                    </a:lnTo>
                    <a:lnTo>
                      <a:pt x="418" y="386"/>
                    </a:lnTo>
                    <a:lnTo>
                      <a:pt x="418" y="386"/>
                    </a:lnTo>
                    <a:lnTo>
                      <a:pt x="428" y="398"/>
                    </a:lnTo>
                    <a:lnTo>
                      <a:pt x="428" y="398"/>
                    </a:lnTo>
                    <a:lnTo>
                      <a:pt x="438" y="412"/>
                    </a:lnTo>
                    <a:lnTo>
                      <a:pt x="438" y="412"/>
                    </a:lnTo>
                    <a:lnTo>
                      <a:pt x="504" y="488"/>
                    </a:lnTo>
                    <a:lnTo>
                      <a:pt x="504" y="488"/>
                    </a:lnTo>
                    <a:lnTo>
                      <a:pt x="570" y="564"/>
                    </a:lnTo>
                    <a:lnTo>
                      <a:pt x="570" y="564"/>
                    </a:lnTo>
                    <a:lnTo>
                      <a:pt x="582" y="576"/>
                    </a:lnTo>
                    <a:lnTo>
                      <a:pt x="582" y="576"/>
                    </a:lnTo>
                    <a:lnTo>
                      <a:pt x="594" y="586"/>
                    </a:lnTo>
                    <a:lnTo>
                      <a:pt x="594" y="586"/>
                    </a:lnTo>
                    <a:lnTo>
                      <a:pt x="600" y="592"/>
                    </a:lnTo>
                    <a:lnTo>
                      <a:pt x="598" y="944"/>
                    </a:lnTo>
                    <a:lnTo>
                      <a:pt x="598" y="944"/>
                    </a:lnTo>
                    <a:lnTo>
                      <a:pt x="590" y="936"/>
                    </a:lnTo>
                    <a:lnTo>
                      <a:pt x="590" y="936"/>
                    </a:lnTo>
                    <a:lnTo>
                      <a:pt x="578" y="920"/>
                    </a:lnTo>
                    <a:lnTo>
                      <a:pt x="578" y="920"/>
                    </a:lnTo>
                    <a:lnTo>
                      <a:pt x="558" y="898"/>
                    </a:lnTo>
                    <a:lnTo>
                      <a:pt x="558" y="898"/>
                    </a:lnTo>
                    <a:lnTo>
                      <a:pt x="456" y="790"/>
                    </a:lnTo>
                    <a:lnTo>
                      <a:pt x="456" y="790"/>
                    </a:lnTo>
                    <a:lnTo>
                      <a:pt x="352" y="682"/>
                    </a:lnTo>
                    <a:lnTo>
                      <a:pt x="352" y="682"/>
                    </a:lnTo>
                    <a:lnTo>
                      <a:pt x="332" y="662"/>
                    </a:lnTo>
                    <a:lnTo>
                      <a:pt x="332" y="662"/>
                    </a:lnTo>
                    <a:lnTo>
                      <a:pt x="316" y="648"/>
                    </a:lnTo>
                    <a:lnTo>
                      <a:pt x="316" y="648"/>
                    </a:lnTo>
                    <a:lnTo>
                      <a:pt x="302" y="634"/>
                    </a:lnTo>
                    <a:lnTo>
                      <a:pt x="302" y="634"/>
                    </a:lnTo>
                    <a:lnTo>
                      <a:pt x="314" y="650"/>
                    </a:lnTo>
                    <a:lnTo>
                      <a:pt x="314" y="650"/>
                    </a:lnTo>
                    <a:lnTo>
                      <a:pt x="326" y="666"/>
                    </a:lnTo>
                    <a:lnTo>
                      <a:pt x="326" y="666"/>
                    </a:lnTo>
                    <a:lnTo>
                      <a:pt x="346" y="688"/>
                    </a:lnTo>
                    <a:lnTo>
                      <a:pt x="346" y="688"/>
                    </a:lnTo>
                    <a:lnTo>
                      <a:pt x="448" y="796"/>
                    </a:lnTo>
                    <a:lnTo>
                      <a:pt x="448" y="796"/>
                    </a:lnTo>
                    <a:lnTo>
                      <a:pt x="552" y="904"/>
                    </a:lnTo>
                    <a:lnTo>
                      <a:pt x="552" y="904"/>
                    </a:lnTo>
                    <a:lnTo>
                      <a:pt x="572" y="924"/>
                    </a:lnTo>
                    <a:lnTo>
                      <a:pt x="572" y="924"/>
                    </a:lnTo>
                    <a:lnTo>
                      <a:pt x="588" y="938"/>
                    </a:lnTo>
                    <a:lnTo>
                      <a:pt x="588" y="938"/>
                    </a:lnTo>
                    <a:lnTo>
                      <a:pt x="598" y="946"/>
                    </a:lnTo>
                    <a:lnTo>
                      <a:pt x="596" y="1300"/>
                    </a:lnTo>
                    <a:lnTo>
                      <a:pt x="596" y="1300"/>
                    </a:lnTo>
                    <a:lnTo>
                      <a:pt x="586" y="1290"/>
                    </a:lnTo>
                    <a:lnTo>
                      <a:pt x="586" y="1290"/>
                    </a:lnTo>
                    <a:lnTo>
                      <a:pt x="566" y="1270"/>
                    </a:lnTo>
                    <a:lnTo>
                      <a:pt x="566" y="1270"/>
                    </a:lnTo>
                    <a:lnTo>
                      <a:pt x="542" y="1244"/>
                    </a:lnTo>
                    <a:lnTo>
                      <a:pt x="542" y="1244"/>
                    </a:lnTo>
                    <a:lnTo>
                      <a:pt x="400" y="1114"/>
                    </a:lnTo>
                    <a:lnTo>
                      <a:pt x="400" y="1114"/>
                    </a:lnTo>
                    <a:lnTo>
                      <a:pt x="258" y="982"/>
                    </a:lnTo>
                    <a:lnTo>
                      <a:pt x="258" y="982"/>
                    </a:lnTo>
                    <a:lnTo>
                      <a:pt x="230" y="958"/>
                    </a:lnTo>
                    <a:lnTo>
                      <a:pt x="230" y="958"/>
                    </a:lnTo>
                    <a:lnTo>
                      <a:pt x="210" y="940"/>
                    </a:lnTo>
                    <a:lnTo>
                      <a:pt x="210" y="940"/>
                    </a:lnTo>
                    <a:lnTo>
                      <a:pt x="190" y="926"/>
                    </a:lnTo>
                    <a:lnTo>
                      <a:pt x="190" y="926"/>
                    </a:lnTo>
                    <a:lnTo>
                      <a:pt x="208" y="944"/>
                    </a:lnTo>
                    <a:lnTo>
                      <a:pt x="208" y="944"/>
                    </a:lnTo>
                    <a:lnTo>
                      <a:pt x="226" y="964"/>
                    </a:lnTo>
                    <a:lnTo>
                      <a:pt x="226" y="964"/>
                    </a:lnTo>
                    <a:lnTo>
                      <a:pt x="252" y="988"/>
                    </a:lnTo>
                    <a:lnTo>
                      <a:pt x="252" y="988"/>
                    </a:lnTo>
                    <a:lnTo>
                      <a:pt x="394" y="1120"/>
                    </a:lnTo>
                    <a:lnTo>
                      <a:pt x="394" y="1120"/>
                    </a:lnTo>
                    <a:lnTo>
                      <a:pt x="536" y="1252"/>
                    </a:lnTo>
                    <a:lnTo>
                      <a:pt x="536" y="1252"/>
                    </a:lnTo>
                    <a:lnTo>
                      <a:pt x="562" y="1274"/>
                    </a:lnTo>
                    <a:lnTo>
                      <a:pt x="562" y="1274"/>
                    </a:lnTo>
                    <a:lnTo>
                      <a:pt x="584" y="1292"/>
                    </a:lnTo>
                    <a:lnTo>
                      <a:pt x="584" y="1292"/>
                    </a:lnTo>
                    <a:lnTo>
                      <a:pt x="596" y="1302"/>
                    </a:lnTo>
                    <a:lnTo>
                      <a:pt x="594" y="1656"/>
                    </a:lnTo>
                    <a:lnTo>
                      <a:pt x="594" y="1656"/>
                    </a:lnTo>
                    <a:lnTo>
                      <a:pt x="582" y="1644"/>
                    </a:lnTo>
                    <a:lnTo>
                      <a:pt x="582" y="1644"/>
                    </a:lnTo>
                    <a:lnTo>
                      <a:pt x="558" y="1622"/>
                    </a:lnTo>
                    <a:lnTo>
                      <a:pt x="558" y="1622"/>
                    </a:lnTo>
                    <a:lnTo>
                      <a:pt x="526" y="1592"/>
                    </a:lnTo>
                    <a:lnTo>
                      <a:pt x="526" y="1592"/>
                    </a:lnTo>
                    <a:lnTo>
                      <a:pt x="352" y="1442"/>
                    </a:lnTo>
                    <a:lnTo>
                      <a:pt x="352" y="1442"/>
                    </a:lnTo>
                    <a:lnTo>
                      <a:pt x="176" y="1292"/>
                    </a:lnTo>
                    <a:lnTo>
                      <a:pt x="176" y="1292"/>
                    </a:lnTo>
                    <a:lnTo>
                      <a:pt x="144" y="1266"/>
                    </a:lnTo>
                    <a:lnTo>
                      <a:pt x="144" y="1266"/>
                    </a:lnTo>
                    <a:lnTo>
                      <a:pt x="118" y="1246"/>
                    </a:lnTo>
                    <a:lnTo>
                      <a:pt x="118" y="1246"/>
                    </a:lnTo>
                    <a:lnTo>
                      <a:pt x="94" y="1228"/>
                    </a:lnTo>
                    <a:lnTo>
                      <a:pt x="94" y="1228"/>
                    </a:lnTo>
                    <a:lnTo>
                      <a:pt x="114" y="1248"/>
                    </a:lnTo>
                    <a:lnTo>
                      <a:pt x="114" y="1248"/>
                    </a:lnTo>
                    <a:lnTo>
                      <a:pt x="138" y="1270"/>
                    </a:lnTo>
                    <a:lnTo>
                      <a:pt x="138" y="1270"/>
                    </a:lnTo>
                    <a:lnTo>
                      <a:pt x="170" y="1300"/>
                    </a:lnTo>
                    <a:lnTo>
                      <a:pt x="170" y="1300"/>
                    </a:lnTo>
                    <a:lnTo>
                      <a:pt x="346" y="1450"/>
                    </a:lnTo>
                    <a:lnTo>
                      <a:pt x="346" y="1450"/>
                    </a:lnTo>
                    <a:lnTo>
                      <a:pt x="520" y="1600"/>
                    </a:lnTo>
                    <a:lnTo>
                      <a:pt x="520" y="1600"/>
                    </a:lnTo>
                    <a:lnTo>
                      <a:pt x="554" y="1626"/>
                    </a:lnTo>
                    <a:lnTo>
                      <a:pt x="554" y="1626"/>
                    </a:lnTo>
                    <a:lnTo>
                      <a:pt x="580" y="1646"/>
                    </a:lnTo>
                    <a:lnTo>
                      <a:pt x="580" y="1646"/>
                    </a:lnTo>
                    <a:lnTo>
                      <a:pt x="594" y="1658"/>
                    </a:lnTo>
                    <a:lnTo>
                      <a:pt x="592" y="1952"/>
                    </a:lnTo>
                    <a:lnTo>
                      <a:pt x="592" y="1952"/>
                    </a:lnTo>
                    <a:lnTo>
                      <a:pt x="578" y="1942"/>
                    </a:lnTo>
                    <a:lnTo>
                      <a:pt x="578" y="1942"/>
                    </a:lnTo>
                    <a:lnTo>
                      <a:pt x="552" y="1918"/>
                    </a:lnTo>
                    <a:lnTo>
                      <a:pt x="552" y="1918"/>
                    </a:lnTo>
                    <a:lnTo>
                      <a:pt x="516" y="1890"/>
                    </a:lnTo>
                    <a:lnTo>
                      <a:pt x="516" y="1890"/>
                    </a:lnTo>
                    <a:lnTo>
                      <a:pt x="316" y="1738"/>
                    </a:lnTo>
                    <a:lnTo>
                      <a:pt x="316" y="1738"/>
                    </a:lnTo>
                    <a:lnTo>
                      <a:pt x="118" y="1588"/>
                    </a:lnTo>
                    <a:lnTo>
                      <a:pt x="118" y="1588"/>
                    </a:lnTo>
                    <a:lnTo>
                      <a:pt x="82" y="1560"/>
                    </a:lnTo>
                    <a:lnTo>
                      <a:pt x="82" y="1560"/>
                    </a:lnTo>
                    <a:lnTo>
                      <a:pt x="52" y="1540"/>
                    </a:lnTo>
                    <a:lnTo>
                      <a:pt x="52" y="1540"/>
                    </a:lnTo>
                    <a:lnTo>
                      <a:pt x="26" y="1524"/>
                    </a:lnTo>
                    <a:lnTo>
                      <a:pt x="26" y="1524"/>
                    </a:lnTo>
                    <a:lnTo>
                      <a:pt x="50" y="1544"/>
                    </a:lnTo>
                    <a:lnTo>
                      <a:pt x="50" y="1544"/>
                    </a:lnTo>
                    <a:lnTo>
                      <a:pt x="78" y="1566"/>
                    </a:lnTo>
                    <a:lnTo>
                      <a:pt x="78" y="1566"/>
                    </a:lnTo>
                    <a:lnTo>
                      <a:pt x="114" y="1594"/>
                    </a:lnTo>
                    <a:lnTo>
                      <a:pt x="114" y="1594"/>
                    </a:lnTo>
                    <a:lnTo>
                      <a:pt x="312" y="1746"/>
                    </a:lnTo>
                    <a:lnTo>
                      <a:pt x="312" y="1746"/>
                    </a:lnTo>
                    <a:lnTo>
                      <a:pt x="510" y="1896"/>
                    </a:lnTo>
                    <a:lnTo>
                      <a:pt x="510" y="1896"/>
                    </a:lnTo>
                    <a:lnTo>
                      <a:pt x="548" y="1924"/>
                    </a:lnTo>
                    <a:lnTo>
                      <a:pt x="548" y="1924"/>
                    </a:lnTo>
                    <a:lnTo>
                      <a:pt x="576" y="1944"/>
                    </a:lnTo>
                    <a:lnTo>
                      <a:pt x="576" y="1944"/>
                    </a:lnTo>
                    <a:lnTo>
                      <a:pt x="592" y="1954"/>
                    </a:lnTo>
                    <a:lnTo>
                      <a:pt x="590" y="2214"/>
                    </a:lnTo>
                    <a:lnTo>
                      <a:pt x="590" y="2214"/>
                    </a:lnTo>
                    <a:lnTo>
                      <a:pt x="578" y="2204"/>
                    </a:lnTo>
                    <a:lnTo>
                      <a:pt x="578" y="2204"/>
                    </a:lnTo>
                    <a:lnTo>
                      <a:pt x="548" y="2182"/>
                    </a:lnTo>
                    <a:lnTo>
                      <a:pt x="548" y="2182"/>
                    </a:lnTo>
                    <a:lnTo>
                      <a:pt x="510" y="2154"/>
                    </a:lnTo>
                    <a:lnTo>
                      <a:pt x="510" y="2154"/>
                    </a:lnTo>
                    <a:lnTo>
                      <a:pt x="304" y="2004"/>
                    </a:lnTo>
                    <a:lnTo>
                      <a:pt x="304" y="2004"/>
                    </a:lnTo>
                    <a:lnTo>
                      <a:pt x="96" y="1856"/>
                    </a:lnTo>
                    <a:lnTo>
                      <a:pt x="96" y="1856"/>
                    </a:lnTo>
                    <a:lnTo>
                      <a:pt x="58" y="1828"/>
                    </a:lnTo>
                    <a:lnTo>
                      <a:pt x="58" y="1828"/>
                    </a:lnTo>
                    <a:lnTo>
                      <a:pt x="26" y="1808"/>
                    </a:lnTo>
                    <a:lnTo>
                      <a:pt x="26" y="1808"/>
                    </a:lnTo>
                    <a:lnTo>
                      <a:pt x="0" y="1792"/>
                    </a:lnTo>
                    <a:lnTo>
                      <a:pt x="0" y="1792"/>
                    </a:lnTo>
                    <a:lnTo>
                      <a:pt x="24" y="1812"/>
                    </a:lnTo>
                    <a:lnTo>
                      <a:pt x="24" y="1812"/>
                    </a:lnTo>
                    <a:lnTo>
                      <a:pt x="54" y="1834"/>
                    </a:lnTo>
                    <a:lnTo>
                      <a:pt x="54" y="1834"/>
                    </a:lnTo>
                    <a:lnTo>
                      <a:pt x="92" y="1862"/>
                    </a:lnTo>
                    <a:lnTo>
                      <a:pt x="92" y="1862"/>
                    </a:lnTo>
                    <a:lnTo>
                      <a:pt x="298" y="2012"/>
                    </a:lnTo>
                    <a:lnTo>
                      <a:pt x="298" y="2012"/>
                    </a:lnTo>
                    <a:lnTo>
                      <a:pt x="506" y="2160"/>
                    </a:lnTo>
                    <a:lnTo>
                      <a:pt x="506" y="2160"/>
                    </a:lnTo>
                    <a:lnTo>
                      <a:pt x="546" y="2186"/>
                    </a:lnTo>
                    <a:lnTo>
                      <a:pt x="546" y="2186"/>
                    </a:lnTo>
                    <a:lnTo>
                      <a:pt x="576" y="2206"/>
                    </a:lnTo>
                    <a:lnTo>
                      <a:pt x="576" y="2206"/>
                    </a:lnTo>
                    <a:lnTo>
                      <a:pt x="590" y="2216"/>
                    </a:lnTo>
                    <a:lnTo>
                      <a:pt x="590" y="2426"/>
                    </a:lnTo>
                    <a:lnTo>
                      <a:pt x="590" y="2426"/>
                    </a:lnTo>
                    <a:lnTo>
                      <a:pt x="578" y="2418"/>
                    </a:lnTo>
                    <a:lnTo>
                      <a:pt x="578" y="2418"/>
                    </a:lnTo>
                    <a:lnTo>
                      <a:pt x="550" y="2396"/>
                    </a:lnTo>
                    <a:lnTo>
                      <a:pt x="550" y="2396"/>
                    </a:lnTo>
                    <a:lnTo>
                      <a:pt x="512" y="2370"/>
                    </a:lnTo>
                    <a:lnTo>
                      <a:pt x="512" y="2370"/>
                    </a:lnTo>
                    <a:lnTo>
                      <a:pt x="310" y="2232"/>
                    </a:lnTo>
                    <a:lnTo>
                      <a:pt x="310" y="2232"/>
                    </a:lnTo>
                    <a:lnTo>
                      <a:pt x="108" y="2094"/>
                    </a:lnTo>
                    <a:lnTo>
                      <a:pt x="108" y="2094"/>
                    </a:lnTo>
                    <a:lnTo>
                      <a:pt x="68" y="2068"/>
                    </a:lnTo>
                    <a:lnTo>
                      <a:pt x="68" y="2068"/>
                    </a:lnTo>
                    <a:lnTo>
                      <a:pt x="38" y="2050"/>
                    </a:lnTo>
                    <a:lnTo>
                      <a:pt x="38" y="2050"/>
                    </a:lnTo>
                    <a:lnTo>
                      <a:pt x="12" y="2034"/>
                    </a:lnTo>
                    <a:lnTo>
                      <a:pt x="12" y="2034"/>
                    </a:lnTo>
                    <a:lnTo>
                      <a:pt x="36" y="2052"/>
                    </a:lnTo>
                    <a:lnTo>
                      <a:pt x="36" y="2052"/>
                    </a:lnTo>
                    <a:lnTo>
                      <a:pt x="66" y="2074"/>
                    </a:lnTo>
                    <a:lnTo>
                      <a:pt x="66" y="2074"/>
                    </a:lnTo>
                    <a:lnTo>
                      <a:pt x="102" y="2100"/>
                    </a:lnTo>
                    <a:lnTo>
                      <a:pt x="102" y="2100"/>
                    </a:lnTo>
                    <a:lnTo>
                      <a:pt x="306" y="2238"/>
                    </a:lnTo>
                    <a:lnTo>
                      <a:pt x="306" y="2238"/>
                    </a:lnTo>
                    <a:lnTo>
                      <a:pt x="508" y="2378"/>
                    </a:lnTo>
                    <a:lnTo>
                      <a:pt x="508" y="2378"/>
                    </a:lnTo>
                    <a:lnTo>
                      <a:pt x="546" y="2402"/>
                    </a:lnTo>
                    <a:lnTo>
                      <a:pt x="546" y="2402"/>
                    </a:lnTo>
                    <a:lnTo>
                      <a:pt x="576" y="2420"/>
                    </a:lnTo>
                    <a:lnTo>
                      <a:pt x="576" y="2420"/>
                    </a:lnTo>
                    <a:lnTo>
                      <a:pt x="590" y="2428"/>
                    </a:lnTo>
                    <a:lnTo>
                      <a:pt x="588" y="2620"/>
                    </a:lnTo>
                    <a:lnTo>
                      <a:pt x="588" y="2620"/>
                    </a:lnTo>
                    <a:lnTo>
                      <a:pt x="580" y="2614"/>
                    </a:lnTo>
                    <a:lnTo>
                      <a:pt x="580" y="2614"/>
                    </a:lnTo>
                    <a:lnTo>
                      <a:pt x="554" y="2594"/>
                    </a:lnTo>
                    <a:lnTo>
                      <a:pt x="554" y="2594"/>
                    </a:lnTo>
                    <a:lnTo>
                      <a:pt x="518" y="2570"/>
                    </a:lnTo>
                    <a:lnTo>
                      <a:pt x="518" y="2570"/>
                    </a:lnTo>
                    <a:lnTo>
                      <a:pt x="328" y="2442"/>
                    </a:lnTo>
                    <a:lnTo>
                      <a:pt x="328" y="2442"/>
                    </a:lnTo>
                    <a:lnTo>
                      <a:pt x="138" y="2316"/>
                    </a:lnTo>
                    <a:lnTo>
                      <a:pt x="138" y="2316"/>
                    </a:lnTo>
                    <a:lnTo>
                      <a:pt x="100" y="2292"/>
                    </a:lnTo>
                    <a:lnTo>
                      <a:pt x="100" y="2292"/>
                    </a:lnTo>
                    <a:lnTo>
                      <a:pt x="72" y="2276"/>
                    </a:lnTo>
                    <a:lnTo>
                      <a:pt x="72" y="2276"/>
                    </a:lnTo>
                    <a:lnTo>
                      <a:pt x="48" y="2260"/>
                    </a:lnTo>
                    <a:lnTo>
                      <a:pt x="48" y="2260"/>
                    </a:lnTo>
                    <a:lnTo>
                      <a:pt x="70" y="2278"/>
                    </a:lnTo>
                    <a:lnTo>
                      <a:pt x="70" y="2278"/>
                    </a:lnTo>
                    <a:lnTo>
                      <a:pt x="98" y="2298"/>
                    </a:lnTo>
                    <a:lnTo>
                      <a:pt x="98" y="2298"/>
                    </a:lnTo>
                    <a:lnTo>
                      <a:pt x="132" y="2322"/>
                    </a:lnTo>
                    <a:lnTo>
                      <a:pt x="132" y="2322"/>
                    </a:lnTo>
                    <a:lnTo>
                      <a:pt x="322" y="2450"/>
                    </a:lnTo>
                    <a:lnTo>
                      <a:pt x="322" y="2450"/>
                    </a:lnTo>
                    <a:lnTo>
                      <a:pt x="514" y="2578"/>
                    </a:lnTo>
                    <a:lnTo>
                      <a:pt x="514" y="2578"/>
                    </a:lnTo>
                    <a:lnTo>
                      <a:pt x="550" y="2600"/>
                    </a:lnTo>
                    <a:lnTo>
                      <a:pt x="550" y="2600"/>
                    </a:lnTo>
                    <a:lnTo>
                      <a:pt x="578" y="2618"/>
                    </a:lnTo>
                    <a:lnTo>
                      <a:pt x="578" y="2618"/>
                    </a:lnTo>
                    <a:lnTo>
                      <a:pt x="588" y="2622"/>
                    </a:lnTo>
                    <a:lnTo>
                      <a:pt x="586" y="2814"/>
                    </a:lnTo>
                    <a:lnTo>
                      <a:pt x="586" y="2814"/>
                    </a:lnTo>
                    <a:lnTo>
                      <a:pt x="582" y="2812"/>
                    </a:lnTo>
                    <a:lnTo>
                      <a:pt x="582" y="2812"/>
                    </a:lnTo>
                    <a:lnTo>
                      <a:pt x="558" y="2792"/>
                    </a:lnTo>
                    <a:lnTo>
                      <a:pt x="558" y="2792"/>
                    </a:lnTo>
                    <a:lnTo>
                      <a:pt x="526" y="2770"/>
                    </a:lnTo>
                    <a:lnTo>
                      <a:pt x="526" y="2770"/>
                    </a:lnTo>
                    <a:lnTo>
                      <a:pt x="350" y="2654"/>
                    </a:lnTo>
                    <a:lnTo>
                      <a:pt x="350" y="2654"/>
                    </a:lnTo>
                    <a:lnTo>
                      <a:pt x="176" y="2536"/>
                    </a:lnTo>
                    <a:lnTo>
                      <a:pt x="176" y="2536"/>
                    </a:lnTo>
                    <a:lnTo>
                      <a:pt x="142" y="2516"/>
                    </a:lnTo>
                    <a:lnTo>
                      <a:pt x="142" y="2516"/>
                    </a:lnTo>
                    <a:lnTo>
                      <a:pt x="116" y="2500"/>
                    </a:lnTo>
                    <a:lnTo>
                      <a:pt x="116" y="2500"/>
                    </a:lnTo>
                    <a:lnTo>
                      <a:pt x="94" y="2486"/>
                    </a:lnTo>
                    <a:lnTo>
                      <a:pt x="94" y="2486"/>
                    </a:lnTo>
                    <a:lnTo>
                      <a:pt x="116" y="2502"/>
                    </a:lnTo>
                    <a:lnTo>
                      <a:pt x="116" y="2502"/>
                    </a:lnTo>
                    <a:lnTo>
                      <a:pt x="140" y="2520"/>
                    </a:lnTo>
                    <a:lnTo>
                      <a:pt x="140" y="2520"/>
                    </a:lnTo>
                    <a:lnTo>
                      <a:pt x="172" y="2544"/>
                    </a:lnTo>
                    <a:lnTo>
                      <a:pt x="172" y="2544"/>
                    </a:lnTo>
                    <a:lnTo>
                      <a:pt x="346" y="2660"/>
                    </a:lnTo>
                    <a:lnTo>
                      <a:pt x="346" y="2660"/>
                    </a:lnTo>
                    <a:lnTo>
                      <a:pt x="520" y="2778"/>
                    </a:lnTo>
                    <a:lnTo>
                      <a:pt x="520" y="2778"/>
                    </a:lnTo>
                    <a:lnTo>
                      <a:pt x="554" y="2798"/>
                    </a:lnTo>
                    <a:lnTo>
                      <a:pt x="554" y="2798"/>
                    </a:lnTo>
                    <a:lnTo>
                      <a:pt x="580" y="2814"/>
                    </a:lnTo>
                    <a:lnTo>
                      <a:pt x="580" y="2814"/>
                    </a:lnTo>
                    <a:lnTo>
                      <a:pt x="586" y="2818"/>
                    </a:lnTo>
                    <a:lnTo>
                      <a:pt x="586" y="2942"/>
                    </a:lnTo>
                    <a:lnTo>
                      <a:pt x="584" y="2940"/>
                    </a:lnTo>
                    <a:lnTo>
                      <a:pt x="584" y="2940"/>
                    </a:lnTo>
                    <a:lnTo>
                      <a:pt x="564" y="2926"/>
                    </a:lnTo>
                    <a:lnTo>
                      <a:pt x="564" y="2926"/>
                    </a:lnTo>
                    <a:lnTo>
                      <a:pt x="538" y="2906"/>
                    </a:lnTo>
                    <a:lnTo>
                      <a:pt x="538" y="2906"/>
                    </a:lnTo>
                    <a:lnTo>
                      <a:pt x="388" y="2808"/>
                    </a:lnTo>
                    <a:lnTo>
                      <a:pt x="388" y="2808"/>
                    </a:lnTo>
                    <a:lnTo>
                      <a:pt x="240" y="2712"/>
                    </a:lnTo>
                    <a:lnTo>
                      <a:pt x="240" y="2712"/>
                    </a:lnTo>
                    <a:lnTo>
                      <a:pt x="212" y="2694"/>
                    </a:lnTo>
                    <a:lnTo>
                      <a:pt x="212" y="2694"/>
                    </a:lnTo>
                    <a:lnTo>
                      <a:pt x="190" y="2682"/>
                    </a:lnTo>
                    <a:lnTo>
                      <a:pt x="190" y="2682"/>
                    </a:lnTo>
                    <a:lnTo>
                      <a:pt x="170" y="2670"/>
                    </a:lnTo>
                    <a:lnTo>
                      <a:pt x="170" y="2670"/>
                    </a:lnTo>
                    <a:lnTo>
                      <a:pt x="188" y="2684"/>
                    </a:lnTo>
                    <a:lnTo>
                      <a:pt x="188" y="2684"/>
                    </a:lnTo>
                    <a:lnTo>
                      <a:pt x="208" y="2700"/>
                    </a:lnTo>
                    <a:lnTo>
                      <a:pt x="208" y="2700"/>
                    </a:lnTo>
                    <a:lnTo>
                      <a:pt x="236" y="2718"/>
                    </a:lnTo>
                    <a:lnTo>
                      <a:pt x="236" y="2718"/>
                    </a:lnTo>
                    <a:lnTo>
                      <a:pt x="384" y="2816"/>
                    </a:lnTo>
                    <a:lnTo>
                      <a:pt x="384" y="2816"/>
                    </a:lnTo>
                    <a:lnTo>
                      <a:pt x="532" y="2914"/>
                    </a:lnTo>
                    <a:lnTo>
                      <a:pt x="532" y="2914"/>
                    </a:lnTo>
                    <a:lnTo>
                      <a:pt x="560" y="2930"/>
                    </a:lnTo>
                    <a:lnTo>
                      <a:pt x="560" y="2930"/>
                    </a:lnTo>
                    <a:lnTo>
                      <a:pt x="584" y="2944"/>
                    </a:lnTo>
                    <a:lnTo>
                      <a:pt x="584" y="2944"/>
                    </a:lnTo>
                    <a:lnTo>
                      <a:pt x="586" y="2946"/>
                    </a:lnTo>
                    <a:lnTo>
                      <a:pt x="586" y="3036"/>
                    </a:lnTo>
                    <a:lnTo>
                      <a:pt x="620" y="3036"/>
                    </a:lnTo>
                    <a:lnTo>
                      <a:pt x="620" y="2946"/>
                    </a:lnTo>
                    <a:lnTo>
                      <a:pt x="620" y="2946"/>
                    </a:lnTo>
                    <a:lnTo>
                      <a:pt x="622" y="2944"/>
                    </a:lnTo>
                    <a:lnTo>
                      <a:pt x="622" y="2944"/>
                    </a:lnTo>
                    <a:lnTo>
                      <a:pt x="644" y="2930"/>
                    </a:lnTo>
                    <a:lnTo>
                      <a:pt x="644" y="2930"/>
                    </a:lnTo>
                    <a:lnTo>
                      <a:pt x="672" y="2914"/>
                    </a:lnTo>
                    <a:lnTo>
                      <a:pt x="672" y="2914"/>
                    </a:lnTo>
                    <a:lnTo>
                      <a:pt x="822" y="2816"/>
                    </a:lnTo>
                    <a:lnTo>
                      <a:pt x="822" y="2816"/>
                    </a:lnTo>
                    <a:lnTo>
                      <a:pt x="970" y="2718"/>
                    </a:lnTo>
                    <a:lnTo>
                      <a:pt x="970" y="2718"/>
                    </a:lnTo>
                    <a:lnTo>
                      <a:pt x="998" y="2700"/>
                    </a:lnTo>
                    <a:lnTo>
                      <a:pt x="998" y="2700"/>
                    </a:lnTo>
                    <a:lnTo>
                      <a:pt x="1018" y="2684"/>
                    </a:lnTo>
                    <a:lnTo>
                      <a:pt x="1018" y="2684"/>
                    </a:lnTo>
                    <a:lnTo>
                      <a:pt x="1036" y="2670"/>
                    </a:lnTo>
                    <a:lnTo>
                      <a:pt x="1036" y="2670"/>
                    </a:lnTo>
                    <a:lnTo>
                      <a:pt x="1016" y="2682"/>
                    </a:lnTo>
                    <a:lnTo>
                      <a:pt x="1016" y="2682"/>
                    </a:lnTo>
                    <a:lnTo>
                      <a:pt x="994" y="2694"/>
                    </a:lnTo>
                    <a:lnTo>
                      <a:pt x="994" y="2694"/>
                    </a:lnTo>
                    <a:lnTo>
                      <a:pt x="966" y="2712"/>
                    </a:lnTo>
                    <a:lnTo>
                      <a:pt x="966" y="2712"/>
                    </a:lnTo>
                    <a:lnTo>
                      <a:pt x="816" y="2808"/>
                    </a:lnTo>
                    <a:lnTo>
                      <a:pt x="816" y="2808"/>
                    </a:lnTo>
                    <a:lnTo>
                      <a:pt x="668" y="2906"/>
                    </a:lnTo>
                    <a:lnTo>
                      <a:pt x="668" y="2906"/>
                    </a:lnTo>
                    <a:lnTo>
                      <a:pt x="640" y="2926"/>
                    </a:lnTo>
                    <a:lnTo>
                      <a:pt x="640" y="2926"/>
                    </a:lnTo>
                    <a:lnTo>
                      <a:pt x="620" y="2940"/>
                    </a:lnTo>
                    <a:lnTo>
                      <a:pt x="620" y="2942"/>
                    </a:lnTo>
                    <a:lnTo>
                      <a:pt x="618" y="2818"/>
                    </a:lnTo>
                    <a:lnTo>
                      <a:pt x="618" y="2818"/>
                    </a:lnTo>
                    <a:lnTo>
                      <a:pt x="626" y="2814"/>
                    </a:lnTo>
                    <a:lnTo>
                      <a:pt x="626" y="2814"/>
                    </a:lnTo>
                    <a:lnTo>
                      <a:pt x="652" y="2798"/>
                    </a:lnTo>
                    <a:lnTo>
                      <a:pt x="652" y="2798"/>
                    </a:lnTo>
                    <a:lnTo>
                      <a:pt x="684" y="2778"/>
                    </a:lnTo>
                    <a:lnTo>
                      <a:pt x="684" y="2778"/>
                    </a:lnTo>
                    <a:lnTo>
                      <a:pt x="860" y="2660"/>
                    </a:lnTo>
                    <a:lnTo>
                      <a:pt x="860" y="2660"/>
                    </a:lnTo>
                    <a:lnTo>
                      <a:pt x="1034" y="2544"/>
                    </a:lnTo>
                    <a:lnTo>
                      <a:pt x="1034" y="2544"/>
                    </a:lnTo>
                    <a:lnTo>
                      <a:pt x="1066" y="2520"/>
                    </a:lnTo>
                    <a:lnTo>
                      <a:pt x="1066" y="2520"/>
                    </a:lnTo>
                    <a:lnTo>
                      <a:pt x="1090" y="2502"/>
                    </a:lnTo>
                    <a:lnTo>
                      <a:pt x="1090" y="2502"/>
                    </a:lnTo>
                    <a:lnTo>
                      <a:pt x="1112" y="2486"/>
                    </a:lnTo>
                    <a:lnTo>
                      <a:pt x="1112" y="2486"/>
                    </a:lnTo>
                    <a:lnTo>
                      <a:pt x="1088" y="2500"/>
                    </a:lnTo>
                    <a:lnTo>
                      <a:pt x="1088" y="2500"/>
                    </a:lnTo>
                    <a:lnTo>
                      <a:pt x="1062" y="2516"/>
                    </a:lnTo>
                    <a:lnTo>
                      <a:pt x="1062" y="2516"/>
                    </a:lnTo>
                    <a:lnTo>
                      <a:pt x="1030" y="2536"/>
                    </a:lnTo>
                    <a:lnTo>
                      <a:pt x="1030" y="2536"/>
                    </a:lnTo>
                    <a:lnTo>
                      <a:pt x="854" y="2654"/>
                    </a:lnTo>
                    <a:lnTo>
                      <a:pt x="854" y="2654"/>
                    </a:lnTo>
                    <a:lnTo>
                      <a:pt x="680" y="2770"/>
                    </a:lnTo>
                    <a:lnTo>
                      <a:pt x="680" y="2770"/>
                    </a:lnTo>
                    <a:lnTo>
                      <a:pt x="648" y="2792"/>
                    </a:lnTo>
                    <a:lnTo>
                      <a:pt x="648" y="2792"/>
                    </a:lnTo>
                    <a:lnTo>
                      <a:pt x="624" y="2812"/>
                    </a:lnTo>
                    <a:lnTo>
                      <a:pt x="624" y="2812"/>
                    </a:lnTo>
                    <a:lnTo>
                      <a:pt x="618" y="2814"/>
                    </a:lnTo>
                    <a:lnTo>
                      <a:pt x="618" y="2622"/>
                    </a:lnTo>
                    <a:lnTo>
                      <a:pt x="618" y="2622"/>
                    </a:lnTo>
                    <a:lnTo>
                      <a:pt x="628" y="2618"/>
                    </a:lnTo>
                    <a:lnTo>
                      <a:pt x="628" y="2618"/>
                    </a:lnTo>
                    <a:lnTo>
                      <a:pt x="656" y="2600"/>
                    </a:lnTo>
                    <a:lnTo>
                      <a:pt x="656" y="2600"/>
                    </a:lnTo>
                    <a:lnTo>
                      <a:pt x="692" y="2578"/>
                    </a:lnTo>
                    <a:lnTo>
                      <a:pt x="692" y="2578"/>
                    </a:lnTo>
                    <a:lnTo>
                      <a:pt x="882" y="2450"/>
                    </a:lnTo>
                    <a:lnTo>
                      <a:pt x="882" y="2450"/>
                    </a:lnTo>
                    <a:lnTo>
                      <a:pt x="1072" y="2322"/>
                    </a:lnTo>
                    <a:lnTo>
                      <a:pt x="1072" y="2322"/>
                    </a:lnTo>
                    <a:lnTo>
                      <a:pt x="1108" y="2298"/>
                    </a:lnTo>
                    <a:lnTo>
                      <a:pt x="1108" y="2298"/>
                    </a:lnTo>
                    <a:lnTo>
                      <a:pt x="1134" y="2278"/>
                    </a:lnTo>
                    <a:lnTo>
                      <a:pt x="1134" y="2278"/>
                    </a:lnTo>
                    <a:lnTo>
                      <a:pt x="1158" y="2260"/>
                    </a:lnTo>
                    <a:lnTo>
                      <a:pt x="1158" y="2260"/>
                    </a:lnTo>
                    <a:lnTo>
                      <a:pt x="1132" y="2276"/>
                    </a:lnTo>
                    <a:lnTo>
                      <a:pt x="1132" y="2276"/>
                    </a:lnTo>
                    <a:lnTo>
                      <a:pt x="1104" y="2292"/>
                    </a:lnTo>
                    <a:lnTo>
                      <a:pt x="1104" y="2292"/>
                    </a:lnTo>
                    <a:lnTo>
                      <a:pt x="1068" y="2316"/>
                    </a:lnTo>
                    <a:lnTo>
                      <a:pt x="1068" y="2316"/>
                    </a:lnTo>
                    <a:lnTo>
                      <a:pt x="878" y="2442"/>
                    </a:lnTo>
                    <a:lnTo>
                      <a:pt x="878" y="2442"/>
                    </a:lnTo>
                    <a:lnTo>
                      <a:pt x="686" y="2570"/>
                    </a:lnTo>
                    <a:lnTo>
                      <a:pt x="686" y="2570"/>
                    </a:lnTo>
                    <a:lnTo>
                      <a:pt x="652" y="2594"/>
                    </a:lnTo>
                    <a:lnTo>
                      <a:pt x="652" y="2594"/>
                    </a:lnTo>
                    <a:lnTo>
                      <a:pt x="626" y="2614"/>
                    </a:lnTo>
                    <a:lnTo>
                      <a:pt x="626" y="2614"/>
                    </a:lnTo>
                    <a:lnTo>
                      <a:pt x="618" y="2620"/>
                    </a:lnTo>
                    <a:lnTo>
                      <a:pt x="616" y="2428"/>
                    </a:lnTo>
                    <a:lnTo>
                      <a:pt x="616" y="2428"/>
                    </a:lnTo>
                    <a:lnTo>
                      <a:pt x="628" y="2420"/>
                    </a:lnTo>
                    <a:lnTo>
                      <a:pt x="628" y="2420"/>
                    </a:lnTo>
                    <a:lnTo>
                      <a:pt x="658" y="2402"/>
                    </a:lnTo>
                    <a:lnTo>
                      <a:pt x="658" y="2402"/>
                    </a:lnTo>
                    <a:lnTo>
                      <a:pt x="698" y="2378"/>
                    </a:lnTo>
                    <a:lnTo>
                      <a:pt x="698" y="2378"/>
                    </a:lnTo>
                    <a:lnTo>
                      <a:pt x="900" y="2238"/>
                    </a:lnTo>
                    <a:lnTo>
                      <a:pt x="900" y="2238"/>
                    </a:lnTo>
                    <a:lnTo>
                      <a:pt x="1102" y="2100"/>
                    </a:lnTo>
                    <a:lnTo>
                      <a:pt x="1102" y="2100"/>
                    </a:lnTo>
                    <a:lnTo>
                      <a:pt x="1140" y="2074"/>
                    </a:lnTo>
                    <a:lnTo>
                      <a:pt x="1140" y="2074"/>
                    </a:lnTo>
                    <a:lnTo>
                      <a:pt x="1168" y="2052"/>
                    </a:lnTo>
                    <a:lnTo>
                      <a:pt x="1168" y="2052"/>
                    </a:lnTo>
                    <a:lnTo>
                      <a:pt x="1192" y="2034"/>
                    </a:lnTo>
                    <a:lnTo>
                      <a:pt x="1192" y="2034"/>
                    </a:lnTo>
                    <a:lnTo>
                      <a:pt x="1166" y="2050"/>
                    </a:lnTo>
                    <a:lnTo>
                      <a:pt x="1166" y="2050"/>
                    </a:lnTo>
                    <a:lnTo>
                      <a:pt x="1136" y="2068"/>
                    </a:lnTo>
                    <a:lnTo>
                      <a:pt x="1136" y="2068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4">
                      <a:alpha val="0"/>
                    </a:schemeClr>
                  </a:gs>
                  <a:gs pos="71000">
                    <a:schemeClr val="accent4">
                      <a:lumMod val="50000"/>
                    </a:schemeClr>
                  </a:gs>
                </a:gsLst>
                <a:lin ang="8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52" name="Freeform 34"/>
            <p:cNvSpPr>
              <a:spLocks/>
            </p:cNvSpPr>
            <p:nvPr userDrawn="1"/>
          </p:nvSpPr>
          <p:spPr bwMode="auto">
            <a:xfrm>
              <a:off x="7894683" y="982629"/>
              <a:ext cx="974725" cy="4908550"/>
            </a:xfrm>
            <a:custGeom>
              <a:avLst/>
              <a:gdLst/>
              <a:ahLst/>
              <a:cxnLst>
                <a:cxn ang="0">
                  <a:pos x="606" y="1818"/>
                </a:cxn>
                <a:cxn ang="0">
                  <a:pos x="590" y="1716"/>
                </a:cxn>
                <a:cxn ang="0">
                  <a:pos x="586" y="1614"/>
                </a:cxn>
                <a:cxn ang="0">
                  <a:pos x="574" y="1544"/>
                </a:cxn>
                <a:cxn ang="0">
                  <a:pos x="542" y="1434"/>
                </a:cxn>
                <a:cxn ang="0">
                  <a:pos x="522" y="1320"/>
                </a:cxn>
                <a:cxn ang="0">
                  <a:pos x="502" y="1246"/>
                </a:cxn>
                <a:cxn ang="0">
                  <a:pos x="458" y="1136"/>
                </a:cxn>
                <a:cxn ang="0">
                  <a:pos x="428" y="1014"/>
                </a:cxn>
                <a:cxn ang="0">
                  <a:pos x="402" y="940"/>
                </a:cxn>
                <a:cxn ang="0">
                  <a:pos x="354" y="840"/>
                </a:cxn>
                <a:cxn ang="0">
                  <a:pos x="318" y="720"/>
                </a:cxn>
                <a:cxn ang="0">
                  <a:pos x="290" y="650"/>
                </a:cxn>
                <a:cxn ang="0">
                  <a:pos x="242" y="566"/>
                </a:cxn>
                <a:cxn ang="0">
                  <a:pos x="206" y="452"/>
                </a:cxn>
                <a:cxn ang="0">
                  <a:pos x="180" y="394"/>
                </a:cxn>
                <a:cxn ang="0">
                  <a:pos x="138" y="332"/>
                </a:cxn>
                <a:cxn ang="0">
                  <a:pos x="106" y="234"/>
                </a:cxn>
                <a:cxn ang="0">
                  <a:pos x="84" y="192"/>
                </a:cxn>
                <a:cxn ang="0">
                  <a:pos x="56" y="156"/>
                </a:cxn>
                <a:cxn ang="0">
                  <a:pos x="32" y="84"/>
                </a:cxn>
                <a:cxn ang="0">
                  <a:pos x="20" y="60"/>
                </a:cxn>
                <a:cxn ang="0">
                  <a:pos x="8" y="60"/>
                </a:cxn>
                <a:cxn ang="0">
                  <a:pos x="0" y="0"/>
                </a:cxn>
                <a:cxn ang="0">
                  <a:pos x="16" y="3072"/>
                </a:cxn>
                <a:cxn ang="0">
                  <a:pos x="60" y="3040"/>
                </a:cxn>
                <a:cxn ang="0">
                  <a:pos x="92" y="3044"/>
                </a:cxn>
                <a:cxn ang="0">
                  <a:pos x="122" y="3066"/>
                </a:cxn>
                <a:cxn ang="0">
                  <a:pos x="162" y="3002"/>
                </a:cxn>
                <a:cxn ang="0">
                  <a:pos x="206" y="2982"/>
                </a:cxn>
                <a:cxn ang="0">
                  <a:pos x="238" y="2994"/>
                </a:cxn>
                <a:cxn ang="0">
                  <a:pos x="270" y="2916"/>
                </a:cxn>
                <a:cxn ang="0">
                  <a:pos x="310" y="2880"/>
                </a:cxn>
                <a:cxn ang="0">
                  <a:pos x="342" y="2878"/>
                </a:cxn>
                <a:cxn ang="0">
                  <a:pos x="368" y="2790"/>
                </a:cxn>
                <a:cxn ang="0">
                  <a:pos x="402" y="2740"/>
                </a:cxn>
                <a:cxn ang="0">
                  <a:pos x="434" y="2726"/>
                </a:cxn>
                <a:cxn ang="0">
                  <a:pos x="450" y="2630"/>
                </a:cxn>
                <a:cxn ang="0">
                  <a:pos x="480" y="2568"/>
                </a:cxn>
                <a:cxn ang="0">
                  <a:pos x="508" y="2542"/>
                </a:cxn>
                <a:cxn ang="0">
                  <a:pos x="518" y="2442"/>
                </a:cxn>
                <a:cxn ang="0">
                  <a:pos x="542" y="2368"/>
                </a:cxn>
                <a:cxn ang="0">
                  <a:pos x="566" y="2332"/>
                </a:cxn>
                <a:cxn ang="0">
                  <a:pos x="566" y="2228"/>
                </a:cxn>
                <a:cxn ang="0">
                  <a:pos x="582" y="2146"/>
                </a:cxn>
                <a:cxn ang="0">
                  <a:pos x="602" y="2100"/>
                </a:cxn>
                <a:cxn ang="0">
                  <a:pos x="594" y="1998"/>
                </a:cxn>
                <a:cxn ang="0">
                  <a:pos x="600" y="1908"/>
                </a:cxn>
              </a:cxnLst>
              <a:rect l="0" t="0" r="r" b="b"/>
              <a:pathLst>
                <a:path w="614" h="3092">
                  <a:moveTo>
                    <a:pt x="614" y="1854"/>
                  </a:moveTo>
                  <a:lnTo>
                    <a:pt x="614" y="1854"/>
                  </a:lnTo>
                  <a:lnTo>
                    <a:pt x="606" y="1818"/>
                  </a:lnTo>
                  <a:lnTo>
                    <a:pt x="600" y="1784"/>
                  </a:lnTo>
                  <a:lnTo>
                    <a:pt x="594" y="1750"/>
                  </a:lnTo>
                  <a:lnTo>
                    <a:pt x="590" y="1716"/>
                  </a:lnTo>
                  <a:lnTo>
                    <a:pt x="588" y="1682"/>
                  </a:lnTo>
                  <a:lnTo>
                    <a:pt x="586" y="1648"/>
                  </a:lnTo>
                  <a:lnTo>
                    <a:pt x="586" y="1614"/>
                  </a:lnTo>
                  <a:lnTo>
                    <a:pt x="588" y="1580"/>
                  </a:lnTo>
                  <a:lnTo>
                    <a:pt x="588" y="1580"/>
                  </a:lnTo>
                  <a:lnTo>
                    <a:pt x="574" y="1544"/>
                  </a:lnTo>
                  <a:lnTo>
                    <a:pt x="562" y="1508"/>
                  </a:lnTo>
                  <a:lnTo>
                    <a:pt x="552" y="1472"/>
                  </a:lnTo>
                  <a:lnTo>
                    <a:pt x="542" y="1434"/>
                  </a:lnTo>
                  <a:lnTo>
                    <a:pt x="534" y="1396"/>
                  </a:lnTo>
                  <a:lnTo>
                    <a:pt x="528" y="1358"/>
                  </a:lnTo>
                  <a:lnTo>
                    <a:pt x="522" y="1320"/>
                  </a:lnTo>
                  <a:lnTo>
                    <a:pt x="518" y="1278"/>
                  </a:lnTo>
                  <a:lnTo>
                    <a:pt x="518" y="1278"/>
                  </a:lnTo>
                  <a:lnTo>
                    <a:pt x="502" y="1246"/>
                  </a:lnTo>
                  <a:lnTo>
                    <a:pt x="486" y="1210"/>
                  </a:lnTo>
                  <a:lnTo>
                    <a:pt x="472" y="1174"/>
                  </a:lnTo>
                  <a:lnTo>
                    <a:pt x="458" y="1136"/>
                  </a:lnTo>
                  <a:lnTo>
                    <a:pt x="446" y="1098"/>
                  </a:lnTo>
                  <a:lnTo>
                    <a:pt x="436" y="1056"/>
                  </a:lnTo>
                  <a:lnTo>
                    <a:pt x="428" y="1014"/>
                  </a:lnTo>
                  <a:lnTo>
                    <a:pt x="420" y="970"/>
                  </a:lnTo>
                  <a:lnTo>
                    <a:pt x="420" y="970"/>
                  </a:lnTo>
                  <a:lnTo>
                    <a:pt x="402" y="940"/>
                  </a:lnTo>
                  <a:lnTo>
                    <a:pt x="384" y="910"/>
                  </a:lnTo>
                  <a:lnTo>
                    <a:pt x="368" y="876"/>
                  </a:lnTo>
                  <a:lnTo>
                    <a:pt x="354" y="840"/>
                  </a:lnTo>
                  <a:lnTo>
                    <a:pt x="340" y="802"/>
                  </a:lnTo>
                  <a:lnTo>
                    <a:pt x="328" y="762"/>
                  </a:lnTo>
                  <a:lnTo>
                    <a:pt x="318" y="720"/>
                  </a:lnTo>
                  <a:lnTo>
                    <a:pt x="308" y="674"/>
                  </a:lnTo>
                  <a:lnTo>
                    <a:pt x="308" y="674"/>
                  </a:lnTo>
                  <a:lnTo>
                    <a:pt x="290" y="650"/>
                  </a:lnTo>
                  <a:lnTo>
                    <a:pt x="274" y="626"/>
                  </a:lnTo>
                  <a:lnTo>
                    <a:pt x="258" y="598"/>
                  </a:lnTo>
                  <a:lnTo>
                    <a:pt x="242" y="566"/>
                  </a:lnTo>
                  <a:lnTo>
                    <a:pt x="230" y="532"/>
                  </a:lnTo>
                  <a:lnTo>
                    <a:pt x="216" y="494"/>
                  </a:lnTo>
                  <a:lnTo>
                    <a:pt x="206" y="452"/>
                  </a:lnTo>
                  <a:lnTo>
                    <a:pt x="194" y="408"/>
                  </a:lnTo>
                  <a:lnTo>
                    <a:pt x="194" y="408"/>
                  </a:lnTo>
                  <a:lnTo>
                    <a:pt x="180" y="394"/>
                  </a:lnTo>
                  <a:lnTo>
                    <a:pt x="164" y="378"/>
                  </a:lnTo>
                  <a:lnTo>
                    <a:pt x="152" y="356"/>
                  </a:lnTo>
                  <a:lnTo>
                    <a:pt x="138" y="332"/>
                  </a:lnTo>
                  <a:lnTo>
                    <a:pt x="126" y="302"/>
                  </a:lnTo>
                  <a:lnTo>
                    <a:pt x="116" y="270"/>
                  </a:lnTo>
                  <a:lnTo>
                    <a:pt x="106" y="234"/>
                  </a:lnTo>
                  <a:lnTo>
                    <a:pt x="96" y="196"/>
                  </a:lnTo>
                  <a:lnTo>
                    <a:pt x="96" y="196"/>
                  </a:lnTo>
                  <a:lnTo>
                    <a:pt x="84" y="192"/>
                  </a:lnTo>
                  <a:lnTo>
                    <a:pt x="74" y="184"/>
                  </a:lnTo>
                  <a:lnTo>
                    <a:pt x="64" y="172"/>
                  </a:lnTo>
                  <a:lnTo>
                    <a:pt x="56" y="156"/>
                  </a:lnTo>
                  <a:lnTo>
                    <a:pt x="48" y="136"/>
                  </a:lnTo>
                  <a:lnTo>
                    <a:pt x="40" y="112"/>
                  </a:lnTo>
                  <a:lnTo>
                    <a:pt x="32" y="84"/>
                  </a:lnTo>
                  <a:lnTo>
                    <a:pt x="26" y="52"/>
                  </a:lnTo>
                  <a:lnTo>
                    <a:pt x="26" y="52"/>
                  </a:lnTo>
                  <a:lnTo>
                    <a:pt x="20" y="60"/>
                  </a:lnTo>
                  <a:lnTo>
                    <a:pt x="16" y="64"/>
                  </a:lnTo>
                  <a:lnTo>
                    <a:pt x="10" y="64"/>
                  </a:lnTo>
                  <a:lnTo>
                    <a:pt x="8" y="60"/>
                  </a:lnTo>
                  <a:lnTo>
                    <a:pt x="4" y="50"/>
                  </a:lnTo>
                  <a:lnTo>
                    <a:pt x="2" y="38"/>
                  </a:lnTo>
                  <a:lnTo>
                    <a:pt x="0" y="0"/>
                  </a:lnTo>
                  <a:lnTo>
                    <a:pt x="0" y="3092"/>
                  </a:lnTo>
                  <a:lnTo>
                    <a:pt x="0" y="3092"/>
                  </a:lnTo>
                  <a:lnTo>
                    <a:pt x="16" y="3072"/>
                  </a:lnTo>
                  <a:lnTo>
                    <a:pt x="30" y="3056"/>
                  </a:lnTo>
                  <a:lnTo>
                    <a:pt x="46" y="3046"/>
                  </a:lnTo>
                  <a:lnTo>
                    <a:pt x="60" y="3040"/>
                  </a:lnTo>
                  <a:lnTo>
                    <a:pt x="68" y="3038"/>
                  </a:lnTo>
                  <a:lnTo>
                    <a:pt x="76" y="3038"/>
                  </a:lnTo>
                  <a:lnTo>
                    <a:pt x="92" y="3044"/>
                  </a:lnTo>
                  <a:lnTo>
                    <a:pt x="106" y="3052"/>
                  </a:lnTo>
                  <a:lnTo>
                    <a:pt x="122" y="3066"/>
                  </a:lnTo>
                  <a:lnTo>
                    <a:pt x="122" y="3066"/>
                  </a:lnTo>
                  <a:lnTo>
                    <a:pt x="136" y="3040"/>
                  </a:lnTo>
                  <a:lnTo>
                    <a:pt x="148" y="3020"/>
                  </a:lnTo>
                  <a:lnTo>
                    <a:pt x="162" y="3002"/>
                  </a:lnTo>
                  <a:lnTo>
                    <a:pt x="176" y="2992"/>
                  </a:lnTo>
                  <a:lnTo>
                    <a:pt x="190" y="2984"/>
                  </a:lnTo>
                  <a:lnTo>
                    <a:pt x="206" y="2982"/>
                  </a:lnTo>
                  <a:lnTo>
                    <a:pt x="222" y="2986"/>
                  </a:lnTo>
                  <a:lnTo>
                    <a:pt x="238" y="2994"/>
                  </a:lnTo>
                  <a:lnTo>
                    <a:pt x="238" y="2994"/>
                  </a:lnTo>
                  <a:lnTo>
                    <a:pt x="248" y="2962"/>
                  </a:lnTo>
                  <a:lnTo>
                    <a:pt x="258" y="2938"/>
                  </a:lnTo>
                  <a:lnTo>
                    <a:pt x="270" y="2916"/>
                  </a:lnTo>
                  <a:lnTo>
                    <a:pt x="282" y="2900"/>
                  </a:lnTo>
                  <a:lnTo>
                    <a:pt x="296" y="2888"/>
                  </a:lnTo>
                  <a:lnTo>
                    <a:pt x="310" y="2880"/>
                  </a:lnTo>
                  <a:lnTo>
                    <a:pt x="326" y="2876"/>
                  </a:lnTo>
                  <a:lnTo>
                    <a:pt x="342" y="2878"/>
                  </a:lnTo>
                  <a:lnTo>
                    <a:pt x="342" y="2878"/>
                  </a:lnTo>
                  <a:lnTo>
                    <a:pt x="350" y="2844"/>
                  </a:lnTo>
                  <a:lnTo>
                    <a:pt x="358" y="2816"/>
                  </a:lnTo>
                  <a:lnTo>
                    <a:pt x="368" y="2790"/>
                  </a:lnTo>
                  <a:lnTo>
                    <a:pt x="378" y="2770"/>
                  </a:lnTo>
                  <a:lnTo>
                    <a:pt x="390" y="2752"/>
                  </a:lnTo>
                  <a:lnTo>
                    <a:pt x="402" y="2740"/>
                  </a:lnTo>
                  <a:lnTo>
                    <a:pt x="418" y="2732"/>
                  </a:lnTo>
                  <a:lnTo>
                    <a:pt x="434" y="2726"/>
                  </a:lnTo>
                  <a:lnTo>
                    <a:pt x="434" y="2726"/>
                  </a:lnTo>
                  <a:lnTo>
                    <a:pt x="438" y="2690"/>
                  </a:lnTo>
                  <a:lnTo>
                    <a:pt x="444" y="2658"/>
                  </a:lnTo>
                  <a:lnTo>
                    <a:pt x="450" y="2630"/>
                  </a:lnTo>
                  <a:lnTo>
                    <a:pt x="460" y="2606"/>
                  </a:lnTo>
                  <a:lnTo>
                    <a:pt x="470" y="2584"/>
                  </a:lnTo>
                  <a:lnTo>
                    <a:pt x="480" y="2568"/>
                  </a:lnTo>
                  <a:lnTo>
                    <a:pt x="494" y="2554"/>
                  </a:lnTo>
                  <a:lnTo>
                    <a:pt x="508" y="2542"/>
                  </a:lnTo>
                  <a:lnTo>
                    <a:pt x="508" y="2542"/>
                  </a:lnTo>
                  <a:lnTo>
                    <a:pt x="510" y="2506"/>
                  </a:lnTo>
                  <a:lnTo>
                    <a:pt x="514" y="2472"/>
                  </a:lnTo>
                  <a:lnTo>
                    <a:pt x="518" y="2442"/>
                  </a:lnTo>
                  <a:lnTo>
                    <a:pt x="524" y="2414"/>
                  </a:lnTo>
                  <a:lnTo>
                    <a:pt x="532" y="2390"/>
                  </a:lnTo>
                  <a:lnTo>
                    <a:pt x="542" y="2368"/>
                  </a:lnTo>
                  <a:lnTo>
                    <a:pt x="552" y="2348"/>
                  </a:lnTo>
                  <a:lnTo>
                    <a:pt x="566" y="2332"/>
                  </a:lnTo>
                  <a:lnTo>
                    <a:pt x="566" y="2332"/>
                  </a:lnTo>
                  <a:lnTo>
                    <a:pt x="564" y="2296"/>
                  </a:lnTo>
                  <a:lnTo>
                    <a:pt x="564" y="2262"/>
                  </a:lnTo>
                  <a:lnTo>
                    <a:pt x="566" y="2228"/>
                  </a:lnTo>
                  <a:lnTo>
                    <a:pt x="570" y="2200"/>
                  </a:lnTo>
                  <a:lnTo>
                    <a:pt x="576" y="2172"/>
                  </a:lnTo>
                  <a:lnTo>
                    <a:pt x="582" y="2146"/>
                  </a:lnTo>
                  <a:lnTo>
                    <a:pt x="592" y="2122"/>
                  </a:lnTo>
                  <a:lnTo>
                    <a:pt x="602" y="2100"/>
                  </a:lnTo>
                  <a:lnTo>
                    <a:pt x="602" y="2100"/>
                  </a:lnTo>
                  <a:lnTo>
                    <a:pt x="598" y="2064"/>
                  </a:lnTo>
                  <a:lnTo>
                    <a:pt x="594" y="2030"/>
                  </a:lnTo>
                  <a:lnTo>
                    <a:pt x="594" y="1998"/>
                  </a:lnTo>
                  <a:lnTo>
                    <a:pt x="594" y="1966"/>
                  </a:lnTo>
                  <a:lnTo>
                    <a:pt x="596" y="1936"/>
                  </a:lnTo>
                  <a:lnTo>
                    <a:pt x="600" y="1908"/>
                  </a:lnTo>
                  <a:lnTo>
                    <a:pt x="606" y="1880"/>
                  </a:lnTo>
                  <a:lnTo>
                    <a:pt x="614" y="1854"/>
                  </a:lnTo>
                  <a:close/>
                </a:path>
              </a:pathLst>
            </a:custGeom>
            <a:gradFill>
              <a:gsLst>
                <a:gs pos="59000">
                  <a:schemeClr val="bg1">
                    <a:alpha val="0"/>
                  </a:schemeClr>
                </a:gs>
                <a:gs pos="88000">
                  <a:schemeClr val="tx1">
                    <a:alpha val="43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8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" name="타원 52"/>
            <p:cNvSpPr/>
            <p:nvPr userDrawn="1"/>
          </p:nvSpPr>
          <p:spPr>
            <a:xfrm>
              <a:off x="5910810" y="5984910"/>
              <a:ext cx="1752624" cy="255591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lumMod val="50000"/>
                    <a:alpha val="70000"/>
                  </a:schemeClr>
                </a:gs>
                <a:gs pos="82000">
                  <a:schemeClr val="accent4">
                    <a:lumMod val="50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4" name="타원 53"/>
            <p:cNvSpPr/>
            <p:nvPr userDrawn="1"/>
          </p:nvSpPr>
          <p:spPr>
            <a:xfrm>
              <a:off x="7018371" y="5984910"/>
              <a:ext cx="1752624" cy="255591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lumMod val="50000"/>
                    <a:alpha val="70000"/>
                  </a:schemeClr>
                </a:gs>
                <a:gs pos="82000">
                  <a:schemeClr val="accent4">
                    <a:lumMod val="50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5" name="Freeform 5"/>
            <p:cNvSpPr>
              <a:spLocks/>
            </p:cNvSpPr>
            <p:nvPr userDrawn="1"/>
          </p:nvSpPr>
          <p:spPr bwMode="auto">
            <a:xfrm flipH="1" flipV="1">
              <a:off x="8439747" y="6041000"/>
              <a:ext cx="704845" cy="151875"/>
            </a:xfrm>
            <a:custGeom>
              <a:avLst/>
              <a:gdLst/>
              <a:ahLst/>
              <a:cxnLst>
                <a:cxn ang="0">
                  <a:pos x="272" y="0"/>
                </a:cxn>
                <a:cxn ang="0">
                  <a:pos x="272" y="0"/>
                </a:cxn>
                <a:cxn ang="0">
                  <a:pos x="134" y="2"/>
                </a:cxn>
                <a:cxn ang="0">
                  <a:pos x="0" y="8"/>
                </a:cxn>
                <a:cxn ang="0">
                  <a:pos x="0" y="354"/>
                </a:cxn>
                <a:cxn ang="0">
                  <a:pos x="0" y="354"/>
                </a:cxn>
                <a:cxn ang="0">
                  <a:pos x="134" y="360"/>
                </a:cxn>
                <a:cxn ang="0">
                  <a:pos x="272" y="362"/>
                </a:cxn>
                <a:cxn ang="0">
                  <a:pos x="272" y="362"/>
                </a:cxn>
                <a:cxn ang="0">
                  <a:pos x="368" y="360"/>
                </a:cxn>
                <a:cxn ang="0">
                  <a:pos x="462" y="358"/>
                </a:cxn>
                <a:cxn ang="0">
                  <a:pos x="550" y="354"/>
                </a:cxn>
                <a:cxn ang="0">
                  <a:pos x="638" y="348"/>
                </a:cxn>
                <a:cxn ang="0">
                  <a:pos x="720" y="340"/>
                </a:cxn>
                <a:cxn ang="0">
                  <a:pos x="796" y="332"/>
                </a:cxn>
                <a:cxn ang="0">
                  <a:pos x="868" y="320"/>
                </a:cxn>
                <a:cxn ang="0">
                  <a:pos x="936" y="308"/>
                </a:cxn>
                <a:cxn ang="0">
                  <a:pos x="996" y="296"/>
                </a:cxn>
                <a:cxn ang="0">
                  <a:pos x="1050" y="282"/>
                </a:cxn>
                <a:cxn ang="0">
                  <a:pos x="1098" y="268"/>
                </a:cxn>
                <a:cxn ang="0">
                  <a:pos x="1136" y="252"/>
                </a:cxn>
                <a:cxn ang="0">
                  <a:pos x="1168" y="234"/>
                </a:cxn>
                <a:cxn ang="0">
                  <a:pos x="1180" y="226"/>
                </a:cxn>
                <a:cxn ang="0">
                  <a:pos x="1192" y="218"/>
                </a:cxn>
                <a:cxn ang="0">
                  <a:pos x="1200" y="208"/>
                </a:cxn>
                <a:cxn ang="0">
                  <a:pos x="1206" y="200"/>
                </a:cxn>
                <a:cxn ang="0">
                  <a:pos x="1210" y="190"/>
                </a:cxn>
                <a:cxn ang="0">
                  <a:pos x="1210" y="182"/>
                </a:cxn>
                <a:cxn ang="0">
                  <a:pos x="1210" y="182"/>
                </a:cxn>
                <a:cxn ang="0">
                  <a:pos x="1210" y="172"/>
                </a:cxn>
                <a:cxn ang="0">
                  <a:pos x="1206" y="162"/>
                </a:cxn>
                <a:cxn ang="0">
                  <a:pos x="1200" y="154"/>
                </a:cxn>
                <a:cxn ang="0">
                  <a:pos x="1192" y="144"/>
                </a:cxn>
                <a:cxn ang="0">
                  <a:pos x="1180" y="136"/>
                </a:cxn>
                <a:cxn ang="0">
                  <a:pos x="1168" y="128"/>
                </a:cxn>
                <a:cxn ang="0">
                  <a:pos x="1136" y="110"/>
                </a:cxn>
                <a:cxn ang="0">
                  <a:pos x="1098" y="94"/>
                </a:cxn>
                <a:cxn ang="0">
                  <a:pos x="1050" y="80"/>
                </a:cxn>
                <a:cxn ang="0">
                  <a:pos x="996" y="66"/>
                </a:cxn>
                <a:cxn ang="0">
                  <a:pos x="936" y="52"/>
                </a:cxn>
                <a:cxn ang="0">
                  <a:pos x="868" y="42"/>
                </a:cxn>
                <a:cxn ang="0">
                  <a:pos x="796" y="30"/>
                </a:cxn>
                <a:cxn ang="0">
                  <a:pos x="720" y="22"/>
                </a:cxn>
                <a:cxn ang="0">
                  <a:pos x="638" y="14"/>
                </a:cxn>
                <a:cxn ang="0">
                  <a:pos x="550" y="8"/>
                </a:cxn>
                <a:cxn ang="0">
                  <a:pos x="462" y="4"/>
                </a:cxn>
                <a:cxn ang="0">
                  <a:pos x="368" y="0"/>
                </a:cxn>
                <a:cxn ang="0">
                  <a:pos x="272" y="0"/>
                </a:cxn>
                <a:cxn ang="0">
                  <a:pos x="272" y="0"/>
                </a:cxn>
              </a:cxnLst>
              <a:rect l="0" t="0" r="r" b="b"/>
              <a:pathLst>
                <a:path w="1210" h="362">
                  <a:moveTo>
                    <a:pt x="272" y="0"/>
                  </a:moveTo>
                  <a:lnTo>
                    <a:pt x="272" y="0"/>
                  </a:lnTo>
                  <a:lnTo>
                    <a:pt x="134" y="2"/>
                  </a:lnTo>
                  <a:lnTo>
                    <a:pt x="0" y="8"/>
                  </a:lnTo>
                  <a:lnTo>
                    <a:pt x="0" y="354"/>
                  </a:lnTo>
                  <a:lnTo>
                    <a:pt x="0" y="354"/>
                  </a:lnTo>
                  <a:lnTo>
                    <a:pt x="134" y="360"/>
                  </a:lnTo>
                  <a:lnTo>
                    <a:pt x="272" y="362"/>
                  </a:lnTo>
                  <a:lnTo>
                    <a:pt x="272" y="362"/>
                  </a:lnTo>
                  <a:lnTo>
                    <a:pt x="368" y="360"/>
                  </a:lnTo>
                  <a:lnTo>
                    <a:pt x="462" y="358"/>
                  </a:lnTo>
                  <a:lnTo>
                    <a:pt x="550" y="354"/>
                  </a:lnTo>
                  <a:lnTo>
                    <a:pt x="638" y="348"/>
                  </a:lnTo>
                  <a:lnTo>
                    <a:pt x="720" y="340"/>
                  </a:lnTo>
                  <a:lnTo>
                    <a:pt x="796" y="332"/>
                  </a:lnTo>
                  <a:lnTo>
                    <a:pt x="868" y="320"/>
                  </a:lnTo>
                  <a:lnTo>
                    <a:pt x="936" y="308"/>
                  </a:lnTo>
                  <a:lnTo>
                    <a:pt x="996" y="296"/>
                  </a:lnTo>
                  <a:lnTo>
                    <a:pt x="1050" y="282"/>
                  </a:lnTo>
                  <a:lnTo>
                    <a:pt x="1098" y="268"/>
                  </a:lnTo>
                  <a:lnTo>
                    <a:pt x="1136" y="252"/>
                  </a:lnTo>
                  <a:lnTo>
                    <a:pt x="1168" y="234"/>
                  </a:lnTo>
                  <a:lnTo>
                    <a:pt x="1180" y="226"/>
                  </a:lnTo>
                  <a:lnTo>
                    <a:pt x="1192" y="218"/>
                  </a:lnTo>
                  <a:lnTo>
                    <a:pt x="1200" y="208"/>
                  </a:lnTo>
                  <a:lnTo>
                    <a:pt x="1206" y="200"/>
                  </a:lnTo>
                  <a:lnTo>
                    <a:pt x="1210" y="190"/>
                  </a:lnTo>
                  <a:lnTo>
                    <a:pt x="1210" y="182"/>
                  </a:lnTo>
                  <a:lnTo>
                    <a:pt x="1210" y="182"/>
                  </a:lnTo>
                  <a:lnTo>
                    <a:pt x="1210" y="172"/>
                  </a:lnTo>
                  <a:lnTo>
                    <a:pt x="1206" y="162"/>
                  </a:lnTo>
                  <a:lnTo>
                    <a:pt x="1200" y="154"/>
                  </a:lnTo>
                  <a:lnTo>
                    <a:pt x="1192" y="144"/>
                  </a:lnTo>
                  <a:lnTo>
                    <a:pt x="1180" y="136"/>
                  </a:lnTo>
                  <a:lnTo>
                    <a:pt x="1168" y="128"/>
                  </a:lnTo>
                  <a:lnTo>
                    <a:pt x="1136" y="110"/>
                  </a:lnTo>
                  <a:lnTo>
                    <a:pt x="1098" y="94"/>
                  </a:lnTo>
                  <a:lnTo>
                    <a:pt x="1050" y="80"/>
                  </a:lnTo>
                  <a:lnTo>
                    <a:pt x="996" y="66"/>
                  </a:lnTo>
                  <a:lnTo>
                    <a:pt x="936" y="52"/>
                  </a:lnTo>
                  <a:lnTo>
                    <a:pt x="868" y="42"/>
                  </a:lnTo>
                  <a:lnTo>
                    <a:pt x="796" y="30"/>
                  </a:lnTo>
                  <a:lnTo>
                    <a:pt x="720" y="22"/>
                  </a:lnTo>
                  <a:lnTo>
                    <a:pt x="638" y="14"/>
                  </a:lnTo>
                  <a:lnTo>
                    <a:pt x="550" y="8"/>
                  </a:lnTo>
                  <a:lnTo>
                    <a:pt x="462" y="4"/>
                  </a:lnTo>
                  <a:lnTo>
                    <a:pt x="368" y="0"/>
                  </a:lnTo>
                  <a:lnTo>
                    <a:pt x="272" y="0"/>
                  </a:lnTo>
                  <a:lnTo>
                    <a:pt x="272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lumMod val="50000"/>
                    <a:alpha val="31000"/>
                  </a:schemeClr>
                </a:gs>
                <a:gs pos="82000">
                  <a:schemeClr val="accent4">
                    <a:lumMod val="50000"/>
                    <a:alpha val="0"/>
                  </a:scheme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1" hangingPunct="1"/>
              <a:endParaRPr lang="ko-KR" altLang="en-US" sz="1800" kern="1200" dirty="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9" name="그룹 150"/>
          <p:cNvGrpSpPr/>
          <p:nvPr userDrawn="1"/>
        </p:nvGrpSpPr>
        <p:grpSpPr>
          <a:xfrm flipH="1">
            <a:off x="0" y="976313"/>
            <a:ext cx="1144892" cy="5018681"/>
            <a:chOff x="7829608" y="976313"/>
            <a:chExt cx="1144892" cy="5018681"/>
          </a:xfrm>
        </p:grpSpPr>
        <p:sp>
          <p:nvSpPr>
            <p:cNvPr id="310" name="Freeform 114"/>
            <p:cNvSpPr>
              <a:spLocks/>
            </p:cNvSpPr>
            <p:nvPr/>
          </p:nvSpPr>
          <p:spPr bwMode="auto">
            <a:xfrm>
              <a:off x="8749722" y="5547319"/>
              <a:ext cx="120650" cy="447675"/>
            </a:xfrm>
            <a:custGeom>
              <a:avLst/>
              <a:gdLst/>
              <a:ahLst/>
              <a:cxnLst>
                <a:cxn ang="0">
                  <a:pos x="76" y="256"/>
                </a:cxn>
                <a:cxn ang="0">
                  <a:pos x="76" y="256"/>
                </a:cxn>
                <a:cxn ang="0">
                  <a:pos x="74" y="262"/>
                </a:cxn>
                <a:cxn ang="0">
                  <a:pos x="72" y="266"/>
                </a:cxn>
                <a:cxn ang="0">
                  <a:pos x="62" y="274"/>
                </a:cxn>
                <a:cxn ang="0">
                  <a:pos x="50" y="280"/>
                </a:cxn>
                <a:cxn ang="0">
                  <a:pos x="38" y="282"/>
                </a:cxn>
                <a:cxn ang="0">
                  <a:pos x="38" y="282"/>
                </a:cxn>
                <a:cxn ang="0">
                  <a:pos x="38" y="282"/>
                </a:cxn>
                <a:cxn ang="0">
                  <a:pos x="26" y="280"/>
                </a:cxn>
                <a:cxn ang="0">
                  <a:pos x="14" y="274"/>
                </a:cxn>
                <a:cxn ang="0">
                  <a:pos x="4" y="266"/>
                </a:cxn>
                <a:cxn ang="0">
                  <a:pos x="2" y="262"/>
                </a:cxn>
                <a:cxn ang="0">
                  <a:pos x="0" y="256"/>
                </a:cxn>
                <a:cxn ang="0">
                  <a:pos x="12" y="26"/>
                </a:cxn>
                <a:cxn ang="0">
                  <a:pos x="12" y="26"/>
                </a:cxn>
                <a:cxn ang="0">
                  <a:pos x="14" y="16"/>
                </a:cxn>
                <a:cxn ang="0">
                  <a:pos x="20" y="8"/>
                </a:cxn>
                <a:cxn ang="0">
                  <a:pos x="28" y="2"/>
                </a:cxn>
                <a:cxn ang="0">
                  <a:pos x="38" y="0"/>
                </a:cxn>
                <a:cxn ang="0">
                  <a:pos x="38" y="0"/>
                </a:cxn>
                <a:cxn ang="0">
                  <a:pos x="38" y="0"/>
                </a:cxn>
                <a:cxn ang="0">
                  <a:pos x="48" y="2"/>
                </a:cxn>
                <a:cxn ang="0">
                  <a:pos x="56" y="8"/>
                </a:cxn>
                <a:cxn ang="0">
                  <a:pos x="62" y="16"/>
                </a:cxn>
                <a:cxn ang="0">
                  <a:pos x="64" y="26"/>
                </a:cxn>
                <a:cxn ang="0">
                  <a:pos x="76" y="256"/>
                </a:cxn>
              </a:cxnLst>
              <a:rect l="0" t="0" r="r" b="b"/>
              <a:pathLst>
                <a:path w="76" h="282">
                  <a:moveTo>
                    <a:pt x="76" y="256"/>
                  </a:moveTo>
                  <a:lnTo>
                    <a:pt x="76" y="256"/>
                  </a:lnTo>
                  <a:lnTo>
                    <a:pt x="74" y="262"/>
                  </a:lnTo>
                  <a:lnTo>
                    <a:pt x="72" y="266"/>
                  </a:lnTo>
                  <a:lnTo>
                    <a:pt x="62" y="274"/>
                  </a:lnTo>
                  <a:lnTo>
                    <a:pt x="50" y="280"/>
                  </a:lnTo>
                  <a:lnTo>
                    <a:pt x="38" y="282"/>
                  </a:lnTo>
                  <a:lnTo>
                    <a:pt x="38" y="282"/>
                  </a:lnTo>
                  <a:lnTo>
                    <a:pt x="38" y="282"/>
                  </a:lnTo>
                  <a:lnTo>
                    <a:pt x="26" y="280"/>
                  </a:lnTo>
                  <a:lnTo>
                    <a:pt x="14" y="274"/>
                  </a:lnTo>
                  <a:lnTo>
                    <a:pt x="4" y="266"/>
                  </a:lnTo>
                  <a:lnTo>
                    <a:pt x="2" y="262"/>
                  </a:lnTo>
                  <a:lnTo>
                    <a:pt x="0" y="256"/>
                  </a:lnTo>
                  <a:lnTo>
                    <a:pt x="12" y="26"/>
                  </a:lnTo>
                  <a:lnTo>
                    <a:pt x="12" y="26"/>
                  </a:lnTo>
                  <a:lnTo>
                    <a:pt x="14" y="16"/>
                  </a:lnTo>
                  <a:lnTo>
                    <a:pt x="20" y="8"/>
                  </a:lnTo>
                  <a:lnTo>
                    <a:pt x="28" y="2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48" y="2"/>
                  </a:lnTo>
                  <a:lnTo>
                    <a:pt x="56" y="8"/>
                  </a:lnTo>
                  <a:lnTo>
                    <a:pt x="62" y="16"/>
                  </a:lnTo>
                  <a:lnTo>
                    <a:pt x="64" y="26"/>
                  </a:lnTo>
                  <a:lnTo>
                    <a:pt x="76" y="256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11" name="그룹 152"/>
            <p:cNvGrpSpPr/>
            <p:nvPr/>
          </p:nvGrpSpPr>
          <p:grpSpPr>
            <a:xfrm>
              <a:off x="7829608" y="976313"/>
              <a:ext cx="1143000" cy="4905375"/>
              <a:chOff x="7829608" y="976313"/>
              <a:chExt cx="1143000" cy="4905375"/>
            </a:xfrm>
          </p:grpSpPr>
          <p:sp>
            <p:nvSpPr>
              <p:cNvPr id="314" name="Freeform 118"/>
              <p:cNvSpPr>
                <a:spLocks/>
              </p:cNvSpPr>
              <p:nvPr/>
            </p:nvSpPr>
            <p:spPr bwMode="auto">
              <a:xfrm>
                <a:off x="7829608" y="976313"/>
                <a:ext cx="1143000" cy="4905375"/>
              </a:xfrm>
              <a:custGeom>
                <a:avLst/>
                <a:gdLst/>
                <a:ahLst/>
                <a:cxnLst>
                  <a:cxn ang="0">
                    <a:pos x="712" y="194"/>
                  </a:cxn>
                  <a:cxn ang="0">
                    <a:pos x="690" y="182"/>
                  </a:cxn>
                  <a:cxn ang="0">
                    <a:pos x="662" y="134"/>
                  </a:cxn>
                  <a:cxn ang="0">
                    <a:pos x="642" y="52"/>
                  </a:cxn>
                  <a:cxn ang="0">
                    <a:pos x="630" y="62"/>
                  </a:cxn>
                  <a:cxn ang="0">
                    <a:pos x="620" y="50"/>
                  </a:cxn>
                  <a:cxn ang="0">
                    <a:pos x="616" y="0"/>
                  </a:cxn>
                  <a:cxn ang="0">
                    <a:pos x="608" y="58"/>
                  </a:cxn>
                  <a:cxn ang="0">
                    <a:pos x="596" y="60"/>
                  </a:cxn>
                  <a:cxn ang="0">
                    <a:pos x="582" y="84"/>
                  </a:cxn>
                  <a:cxn ang="0">
                    <a:pos x="560" y="154"/>
                  </a:cxn>
                  <a:cxn ang="0">
                    <a:pos x="530" y="190"/>
                  </a:cxn>
                  <a:cxn ang="0">
                    <a:pos x="510" y="234"/>
                  </a:cxn>
                  <a:cxn ang="0">
                    <a:pos x="476" y="330"/>
                  </a:cxn>
                  <a:cxn ang="0">
                    <a:pos x="436" y="394"/>
                  </a:cxn>
                  <a:cxn ang="0">
                    <a:pos x="410" y="452"/>
                  </a:cxn>
                  <a:cxn ang="0">
                    <a:pos x="372" y="564"/>
                  </a:cxn>
                  <a:cxn ang="0">
                    <a:pos x="326" y="650"/>
                  </a:cxn>
                  <a:cxn ang="0">
                    <a:pos x="298" y="718"/>
                  </a:cxn>
                  <a:cxn ang="0">
                    <a:pos x="262" y="838"/>
                  </a:cxn>
                  <a:cxn ang="0">
                    <a:pos x="214" y="940"/>
                  </a:cxn>
                  <a:cxn ang="0">
                    <a:pos x="188" y="1012"/>
                  </a:cxn>
                  <a:cxn ang="0">
                    <a:pos x="158" y="1134"/>
                  </a:cxn>
                  <a:cxn ang="0">
                    <a:pos x="114" y="1244"/>
                  </a:cxn>
                  <a:cxn ang="0">
                    <a:pos x="94" y="1318"/>
                  </a:cxn>
                  <a:cxn ang="0">
                    <a:pos x="74" y="1434"/>
                  </a:cxn>
                  <a:cxn ang="0">
                    <a:pos x="42" y="1542"/>
                  </a:cxn>
                  <a:cxn ang="0">
                    <a:pos x="28" y="1612"/>
                  </a:cxn>
                  <a:cxn ang="0">
                    <a:pos x="26" y="1714"/>
                  </a:cxn>
                  <a:cxn ang="0">
                    <a:pos x="10" y="1818"/>
                  </a:cxn>
                  <a:cxn ang="0">
                    <a:pos x="8" y="1878"/>
                  </a:cxn>
                  <a:cxn ang="0">
                    <a:pos x="22" y="1964"/>
                  </a:cxn>
                  <a:cxn ang="0">
                    <a:pos x="18" y="2064"/>
                  </a:cxn>
                  <a:cxn ang="0">
                    <a:pos x="24" y="2122"/>
                  </a:cxn>
                  <a:cxn ang="0">
                    <a:pos x="46" y="2198"/>
                  </a:cxn>
                  <a:cxn ang="0">
                    <a:pos x="52" y="2294"/>
                  </a:cxn>
                  <a:cxn ang="0">
                    <a:pos x="62" y="2348"/>
                  </a:cxn>
                  <a:cxn ang="0">
                    <a:pos x="92" y="2412"/>
                  </a:cxn>
                  <a:cxn ang="0">
                    <a:pos x="106" y="2504"/>
                  </a:cxn>
                  <a:cxn ang="0">
                    <a:pos x="122" y="2552"/>
                  </a:cxn>
                  <a:cxn ang="0">
                    <a:pos x="156" y="2604"/>
                  </a:cxn>
                  <a:cxn ang="0">
                    <a:pos x="178" y="2688"/>
                  </a:cxn>
                  <a:cxn ang="0">
                    <a:pos x="198" y="2730"/>
                  </a:cxn>
                  <a:cxn ang="0">
                    <a:pos x="238" y="2768"/>
                  </a:cxn>
                  <a:cxn ang="0">
                    <a:pos x="266" y="2844"/>
                  </a:cxn>
                  <a:cxn ang="0">
                    <a:pos x="290" y="2876"/>
                  </a:cxn>
                  <a:cxn ang="0">
                    <a:pos x="334" y="2898"/>
                  </a:cxn>
                  <a:cxn ang="0">
                    <a:pos x="368" y="2962"/>
                  </a:cxn>
                  <a:cxn ang="0">
                    <a:pos x="394" y="2984"/>
                  </a:cxn>
                  <a:cxn ang="0">
                    <a:pos x="440" y="2990"/>
                  </a:cxn>
                  <a:cxn ang="0">
                    <a:pos x="480" y="3038"/>
                  </a:cxn>
                  <a:cxn ang="0">
                    <a:pos x="508" y="3050"/>
                  </a:cxn>
                  <a:cxn ang="0">
                    <a:pos x="548" y="3038"/>
                  </a:cxn>
                  <a:cxn ang="0">
                    <a:pos x="586" y="3054"/>
                  </a:cxn>
                  <a:cxn ang="0">
                    <a:pos x="616" y="3090"/>
                  </a:cxn>
                  <a:cxn ang="0">
                    <a:pos x="654" y="3048"/>
                  </a:cxn>
                  <a:cxn ang="0">
                    <a:pos x="692" y="3038"/>
                  </a:cxn>
                  <a:cxn ang="0">
                    <a:pos x="720" y="226"/>
                  </a:cxn>
                </a:cxnLst>
                <a:rect l="0" t="0" r="r" b="b"/>
                <a:pathLst>
                  <a:path w="720" h="3090">
                    <a:moveTo>
                      <a:pt x="720" y="226"/>
                    </a:moveTo>
                    <a:lnTo>
                      <a:pt x="720" y="226"/>
                    </a:lnTo>
                    <a:lnTo>
                      <a:pt x="712" y="194"/>
                    </a:lnTo>
                    <a:lnTo>
                      <a:pt x="712" y="194"/>
                    </a:lnTo>
                    <a:lnTo>
                      <a:pt x="700" y="190"/>
                    </a:lnTo>
                    <a:lnTo>
                      <a:pt x="690" y="182"/>
                    </a:lnTo>
                    <a:lnTo>
                      <a:pt x="680" y="170"/>
                    </a:lnTo>
                    <a:lnTo>
                      <a:pt x="670" y="154"/>
                    </a:lnTo>
                    <a:lnTo>
                      <a:pt x="662" y="134"/>
                    </a:lnTo>
                    <a:lnTo>
                      <a:pt x="654" y="112"/>
                    </a:lnTo>
                    <a:lnTo>
                      <a:pt x="648" y="84"/>
                    </a:lnTo>
                    <a:lnTo>
                      <a:pt x="642" y="52"/>
                    </a:lnTo>
                    <a:lnTo>
                      <a:pt x="642" y="52"/>
                    </a:lnTo>
                    <a:lnTo>
                      <a:pt x="636" y="60"/>
                    </a:lnTo>
                    <a:lnTo>
                      <a:pt x="630" y="62"/>
                    </a:lnTo>
                    <a:lnTo>
                      <a:pt x="626" y="62"/>
                    </a:lnTo>
                    <a:lnTo>
                      <a:pt x="622" y="58"/>
                    </a:lnTo>
                    <a:lnTo>
                      <a:pt x="620" y="50"/>
                    </a:lnTo>
                    <a:lnTo>
                      <a:pt x="618" y="36"/>
                    </a:lnTo>
                    <a:lnTo>
                      <a:pt x="616" y="0"/>
                    </a:lnTo>
                    <a:lnTo>
                      <a:pt x="616" y="0"/>
                    </a:lnTo>
                    <a:lnTo>
                      <a:pt x="614" y="36"/>
                    </a:lnTo>
                    <a:lnTo>
                      <a:pt x="612" y="50"/>
                    </a:lnTo>
                    <a:lnTo>
                      <a:pt x="608" y="58"/>
                    </a:lnTo>
                    <a:lnTo>
                      <a:pt x="604" y="62"/>
                    </a:lnTo>
                    <a:lnTo>
                      <a:pt x="600" y="62"/>
                    </a:lnTo>
                    <a:lnTo>
                      <a:pt x="596" y="60"/>
                    </a:lnTo>
                    <a:lnTo>
                      <a:pt x="588" y="52"/>
                    </a:lnTo>
                    <a:lnTo>
                      <a:pt x="588" y="52"/>
                    </a:lnTo>
                    <a:lnTo>
                      <a:pt x="582" y="84"/>
                    </a:lnTo>
                    <a:lnTo>
                      <a:pt x="576" y="112"/>
                    </a:lnTo>
                    <a:lnTo>
                      <a:pt x="568" y="134"/>
                    </a:lnTo>
                    <a:lnTo>
                      <a:pt x="560" y="154"/>
                    </a:lnTo>
                    <a:lnTo>
                      <a:pt x="552" y="170"/>
                    </a:lnTo>
                    <a:lnTo>
                      <a:pt x="542" y="182"/>
                    </a:lnTo>
                    <a:lnTo>
                      <a:pt x="530" y="190"/>
                    </a:lnTo>
                    <a:lnTo>
                      <a:pt x="520" y="194"/>
                    </a:lnTo>
                    <a:lnTo>
                      <a:pt x="520" y="194"/>
                    </a:lnTo>
                    <a:lnTo>
                      <a:pt x="510" y="234"/>
                    </a:lnTo>
                    <a:lnTo>
                      <a:pt x="500" y="270"/>
                    </a:lnTo>
                    <a:lnTo>
                      <a:pt x="488" y="302"/>
                    </a:lnTo>
                    <a:lnTo>
                      <a:pt x="476" y="330"/>
                    </a:lnTo>
                    <a:lnTo>
                      <a:pt x="464" y="354"/>
                    </a:lnTo>
                    <a:lnTo>
                      <a:pt x="450" y="376"/>
                    </a:lnTo>
                    <a:lnTo>
                      <a:pt x="436" y="394"/>
                    </a:lnTo>
                    <a:lnTo>
                      <a:pt x="420" y="408"/>
                    </a:lnTo>
                    <a:lnTo>
                      <a:pt x="420" y="408"/>
                    </a:lnTo>
                    <a:lnTo>
                      <a:pt x="410" y="452"/>
                    </a:lnTo>
                    <a:lnTo>
                      <a:pt x="398" y="492"/>
                    </a:lnTo>
                    <a:lnTo>
                      <a:pt x="386" y="530"/>
                    </a:lnTo>
                    <a:lnTo>
                      <a:pt x="372" y="564"/>
                    </a:lnTo>
                    <a:lnTo>
                      <a:pt x="358" y="596"/>
                    </a:lnTo>
                    <a:lnTo>
                      <a:pt x="342" y="624"/>
                    </a:lnTo>
                    <a:lnTo>
                      <a:pt x="326" y="650"/>
                    </a:lnTo>
                    <a:lnTo>
                      <a:pt x="308" y="672"/>
                    </a:lnTo>
                    <a:lnTo>
                      <a:pt x="308" y="672"/>
                    </a:lnTo>
                    <a:lnTo>
                      <a:pt x="298" y="718"/>
                    </a:lnTo>
                    <a:lnTo>
                      <a:pt x="288" y="760"/>
                    </a:lnTo>
                    <a:lnTo>
                      <a:pt x="274" y="800"/>
                    </a:lnTo>
                    <a:lnTo>
                      <a:pt x="262" y="838"/>
                    </a:lnTo>
                    <a:lnTo>
                      <a:pt x="246" y="874"/>
                    </a:lnTo>
                    <a:lnTo>
                      <a:pt x="230" y="908"/>
                    </a:lnTo>
                    <a:lnTo>
                      <a:pt x="214" y="940"/>
                    </a:lnTo>
                    <a:lnTo>
                      <a:pt x="196" y="968"/>
                    </a:lnTo>
                    <a:lnTo>
                      <a:pt x="196" y="968"/>
                    </a:lnTo>
                    <a:lnTo>
                      <a:pt x="188" y="1012"/>
                    </a:lnTo>
                    <a:lnTo>
                      <a:pt x="178" y="1056"/>
                    </a:lnTo>
                    <a:lnTo>
                      <a:pt x="168" y="1096"/>
                    </a:lnTo>
                    <a:lnTo>
                      <a:pt x="158" y="1134"/>
                    </a:lnTo>
                    <a:lnTo>
                      <a:pt x="144" y="1172"/>
                    </a:lnTo>
                    <a:lnTo>
                      <a:pt x="130" y="1208"/>
                    </a:lnTo>
                    <a:lnTo>
                      <a:pt x="114" y="1244"/>
                    </a:lnTo>
                    <a:lnTo>
                      <a:pt x="96" y="1278"/>
                    </a:lnTo>
                    <a:lnTo>
                      <a:pt x="96" y="1278"/>
                    </a:lnTo>
                    <a:lnTo>
                      <a:pt x="94" y="1318"/>
                    </a:lnTo>
                    <a:lnTo>
                      <a:pt x="88" y="1356"/>
                    </a:lnTo>
                    <a:lnTo>
                      <a:pt x="82" y="1396"/>
                    </a:lnTo>
                    <a:lnTo>
                      <a:pt x="74" y="1434"/>
                    </a:lnTo>
                    <a:lnTo>
                      <a:pt x="64" y="1470"/>
                    </a:lnTo>
                    <a:lnTo>
                      <a:pt x="54" y="1506"/>
                    </a:lnTo>
                    <a:lnTo>
                      <a:pt x="42" y="1542"/>
                    </a:lnTo>
                    <a:lnTo>
                      <a:pt x="28" y="1578"/>
                    </a:lnTo>
                    <a:lnTo>
                      <a:pt x="28" y="1578"/>
                    </a:lnTo>
                    <a:lnTo>
                      <a:pt x="28" y="1612"/>
                    </a:lnTo>
                    <a:lnTo>
                      <a:pt x="30" y="1646"/>
                    </a:lnTo>
                    <a:lnTo>
                      <a:pt x="28" y="1680"/>
                    </a:lnTo>
                    <a:lnTo>
                      <a:pt x="26" y="1714"/>
                    </a:lnTo>
                    <a:lnTo>
                      <a:pt x="22" y="1748"/>
                    </a:lnTo>
                    <a:lnTo>
                      <a:pt x="16" y="1782"/>
                    </a:lnTo>
                    <a:lnTo>
                      <a:pt x="10" y="1818"/>
                    </a:lnTo>
                    <a:lnTo>
                      <a:pt x="0" y="1852"/>
                    </a:lnTo>
                    <a:lnTo>
                      <a:pt x="0" y="1852"/>
                    </a:lnTo>
                    <a:lnTo>
                      <a:pt x="8" y="1878"/>
                    </a:lnTo>
                    <a:lnTo>
                      <a:pt x="16" y="1906"/>
                    </a:lnTo>
                    <a:lnTo>
                      <a:pt x="20" y="1934"/>
                    </a:lnTo>
                    <a:lnTo>
                      <a:pt x="22" y="1964"/>
                    </a:lnTo>
                    <a:lnTo>
                      <a:pt x="22" y="1996"/>
                    </a:lnTo>
                    <a:lnTo>
                      <a:pt x="22" y="2028"/>
                    </a:lnTo>
                    <a:lnTo>
                      <a:pt x="18" y="2064"/>
                    </a:lnTo>
                    <a:lnTo>
                      <a:pt x="14" y="2100"/>
                    </a:lnTo>
                    <a:lnTo>
                      <a:pt x="14" y="2100"/>
                    </a:lnTo>
                    <a:lnTo>
                      <a:pt x="24" y="2122"/>
                    </a:lnTo>
                    <a:lnTo>
                      <a:pt x="34" y="2144"/>
                    </a:lnTo>
                    <a:lnTo>
                      <a:pt x="40" y="2170"/>
                    </a:lnTo>
                    <a:lnTo>
                      <a:pt x="46" y="2198"/>
                    </a:lnTo>
                    <a:lnTo>
                      <a:pt x="50" y="2228"/>
                    </a:lnTo>
                    <a:lnTo>
                      <a:pt x="52" y="2260"/>
                    </a:lnTo>
                    <a:lnTo>
                      <a:pt x="52" y="2294"/>
                    </a:lnTo>
                    <a:lnTo>
                      <a:pt x="50" y="2330"/>
                    </a:lnTo>
                    <a:lnTo>
                      <a:pt x="50" y="2330"/>
                    </a:lnTo>
                    <a:lnTo>
                      <a:pt x="62" y="2348"/>
                    </a:lnTo>
                    <a:lnTo>
                      <a:pt x="74" y="2366"/>
                    </a:lnTo>
                    <a:lnTo>
                      <a:pt x="84" y="2388"/>
                    </a:lnTo>
                    <a:lnTo>
                      <a:pt x="92" y="2412"/>
                    </a:lnTo>
                    <a:lnTo>
                      <a:pt x="98" y="2440"/>
                    </a:lnTo>
                    <a:lnTo>
                      <a:pt x="102" y="2470"/>
                    </a:lnTo>
                    <a:lnTo>
                      <a:pt x="106" y="2504"/>
                    </a:lnTo>
                    <a:lnTo>
                      <a:pt x="106" y="2540"/>
                    </a:lnTo>
                    <a:lnTo>
                      <a:pt x="106" y="2540"/>
                    </a:lnTo>
                    <a:lnTo>
                      <a:pt x="122" y="2552"/>
                    </a:lnTo>
                    <a:lnTo>
                      <a:pt x="134" y="2566"/>
                    </a:lnTo>
                    <a:lnTo>
                      <a:pt x="146" y="2584"/>
                    </a:lnTo>
                    <a:lnTo>
                      <a:pt x="156" y="2604"/>
                    </a:lnTo>
                    <a:lnTo>
                      <a:pt x="166" y="2628"/>
                    </a:lnTo>
                    <a:lnTo>
                      <a:pt x="172" y="2658"/>
                    </a:lnTo>
                    <a:lnTo>
                      <a:pt x="178" y="2688"/>
                    </a:lnTo>
                    <a:lnTo>
                      <a:pt x="182" y="2724"/>
                    </a:lnTo>
                    <a:lnTo>
                      <a:pt x="182" y="2724"/>
                    </a:lnTo>
                    <a:lnTo>
                      <a:pt x="198" y="2730"/>
                    </a:lnTo>
                    <a:lnTo>
                      <a:pt x="212" y="2738"/>
                    </a:lnTo>
                    <a:lnTo>
                      <a:pt x="226" y="2752"/>
                    </a:lnTo>
                    <a:lnTo>
                      <a:pt x="238" y="2768"/>
                    </a:lnTo>
                    <a:lnTo>
                      <a:pt x="248" y="2788"/>
                    </a:lnTo>
                    <a:lnTo>
                      <a:pt x="258" y="2814"/>
                    </a:lnTo>
                    <a:lnTo>
                      <a:pt x="266" y="2844"/>
                    </a:lnTo>
                    <a:lnTo>
                      <a:pt x="274" y="2876"/>
                    </a:lnTo>
                    <a:lnTo>
                      <a:pt x="274" y="2876"/>
                    </a:lnTo>
                    <a:lnTo>
                      <a:pt x="290" y="2876"/>
                    </a:lnTo>
                    <a:lnTo>
                      <a:pt x="306" y="2878"/>
                    </a:lnTo>
                    <a:lnTo>
                      <a:pt x="320" y="2886"/>
                    </a:lnTo>
                    <a:lnTo>
                      <a:pt x="334" y="2898"/>
                    </a:lnTo>
                    <a:lnTo>
                      <a:pt x="346" y="2914"/>
                    </a:lnTo>
                    <a:lnTo>
                      <a:pt x="358" y="2936"/>
                    </a:lnTo>
                    <a:lnTo>
                      <a:pt x="368" y="2962"/>
                    </a:lnTo>
                    <a:lnTo>
                      <a:pt x="378" y="2992"/>
                    </a:lnTo>
                    <a:lnTo>
                      <a:pt x="378" y="2992"/>
                    </a:lnTo>
                    <a:lnTo>
                      <a:pt x="394" y="2984"/>
                    </a:lnTo>
                    <a:lnTo>
                      <a:pt x="410" y="2982"/>
                    </a:lnTo>
                    <a:lnTo>
                      <a:pt x="426" y="2984"/>
                    </a:lnTo>
                    <a:lnTo>
                      <a:pt x="440" y="2990"/>
                    </a:lnTo>
                    <a:lnTo>
                      <a:pt x="454" y="3002"/>
                    </a:lnTo>
                    <a:lnTo>
                      <a:pt x="468" y="3018"/>
                    </a:lnTo>
                    <a:lnTo>
                      <a:pt x="480" y="3038"/>
                    </a:lnTo>
                    <a:lnTo>
                      <a:pt x="492" y="3064"/>
                    </a:lnTo>
                    <a:lnTo>
                      <a:pt x="492" y="3064"/>
                    </a:lnTo>
                    <a:lnTo>
                      <a:pt x="508" y="3050"/>
                    </a:lnTo>
                    <a:lnTo>
                      <a:pt x="524" y="3042"/>
                    </a:lnTo>
                    <a:lnTo>
                      <a:pt x="540" y="3038"/>
                    </a:lnTo>
                    <a:lnTo>
                      <a:pt x="548" y="3038"/>
                    </a:lnTo>
                    <a:lnTo>
                      <a:pt x="556" y="3038"/>
                    </a:lnTo>
                    <a:lnTo>
                      <a:pt x="570" y="3044"/>
                    </a:lnTo>
                    <a:lnTo>
                      <a:pt x="586" y="3054"/>
                    </a:lnTo>
                    <a:lnTo>
                      <a:pt x="600" y="3070"/>
                    </a:lnTo>
                    <a:lnTo>
                      <a:pt x="616" y="3090"/>
                    </a:lnTo>
                    <a:lnTo>
                      <a:pt x="616" y="3090"/>
                    </a:lnTo>
                    <a:lnTo>
                      <a:pt x="628" y="3072"/>
                    </a:lnTo>
                    <a:lnTo>
                      <a:pt x="642" y="3058"/>
                    </a:lnTo>
                    <a:lnTo>
                      <a:pt x="654" y="3048"/>
                    </a:lnTo>
                    <a:lnTo>
                      <a:pt x="666" y="3040"/>
                    </a:lnTo>
                    <a:lnTo>
                      <a:pt x="680" y="3038"/>
                    </a:lnTo>
                    <a:lnTo>
                      <a:pt x="692" y="3038"/>
                    </a:lnTo>
                    <a:lnTo>
                      <a:pt x="706" y="3042"/>
                    </a:lnTo>
                    <a:lnTo>
                      <a:pt x="720" y="3048"/>
                    </a:lnTo>
                    <a:lnTo>
                      <a:pt x="720" y="226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3"/>
                  </a:gs>
                  <a:gs pos="85000">
                    <a:schemeClr val="accent4"/>
                  </a:gs>
                </a:gsLst>
                <a:lin ang="8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15" name="Freeform 119"/>
              <p:cNvSpPr>
                <a:spLocks/>
              </p:cNvSpPr>
              <p:nvPr/>
            </p:nvSpPr>
            <p:spPr bwMode="auto">
              <a:xfrm>
                <a:off x="8807508" y="976313"/>
                <a:ext cx="165100" cy="4905375"/>
              </a:xfrm>
              <a:custGeom>
                <a:avLst/>
                <a:gdLst/>
                <a:ahLst/>
                <a:cxnLst>
                  <a:cxn ang="0">
                    <a:pos x="104" y="228"/>
                  </a:cxn>
                  <a:cxn ang="0">
                    <a:pos x="104" y="228"/>
                  </a:cxn>
                  <a:cxn ang="0">
                    <a:pos x="96" y="194"/>
                  </a:cxn>
                  <a:cxn ang="0">
                    <a:pos x="96" y="194"/>
                  </a:cxn>
                  <a:cxn ang="0">
                    <a:pos x="84" y="190"/>
                  </a:cxn>
                  <a:cxn ang="0">
                    <a:pos x="74" y="182"/>
                  </a:cxn>
                  <a:cxn ang="0">
                    <a:pos x="64" y="170"/>
                  </a:cxn>
                  <a:cxn ang="0">
                    <a:pos x="54" y="154"/>
                  </a:cxn>
                  <a:cxn ang="0">
                    <a:pos x="46" y="134"/>
                  </a:cxn>
                  <a:cxn ang="0">
                    <a:pos x="38" y="112"/>
                  </a:cxn>
                  <a:cxn ang="0">
                    <a:pos x="32" y="84"/>
                  </a:cxn>
                  <a:cxn ang="0">
                    <a:pos x="26" y="52"/>
                  </a:cxn>
                  <a:cxn ang="0">
                    <a:pos x="26" y="52"/>
                  </a:cxn>
                  <a:cxn ang="0">
                    <a:pos x="20" y="60"/>
                  </a:cxn>
                  <a:cxn ang="0">
                    <a:pos x="14" y="62"/>
                  </a:cxn>
                  <a:cxn ang="0">
                    <a:pos x="10" y="62"/>
                  </a:cxn>
                  <a:cxn ang="0">
                    <a:pos x="6" y="58"/>
                  </a:cxn>
                  <a:cxn ang="0">
                    <a:pos x="2" y="50"/>
                  </a:cxn>
                  <a:cxn ang="0">
                    <a:pos x="0" y="36"/>
                  </a:cxn>
                  <a:cxn ang="0">
                    <a:pos x="0" y="0"/>
                  </a:cxn>
                  <a:cxn ang="0">
                    <a:pos x="0" y="3090"/>
                  </a:cxn>
                  <a:cxn ang="0">
                    <a:pos x="0" y="3090"/>
                  </a:cxn>
                  <a:cxn ang="0">
                    <a:pos x="12" y="3072"/>
                  </a:cxn>
                  <a:cxn ang="0">
                    <a:pos x="24" y="3058"/>
                  </a:cxn>
                  <a:cxn ang="0">
                    <a:pos x="38" y="3048"/>
                  </a:cxn>
                  <a:cxn ang="0">
                    <a:pos x="50" y="3040"/>
                  </a:cxn>
                  <a:cxn ang="0">
                    <a:pos x="64" y="3038"/>
                  </a:cxn>
                  <a:cxn ang="0">
                    <a:pos x="76" y="3038"/>
                  </a:cxn>
                  <a:cxn ang="0">
                    <a:pos x="90" y="3042"/>
                  </a:cxn>
                  <a:cxn ang="0">
                    <a:pos x="104" y="3048"/>
                  </a:cxn>
                  <a:cxn ang="0">
                    <a:pos x="104" y="228"/>
                  </a:cxn>
                </a:cxnLst>
                <a:rect l="0" t="0" r="r" b="b"/>
                <a:pathLst>
                  <a:path w="104" h="3090">
                    <a:moveTo>
                      <a:pt x="104" y="228"/>
                    </a:moveTo>
                    <a:lnTo>
                      <a:pt x="104" y="228"/>
                    </a:lnTo>
                    <a:lnTo>
                      <a:pt x="96" y="194"/>
                    </a:lnTo>
                    <a:lnTo>
                      <a:pt x="96" y="194"/>
                    </a:lnTo>
                    <a:lnTo>
                      <a:pt x="84" y="190"/>
                    </a:lnTo>
                    <a:lnTo>
                      <a:pt x="74" y="182"/>
                    </a:lnTo>
                    <a:lnTo>
                      <a:pt x="64" y="170"/>
                    </a:lnTo>
                    <a:lnTo>
                      <a:pt x="54" y="154"/>
                    </a:lnTo>
                    <a:lnTo>
                      <a:pt x="46" y="134"/>
                    </a:lnTo>
                    <a:lnTo>
                      <a:pt x="38" y="112"/>
                    </a:lnTo>
                    <a:lnTo>
                      <a:pt x="32" y="84"/>
                    </a:lnTo>
                    <a:lnTo>
                      <a:pt x="26" y="52"/>
                    </a:lnTo>
                    <a:lnTo>
                      <a:pt x="26" y="52"/>
                    </a:lnTo>
                    <a:lnTo>
                      <a:pt x="20" y="60"/>
                    </a:lnTo>
                    <a:lnTo>
                      <a:pt x="14" y="62"/>
                    </a:lnTo>
                    <a:lnTo>
                      <a:pt x="10" y="62"/>
                    </a:lnTo>
                    <a:lnTo>
                      <a:pt x="6" y="58"/>
                    </a:lnTo>
                    <a:lnTo>
                      <a:pt x="2" y="50"/>
                    </a:lnTo>
                    <a:lnTo>
                      <a:pt x="0" y="36"/>
                    </a:lnTo>
                    <a:lnTo>
                      <a:pt x="0" y="0"/>
                    </a:lnTo>
                    <a:lnTo>
                      <a:pt x="0" y="3090"/>
                    </a:lnTo>
                    <a:lnTo>
                      <a:pt x="0" y="3090"/>
                    </a:lnTo>
                    <a:lnTo>
                      <a:pt x="12" y="3072"/>
                    </a:lnTo>
                    <a:lnTo>
                      <a:pt x="24" y="3058"/>
                    </a:lnTo>
                    <a:lnTo>
                      <a:pt x="38" y="3048"/>
                    </a:lnTo>
                    <a:lnTo>
                      <a:pt x="50" y="3040"/>
                    </a:lnTo>
                    <a:lnTo>
                      <a:pt x="64" y="3038"/>
                    </a:lnTo>
                    <a:lnTo>
                      <a:pt x="76" y="3038"/>
                    </a:lnTo>
                    <a:lnTo>
                      <a:pt x="90" y="3042"/>
                    </a:lnTo>
                    <a:lnTo>
                      <a:pt x="104" y="3048"/>
                    </a:lnTo>
                    <a:lnTo>
                      <a:pt x="104" y="228"/>
                    </a:lnTo>
                    <a:close/>
                  </a:path>
                </a:pathLst>
              </a:custGeom>
              <a:gradFill>
                <a:gsLst>
                  <a:gs pos="36000">
                    <a:schemeClr val="accent3"/>
                  </a:gs>
                  <a:gs pos="92000">
                    <a:schemeClr val="accent4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312" name="Freeform 120"/>
            <p:cNvSpPr>
              <a:spLocks/>
            </p:cNvSpPr>
            <p:nvPr/>
          </p:nvSpPr>
          <p:spPr bwMode="auto">
            <a:xfrm>
              <a:off x="7850550" y="1096963"/>
              <a:ext cx="1123950" cy="4756150"/>
            </a:xfrm>
            <a:custGeom>
              <a:avLst/>
              <a:gdLst/>
              <a:ahLst/>
              <a:cxnLst>
                <a:cxn ang="0">
                  <a:pos x="620" y="2904"/>
                </a:cxn>
                <a:cxn ang="0">
                  <a:pos x="708" y="2724"/>
                </a:cxn>
                <a:cxn ang="0">
                  <a:pos x="620" y="2776"/>
                </a:cxn>
                <a:cxn ang="0">
                  <a:pos x="708" y="2528"/>
                </a:cxn>
                <a:cxn ang="0">
                  <a:pos x="618" y="2582"/>
                </a:cxn>
                <a:cxn ang="0">
                  <a:pos x="708" y="2332"/>
                </a:cxn>
                <a:cxn ang="0">
                  <a:pos x="616" y="2388"/>
                </a:cxn>
                <a:cxn ang="0">
                  <a:pos x="708" y="2116"/>
                </a:cxn>
                <a:cxn ang="0">
                  <a:pos x="616" y="2176"/>
                </a:cxn>
                <a:cxn ang="0">
                  <a:pos x="708" y="1848"/>
                </a:cxn>
                <a:cxn ang="0">
                  <a:pos x="614" y="1914"/>
                </a:cxn>
                <a:cxn ang="0">
                  <a:pos x="686" y="1560"/>
                </a:cxn>
                <a:cxn ang="0">
                  <a:pos x="624" y="1606"/>
                </a:cxn>
                <a:cxn ang="0">
                  <a:pos x="670" y="1212"/>
                </a:cxn>
                <a:cxn ang="0">
                  <a:pos x="620" y="1252"/>
                </a:cxn>
                <a:cxn ang="0">
                  <a:pos x="654" y="866"/>
                </a:cxn>
                <a:cxn ang="0">
                  <a:pos x="616" y="898"/>
                </a:cxn>
                <a:cxn ang="0">
                  <a:pos x="636" y="524"/>
                </a:cxn>
                <a:cxn ang="0">
                  <a:pos x="630" y="520"/>
                </a:cxn>
                <a:cxn ang="0">
                  <a:pos x="596" y="546"/>
                </a:cxn>
                <a:cxn ang="0">
                  <a:pos x="446" y="368"/>
                </a:cxn>
                <a:cxn ang="0">
                  <a:pos x="428" y="358"/>
                </a:cxn>
                <a:cxn ang="0">
                  <a:pos x="584" y="538"/>
                </a:cxn>
                <a:cxn ang="0">
                  <a:pos x="578" y="882"/>
                </a:cxn>
                <a:cxn ang="0">
                  <a:pos x="316" y="608"/>
                </a:cxn>
                <a:cxn ang="0">
                  <a:pos x="346" y="648"/>
                </a:cxn>
                <a:cxn ang="0">
                  <a:pos x="598" y="908"/>
                </a:cxn>
                <a:cxn ang="0">
                  <a:pos x="400" y="1074"/>
                </a:cxn>
                <a:cxn ang="0">
                  <a:pos x="192" y="886"/>
                </a:cxn>
                <a:cxn ang="0">
                  <a:pos x="536" y="1212"/>
                </a:cxn>
                <a:cxn ang="0">
                  <a:pos x="582" y="1606"/>
                </a:cxn>
                <a:cxn ang="0">
                  <a:pos x="178" y="1254"/>
                </a:cxn>
                <a:cxn ang="0">
                  <a:pos x="140" y="1232"/>
                </a:cxn>
                <a:cxn ang="0">
                  <a:pos x="554" y="1588"/>
                </a:cxn>
                <a:cxn ang="0">
                  <a:pos x="552" y="1880"/>
                </a:cxn>
                <a:cxn ang="0">
                  <a:pos x="82" y="1522"/>
                </a:cxn>
                <a:cxn ang="0">
                  <a:pos x="114" y="1556"/>
                </a:cxn>
                <a:cxn ang="0">
                  <a:pos x="578" y="1906"/>
                </a:cxn>
                <a:cxn ang="0">
                  <a:pos x="512" y="2114"/>
                </a:cxn>
                <a:cxn ang="0">
                  <a:pos x="0" y="1754"/>
                </a:cxn>
                <a:cxn ang="0">
                  <a:pos x="300" y="1972"/>
                </a:cxn>
                <a:cxn ang="0">
                  <a:pos x="590" y="2388"/>
                </a:cxn>
                <a:cxn ang="0">
                  <a:pos x="108" y="2054"/>
                </a:cxn>
                <a:cxn ang="0">
                  <a:pos x="38" y="2014"/>
                </a:cxn>
                <a:cxn ang="0">
                  <a:pos x="548" y="2364"/>
                </a:cxn>
                <a:cxn ang="0">
                  <a:pos x="554" y="2556"/>
                </a:cxn>
                <a:cxn ang="0">
                  <a:pos x="102" y="2254"/>
                </a:cxn>
                <a:cxn ang="0">
                  <a:pos x="134" y="2284"/>
                </a:cxn>
                <a:cxn ang="0">
                  <a:pos x="578" y="2578"/>
                </a:cxn>
                <a:cxn ang="0">
                  <a:pos x="526" y="2732"/>
                </a:cxn>
                <a:cxn ang="0">
                  <a:pos x="94" y="2448"/>
                </a:cxn>
                <a:cxn ang="0">
                  <a:pos x="346" y="2622"/>
                </a:cxn>
                <a:cxn ang="0">
                  <a:pos x="586" y="2904"/>
                </a:cxn>
                <a:cxn ang="0">
                  <a:pos x="240" y="2672"/>
                </a:cxn>
                <a:cxn ang="0">
                  <a:pos x="188" y="2646"/>
                </a:cxn>
                <a:cxn ang="0">
                  <a:pos x="562" y="2892"/>
                </a:cxn>
                <a:cxn ang="0">
                  <a:pos x="622" y="2904"/>
                </a:cxn>
              </a:cxnLst>
              <a:rect l="0" t="0" r="r" b="b"/>
              <a:pathLst>
                <a:path w="708" h="2996">
                  <a:moveTo>
                    <a:pt x="708" y="2842"/>
                  </a:moveTo>
                  <a:lnTo>
                    <a:pt x="708" y="2842"/>
                  </a:lnTo>
                  <a:lnTo>
                    <a:pt x="668" y="2868"/>
                  </a:lnTo>
                  <a:lnTo>
                    <a:pt x="668" y="2868"/>
                  </a:lnTo>
                  <a:lnTo>
                    <a:pt x="642" y="2886"/>
                  </a:lnTo>
                  <a:lnTo>
                    <a:pt x="642" y="2886"/>
                  </a:lnTo>
                  <a:lnTo>
                    <a:pt x="622" y="2902"/>
                  </a:lnTo>
                  <a:lnTo>
                    <a:pt x="622" y="2902"/>
                  </a:lnTo>
                  <a:lnTo>
                    <a:pt x="620" y="2904"/>
                  </a:lnTo>
                  <a:lnTo>
                    <a:pt x="620" y="2780"/>
                  </a:lnTo>
                  <a:lnTo>
                    <a:pt x="620" y="2780"/>
                  </a:lnTo>
                  <a:lnTo>
                    <a:pt x="626" y="2776"/>
                  </a:lnTo>
                  <a:lnTo>
                    <a:pt x="626" y="2776"/>
                  </a:lnTo>
                  <a:lnTo>
                    <a:pt x="652" y="2760"/>
                  </a:lnTo>
                  <a:lnTo>
                    <a:pt x="652" y="2760"/>
                  </a:lnTo>
                  <a:lnTo>
                    <a:pt x="686" y="2738"/>
                  </a:lnTo>
                  <a:lnTo>
                    <a:pt x="686" y="2738"/>
                  </a:lnTo>
                  <a:lnTo>
                    <a:pt x="708" y="2724"/>
                  </a:lnTo>
                  <a:lnTo>
                    <a:pt x="708" y="2714"/>
                  </a:lnTo>
                  <a:lnTo>
                    <a:pt x="708" y="2714"/>
                  </a:lnTo>
                  <a:lnTo>
                    <a:pt x="680" y="2732"/>
                  </a:lnTo>
                  <a:lnTo>
                    <a:pt x="680" y="2732"/>
                  </a:lnTo>
                  <a:lnTo>
                    <a:pt x="648" y="2754"/>
                  </a:lnTo>
                  <a:lnTo>
                    <a:pt x="648" y="2754"/>
                  </a:lnTo>
                  <a:lnTo>
                    <a:pt x="624" y="2772"/>
                  </a:lnTo>
                  <a:lnTo>
                    <a:pt x="624" y="2772"/>
                  </a:lnTo>
                  <a:lnTo>
                    <a:pt x="620" y="2776"/>
                  </a:lnTo>
                  <a:lnTo>
                    <a:pt x="618" y="2584"/>
                  </a:lnTo>
                  <a:lnTo>
                    <a:pt x="618" y="2584"/>
                  </a:lnTo>
                  <a:lnTo>
                    <a:pt x="628" y="2578"/>
                  </a:lnTo>
                  <a:lnTo>
                    <a:pt x="628" y="2578"/>
                  </a:lnTo>
                  <a:lnTo>
                    <a:pt x="656" y="2562"/>
                  </a:lnTo>
                  <a:lnTo>
                    <a:pt x="656" y="2562"/>
                  </a:lnTo>
                  <a:lnTo>
                    <a:pt x="692" y="2538"/>
                  </a:lnTo>
                  <a:lnTo>
                    <a:pt x="692" y="2538"/>
                  </a:lnTo>
                  <a:lnTo>
                    <a:pt x="708" y="2528"/>
                  </a:lnTo>
                  <a:lnTo>
                    <a:pt x="708" y="2518"/>
                  </a:lnTo>
                  <a:lnTo>
                    <a:pt x="708" y="2518"/>
                  </a:lnTo>
                  <a:lnTo>
                    <a:pt x="688" y="2532"/>
                  </a:lnTo>
                  <a:lnTo>
                    <a:pt x="688" y="2532"/>
                  </a:lnTo>
                  <a:lnTo>
                    <a:pt x="652" y="2556"/>
                  </a:lnTo>
                  <a:lnTo>
                    <a:pt x="652" y="2556"/>
                  </a:lnTo>
                  <a:lnTo>
                    <a:pt x="626" y="2576"/>
                  </a:lnTo>
                  <a:lnTo>
                    <a:pt x="626" y="2576"/>
                  </a:lnTo>
                  <a:lnTo>
                    <a:pt x="618" y="2582"/>
                  </a:lnTo>
                  <a:lnTo>
                    <a:pt x="616" y="2390"/>
                  </a:lnTo>
                  <a:lnTo>
                    <a:pt x="616" y="2390"/>
                  </a:lnTo>
                  <a:lnTo>
                    <a:pt x="630" y="2382"/>
                  </a:lnTo>
                  <a:lnTo>
                    <a:pt x="630" y="2382"/>
                  </a:lnTo>
                  <a:lnTo>
                    <a:pt x="660" y="2364"/>
                  </a:lnTo>
                  <a:lnTo>
                    <a:pt x="660" y="2364"/>
                  </a:lnTo>
                  <a:lnTo>
                    <a:pt x="698" y="2338"/>
                  </a:lnTo>
                  <a:lnTo>
                    <a:pt x="698" y="2338"/>
                  </a:lnTo>
                  <a:lnTo>
                    <a:pt x="708" y="2332"/>
                  </a:lnTo>
                  <a:lnTo>
                    <a:pt x="708" y="2322"/>
                  </a:lnTo>
                  <a:lnTo>
                    <a:pt x="708" y="2322"/>
                  </a:lnTo>
                  <a:lnTo>
                    <a:pt x="694" y="2332"/>
                  </a:lnTo>
                  <a:lnTo>
                    <a:pt x="694" y="2332"/>
                  </a:lnTo>
                  <a:lnTo>
                    <a:pt x="656" y="2358"/>
                  </a:lnTo>
                  <a:lnTo>
                    <a:pt x="656" y="2358"/>
                  </a:lnTo>
                  <a:lnTo>
                    <a:pt x="628" y="2380"/>
                  </a:lnTo>
                  <a:lnTo>
                    <a:pt x="628" y="2380"/>
                  </a:lnTo>
                  <a:lnTo>
                    <a:pt x="616" y="2388"/>
                  </a:lnTo>
                  <a:lnTo>
                    <a:pt x="616" y="2178"/>
                  </a:lnTo>
                  <a:lnTo>
                    <a:pt x="616" y="2178"/>
                  </a:lnTo>
                  <a:lnTo>
                    <a:pt x="630" y="2168"/>
                  </a:lnTo>
                  <a:lnTo>
                    <a:pt x="630" y="2168"/>
                  </a:lnTo>
                  <a:lnTo>
                    <a:pt x="660" y="2148"/>
                  </a:lnTo>
                  <a:lnTo>
                    <a:pt x="660" y="2148"/>
                  </a:lnTo>
                  <a:lnTo>
                    <a:pt x="700" y="2122"/>
                  </a:lnTo>
                  <a:lnTo>
                    <a:pt x="700" y="2122"/>
                  </a:lnTo>
                  <a:lnTo>
                    <a:pt x="708" y="2116"/>
                  </a:lnTo>
                  <a:lnTo>
                    <a:pt x="708" y="2106"/>
                  </a:lnTo>
                  <a:lnTo>
                    <a:pt x="708" y="2106"/>
                  </a:lnTo>
                  <a:lnTo>
                    <a:pt x="696" y="2114"/>
                  </a:lnTo>
                  <a:lnTo>
                    <a:pt x="696" y="2114"/>
                  </a:lnTo>
                  <a:lnTo>
                    <a:pt x="658" y="2144"/>
                  </a:lnTo>
                  <a:lnTo>
                    <a:pt x="658" y="2144"/>
                  </a:lnTo>
                  <a:lnTo>
                    <a:pt x="628" y="2166"/>
                  </a:lnTo>
                  <a:lnTo>
                    <a:pt x="628" y="2166"/>
                  </a:lnTo>
                  <a:lnTo>
                    <a:pt x="616" y="2176"/>
                  </a:lnTo>
                  <a:lnTo>
                    <a:pt x="614" y="1916"/>
                  </a:lnTo>
                  <a:lnTo>
                    <a:pt x="614" y="1916"/>
                  </a:lnTo>
                  <a:lnTo>
                    <a:pt x="630" y="1906"/>
                  </a:lnTo>
                  <a:lnTo>
                    <a:pt x="630" y="1906"/>
                  </a:lnTo>
                  <a:lnTo>
                    <a:pt x="658" y="1884"/>
                  </a:lnTo>
                  <a:lnTo>
                    <a:pt x="658" y="1884"/>
                  </a:lnTo>
                  <a:lnTo>
                    <a:pt x="696" y="1858"/>
                  </a:lnTo>
                  <a:lnTo>
                    <a:pt x="696" y="1858"/>
                  </a:lnTo>
                  <a:lnTo>
                    <a:pt x="708" y="1848"/>
                  </a:lnTo>
                  <a:lnTo>
                    <a:pt x="708" y="1838"/>
                  </a:lnTo>
                  <a:lnTo>
                    <a:pt x="708" y="1838"/>
                  </a:lnTo>
                  <a:lnTo>
                    <a:pt x="690" y="1850"/>
                  </a:lnTo>
                  <a:lnTo>
                    <a:pt x="690" y="1850"/>
                  </a:lnTo>
                  <a:lnTo>
                    <a:pt x="654" y="1880"/>
                  </a:lnTo>
                  <a:lnTo>
                    <a:pt x="654" y="1880"/>
                  </a:lnTo>
                  <a:lnTo>
                    <a:pt x="628" y="1902"/>
                  </a:lnTo>
                  <a:lnTo>
                    <a:pt x="628" y="1902"/>
                  </a:lnTo>
                  <a:lnTo>
                    <a:pt x="614" y="1914"/>
                  </a:lnTo>
                  <a:lnTo>
                    <a:pt x="612" y="1618"/>
                  </a:lnTo>
                  <a:lnTo>
                    <a:pt x="612" y="1618"/>
                  </a:lnTo>
                  <a:lnTo>
                    <a:pt x="626" y="1608"/>
                  </a:lnTo>
                  <a:lnTo>
                    <a:pt x="626" y="1608"/>
                  </a:lnTo>
                  <a:lnTo>
                    <a:pt x="652" y="1588"/>
                  </a:lnTo>
                  <a:lnTo>
                    <a:pt x="652" y="1588"/>
                  </a:lnTo>
                  <a:lnTo>
                    <a:pt x="668" y="1576"/>
                  </a:lnTo>
                  <a:lnTo>
                    <a:pt x="686" y="1560"/>
                  </a:lnTo>
                  <a:lnTo>
                    <a:pt x="686" y="1560"/>
                  </a:lnTo>
                  <a:lnTo>
                    <a:pt x="708" y="1542"/>
                  </a:lnTo>
                  <a:lnTo>
                    <a:pt x="708" y="1530"/>
                  </a:lnTo>
                  <a:lnTo>
                    <a:pt x="708" y="1530"/>
                  </a:lnTo>
                  <a:lnTo>
                    <a:pt x="680" y="1554"/>
                  </a:lnTo>
                  <a:lnTo>
                    <a:pt x="680" y="1554"/>
                  </a:lnTo>
                  <a:lnTo>
                    <a:pt x="648" y="1584"/>
                  </a:lnTo>
                  <a:lnTo>
                    <a:pt x="648" y="1584"/>
                  </a:lnTo>
                  <a:lnTo>
                    <a:pt x="624" y="1606"/>
                  </a:lnTo>
                  <a:lnTo>
                    <a:pt x="624" y="1606"/>
                  </a:lnTo>
                  <a:lnTo>
                    <a:pt x="612" y="1616"/>
                  </a:lnTo>
                  <a:lnTo>
                    <a:pt x="610" y="1264"/>
                  </a:lnTo>
                  <a:lnTo>
                    <a:pt x="610" y="1264"/>
                  </a:lnTo>
                  <a:lnTo>
                    <a:pt x="622" y="1254"/>
                  </a:lnTo>
                  <a:lnTo>
                    <a:pt x="622" y="1254"/>
                  </a:lnTo>
                  <a:lnTo>
                    <a:pt x="644" y="1236"/>
                  </a:lnTo>
                  <a:lnTo>
                    <a:pt x="644" y="1236"/>
                  </a:lnTo>
                  <a:lnTo>
                    <a:pt x="670" y="1212"/>
                  </a:lnTo>
                  <a:lnTo>
                    <a:pt x="670" y="1212"/>
                  </a:lnTo>
                  <a:lnTo>
                    <a:pt x="708" y="1178"/>
                  </a:lnTo>
                  <a:lnTo>
                    <a:pt x="708" y="1166"/>
                  </a:lnTo>
                  <a:lnTo>
                    <a:pt x="708" y="1166"/>
                  </a:lnTo>
                  <a:lnTo>
                    <a:pt x="664" y="1206"/>
                  </a:lnTo>
                  <a:lnTo>
                    <a:pt x="664" y="1206"/>
                  </a:lnTo>
                  <a:lnTo>
                    <a:pt x="640" y="1232"/>
                  </a:lnTo>
                  <a:lnTo>
                    <a:pt x="640" y="1232"/>
                  </a:lnTo>
                  <a:lnTo>
                    <a:pt x="620" y="1252"/>
                  </a:lnTo>
                  <a:lnTo>
                    <a:pt x="620" y="1252"/>
                  </a:lnTo>
                  <a:lnTo>
                    <a:pt x="610" y="1262"/>
                  </a:lnTo>
                  <a:lnTo>
                    <a:pt x="608" y="908"/>
                  </a:lnTo>
                  <a:lnTo>
                    <a:pt x="608" y="908"/>
                  </a:lnTo>
                  <a:lnTo>
                    <a:pt x="618" y="900"/>
                  </a:lnTo>
                  <a:lnTo>
                    <a:pt x="618" y="900"/>
                  </a:lnTo>
                  <a:lnTo>
                    <a:pt x="634" y="886"/>
                  </a:lnTo>
                  <a:lnTo>
                    <a:pt x="634" y="886"/>
                  </a:lnTo>
                  <a:lnTo>
                    <a:pt x="654" y="866"/>
                  </a:lnTo>
                  <a:lnTo>
                    <a:pt x="654" y="866"/>
                  </a:lnTo>
                  <a:lnTo>
                    <a:pt x="708" y="810"/>
                  </a:lnTo>
                  <a:lnTo>
                    <a:pt x="708" y="798"/>
                  </a:lnTo>
                  <a:lnTo>
                    <a:pt x="708" y="798"/>
                  </a:lnTo>
                  <a:lnTo>
                    <a:pt x="648" y="860"/>
                  </a:lnTo>
                  <a:lnTo>
                    <a:pt x="648" y="860"/>
                  </a:lnTo>
                  <a:lnTo>
                    <a:pt x="628" y="882"/>
                  </a:lnTo>
                  <a:lnTo>
                    <a:pt x="628" y="882"/>
                  </a:lnTo>
                  <a:lnTo>
                    <a:pt x="616" y="898"/>
                  </a:lnTo>
                  <a:lnTo>
                    <a:pt x="616" y="898"/>
                  </a:lnTo>
                  <a:lnTo>
                    <a:pt x="608" y="906"/>
                  </a:lnTo>
                  <a:lnTo>
                    <a:pt x="606" y="554"/>
                  </a:lnTo>
                  <a:lnTo>
                    <a:pt x="606" y="554"/>
                  </a:lnTo>
                  <a:lnTo>
                    <a:pt x="612" y="548"/>
                  </a:lnTo>
                  <a:lnTo>
                    <a:pt x="612" y="548"/>
                  </a:lnTo>
                  <a:lnTo>
                    <a:pt x="624" y="538"/>
                  </a:lnTo>
                  <a:lnTo>
                    <a:pt x="624" y="538"/>
                  </a:lnTo>
                  <a:lnTo>
                    <a:pt x="636" y="524"/>
                  </a:lnTo>
                  <a:lnTo>
                    <a:pt x="636" y="524"/>
                  </a:lnTo>
                  <a:lnTo>
                    <a:pt x="702" y="450"/>
                  </a:lnTo>
                  <a:lnTo>
                    <a:pt x="702" y="450"/>
                  </a:lnTo>
                  <a:lnTo>
                    <a:pt x="708" y="442"/>
                  </a:lnTo>
                  <a:lnTo>
                    <a:pt x="708" y="430"/>
                  </a:lnTo>
                  <a:lnTo>
                    <a:pt x="708" y="430"/>
                  </a:lnTo>
                  <a:lnTo>
                    <a:pt x="696" y="444"/>
                  </a:lnTo>
                  <a:lnTo>
                    <a:pt x="696" y="444"/>
                  </a:lnTo>
                  <a:lnTo>
                    <a:pt x="630" y="520"/>
                  </a:lnTo>
                  <a:lnTo>
                    <a:pt x="630" y="520"/>
                  </a:lnTo>
                  <a:lnTo>
                    <a:pt x="618" y="534"/>
                  </a:lnTo>
                  <a:lnTo>
                    <a:pt x="618" y="534"/>
                  </a:lnTo>
                  <a:lnTo>
                    <a:pt x="610" y="546"/>
                  </a:lnTo>
                  <a:lnTo>
                    <a:pt x="610" y="546"/>
                  </a:lnTo>
                  <a:lnTo>
                    <a:pt x="606" y="552"/>
                  </a:lnTo>
                  <a:lnTo>
                    <a:pt x="604" y="0"/>
                  </a:lnTo>
                  <a:lnTo>
                    <a:pt x="600" y="552"/>
                  </a:lnTo>
                  <a:lnTo>
                    <a:pt x="600" y="552"/>
                  </a:lnTo>
                  <a:lnTo>
                    <a:pt x="596" y="546"/>
                  </a:lnTo>
                  <a:lnTo>
                    <a:pt x="596" y="546"/>
                  </a:lnTo>
                  <a:lnTo>
                    <a:pt x="588" y="534"/>
                  </a:lnTo>
                  <a:lnTo>
                    <a:pt x="588" y="534"/>
                  </a:lnTo>
                  <a:lnTo>
                    <a:pt x="576" y="520"/>
                  </a:lnTo>
                  <a:lnTo>
                    <a:pt x="576" y="520"/>
                  </a:lnTo>
                  <a:lnTo>
                    <a:pt x="512" y="444"/>
                  </a:lnTo>
                  <a:lnTo>
                    <a:pt x="512" y="444"/>
                  </a:lnTo>
                  <a:lnTo>
                    <a:pt x="446" y="368"/>
                  </a:lnTo>
                  <a:lnTo>
                    <a:pt x="446" y="368"/>
                  </a:lnTo>
                  <a:lnTo>
                    <a:pt x="432" y="354"/>
                  </a:lnTo>
                  <a:lnTo>
                    <a:pt x="432" y="354"/>
                  </a:lnTo>
                  <a:lnTo>
                    <a:pt x="422" y="344"/>
                  </a:lnTo>
                  <a:lnTo>
                    <a:pt x="422" y="344"/>
                  </a:lnTo>
                  <a:lnTo>
                    <a:pt x="412" y="336"/>
                  </a:lnTo>
                  <a:lnTo>
                    <a:pt x="412" y="336"/>
                  </a:lnTo>
                  <a:lnTo>
                    <a:pt x="420" y="346"/>
                  </a:lnTo>
                  <a:lnTo>
                    <a:pt x="420" y="346"/>
                  </a:lnTo>
                  <a:lnTo>
                    <a:pt x="428" y="358"/>
                  </a:lnTo>
                  <a:lnTo>
                    <a:pt x="428" y="358"/>
                  </a:lnTo>
                  <a:lnTo>
                    <a:pt x="440" y="374"/>
                  </a:lnTo>
                  <a:lnTo>
                    <a:pt x="440" y="374"/>
                  </a:lnTo>
                  <a:lnTo>
                    <a:pt x="504" y="450"/>
                  </a:lnTo>
                  <a:lnTo>
                    <a:pt x="504" y="450"/>
                  </a:lnTo>
                  <a:lnTo>
                    <a:pt x="570" y="524"/>
                  </a:lnTo>
                  <a:lnTo>
                    <a:pt x="570" y="524"/>
                  </a:lnTo>
                  <a:lnTo>
                    <a:pt x="584" y="538"/>
                  </a:lnTo>
                  <a:lnTo>
                    <a:pt x="584" y="538"/>
                  </a:lnTo>
                  <a:lnTo>
                    <a:pt x="594" y="548"/>
                  </a:lnTo>
                  <a:lnTo>
                    <a:pt x="594" y="548"/>
                  </a:lnTo>
                  <a:lnTo>
                    <a:pt x="600" y="554"/>
                  </a:lnTo>
                  <a:lnTo>
                    <a:pt x="598" y="906"/>
                  </a:lnTo>
                  <a:lnTo>
                    <a:pt x="598" y="906"/>
                  </a:lnTo>
                  <a:lnTo>
                    <a:pt x="592" y="898"/>
                  </a:lnTo>
                  <a:lnTo>
                    <a:pt x="592" y="898"/>
                  </a:lnTo>
                  <a:lnTo>
                    <a:pt x="578" y="882"/>
                  </a:lnTo>
                  <a:lnTo>
                    <a:pt x="578" y="882"/>
                  </a:lnTo>
                  <a:lnTo>
                    <a:pt x="560" y="860"/>
                  </a:lnTo>
                  <a:lnTo>
                    <a:pt x="560" y="860"/>
                  </a:lnTo>
                  <a:lnTo>
                    <a:pt x="456" y="752"/>
                  </a:lnTo>
                  <a:lnTo>
                    <a:pt x="456" y="752"/>
                  </a:lnTo>
                  <a:lnTo>
                    <a:pt x="352" y="642"/>
                  </a:lnTo>
                  <a:lnTo>
                    <a:pt x="352" y="642"/>
                  </a:lnTo>
                  <a:lnTo>
                    <a:pt x="332" y="624"/>
                  </a:lnTo>
                  <a:lnTo>
                    <a:pt x="332" y="624"/>
                  </a:lnTo>
                  <a:lnTo>
                    <a:pt x="316" y="608"/>
                  </a:lnTo>
                  <a:lnTo>
                    <a:pt x="316" y="608"/>
                  </a:lnTo>
                  <a:lnTo>
                    <a:pt x="302" y="596"/>
                  </a:lnTo>
                  <a:lnTo>
                    <a:pt x="302" y="596"/>
                  </a:lnTo>
                  <a:lnTo>
                    <a:pt x="314" y="610"/>
                  </a:lnTo>
                  <a:lnTo>
                    <a:pt x="314" y="610"/>
                  </a:lnTo>
                  <a:lnTo>
                    <a:pt x="328" y="628"/>
                  </a:lnTo>
                  <a:lnTo>
                    <a:pt x="328" y="628"/>
                  </a:lnTo>
                  <a:lnTo>
                    <a:pt x="346" y="648"/>
                  </a:lnTo>
                  <a:lnTo>
                    <a:pt x="346" y="648"/>
                  </a:lnTo>
                  <a:lnTo>
                    <a:pt x="450" y="758"/>
                  </a:lnTo>
                  <a:lnTo>
                    <a:pt x="450" y="758"/>
                  </a:lnTo>
                  <a:lnTo>
                    <a:pt x="554" y="866"/>
                  </a:lnTo>
                  <a:lnTo>
                    <a:pt x="554" y="866"/>
                  </a:lnTo>
                  <a:lnTo>
                    <a:pt x="574" y="886"/>
                  </a:lnTo>
                  <a:lnTo>
                    <a:pt x="574" y="886"/>
                  </a:lnTo>
                  <a:lnTo>
                    <a:pt x="590" y="900"/>
                  </a:lnTo>
                  <a:lnTo>
                    <a:pt x="590" y="900"/>
                  </a:lnTo>
                  <a:lnTo>
                    <a:pt x="598" y="908"/>
                  </a:lnTo>
                  <a:lnTo>
                    <a:pt x="596" y="1262"/>
                  </a:lnTo>
                  <a:lnTo>
                    <a:pt x="596" y="1262"/>
                  </a:lnTo>
                  <a:lnTo>
                    <a:pt x="586" y="1252"/>
                  </a:lnTo>
                  <a:lnTo>
                    <a:pt x="586" y="1252"/>
                  </a:lnTo>
                  <a:lnTo>
                    <a:pt x="568" y="1232"/>
                  </a:lnTo>
                  <a:lnTo>
                    <a:pt x="568" y="1232"/>
                  </a:lnTo>
                  <a:lnTo>
                    <a:pt x="542" y="1206"/>
                  </a:lnTo>
                  <a:lnTo>
                    <a:pt x="542" y="1206"/>
                  </a:lnTo>
                  <a:lnTo>
                    <a:pt x="400" y="1074"/>
                  </a:lnTo>
                  <a:lnTo>
                    <a:pt x="400" y="1074"/>
                  </a:lnTo>
                  <a:lnTo>
                    <a:pt x="258" y="944"/>
                  </a:lnTo>
                  <a:lnTo>
                    <a:pt x="258" y="944"/>
                  </a:lnTo>
                  <a:lnTo>
                    <a:pt x="232" y="920"/>
                  </a:lnTo>
                  <a:lnTo>
                    <a:pt x="232" y="920"/>
                  </a:lnTo>
                  <a:lnTo>
                    <a:pt x="210" y="902"/>
                  </a:lnTo>
                  <a:lnTo>
                    <a:pt x="210" y="902"/>
                  </a:lnTo>
                  <a:lnTo>
                    <a:pt x="192" y="886"/>
                  </a:lnTo>
                  <a:lnTo>
                    <a:pt x="192" y="886"/>
                  </a:lnTo>
                  <a:lnTo>
                    <a:pt x="208" y="904"/>
                  </a:lnTo>
                  <a:lnTo>
                    <a:pt x="208" y="904"/>
                  </a:lnTo>
                  <a:lnTo>
                    <a:pt x="228" y="924"/>
                  </a:lnTo>
                  <a:lnTo>
                    <a:pt x="228" y="924"/>
                  </a:lnTo>
                  <a:lnTo>
                    <a:pt x="252" y="950"/>
                  </a:lnTo>
                  <a:lnTo>
                    <a:pt x="252" y="950"/>
                  </a:lnTo>
                  <a:lnTo>
                    <a:pt x="394" y="1082"/>
                  </a:lnTo>
                  <a:lnTo>
                    <a:pt x="394" y="1082"/>
                  </a:lnTo>
                  <a:lnTo>
                    <a:pt x="536" y="1212"/>
                  </a:lnTo>
                  <a:lnTo>
                    <a:pt x="536" y="1212"/>
                  </a:lnTo>
                  <a:lnTo>
                    <a:pt x="564" y="1236"/>
                  </a:lnTo>
                  <a:lnTo>
                    <a:pt x="564" y="1236"/>
                  </a:lnTo>
                  <a:lnTo>
                    <a:pt x="584" y="1254"/>
                  </a:lnTo>
                  <a:lnTo>
                    <a:pt x="584" y="1254"/>
                  </a:lnTo>
                  <a:lnTo>
                    <a:pt x="596" y="1264"/>
                  </a:lnTo>
                  <a:lnTo>
                    <a:pt x="594" y="1616"/>
                  </a:lnTo>
                  <a:lnTo>
                    <a:pt x="594" y="1616"/>
                  </a:lnTo>
                  <a:lnTo>
                    <a:pt x="582" y="1606"/>
                  </a:lnTo>
                  <a:lnTo>
                    <a:pt x="582" y="1606"/>
                  </a:lnTo>
                  <a:lnTo>
                    <a:pt x="558" y="1584"/>
                  </a:lnTo>
                  <a:lnTo>
                    <a:pt x="558" y="1584"/>
                  </a:lnTo>
                  <a:lnTo>
                    <a:pt x="526" y="1554"/>
                  </a:lnTo>
                  <a:lnTo>
                    <a:pt x="526" y="1554"/>
                  </a:lnTo>
                  <a:lnTo>
                    <a:pt x="352" y="1404"/>
                  </a:lnTo>
                  <a:lnTo>
                    <a:pt x="352" y="1404"/>
                  </a:lnTo>
                  <a:lnTo>
                    <a:pt x="178" y="1254"/>
                  </a:lnTo>
                  <a:lnTo>
                    <a:pt x="178" y="1254"/>
                  </a:lnTo>
                  <a:lnTo>
                    <a:pt x="144" y="1228"/>
                  </a:lnTo>
                  <a:lnTo>
                    <a:pt x="144" y="1228"/>
                  </a:lnTo>
                  <a:lnTo>
                    <a:pt x="118" y="1206"/>
                  </a:lnTo>
                  <a:lnTo>
                    <a:pt x="118" y="1206"/>
                  </a:lnTo>
                  <a:lnTo>
                    <a:pt x="94" y="1190"/>
                  </a:lnTo>
                  <a:lnTo>
                    <a:pt x="94" y="1190"/>
                  </a:lnTo>
                  <a:lnTo>
                    <a:pt x="116" y="1210"/>
                  </a:lnTo>
                  <a:lnTo>
                    <a:pt x="116" y="1210"/>
                  </a:lnTo>
                  <a:lnTo>
                    <a:pt x="140" y="1232"/>
                  </a:lnTo>
                  <a:lnTo>
                    <a:pt x="140" y="1232"/>
                  </a:lnTo>
                  <a:lnTo>
                    <a:pt x="172" y="1260"/>
                  </a:lnTo>
                  <a:lnTo>
                    <a:pt x="172" y="1260"/>
                  </a:lnTo>
                  <a:lnTo>
                    <a:pt x="346" y="1410"/>
                  </a:lnTo>
                  <a:lnTo>
                    <a:pt x="346" y="1410"/>
                  </a:lnTo>
                  <a:lnTo>
                    <a:pt x="522" y="1560"/>
                  </a:lnTo>
                  <a:lnTo>
                    <a:pt x="522" y="1560"/>
                  </a:lnTo>
                  <a:lnTo>
                    <a:pt x="538" y="1576"/>
                  </a:lnTo>
                  <a:lnTo>
                    <a:pt x="554" y="1588"/>
                  </a:lnTo>
                  <a:lnTo>
                    <a:pt x="554" y="1588"/>
                  </a:lnTo>
                  <a:lnTo>
                    <a:pt x="580" y="1608"/>
                  </a:lnTo>
                  <a:lnTo>
                    <a:pt x="580" y="1608"/>
                  </a:lnTo>
                  <a:lnTo>
                    <a:pt x="594" y="1618"/>
                  </a:lnTo>
                  <a:lnTo>
                    <a:pt x="592" y="1914"/>
                  </a:lnTo>
                  <a:lnTo>
                    <a:pt x="592" y="1914"/>
                  </a:lnTo>
                  <a:lnTo>
                    <a:pt x="580" y="1902"/>
                  </a:lnTo>
                  <a:lnTo>
                    <a:pt x="580" y="1902"/>
                  </a:lnTo>
                  <a:lnTo>
                    <a:pt x="552" y="1880"/>
                  </a:lnTo>
                  <a:lnTo>
                    <a:pt x="552" y="1880"/>
                  </a:lnTo>
                  <a:lnTo>
                    <a:pt x="516" y="1850"/>
                  </a:lnTo>
                  <a:lnTo>
                    <a:pt x="516" y="1850"/>
                  </a:lnTo>
                  <a:lnTo>
                    <a:pt x="318" y="1700"/>
                  </a:lnTo>
                  <a:lnTo>
                    <a:pt x="318" y="1700"/>
                  </a:lnTo>
                  <a:lnTo>
                    <a:pt x="120" y="1550"/>
                  </a:lnTo>
                  <a:lnTo>
                    <a:pt x="120" y="1550"/>
                  </a:lnTo>
                  <a:lnTo>
                    <a:pt x="82" y="1522"/>
                  </a:lnTo>
                  <a:lnTo>
                    <a:pt x="82" y="1522"/>
                  </a:lnTo>
                  <a:lnTo>
                    <a:pt x="52" y="1502"/>
                  </a:lnTo>
                  <a:lnTo>
                    <a:pt x="52" y="1502"/>
                  </a:lnTo>
                  <a:lnTo>
                    <a:pt x="26" y="1484"/>
                  </a:lnTo>
                  <a:lnTo>
                    <a:pt x="26" y="1484"/>
                  </a:lnTo>
                  <a:lnTo>
                    <a:pt x="50" y="1504"/>
                  </a:lnTo>
                  <a:lnTo>
                    <a:pt x="50" y="1504"/>
                  </a:lnTo>
                  <a:lnTo>
                    <a:pt x="78" y="1528"/>
                  </a:lnTo>
                  <a:lnTo>
                    <a:pt x="78" y="1528"/>
                  </a:lnTo>
                  <a:lnTo>
                    <a:pt x="114" y="1556"/>
                  </a:lnTo>
                  <a:lnTo>
                    <a:pt x="114" y="1556"/>
                  </a:lnTo>
                  <a:lnTo>
                    <a:pt x="312" y="1706"/>
                  </a:lnTo>
                  <a:lnTo>
                    <a:pt x="312" y="1706"/>
                  </a:lnTo>
                  <a:lnTo>
                    <a:pt x="510" y="1858"/>
                  </a:lnTo>
                  <a:lnTo>
                    <a:pt x="510" y="1858"/>
                  </a:lnTo>
                  <a:lnTo>
                    <a:pt x="548" y="1884"/>
                  </a:lnTo>
                  <a:lnTo>
                    <a:pt x="548" y="1884"/>
                  </a:lnTo>
                  <a:lnTo>
                    <a:pt x="578" y="1906"/>
                  </a:lnTo>
                  <a:lnTo>
                    <a:pt x="578" y="1906"/>
                  </a:lnTo>
                  <a:lnTo>
                    <a:pt x="592" y="1916"/>
                  </a:lnTo>
                  <a:lnTo>
                    <a:pt x="592" y="2176"/>
                  </a:lnTo>
                  <a:lnTo>
                    <a:pt x="592" y="2176"/>
                  </a:lnTo>
                  <a:lnTo>
                    <a:pt x="578" y="2166"/>
                  </a:lnTo>
                  <a:lnTo>
                    <a:pt x="578" y="2166"/>
                  </a:lnTo>
                  <a:lnTo>
                    <a:pt x="550" y="2144"/>
                  </a:lnTo>
                  <a:lnTo>
                    <a:pt x="550" y="2144"/>
                  </a:lnTo>
                  <a:lnTo>
                    <a:pt x="512" y="2114"/>
                  </a:lnTo>
                  <a:lnTo>
                    <a:pt x="512" y="2114"/>
                  </a:lnTo>
                  <a:lnTo>
                    <a:pt x="304" y="1966"/>
                  </a:lnTo>
                  <a:lnTo>
                    <a:pt x="304" y="1966"/>
                  </a:lnTo>
                  <a:lnTo>
                    <a:pt x="98" y="1818"/>
                  </a:lnTo>
                  <a:lnTo>
                    <a:pt x="98" y="1818"/>
                  </a:lnTo>
                  <a:lnTo>
                    <a:pt x="58" y="1790"/>
                  </a:lnTo>
                  <a:lnTo>
                    <a:pt x="58" y="1790"/>
                  </a:lnTo>
                  <a:lnTo>
                    <a:pt x="28" y="1770"/>
                  </a:lnTo>
                  <a:lnTo>
                    <a:pt x="28" y="1770"/>
                  </a:lnTo>
                  <a:lnTo>
                    <a:pt x="0" y="1754"/>
                  </a:lnTo>
                  <a:lnTo>
                    <a:pt x="0" y="1754"/>
                  </a:lnTo>
                  <a:lnTo>
                    <a:pt x="26" y="1772"/>
                  </a:lnTo>
                  <a:lnTo>
                    <a:pt x="26" y="1772"/>
                  </a:lnTo>
                  <a:lnTo>
                    <a:pt x="54" y="1796"/>
                  </a:lnTo>
                  <a:lnTo>
                    <a:pt x="54" y="1796"/>
                  </a:lnTo>
                  <a:lnTo>
                    <a:pt x="92" y="1824"/>
                  </a:lnTo>
                  <a:lnTo>
                    <a:pt x="92" y="1824"/>
                  </a:lnTo>
                  <a:lnTo>
                    <a:pt x="300" y="1972"/>
                  </a:lnTo>
                  <a:lnTo>
                    <a:pt x="300" y="1972"/>
                  </a:lnTo>
                  <a:lnTo>
                    <a:pt x="506" y="2122"/>
                  </a:lnTo>
                  <a:lnTo>
                    <a:pt x="506" y="2122"/>
                  </a:lnTo>
                  <a:lnTo>
                    <a:pt x="546" y="2148"/>
                  </a:lnTo>
                  <a:lnTo>
                    <a:pt x="546" y="2148"/>
                  </a:lnTo>
                  <a:lnTo>
                    <a:pt x="576" y="2168"/>
                  </a:lnTo>
                  <a:lnTo>
                    <a:pt x="576" y="2168"/>
                  </a:lnTo>
                  <a:lnTo>
                    <a:pt x="592" y="2178"/>
                  </a:lnTo>
                  <a:lnTo>
                    <a:pt x="590" y="2388"/>
                  </a:lnTo>
                  <a:lnTo>
                    <a:pt x="590" y="2388"/>
                  </a:lnTo>
                  <a:lnTo>
                    <a:pt x="578" y="2380"/>
                  </a:lnTo>
                  <a:lnTo>
                    <a:pt x="578" y="2380"/>
                  </a:lnTo>
                  <a:lnTo>
                    <a:pt x="550" y="2358"/>
                  </a:lnTo>
                  <a:lnTo>
                    <a:pt x="550" y="2358"/>
                  </a:lnTo>
                  <a:lnTo>
                    <a:pt x="514" y="2332"/>
                  </a:lnTo>
                  <a:lnTo>
                    <a:pt x="514" y="2332"/>
                  </a:lnTo>
                  <a:lnTo>
                    <a:pt x="310" y="2194"/>
                  </a:lnTo>
                  <a:lnTo>
                    <a:pt x="310" y="2194"/>
                  </a:lnTo>
                  <a:lnTo>
                    <a:pt x="108" y="2054"/>
                  </a:lnTo>
                  <a:lnTo>
                    <a:pt x="108" y="2054"/>
                  </a:lnTo>
                  <a:lnTo>
                    <a:pt x="70" y="2030"/>
                  </a:lnTo>
                  <a:lnTo>
                    <a:pt x="70" y="2030"/>
                  </a:lnTo>
                  <a:lnTo>
                    <a:pt x="40" y="2012"/>
                  </a:lnTo>
                  <a:lnTo>
                    <a:pt x="40" y="2012"/>
                  </a:lnTo>
                  <a:lnTo>
                    <a:pt x="14" y="1996"/>
                  </a:lnTo>
                  <a:lnTo>
                    <a:pt x="14" y="1996"/>
                  </a:lnTo>
                  <a:lnTo>
                    <a:pt x="38" y="2014"/>
                  </a:lnTo>
                  <a:lnTo>
                    <a:pt x="38" y="2014"/>
                  </a:lnTo>
                  <a:lnTo>
                    <a:pt x="66" y="2036"/>
                  </a:lnTo>
                  <a:lnTo>
                    <a:pt x="66" y="2036"/>
                  </a:lnTo>
                  <a:lnTo>
                    <a:pt x="104" y="2062"/>
                  </a:lnTo>
                  <a:lnTo>
                    <a:pt x="104" y="2062"/>
                  </a:lnTo>
                  <a:lnTo>
                    <a:pt x="306" y="2200"/>
                  </a:lnTo>
                  <a:lnTo>
                    <a:pt x="306" y="2200"/>
                  </a:lnTo>
                  <a:lnTo>
                    <a:pt x="508" y="2338"/>
                  </a:lnTo>
                  <a:lnTo>
                    <a:pt x="508" y="2338"/>
                  </a:lnTo>
                  <a:lnTo>
                    <a:pt x="548" y="2364"/>
                  </a:lnTo>
                  <a:lnTo>
                    <a:pt x="548" y="2364"/>
                  </a:lnTo>
                  <a:lnTo>
                    <a:pt x="578" y="2382"/>
                  </a:lnTo>
                  <a:lnTo>
                    <a:pt x="578" y="2382"/>
                  </a:lnTo>
                  <a:lnTo>
                    <a:pt x="590" y="2390"/>
                  </a:lnTo>
                  <a:lnTo>
                    <a:pt x="588" y="2582"/>
                  </a:lnTo>
                  <a:lnTo>
                    <a:pt x="588" y="2582"/>
                  </a:lnTo>
                  <a:lnTo>
                    <a:pt x="580" y="2576"/>
                  </a:lnTo>
                  <a:lnTo>
                    <a:pt x="580" y="2576"/>
                  </a:lnTo>
                  <a:lnTo>
                    <a:pt x="554" y="2556"/>
                  </a:lnTo>
                  <a:lnTo>
                    <a:pt x="554" y="2556"/>
                  </a:lnTo>
                  <a:lnTo>
                    <a:pt x="520" y="2532"/>
                  </a:lnTo>
                  <a:lnTo>
                    <a:pt x="520" y="2532"/>
                  </a:lnTo>
                  <a:lnTo>
                    <a:pt x="328" y="2404"/>
                  </a:lnTo>
                  <a:lnTo>
                    <a:pt x="328" y="2404"/>
                  </a:lnTo>
                  <a:lnTo>
                    <a:pt x="138" y="2276"/>
                  </a:lnTo>
                  <a:lnTo>
                    <a:pt x="138" y="2276"/>
                  </a:lnTo>
                  <a:lnTo>
                    <a:pt x="102" y="2254"/>
                  </a:lnTo>
                  <a:lnTo>
                    <a:pt x="102" y="2254"/>
                  </a:lnTo>
                  <a:lnTo>
                    <a:pt x="74" y="2238"/>
                  </a:lnTo>
                  <a:lnTo>
                    <a:pt x="74" y="2238"/>
                  </a:lnTo>
                  <a:lnTo>
                    <a:pt x="48" y="2222"/>
                  </a:lnTo>
                  <a:lnTo>
                    <a:pt x="48" y="2222"/>
                  </a:lnTo>
                  <a:lnTo>
                    <a:pt x="72" y="2240"/>
                  </a:lnTo>
                  <a:lnTo>
                    <a:pt x="72" y="2240"/>
                  </a:lnTo>
                  <a:lnTo>
                    <a:pt x="98" y="2260"/>
                  </a:lnTo>
                  <a:lnTo>
                    <a:pt x="98" y="2260"/>
                  </a:lnTo>
                  <a:lnTo>
                    <a:pt x="134" y="2284"/>
                  </a:lnTo>
                  <a:lnTo>
                    <a:pt x="134" y="2284"/>
                  </a:lnTo>
                  <a:lnTo>
                    <a:pt x="324" y="2412"/>
                  </a:lnTo>
                  <a:lnTo>
                    <a:pt x="324" y="2412"/>
                  </a:lnTo>
                  <a:lnTo>
                    <a:pt x="514" y="2538"/>
                  </a:lnTo>
                  <a:lnTo>
                    <a:pt x="514" y="2538"/>
                  </a:lnTo>
                  <a:lnTo>
                    <a:pt x="550" y="2562"/>
                  </a:lnTo>
                  <a:lnTo>
                    <a:pt x="550" y="2562"/>
                  </a:lnTo>
                  <a:lnTo>
                    <a:pt x="578" y="2578"/>
                  </a:lnTo>
                  <a:lnTo>
                    <a:pt x="578" y="2578"/>
                  </a:lnTo>
                  <a:lnTo>
                    <a:pt x="588" y="2584"/>
                  </a:lnTo>
                  <a:lnTo>
                    <a:pt x="588" y="2776"/>
                  </a:lnTo>
                  <a:lnTo>
                    <a:pt x="588" y="2776"/>
                  </a:lnTo>
                  <a:lnTo>
                    <a:pt x="582" y="2772"/>
                  </a:lnTo>
                  <a:lnTo>
                    <a:pt x="582" y="2772"/>
                  </a:lnTo>
                  <a:lnTo>
                    <a:pt x="558" y="2754"/>
                  </a:lnTo>
                  <a:lnTo>
                    <a:pt x="558" y="2754"/>
                  </a:lnTo>
                  <a:lnTo>
                    <a:pt x="526" y="2732"/>
                  </a:lnTo>
                  <a:lnTo>
                    <a:pt x="526" y="2732"/>
                  </a:lnTo>
                  <a:lnTo>
                    <a:pt x="352" y="2614"/>
                  </a:lnTo>
                  <a:lnTo>
                    <a:pt x="352" y="2614"/>
                  </a:lnTo>
                  <a:lnTo>
                    <a:pt x="176" y="2498"/>
                  </a:lnTo>
                  <a:lnTo>
                    <a:pt x="176" y="2498"/>
                  </a:lnTo>
                  <a:lnTo>
                    <a:pt x="144" y="2476"/>
                  </a:lnTo>
                  <a:lnTo>
                    <a:pt x="144" y="2476"/>
                  </a:lnTo>
                  <a:lnTo>
                    <a:pt x="118" y="2462"/>
                  </a:lnTo>
                  <a:lnTo>
                    <a:pt x="118" y="2462"/>
                  </a:lnTo>
                  <a:lnTo>
                    <a:pt x="94" y="2448"/>
                  </a:lnTo>
                  <a:lnTo>
                    <a:pt x="94" y="2448"/>
                  </a:lnTo>
                  <a:lnTo>
                    <a:pt x="116" y="2464"/>
                  </a:lnTo>
                  <a:lnTo>
                    <a:pt x="116" y="2464"/>
                  </a:lnTo>
                  <a:lnTo>
                    <a:pt x="140" y="2482"/>
                  </a:lnTo>
                  <a:lnTo>
                    <a:pt x="140" y="2482"/>
                  </a:lnTo>
                  <a:lnTo>
                    <a:pt x="172" y="2504"/>
                  </a:lnTo>
                  <a:lnTo>
                    <a:pt x="172" y="2504"/>
                  </a:lnTo>
                  <a:lnTo>
                    <a:pt x="346" y="2622"/>
                  </a:lnTo>
                  <a:lnTo>
                    <a:pt x="346" y="2622"/>
                  </a:lnTo>
                  <a:lnTo>
                    <a:pt x="522" y="2738"/>
                  </a:lnTo>
                  <a:lnTo>
                    <a:pt x="522" y="2738"/>
                  </a:lnTo>
                  <a:lnTo>
                    <a:pt x="554" y="2760"/>
                  </a:lnTo>
                  <a:lnTo>
                    <a:pt x="554" y="2760"/>
                  </a:lnTo>
                  <a:lnTo>
                    <a:pt x="580" y="2776"/>
                  </a:lnTo>
                  <a:lnTo>
                    <a:pt x="580" y="2776"/>
                  </a:lnTo>
                  <a:lnTo>
                    <a:pt x="588" y="2780"/>
                  </a:lnTo>
                  <a:lnTo>
                    <a:pt x="586" y="2904"/>
                  </a:lnTo>
                  <a:lnTo>
                    <a:pt x="586" y="2904"/>
                  </a:lnTo>
                  <a:lnTo>
                    <a:pt x="586" y="2902"/>
                  </a:lnTo>
                  <a:lnTo>
                    <a:pt x="586" y="2902"/>
                  </a:lnTo>
                  <a:lnTo>
                    <a:pt x="566" y="2886"/>
                  </a:lnTo>
                  <a:lnTo>
                    <a:pt x="566" y="2886"/>
                  </a:lnTo>
                  <a:lnTo>
                    <a:pt x="538" y="2868"/>
                  </a:lnTo>
                  <a:lnTo>
                    <a:pt x="538" y="2868"/>
                  </a:lnTo>
                  <a:lnTo>
                    <a:pt x="390" y="2770"/>
                  </a:lnTo>
                  <a:lnTo>
                    <a:pt x="390" y="2770"/>
                  </a:lnTo>
                  <a:lnTo>
                    <a:pt x="240" y="2672"/>
                  </a:lnTo>
                  <a:lnTo>
                    <a:pt x="240" y="2672"/>
                  </a:lnTo>
                  <a:lnTo>
                    <a:pt x="212" y="2656"/>
                  </a:lnTo>
                  <a:lnTo>
                    <a:pt x="212" y="2656"/>
                  </a:lnTo>
                  <a:lnTo>
                    <a:pt x="190" y="2642"/>
                  </a:lnTo>
                  <a:lnTo>
                    <a:pt x="190" y="2642"/>
                  </a:lnTo>
                  <a:lnTo>
                    <a:pt x="170" y="2632"/>
                  </a:lnTo>
                  <a:lnTo>
                    <a:pt x="170" y="2632"/>
                  </a:lnTo>
                  <a:lnTo>
                    <a:pt x="188" y="2646"/>
                  </a:lnTo>
                  <a:lnTo>
                    <a:pt x="188" y="2646"/>
                  </a:lnTo>
                  <a:lnTo>
                    <a:pt x="208" y="2660"/>
                  </a:lnTo>
                  <a:lnTo>
                    <a:pt x="208" y="2660"/>
                  </a:lnTo>
                  <a:lnTo>
                    <a:pt x="236" y="2680"/>
                  </a:lnTo>
                  <a:lnTo>
                    <a:pt x="236" y="2680"/>
                  </a:lnTo>
                  <a:lnTo>
                    <a:pt x="384" y="2778"/>
                  </a:lnTo>
                  <a:lnTo>
                    <a:pt x="384" y="2778"/>
                  </a:lnTo>
                  <a:lnTo>
                    <a:pt x="534" y="2874"/>
                  </a:lnTo>
                  <a:lnTo>
                    <a:pt x="534" y="2874"/>
                  </a:lnTo>
                  <a:lnTo>
                    <a:pt x="562" y="2892"/>
                  </a:lnTo>
                  <a:lnTo>
                    <a:pt x="562" y="2892"/>
                  </a:lnTo>
                  <a:lnTo>
                    <a:pt x="584" y="2904"/>
                  </a:lnTo>
                  <a:lnTo>
                    <a:pt x="584" y="2904"/>
                  </a:lnTo>
                  <a:lnTo>
                    <a:pt x="586" y="2906"/>
                  </a:lnTo>
                  <a:lnTo>
                    <a:pt x="586" y="2996"/>
                  </a:lnTo>
                  <a:lnTo>
                    <a:pt x="620" y="2996"/>
                  </a:lnTo>
                  <a:lnTo>
                    <a:pt x="620" y="2906"/>
                  </a:lnTo>
                  <a:lnTo>
                    <a:pt x="620" y="2906"/>
                  </a:lnTo>
                  <a:lnTo>
                    <a:pt x="622" y="2904"/>
                  </a:lnTo>
                  <a:lnTo>
                    <a:pt x="622" y="2904"/>
                  </a:lnTo>
                  <a:lnTo>
                    <a:pt x="646" y="2892"/>
                  </a:lnTo>
                  <a:lnTo>
                    <a:pt x="646" y="2892"/>
                  </a:lnTo>
                  <a:lnTo>
                    <a:pt x="674" y="2874"/>
                  </a:lnTo>
                  <a:lnTo>
                    <a:pt x="674" y="2874"/>
                  </a:lnTo>
                  <a:lnTo>
                    <a:pt x="708" y="2852"/>
                  </a:lnTo>
                  <a:lnTo>
                    <a:pt x="708" y="2842"/>
                  </a:lnTo>
                  <a:close/>
                </a:path>
              </a:pathLst>
            </a:custGeom>
            <a:solidFill>
              <a:schemeClr val="bg1">
                <a:alpha val="22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3" name="Freeform 121"/>
            <p:cNvSpPr>
              <a:spLocks/>
            </p:cNvSpPr>
            <p:nvPr/>
          </p:nvSpPr>
          <p:spPr bwMode="auto">
            <a:xfrm>
              <a:off x="7850550" y="1065213"/>
              <a:ext cx="1123950" cy="4816475"/>
            </a:xfrm>
            <a:custGeom>
              <a:avLst/>
              <a:gdLst/>
              <a:ahLst/>
              <a:cxnLst>
                <a:cxn ang="0">
                  <a:pos x="620" y="2940"/>
                </a:cxn>
                <a:cxn ang="0">
                  <a:pos x="708" y="2760"/>
                </a:cxn>
                <a:cxn ang="0">
                  <a:pos x="620" y="2814"/>
                </a:cxn>
                <a:cxn ang="0">
                  <a:pos x="708" y="2566"/>
                </a:cxn>
                <a:cxn ang="0">
                  <a:pos x="618" y="2620"/>
                </a:cxn>
                <a:cxn ang="0">
                  <a:pos x="708" y="2370"/>
                </a:cxn>
                <a:cxn ang="0">
                  <a:pos x="616" y="2424"/>
                </a:cxn>
                <a:cxn ang="0">
                  <a:pos x="708" y="2154"/>
                </a:cxn>
                <a:cxn ang="0">
                  <a:pos x="616" y="2214"/>
                </a:cxn>
                <a:cxn ang="0">
                  <a:pos x="708" y="1886"/>
                </a:cxn>
                <a:cxn ang="0">
                  <a:pos x="614" y="1950"/>
                </a:cxn>
                <a:cxn ang="0">
                  <a:pos x="708" y="1578"/>
                </a:cxn>
                <a:cxn ang="0">
                  <a:pos x="612" y="1654"/>
                </a:cxn>
                <a:cxn ang="0">
                  <a:pos x="708" y="1216"/>
                </a:cxn>
                <a:cxn ang="0">
                  <a:pos x="610" y="1298"/>
                </a:cxn>
                <a:cxn ang="0">
                  <a:pos x="708" y="846"/>
                </a:cxn>
                <a:cxn ang="0">
                  <a:pos x="608" y="944"/>
                </a:cxn>
                <a:cxn ang="0">
                  <a:pos x="702" y="486"/>
                </a:cxn>
                <a:cxn ang="0">
                  <a:pos x="618" y="570"/>
                </a:cxn>
                <a:cxn ang="0">
                  <a:pos x="596" y="582"/>
                </a:cxn>
                <a:cxn ang="0">
                  <a:pos x="432" y="392"/>
                </a:cxn>
                <a:cxn ang="0">
                  <a:pos x="428" y="396"/>
                </a:cxn>
                <a:cxn ang="0">
                  <a:pos x="594" y="584"/>
                </a:cxn>
                <a:cxn ang="0">
                  <a:pos x="560" y="898"/>
                </a:cxn>
                <a:cxn ang="0">
                  <a:pos x="316" y="646"/>
                </a:cxn>
                <a:cxn ang="0">
                  <a:pos x="450" y="794"/>
                </a:cxn>
                <a:cxn ang="0">
                  <a:pos x="596" y="1298"/>
                </a:cxn>
                <a:cxn ang="0">
                  <a:pos x="400" y="1112"/>
                </a:cxn>
                <a:cxn ang="0">
                  <a:pos x="208" y="942"/>
                </a:cxn>
                <a:cxn ang="0">
                  <a:pos x="536" y="1250"/>
                </a:cxn>
                <a:cxn ang="0">
                  <a:pos x="582" y="1642"/>
                </a:cxn>
                <a:cxn ang="0">
                  <a:pos x="144" y="1264"/>
                </a:cxn>
                <a:cxn ang="0">
                  <a:pos x="140" y="1270"/>
                </a:cxn>
                <a:cxn ang="0">
                  <a:pos x="580" y="1644"/>
                </a:cxn>
                <a:cxn ang="0">
                  <a:pos x="516" y="1888"/>
                </a:cxn>
                <a:cxn ang="0">
                  <a:pos x="52" y="1540"/>
                </a:cxn>
                <a:cxn ang="0">
                  <a:pos x="312" y="1744"/>
                </a:cxn>
                <a:cxn ang="0">
                  <a:pos x="590" y="2214"/>
                </a:cxn>
                <a:cxn ang="0">
                  <a:pos x="304" y="2002"/>
                </a:cxn>
                <a:cxn ang="0">
                  <a:pos x="26" y="1810"/>
                </a:cxn>
                <a:cxn ang="0">
                  <a:pos x="506" y="2158"/>
                </a:cxn>
                <a:cxn ang="0">
                  <a:pos x="578" y="2416"/>
                </a:cxn>
                <a:cxn ang="0">
                  <a:pos x="70" y="2066"/>
                </a:cxn>
                <a:cxn ang="0">
                  <a:pos x="66" y="2072"/>
                </a:cxn>
                <a:cxn ang="0">
                  <a:pos x="578" y="2418"/>
                </a:cxn>
                <a:cxn ang="0">
                  <a:pos x="520" y="2568"/>
                </a:cxn>
                <a:cxn ang="0">
                  <a:pos x="74" y="2274"/>
                </a:cxn>
                <a:cxn ang="0">
                  <a:pos x="324" y="2448"/>
                </a:cxn>
                <a:cxn ang="0">
                  <a:pos x="588" y="2814"/>
                </a:cxn>
                <a:cxn ang="0">
                  <a:pos x="352" y="2652"/>
                </a:cxn>
                <a:cxn ang="0">
                  <a:pos x="116" y="2500"/>
                </a:cxn>
                <a:cxn ang="0">
                  <a:pos x="522" y="2776"/>
                </a:cxn>
                <a:cxn ang="0">
                  <a:pos x="586" y="2940"/>
                </a:cxn>
                <a:cxn ang="0">
                  <a:pos x="212" y="2692"/>
                </a:cxn>
                <a:cxn ang="0">
                  <a:pos x="208" y="2698"/>
                </a:cxn>
                <a:cxn ang="0">
                  <a:pos x="584" y="2942"/>
                </a:cxn>
                <a:cxn ang="0">
                  <a:pos x="646" y="2930"/>
                </a:cxn>
              </a:cxnLst>
              <a:rect l="0" t="0" r="r" b="b"/>
              <a:pathLst>
                <a:path w="708" h="3034">
                  <a:moveTo>
                    <a:pt x="708" y="2880"/>
                  </a:moveTo>
                  <a:lnTo>
                    <a:pt x="708" y="2880"/>
                  </a:lnTo>
                  <a:lnTo>
                    <a:pt x="668" y="2904"/>
                  </a:lnTo>
                  <a:lnTo>
                    <a:pt x="668" y="2904"/>
                  </a:lnTo>
                  <a:lnTo>
                    <a:pt x="642" y="2924"/>
                  </a:lnTo>
                  <a:lnTo>
                    <a:pt x="642" y="2924"/>
                  </a:lnTo>
                  <a:lnTo>
                    <a:pt x="622" y="2940"/>
                  </a:lnTo>
                  <a:lnTo>
                    <a:pt x="622" y="2940"/>
                  </a:lnTo>
                  <a:lnTo>
                    <a:pt x="620" y="2940"/>
                  </a:lnTo>
                  <a:lnTo>
                    <a:pt x="620" y="2816"/>
                  </a:lnTo>
                  <a:lnTo>
                    <a:pt x="620" y="2816"/>
                  </a:lnTo>
                  <a:lnTo>
                    <a:pt x="626" y="2812"/>
                  </a:lnTo>
                  <a:lnTo>
                    <a:pt x="626" y="2812"/>
                  </a:lnTo>
                  <a:lnTo>
                    <a:pt x="652" y="2796"/>
                  </a:lnTo>
                  <a:lnTo>
                    <a:pt x="652" y="2796"/>
                  </a:lnTo>
                  <a:lnTo>
                    <a:pt x="686" y="2776"/>
                  </a:lnTo>
                  <a:lnTo>
                    <a:pt x="686" y="2776"/>
                  </a:lnTo>
                  <a:lnTo>
                    <a:pt x="708" y="2760"/>
                  </a:lnTo>
                  <a:lnTo>
                    <a:pt x="708" y="2750"/>
                  </a:lnTo>
                  <a:lnTo>
                    <a:pt x="708" y="2750"/>
                  </a:lnTo>
                  <a:lnTo>
                    <a:pt x="680" y="2768"/>
                  </a:lnTo>
                  <a:lnTo>
                    <a:pt x="680" y="2768"/>
                  </a:lnTo>
                  <a:lnTo>
                    <a:pt x="648" y="2792"/>
                  </a:lnTo>
                  <a:lnTo>
                    <a:pt x="648" y="2792"/>
                  </a:lnTo>
                  <a:lnTo>
                    <a:pt x="624" y="2810"/>
                  </a:lnTo>
                  <a:lnTo>
                    <a:pt x="624" y="2810"/>
                  </a:lnTo>
                  <a:lnTo>
                    <a:pt x="620" y="2814"/>
                  </a:lnTo>
                  <a:lnTo>
                    <a:pt x="618" y="2622"/>
                  </a:lnTo>
                  <a:lnTo>
                    <a:pt x="618" y="2622"/>
                  </a:lnTo>
                  <a:lnTo>
                    <a:pt x="628" y="2616"/>
                  </a:lnTo>
                  <a:lnTo>
                    <a:pt x="628" y="2616"/>
                  </a:lnTo>
                  <a:lnTo>
                    <a:pt x="656" y="2598"/>
                  </a:lnTo>
                  <a:lnTo>
                    <a:pt x="656" y="2598"/>
                  </a:lnTo>
                  <a:lnTo>
                    <a:pt x="692" y="2576"/>
                  </a:lnTo>
                  <a:lnTo>
                    <a:pt x="692" y="2576"/>
                  </a:lnTo>
                  <a:lnTo>
                    <a:pt x="708" y="2566"/>
                  </a:lnTo>
                  <a:lnTo>
                    <a:pt x="708" y="2556"/>
                  </a:lnTo>
                  <a:lnTo>
                    <a:pt x="708" y="2556"/>
                  </a:lnTo>
                  <a:lnTo>
                    <a:pt x="688" y="2568"/>
                  </a:lnTo>
                  <a:lnTo>
                    <a:pt x="688" y="2568"/>
                  </a:lnTo>
                  <a:lnTo>
                    <a:pt x="652" y="2594"/>
                  </a:lnTo>
                  <a:lnTo>
                    <a:pt x="652" y="2594"/>
                  </a:lnTo>
                  <a:lnTo>
                    <a:pt x="626" y="2614"/>
                  </a:lnTo>
                  <a:lnTo>
                    <a:pt x="626" y="2614"/>
                  </a:lnTo>
                  <a:lnTo>
                    <a:pt x="618" y="2620"/>
                  </a:lnTo>
                  <a:lnTo>
                    <a:pt x="616" y="2426"/>
                  </a:lnTo>
                  <a:lnTo>
                    <a:pt x="616" y="2426"/>
                  </a:lnTo>
                  <a:lnTo>
                    <a:pt x="630" y="2418"/>
                  </a:lnTo>
                  <a:lnTo>
                    <a:pt x="630" y="2418"/>
                  </a:lnTo>
                  <a:lnTo>
                    <a:pt x="660" y="2400"/>
                  </a:lnTo>
                  <a:lnTo>
                    <a:pt x="660" y="2400"/>
                  </a:lnTo>
                  <a:lnTo>
                    <a:pt x="698" y="2376"/>
                  </a:lnTo>
                  <a:lnTo>
                    <a:pt x="698" y="2376"/>
                  </a:lnTo>
                  <a:lnTo>
                    <a:pt x="708" y="2370"/>
                  </a:lnTo>
                  <a:lnTo>
                    <a:pt x="708" y="2358"/>
                  </a:lnTo>
                  <a:lnTo>
                    <a:pt x="708" y="2358"/>
                  </a:lnTo>
                  <a:lnTo>
                    <a:pt x="694" y="2368"/>
                  </a:lnTo>
                  <a:lnTo>
                    <a:pt x="694" y="2368"/>
                  </a:lnTo>
                  <a:lnTo>
                    <a:pt x="656" y="2396"/>
                  </a:lnTo>
                  <a:lnTo>
                    <a:pt x="656" y="2396"/>
                  </a:lnTo>
                  <a:lnTo>
                    <a:pt x="628" y="2416"/>
                  </a:lnTo>
                  <a:lnTo>
                    <a:pt x="628" y="2416"/>
                  </a:lnTo>
                  <a:lnTo>
                    <a:pt x="616" y="2424"/>
                  </a:lnTo>
                  <a:lnTo>
                    <a:pt x="616" y="2214"/>
                  </a:lnTo>
                  <a:lnTo>
                    <a:pt x="616" y="2214"/>
                  </a:lnTo>
                  <a:lnTo>
                    <a:pt x="630" y="2206"/>
                  </a:lnTo>
                  <a:lnTo>
                    <a:pt x="630" y="2206"/>
                  </a:lnTo>
                  <a:lnTo>
                    <a:pt x="660" y="2186"/>
                  </a:lnTo>
                  <a:lnTo>
                    <a:pt x="660" y="2186"/>
                  </a:lnTo>
                  <a:lnTo>
                    <a:pt x="700" y="2158"/>
                  </a:lnTo>
                  <a:lnTo>
                    <a:pt x="700" y="2158"/>
                  </a:lnTo>
                  <a:lnTo>
                    <a:pt x="708" y="2154"/>
                  </a:lnTo>
                  <a:lnTo>
                    <a:pt x="708" y="2142"/>
                  </a:lnTo>
                  <a:lnTo>
                    <a:pt x="708" y="2142"/>
                  </a:lnTo>
                  <a:lnTo>
                    <a:pt x="696" y="2152"/>
                  </a:lnTo>
                  <a:lnTo>
                    <a:pt x="696" y="2152"/>
                  </a:lnTo>
                  <a:lnTo>
                    <a:pt x="658" y="2180"/>
                  </a:lnTo>
                  <a:lnTo>
                    <a:pt x="658" y="2180"/>
                  </a:lnTo>
                  <a:lnTo>
                    <a:pt x="628" y="2204"/>
                  </a:lnTo>
                  <a:lnTo>
                    <a:pt x="628" y="2204"/>
                  </a:lnTo>
                  <a:lnTo>
                    <a:pt x="616" y="2214"/>
                  </a:lnTo>
                  <a:lnTo>
                    <a:pt x="614" y="1952"/>
                  </a:lnTo>
                  <a:lnTo>
                    <a:pt x="614" y="1952"/>
                  </a:lnTo>
                  <a:lnTo>
                    <a:pt x="630" y="1942"/>
                  </a:lnTo>
                  <a:lnTo>
                    <a:pt x="630" y="1942"/>
                  </a:lnTo>
                  <a:lnTo>
                    <a:pt x="658" y="1922"/>
                  </a:lnTo>
                  <a:lnTo>
                    <a:pt x="658" y="1922"/>
                  </a:lnTo>
                  <a:lnTo>
                    <a:pt x="696" y="1894"/>
                  </a:lnTo>
                  <a:lnTo>
                    <a:pt x="696" y="1894"/>
                  </a:lnTo>
                  <a:lnTo>
                    <a:pt x="708" y="1886"/>
                  </a:lnTo>
                  <a:lnTo>
                    <a:pt x="708" y="1876"/>
                  </a:lnTo>
                  <a:lnTo>
                    <a:pt x="708" y="1876"/>
                  </a:lnTo>
                  <a:lnTo>
                    <a:pt x="690" y="1888"/>
                  </a:lnTo>
                  <a:lnTo>
                    <a:pt x="690" y="1888"/>
                  </a:lnTo>
                  <a:lnTo>
                    <a:pt x="654" y="1916"/>
                  </a:lnTo>
                  <a:lnTo>
                    <a:pt x="654" y="1916"/>
                  </a:lnTo>
                  <a:lnTo>
                    <a:pt x="628" y="1940"/>
                  </a:lnTo>
                  <a:lnTo>
                    <a:pt x="628" y="1940"/>
                  </a:lnTo>
                  <a:lnTo>
                    <a:pt x="614" y="1950"/>
                  </a:lnTo>
                  <a:lnTo>
                    <a:pt x="612" y="1656"/>
                  </a:lnTo>
                  <a:lnTo>
                    <a:pt x="612" y="1656"/>
                  </a:lnTo>
                  <a:lnTo>
                    <a:pt x="626" y="1644"/>
                  </a:lnTo>
                  <a:lnTo>
                    <a:pt x="626" y="1644"/>
                  </a:lnTo>
                  <a:lnTo>
                    <a:pt x="652" y="1624"/>
                  </a:lnTo>
                  <a:lnTo>
                    <a:pt x="652" y="1624"/>
                  </a:lnTo>
                  <a:lnTo>
                    <a:pt x="686" y="1598"/>
                  </a:lnTo>
                  <a:lnTo>
                    <a:pt x="686" y="1598"/>
                  </a:lnTo>
                  <a:lnTo>
                    <a:pt x="708" y="1578"/>
                  </a:lnTo>
                  <a:lnTo>
                    <a:pt x="708" y="1568"/>
                  </a:lnTo>
                  <a:lnTo>
                    <a:pt x="708" y="1568"/>
                  </a:lnTo>
                  <a:lnTo>
                    <a:pt x="680" y="1592"/>
                  </a:lnTo>
                  <a:lnTo>
                    <a:pt x="680" y="1592"/>
                  </a:lnTo>
                  <a:lnTo>
                    <a:pt x="648" y="1620"/>
                  </a:lnTo>
                  <a:lnTo>
                    <a:pt x="648" y="1620"/>
                  </a:lnTo>
                  <a:lnTo>
                    <a:pt x="624" y="1642"/>
                  </a:lnTo>
                  <a:lnTo>
                    <a:pt x="624" y="1642"/>
                  </a:lnTo>
                  <a:lnTo>
                    <a:pt x="612" y="1654"/>
                  </a:lnTo>
                  <a:lnTo>
                    <a:pt x="610" y="1300"/>
                  </a:lnTo>
                  <a:lnTo>
                    <a:pt x="610" y="1300"/>
                  </a:lnTo>
                  <a:lnTo>
                    <a:pt x="622" y="1290"/>
                  </a:lnTo>
                  <a:lnTo>
                    <a:pt x="622" y="1290"/>
                  </a:lnTo>
                  <a:lnTo>
                    <a:pt x="644" y="1274"/>
                  </a:lnTo>
                  <a:lnTo>
                    <a:pt x="644" y="1274"/>
                  </a:lnTo>
                  <a:lnTo>
                    <a:pt x="670" y="1250"/>
                  </a:lnTo>
                  <a:lnTo>
                    <a:pt x="670" y="1250"/>
                  </a:lnTo>
                  <a:lnTo>
                    <a:pt x="708" y="1216"/>
                  </a:lnTo>
                  <a:lnTo>
                    <a:pt x="708" y="1204"/>
                  </a:lnTo>
                  <a:lnTo>
                    <a:pt x="708" y="1204"/>
                  </a:lnTo>
                  <a:lnTo>
                    <a:pt x="664" y="1244"/>
                  </a:lnTo>
                  <a:lnTo>
                    <a:pt x="664" y="1244"/>
                  </a:lnTo>
                  <a:lnTo>
                    <a:pt x="640" y="1268"/>
                  </a:lnTo>
                  <a:lnTo>
                    <a:pt x="640" y="1268"/>
                  </a:lnTo>
                  <a:lnTo>
                    <a:pt x="620" y="1288"/>
                  </a:lnTo>
                  <a:lnTo>
                    <a:pt x="620" y="1288"/>
                  </a:lnTo>
                  <a:lnTo>
                    <a:pt x="610" y="1298"/>
                  </a:lnTo>
                  <a:lnTo>
                    <a:pt x="608" y="946"/>
                  </a:lnTo>
                  <a:lnTo>
                    <a:pt x="608" y="946"/>
                  </a:lnTo>
                  <a:lnTo>
                    <a:pt x="618" y="938"/>
                  </a:lnTo>
                  <a:lnTo>
                    <a:pt x="618" y="938"/>
                  </a:lnTo>
                  <a:lnTo>
                    <a:pt x="634" y="922"/>
                  </a:lnTo>
                  <a:lnTo>
                    <a:pt x="634" y="922"/>
                  </a:lnTo>
                  <a:lnTo>
                    <a:pt x="654" y="904"/>
                  </a:lnTo>
                  <a:lnTo>
                    <a:pt x="654" y="904"/>
                  </a:lnTo>
                  <a:lnTo>
                    <a:pt x="708" y="846"/>
                  </a:lnTo>
                  <a:lnTo>
                    <a:pt x="708" y="834"/>
                  </a:lnTo>
                  <a:lnTo>
                    <a:pt x="708" y="834"/>
                  </a:lnTo>
                  <a:lnTo>
                    <a:pt x="648" y="898"/>
                  </a:lnTo>
                  <a:lnTo>
                    <a:pt x="648" y="898"/>
                  </a:lnTo>
                  <a:lnTo>
                    <a:pt x="628" y="918"/>
                  </a:lnTo>
                  <a:lnTo>
                    <a:pt x="628" y="918"/>
                  </a:lnTo>
                  <a:lnTo>
                    <a:pt x="616" y="936"/>
                  </a:lnTo>
                  <a:lnTo>
                    <a:pt x="616" y="936"/>
                  </a:lnTo>
                  <a:lnTo>
                    <a:pt x="608" y="944"/>
                  </a:lnTo>
                  <a:lnTo>
                    <a:pt x="606" y="590"/>
                  </a:lnTo>
                  <a:lnTo>
                    <a:pt x="606" y="590"/>
                  </a:lnTo>
                  <a:lnTo>
                    <a:pt x="612" y="584"/>
                  </a:lnTo>
                  <a:lnTo>
                    <a:pt x="612" y="584"/>
                  </a:lnTo>
                  <a:lnTo>
                    <a:pt x="624" y="576"/>
                  </a:lnTo>
                  <a:lnTo>
                    <a:pt x="624" y="576"/>
                  </a:lnTo>
                  <a:lnTo>
                    <a:pt x="636" y="562"/>
                  </a:lnTo>
                  <a:lnTo>
                    <a:pt x="636" y="562"/>
                  </a:lnTo>
                  <a:lnTo>
                    <a:pt x="702" y="486"/>
                  </a:lnTo>
                  <a:lnTo>
                    <a:pt x="702" y="486"/>
                  </a:lnTo>
                  <a:lnTo>
                    <a:pt x="708" y="480"/>
                  </a:lnTo>
                  <a:lnTo>
                    <a:pt x="708" y="466"/>
                  </a:lnTo>
                  <a:lnTo>
                    <a:pt x="708" y="466"/>
                  </a:lnTo>
                  <a:lnTo>
                    <a:pt x="696" y="480"/>
                  </a:lnTo>
                  <a:lnTo>
                    <a:pt x="696" y="480"/>
                  </a:lnTo>
                  <a:lnTo>
                    <a:pt x="630" y="556"/>
                  </a:lnTo>
                  <a:lnTo>
                    <a:pt x="630" y="556"/>
                  </a:lnTo>
                  <a:lnTo>
                    <a:pt x="618" y="570"/>
                  </a:lnTo>
                  <a:lnTo>
                    <a:pt x="618" y="570"/>
                  </a:lnTo>
                  <a:lnTo>
                    <a:pt x="610" y="582"/>
                  </a:lnTo>
                  <a:lnTo>
                    <a:pt x="610" y="582"/>
                  </a:lnTo>
                  <a:lnTo>
                    <a:pt x="606" y="588"/>
                  </a:lnTo>
                  <a:lnTo>
                    <a:pt x="604" y="0"/>
                  </a:lnTo>
                  <a:lnTo>
                    <a:pt x="600" y="588"/>
                  </a:lnTo>
                  <a:lnTo>
                    <a:pt x="600" y="588"/>
                  </a:lnTo>
                  <a:lnTo>
                    <a:pt x="596" y="582"/>
                  </a:lnTo>
                  <a:lnTo>
                    <a:pt x="596" y="582"/>
                  </a:lnTo>
                  <a:lnTo>
                    <a:pt x="588" y="570"/>
                  </a:lnTo>
                  <a:lnTo>
                    <a:pt x="588" y="570"/>
                  </a:lnTo>
                  <a:lnTo>
                    <a:pt x="576" y="556"/>
                  </a:lnTo>
                  <a:lnTo>
                    <a:pt x="576" y="556"/>
                  </a:lnTo>
                  <a:lnTo>
                    <a:pt x="512" y="480"/>
                  </a:lnTo>
                  <a:lnTo>
                    <a:pt x="512" y="480"/>
                  </a:lnTo>
                  <a:lnTo>
                    <a:pt x="446" y="404"/>
                  </a:lnTo>
                  <a:lnTo>
                    <a:pt x="446" y="404"/>
                  </a:lnTo>
                  <a:lnTo>
                    <a:pt x="432" y="392"/>
                  </a:lnTo>
                  <a:lnTo>
                    <a:pt x="432" y="392"/>
                  </a:lnTo>
                  <a:lnTo>
                    <a:pt x="422" y="382"/>
                  </a:lnTo>
                  <a:lnTo>
                    <a:pt x="422" y="382"/>
                  </a:lnTo>
                  <a:lnTo>
                    <a:pt x="412" y="374"/>
                  </a:lnTo>
                  <a:lnTo>
                    <a:pt x="412" y="374"/>
                  </a:lnTo>
                  <a:lnTo>
                    <a:pt x="420" y="384"/>
                  </a:lnTo>
                  <a:lnTo>
                    <a:pt x="420" y="384"/>
                  </a:lnTo>
                  <a:lnTo>
                    <a:pt x="428" y="396"/>
                  </a:lnTo>
                  <a:lnTo>
                    <a:pt x="428" y="396"/>
                  </a:lnTo>
                  <a:lnTo>
                    <a:pt x="440" y="410"/>
                  </a:lnTo>
                  <a:lnTo>
                    <a:pt x="440" y="410"/>
                  </a:lnTo>
                  <a:lnTo>
                    <a:pt x="504" y="486"/>
                  </a:lnTo>
                  <a:lnTo>
                    <a:pt x="504" y="486"/>
                  </a:lnTo>
                  <a:lnTo>
                    <a:pt x="570" y="562"/>
                  </a:lnTo>
                  <a:lnTo>
                    <a:pt x="570" y="562"/>
                  </a:lnTo>
                  <a:lnTo>
                    <a:pt x="584" y="576"/>
                  </a:lnTo>
                  <a:lnTo>
                    <a:pt x="584" y="576"/>
                  </a:lnTo>
                  <a:lnTo>
                    <a:pt x="594" y="584"/>
                  </a:lnTo>
                  <a:lnTo>
                    <a:pt x="594" y="584"/>
                  </a:lnTo>
                  <a:lnTo>
                    <a:pt x="600" y="590"/>
                  </a:lnTo>
                  <a:lnTo>
                    <a:pt x="598" y="944"/>
                  </a:lnTo>
                  <a:lnTo>
                    <a:pt x="598" y="944"/>
                  </a:lnTo>
                  <a:lnTo>
                    <a:pt x="592" y="936"/>
                  </a:lnTo>
                  <a:lnTo>
                    <a:pt x="592" y="936"/>
                  </a:lnTo>
                  <a:lnTo>
                    <a:pt x="578" y="918"/>
                  </a:lnTo>
                  <a:lnTo>
                    <a:pt x="578" y="918"/>
                  </a:lnTo>
                  <a:lnTo>
                    <a:pt x="560" y="898"/>
                  </a:lnTo>
                  <a:lnTo>
                    <a:pt x="560" y="898"/>
                  </a:lnTo>
                  <a:lnTo>
                    <a:pt x="456" y="788"/>
                  </a:lnTo>
                  <a:lnTo>
                    <a:pt x="456" y="788"/>
                  </a:lnTo>
                  <a:lnTo>
                    <a:pt x="352" y="680"/>
                  </a:lnTo>
                  <a:lnTo>
                    <a:pt x="352" y="680"/>
                  </a:lnTo>
                  <a:lnTo>
                    <a:pt x="332" y="660"/>
                  </a:lnTo>
                  <a:lnTo>
                    <a:pt x="332" y="660"/>
                  </a:lnTo>
                  <a:lnTo>
                    <a:pt x="316" y="646"/>
                  </a:lnTo>
                  <a:lnTo>
                    <a:pt x="316" y="646"/>
                  </a:lnTo>
                  <a:lnTo>
                    <a:pt x="302" y="634"/>
                  </a:lnTo>
                  <a:lnTo>
                    <a:pt x="302" y="634"/>
                  </a:lnTo>
                  <a:lnTo>
                    <a:pt x="314" y="648"/>
                  </a:lnTo>
                  <a:lnTo>
                    <a:pt x="314" y="648"/>
                  </a:lnTo>
                  <a:lnTo>
                    <a:pt x="328" y="664"/>
                  </a:lnTo>
                  <a:lnTo>
                    <a:pt x="328" y="664"/>
                  </a:lnTo>
                  <a:lnTo>
                    <a:pt x="346" y="686"/>
                  </a:lnTo>
                  <a:lnTo>
                    <a:pt x="346" y="686"/>
                  </a:lnTo>
                  <a:lnTo>
                    <a:pt x="450" y="794"/>
                  </a:lnTo>
                  <a:lnTo>
                    <a:pt x="450" y="794"/>
                  </a:lnTo>
                  <a:lnTo>
                    <a:pt x="554" y="904"/>
                  </a:lnTo>
                  <a:lnTo>
                    <a:pt x="554" y="904"/>
                  </a:lnTo>
                  <a:lnTo>
                    <a:pt x="574" y="922"/>
                  </a:lnTo>
                  <a:lnTo>
                    <a:pt x="574" y="922"/>
                  </a:lnTo>
                  <a:lnTo>
                    <a:pt x="590" y="938"/>
                  </a:lnTo>
                  <a:lnTo>
                    <a:pt x="590" y="938"/>
                  </a:lnTo>
                  <a:lnTo>
                    <a:pt x="598" y="946"/>
                  </a:lnTo>
                  <a:lnTo>
                    <a:pt x="596" y="1298"/>
                  </a:lnTo>
                  <a:lnTo>
                    <a:pt x="596" y="1298"/>
                  </a:lnTo>
                  <a:lnTo>
                    <a:pt x="586" y="1288"/>
                  </a:lnTo>
                  <a:lnTo>
                    <a:pt x="586" y="1288"/>
                  </a:lnTo>
                  <a:lnTo>
                    <a:pt x="568" y="1268"/>
                  </a:lnTo>
                  <a:lnTo>
                    <a:pt x="568" y="1268"/>
                  </a:lnTo>
                  <a:lnTo>
                    <a:pt x="542" y="1244"/>
                  </a:lnTo>
                  <a:lnTo>
                    <a:pt x="542" y="1244"/>
                  </a:lnTo>
                  <a:lnTo>
                    <a:pt x="400" y="1112"/>
                  </a:lnTo>
                  <a:lnTo>
                    <a:pt x="400" y="1112"/>
                  </a:lnTo>
                  <a:lnTo>
                    <a:pt x="258" y="980"/>
                  </a:lnTo>
                  <a:lnTo>
                    <a:pt x="258" y="980"/>
                  </a:lnTo>
                  <a:lnTo>
                    <a:pt x="232" y="956"/>
                  </a:lnTo>
                  <a:lnTo>
                    <a:pt x="232" y="956"/>
                  </a:lnTo>
                  <a:lnTo>
                    <a:pt x="210" y="940"/>
                  </a:lnTo>
                  <a:lnTo>
                    <a:pt x="210" y="940"/>
                  </a:lnTo>
                  <a:lnTo>
                    <a:pt x="192" y="924"/>
                  </a:lnTo>
                  <a:lnTo>
                    <a:pt x="192" y="924"/>
                  </a:lnTo>
                  <a:lnTo>
                    <a:pt x="208" y="942"/>
                  </a:lnTo>
                  <a:lnTo>
                    <a:pt x="208" y="942"/>
                  </a:lnTo>
                  <a:lnTo>
                    <a:pt x="228" y="962"/>
                  </a:lnTo>
                  <a:lnTo>
                    <a:pt x="228" y="962"/>
                  </a:lnTo>
                  <a:lnTo>
                    <a:pt x="252" y="986"/>
                  </a:lnTo>
                  <a:lnTo>
                    <a:pt x="252" y="986"/>
                  </a:lnTo>
                  <a:lnTo>
                    <a:pt x="394" y="1118"/>
                  </a:lnTo>
                  <a:lnTo>
                    <a:pt x="394" y="1118"/>
                  </a:lnTo>
                  <a:lnTo>
                    <a:pt x="536" y="1250"/>
                  </a:lnTo>
                  <a:lnTo>
                    <a:pt x="536" y="1250"/>
                  </a:lnTo>
                  <a:lnTo>
                    <a:pt x="564" y="1274"/>
                  </a:lnTo>
                  <a:lnTo>
                    <a:pt x="564" y="1274"/>
                  </a:lnTo>
                  <a:lnTo>
                    <a:pt x="584" y="1290"/>
                  </a:lnTo>
                  <a:lnTo>
                    <a:pt x="584" y="1290"/>
                  </a:lnTo>
                  <a:lnTo>
                    <a:pt x="596" y="1300"/>
                  </a:lnTo>
                  <a:lnTo>
                    <a:pt x="594" y="1654"/>
                  </a:lnTo>
                  <a:lnTo>
                    <a:pt x="594" y="1654"/>
                  </a:lnTo>
                  <a:lnTo>
                    <a:pt x="582" y="1642"/>
                  </a:lnTo>
                  <a:lnTo>
                    <a:pt x="582" y="1642"/>
                  </a:lnTo>
                  <a:lnTo>
                    <a:pt x="558" y="1620"/>
                  </a:lnTo>
                  <a:lnTo>
                    <a:pt x="558" y="1620"/>
                  </a:lnTo>
                  <a:lnTo>
                    <a:pt x="526" y="1592"/>
                  </a:lnTo>
                  <a:lnTo>
                    <a:pt x="526" y="1592"/>
                  </a:lnTo>
                  <a:lnTo>
                    <a:pt x="352" y="1442"/>
                  </a:lnTo>
                  <a:lnTo>
                    <a:pt x="352" y="1442"/>
                  </a:lnTo>
                  <a:lnTo>
                    <a:pt x="178" y="1292"/>
                  </a:lnTo>
                  <a:lnTo>
                    <a:pt x="178" y="1292"/>
                  </a:lnTo>
                  <a:lnTo>
                    <a:pt x="144" y="1264"/>
                  </a:lnTo>
                  <a:lnTo>
                    <a:pt x="144" y="1264"/>
                  </a:lnTo>
                  <a:lnTo>
                    <a:pt x="118" y="1244"/>
                  </a:lnTo>
                  <a:lnTo>
                    <a:pt x="118" y="1244"/>
                  </a:lnTo>
                  <a:lnTo>
                    <a:pt x="94" y="1226"/>
                  </a:lnTo>
                  <a:lnTo>
                    <a:pt x="94" y="1226"/>
                  </a:lnTo>
                  <a:lnTo>
                    <a:pt x="116" y="1246"/>
                  </a:lnTo>
                  <a:lnTo>
                    <a:pt x="116" y="1246"/>
                  </a:lnTo>
                  <a:lnTo>
                    <a:pt x="140" y="1270"/>
                  </a:lnTo>
                  <a:lnTo>
                    <a:pt x="140" y="1270"/>
                  </a:lnTo>
                  <a:lnTo>
                    <a:pt x="172" y="1298"/>
                  </a:lnTo>
                  <a:lnTo>
                    <a:pt x="172" y="1298"/>
                  </a:lnTo>
                  <a:lnTo>
                    <a:pt x="346" y="1448"/>
                  </a:lnTo>
                  <a:lnTo>
                    <a:pt x="346" y="1448"/>
                  </a:lnTo>
                  <a:lnTo>
                    <a:pt x="522" y="1598"/>
                  </a:lnTo>
                  <a:lnTo>
                    <a:pt x="522" y="1598"/>
                  </a:lnTo>
                  <a:lnTo>
                    <a:pt x="554" y="1624"/>
                  </a:lnTo>
                  <a:lnTo>
                    <a:pt x="554" y="1624"/>
                  </a:lnTo>
                  <a:lnTo>
                    <a:pt x="580" y="1644"/>
                  </a:lnTo>
                  <a:lnTo>
                    <a:pt x="580" y="1644"/>
                  </a:lnTo>
                  <a:lnTo>
                    <a:pt x="594" y="1656"/>
                  </a:lnTo>
                  <a:lnTo>
                    <a:pt x="592" y="1950"/>
                  </a:lnTo>
                  <a:lnTo>
                    <a:pt x="592" y="1950"/>
                  </a:lnTo>
                  <a:lnTo>
                    <a:pt x="580" y="1940"/>
                  </a:lnTo>
                  <a:lnTo>
                    <a:pt x="580" y="1940"/>
                  </a:lnTo>
                  <a:lnTo>
                    <a:pt x="552" y="1916"/>
                  </a:lnTo>
                  <a:lnTo>
                    <a:pt x="552" y="1916"/>
                  </a:lnTo>
                  <a:lnTo>
                    <a:pt x="516" y="1888"/>
                  </a:lnTo>
                  <a:lnTo>
                    <a:pt x="516" y="1888"/>
                  </a:lnTo>
                  <a:lnTo>
                    <a:pt x="318" y="1738"/>
                  </a:lnTo>
                  <a:lnTo>
                    <a:pt x="318" y="1738"/>
                  </a:lnTo>
                  <a:lnTo>
                    <a:pt x="120" y="1586"/>
                  </a:lnTo>
                  <a:lnTo>
                    <a:pt x="120" y="1586"/>
                  </a:lnTo>
                  <a:lnTo>
                    <a:pt x="82" y="1560"/>
                  </a:lnTo>
                  <a:lnTo>
                    <a:pt x="82" y="1560"/>
                  </a:lnTo>
                  <a:lnTo>
                    <a:pt x="52" y="1540"/>
                  </a:lnTo>
                  <a:lnTo>
                    <a:pt x="52" y="1540"/>
                  </a:lnTo>
                  <a:lnTo>
                    <a:pt x="26" y="1522"/>
                  </a:lnTo>
                  <a:lnTo>
                    <a:pt x="26" y="1522"/>
                  </a:lnTo>
                  <a:lnTo>
                    <a:pt x="50" y="1542"/>
                  </a:lnTo>
                  <a:lnTo>
                    <a:pt x="50" y="1542"/>
                  </a:lnTo>
                  <a:lnTo>
                    <a:pt x="78" y="1564"/>
                  </a:lnTo>
                  <a:lnTo>
                    <a:pt x="78" y="1564"/>
                  </a:lnTo>
                  <a:lnTo>
                    <a:pt x="114" y="1594"/>
                  </a:lnTo>
                  <a:lnTo>
                    <a:pt x="114" y="1594"/>
                  </a:lnTo>
                  <a:lnTo>
                    <a:pt x="312" y="1744"/>
                  </a:lnTo>
                  <a:lnTo>
                    <a:pt x="312" y="1744"/>
                  </a:lnTo>
                  <a:lnTo>
                    <a:pt x="510" y="1894"/>
                  </a:lnTo>
                  <a:lnTo>
                    <a:pt x="510" y="1894"/>
                  </a:lnTo>
                  <a:lnTo>
                    <a:pt x="548" y="1922"/>
                  </a:lnTo>
                  <a:lnTo>
                    <a:pt x="548" y="1922"/>
                  </a:lnTo>
                  <a:lnTo>
                    <a:pt x="578" y="1942"/>
                  </a:lnTo>
                  <a:lnTo>
                    <a:pt x="578" y="1942"/>
                  </a:lnTo>
                  <a:lnTo>
                    <a:pt x="592" y="1952"/>
                  </a:lnTo>
                  <a:lnTo>
                    <a:pt x="590" y="2214"/>
                  </a:lnTo>
                  <a:lnTo>
                    <a:pt x="590" y="2214"/>
                  </a:lnTo>
                  <a:lnTo>
                    <a:pt x="578" y="2204"/>
                  </a:lnTo>
                  <a:lnTo>
                    <a:pt x="578" y="2204"/>
                  </a:lnTo>
                  <a:lnTo>
                    <a:pt x="550" y="2180"/>
                  </a:lnTo>
                  <a:lnTo>
                    <a:pt x="550" y="2180"/>
                  </a:lnTo>
                  <a:lnTo>
                    <a:pt x="512" y="2152"/>
                  </a:lnTo>
                  <a:lnTo>
                    <a:pt x="512" y="2152"/>
                  </a:lnTo>
                  <a:lnTo>
                    <a:pt x="304" y="2002"/>
                  </a:lnTo>
                  <a:lnTo>
                    <a:pt x="304" y="2002"/>
                  </a:lnTo>
                  <a:lnTo>
                    <a:pt x="98" y="1854"/>
                  </a:lnTo>
                  <a:lnTo>
                    <a:pt x="98" y="1854"/>
                  </a:lnTo>
                  <a:lnTo>
                    <a:pt x="58" y="1828"/>
                  </a:lnTo>
                  <a:lnTo>
                    <a:pt x="58" y="1828"/>
                  </a:lnTo>
                  <a:lnTo>
                    <a:pt x="28" y="1808"/>
                  </a:lnTo>
                  <a:lnTo>
                    <a:pt x="28" y="1808"/>
                  </a:lnTo>
                  <a:lnTo>
                    <a:pt x="0" y="1790"/>
                  </a:lnTo>
                  <a:lnTo>
                    <a:pt x="0" y="1790"/>
                  </a:lnTo>
                  <a:lnTo>
                    <a:pt x="26" y="1810"/>
                  </a:lnTo>
                  <a:lnTo>
                    <a:pt x="26" y="1810"/>
                  </a:lnTo>
                  <a:lnTo>
                    <a:pt x="54" y="1832"/>
                  </a:lnTo>
                  <a:lnTo>
                    <a:pt x="54" y="1832"/>
                  </a:lnTo>
                  <a:lnTo>
                    <a:pt x="92" y="1862"/>
                  </a:lnTo>
                  <a:lnTo>
                    <a:pt x="92" y="1862"/>
                  </a:lnTo>
                  <a:lnTo>
                    <a:pt x="300" y="2010"/>
                  </a:lnTo>
                  <a:lnTo>
                    <a:pt x="300" y="2010"/>
                  </a:lnTo>
                  <a:lnTo>
                    <a:pt x="506" y="2158"/>
                  </a:lnTo>
                  <a:lnTo>
                    <a:pt x="506" y="2158"/>
                  </a:lnTo>
                  <a:lnTo>
                    <a:pt x="546" y="2186"/>
                  </a:lnTo>
                  <a:lnTo>
                    <a:pt x="546" y="2186"/>
                  </a:lnTo>
                  <a:lnTo>
                    <a:pt x="576" y="2206"/>
                  </a:lnTo>
                  <a:lnTo>
                    <a:pt x="576" y="2206"/>
                  </a:lnTo>
                  <a:lnTo>
                    <a:pt x="590" y="2214"/>
                  </a:lnTo>
                  <a:lnTo>
                    <a:pt x="590" y="2424"/>
                  </a:lnTo>
                  <a:lnTo>
                    <a:pt x="590" y="2424"/>
                  </a:lnTo>
                  <a:lnTo>
                    <a:pt x="578" y="2416"/>
                  </a:lnTo>
                  <a:lnTo>
                    <a:pt x="578" y="2416"/>
                  </a:lnTo>
                  <a:lnTo>
                    <a:pt x="550" y="2396"/>
                  </a:lnTo>
                  <a:lnTo>
                    <a:pt x="550" y="2396"/>
                  </a:lnTo>
                  <a:lnTo>
                    <a:pt x="514" y="2368"/>
                  </a:lnTo>
                  <a:lnTo>
                    <a:pt x="514" y="2368"/>
                  </a:lnTo>
                  <a:lnTo>
                    <a:pt x="310" y="2230"/>
                  </a:lnTo>
                  <a:lnTo>
                    <a:pt x="310" y="2230"/>
                  </a:lnTo>
                  <a:lnTo>
                    <a:pt x="108" y="2092"/>
                  </a:lnTo>
                  <a:lnTo>
                    <a:pt x="108" y="2092"/>
                  </a:lnTo>
                  <a:lnTo>
                    <a:pt x="70" y="2066"/>
                  </a:lnTo>
                  <a:lnTo>
                    <a:pt x="70" y="2066"/>
                  </a:lnTo>
                  <a:lnTo>
                    <a:pt x="40" y="2048"/>
                  </a:lnTo>
                  <a:lnTo>
                    <a:pt x="40" y="2048"/>
                  </a:lnTo>
                  <a:lnTo>
                    <a:pt x="14" y="2032"/>
                  </a:lnTo>
                  <a:lnTo>
                    <a:pt x="14" y="2032"/>
                  </a:lnTo>
                  <a:lnTo>
                    <a:pt x="38" y="2052"/>
                  </a:lnTo>
                  <a:lnTo>
                    <a:pt x="38" y="2052"/>
                  </a:lnTo>
                  <a:lnTo>
                    <a:pt x="66" y="2072"/>
                  </a:lnTo>
                  <a:lnTo>
                    <a:pt x="66" y="2072"/>
                  </a:lnTo>
                  <a:lnTo>
                    <a:pt x="104" y="2098"/>
                  </a:lnTo>
                  <a:lnTo>
                    <a:pt x="104" y="2098"/>
                  </a:lnTo>
                  <a:lnTo>
                    <a:pt x="306" y="2238"/>
                  </a:lnTo>
                  <a:lnTo>
                    <a:pt x="306" y="2238"/>
                  </a:lnTo>
                  <a:lnTo>
                    <a:pt x="508" y="2376"/>
                  </a:lnTo>
                  <a:lnTo>
                    <a:pt x="508" y="2376"/>
                  </a:lnTo>
                  <a:lnTo>
                    <a:pt x="548" y="2400"/>
                  </a:lnTo>
                  <a:lnTo>
                    <a:pt x="548" y="2400"/>
                  </a:lnTo>
                  <a:lnTo>
                    <a:pt x="578" y="2418"/>
                  </a:lnTo>
                  <a:lnTo>
                    <a:pt x="578" y="2418"/>
                  </a:lnTo>
                  <a:lnTo>
                    <a:pt x="590" y="2426"/>
                  </a:lnTo>
                  <a:lnTo>
                    <a:pt x="588" y="2620"/>
                  </a:lnTo>
                  <a:lnTo>
                    <a:pt x="588" y="2620"/>
                  </a:lnTo>
                  <a:lnTo>
                    <a:pt x="580" y="2614"/>
                  </a:lnTo>
                  <a:lnTo>
                    <a:pt x="580" y="2614"/>
                  </a:lnTo>
                  <a:lnTo>
                    <a:pt x="554" y="2594"/>
                  </a:lnTo>
                  <a:lnTo>
                    <a:pt x="554" y="2594"/>
                  </a:lnTo>
                  <a:lnTo>
                    <a:pt x="520" y="2568"/>
                  </a:lnTo>
                  <a:lnTo>
                    <a:pt x="520" y="2568"/>
                  </a:lnTo>
                  <a:lnTo>
                    <a:pt x="328" y="2442"/>
                  </a:lnTo>
                  <a:lnTo>
                    <a:pt x="328" y="2442"/>
                  </a:lnTo>
                  <a:lnTo>
                    <a:pt x="138" y="2314"/>
                  </a:lnTo>
                  <a:lnTo>
                    <a:pt x="138" y="2314"/>
                  </a:lnTo>
                  <a:lnTo>
                    <a:pt x="102" y="2290"/>
                  </a:lnTo>
                  <a:lnTo>
                    <a:pt x="102" y="2290"/>
                  </a:lnTo>
                  <a:lnTo>
                    <a:pt x="74" y="2274"/>
                  </a:lnTo>
                  <a:lnTo>
                    <a:pt x="74" y="2274"/>
                  </a:lnTo>
                  <a:lnTo>
                    <a:pt x="48" y="2260"/>
                  </a:lnTo>
                  <a:lnTo>
                    <a:pt x="48" y="2260"/>
                  </a:lnTo>
                  <a:lnTo>
                    <a:pt x="72" y="2276"/>
                  </a:lnTo>
                  <a:lnTo>
                    <a:pt x="72" y="2276"/>
                  </a:lnTo>
                  <a:lnTo>
                    <a:pt x="98" y="2296"/>
                  </a:lnTo>
                  <a:lnTo>
                    <a:pt x="98" y="2296"/>
                  </a:lnTo>
                  <a:lnTo>
                    <a:pt x="134" y="2320"/>
                  </a:lnTo>
                  <a:lnTo>
                    <a:pt x="134" y="2320"/>
                  </a:lnTo>
                  <a:lnTo>
                    <a:pt x="324" y="2448"/>
                  </a:lnTo>
                  <a:lnTo>
                    <a:pt x="324" y="2448"/>
                  </a:lnTo>
                  <a:lnTo>
                    <a:pt x="514" y="2576"/>
                  </a:lnTo>
                  <a:lnTo>
                    <a:pt x="514" y="2576"/>
                  </a:lnTo>
                  <a:lnTo>
                    <a:pt x="550" y="2598"/>
                  </a:lnTo>
                  <a:lnTo>
                    <a:pt x="550" y="2598"/>
                  </a:lnTo>
                  <a:lnTo>
                    <a:pt x="578" y="2616"/>
                  </a:lnTo>
                  <a:lnTo>
                    <a:pt x="578" y="2616"/>
                  </a:lnTo>
                  <a:lnTo>
                    <a:pt x="588" y="2622"/>
                  </a:lnTo>
                  <a:lnTo>
                    <a:pt x="588" y="2814"/>
                  </a:lnTo>
                  <a:lnTo>
                    <a:pt x="588" y="2814"/>
                  </a:lnTo>
                  <a:lnTo>
                    <a:pt x="582" y="2810"/>
                  </a:lnTo>
                  <a:lnTo>
                    <a:pt x="582" y="2810"/>
                  </a:lnTo>
                  <a:lnTo>
                    <a:pt x="558" y="2792"/>
                  </a:lnTo>
                  <a:lnTo>
                    <a:pt x="558" y="2792"/>
                  </a:lnTo>
                  <a:lnTo>
                    <a:pt x="526" y="2768"/>
                  </a:lnTo>
                  <a:lnTo>
                    <a:pt x="526" y="2768"/>
                  </a:lnTo>
                  <a:lnTo>
                    <a:pt x="352" y="2652"/>
                  </a:lnTo>
                  <a:lnTo>
                    <a:pt x="352" y="2652"/>
                  </a:lnTo>
                  <a:lnTo>
                    <a:pt x="176" y="2534"/>
                  </a:lnTo>
                  <a:lnTo>
                    <a:pt x="176" y="2534"/>
                  </a:lnTo>
                  <a:lnTo>
                    <a:pt x="144" y="2514"/>
                  </a:lnTo>
                  <a:lnTo>
                    <a:pt x="144" y="2514"/>
                  </a:lnTo>
                  <a:lnTo>
                    <a:pt x="118" y="2498"/>
                  </a:lnTo>
                  <a:lnTo>
                    <a:pt x="118" y="2498"/>
                  </a:lnTo>
                  <a:lnTo>
                    <a:pt x="94" y="2484"/>
                  </a:lnTo>
                  <a:lnTo>
                    <a:pt x="94" y="2484"/>
                  </a:lnTo>
                  <a:lnTo>
                    <a:pt x="116" y="2500"/>
                  </a:lnTo>
                  <a:lnTo>
                    <a:pt x="116" y="2500"/>
                  </a:lnTo>
                  <a:lnTo>
                    <a:pt x="140" y="2520"/>
                  </a:lnTo>
                  <a:lnTo>
                    <a:pt x="140" y="2520"/>
                  </a:lnTo>
                  <a:lnTo>
                    <a:pt x="172" y="2542"/>
                  </a:lnTo>
                  <a:lnTo>
                    <a:pt x="172" y="2542"/>
                  </a:lnTo>
                  <a:lnTo>
                    <a:pt x="346" y="2658"/>
                  </a:lnTo>
                  <a:lnTo>
                    <a:pt x="346" y="2658"/>
                  </a:lnTo>
                  <a:lnTo>
                    <a:pt x="522" y="2776"/>
                  </a:lnTo>
                  <a:lnTo>
                    <a:pt x="522" y="2776"/>
                  </a:lnTo>
                  <a:lnTo>
                    <a:pt x="554" y="2796"/>
                  </a:lnTo>
                  <a:lnTo>
                    <a:pt x="554" y="2796"/>
                  </a:lnTo>
                  <a:lnTo>
                    <a:pt x="580" y="2812"/>
                  </a:lnTo>
                  <a:lnTo>
                    <a:pt x="580" y="2812"/>
                  </a:lnTo>
                  <a:lnTo>
                    <a:pt x="588" y="2816"/>
                  </a:lnTo>
                  <a:lnTo>
                    <a:pt x="586" y="2940"/>
                  </a:lnTo>
                  <a:lnTo>
                    <a:pt x="586" y="2940"/>
                  </a:lnTo>
                  <a:lnTo>
                    <a:pt x="586" y="2940"/>
                  </a:lnTo>
                  <a:lnTo>
                    <a:pt x="586" y="2940"/>
                  </a:lnTo>
                  <a:lnTo>
                    <a:pt x="566" y="2924"/>
                  </a:lnTo>
                  <a:lnTo>
                    <a:pt x="566" y="2924"/>
                  </a:lnTo>
                  <a:lnTo>
                    <a:pt x="538" y="2904"/>
                  </a:lnTo>
                  <a:lnTo>
                    <a:pt x="538" y="2904"/>
                  </a:lnTo>
                  <a:lnTo>
                    <a:pt x="390" y="2808"/>
                  </a:lnTo>
                  <a:lnTo>
                    <a:pt x="390" y="2808"/>
                  </a:lnTo>
                  <a:lnTo>
                    <a:pt x="240" y="2710"/>
                  </a:lnTo>
                  <a:lnTo>
                    <a:pt x="240" y="2710"/>
                  </a:lnTo>
                  <a:lnTo>
                    <a:pt x="212" y="2692"/>
                  </a:lnTo>
                  <a:lnTo>
                    <a:pt x="212" y="2692"/>
                  </a:lnTo>
                  <a:lnTo>
                    <a:pt x="190" y="2680"/>
                  </a:lnTo>
                  <a:lnTo>
                    <a:pt x="190" y="2680"/>
                  </a:lnTo>
                  <a:lnTo>
                    <a:pt x="170" y="2668"/>
                  </a:lnTo>
                  <a:lnTo>
                    <a:pt x="170" y="2668"/>
                  </a:lnTo>
                  <a:lnTo>
                    <a:pt x="188" y="2682"/>
                  </a:lnTo>
                  <a:lnTo>
                    <a:pt x="188" y="2682"/>
                  </a:lnTo>
                  <a:lnTo>
                    <a:pt x="208" y="2698"/>
                  </a:lnTo>
                  <a:lnTo>
                    <a:pt x="208" y="2698"/>
                  </a:lnTo>
                  <a:lnTo>
                    <a:pt x="236" y="2716"/>
                  </a:lnTo>
                  <a:lnTo>
                    <a:pt x="236" y="2716"/>
                  </a:lnTo>
                  <a:lnTo>
                    <a:pt x="384" y="2814"/>
                  </a:lnTo>
                  <a:lnTo>
                    <a:pt x="384" y="2814"/>
                  </a:lnTo>
                  <a:lnTo>
                    <a:pt x="534" y="2912"/>
                  </a:lnTo>
                  <a:lnTo>
                    <a:pt x="534" y="2912"/>
                  </a:lnTo>
                  <a:lnTo>
                    <a:pt x="562" y="2930"/>
                  </a:lnTo>
                  <a:lnTo>
                    <a:pt x="562" y="2930"/>
                  </a:lnTo>
                  <a:lnTo>
                    <a:pt x="584" y="2942"/>
                  </a:lnTo>
                  <a:lnTo>
                    <a:pt x="584" y="2942"/>
                  </a:lnTo>
                  <a:lnTo>
                    <a:pt x="586" y="2944"/>
                  </a:lnTo>
                  <a:lnTo>
                    <a:pt x="586" y="3034"/>
                  </a:lnTo>
                  <a:lnTo>
                    <a:pt x="620" y="3034"/>
                  </a:lnTo>
                  <a:lnTo>
                    <a:pt x="620" y="2944"/>
                  </a:lnTo>
                  <a:lnTo>
                    <a:pt x="620" y="2944"/>
                  </a:lnTo>
                  <a:lnTo>
                    <a:pt x="622" y="2942"/>
                  </a:lnTo>
                  <a:lnTo>
                    <a:pt x="622" y="2942"/>
                  </a:lnTo>
                  <a:lnTo>
                    <a:pt x="646" y="2930"/>
                  </a:lnTo>
                  <a:lnTo>
                    <a:pt x="646" y="2930"/>
                  </a:lnTo>
                  <a:lnTo>
                    <a:pt x="674" y="2912"/>
                  </a:lnTo>
                  <a:lnTo>
                    <a:pt x="674" y="2912"/>
                  </a:lnTo>
                  <a:lnTo>
                    <a:pt x="708" y="2890"/>
                  </a:lnTo>
                  <a:lnTo>
                    <a:pt x="708" y="2880"/>
                  </a:lnTo>
                  <a:close/>
                </a:path>
              </a:pathLst>
            </a:custGeom>
            <a:gradFill>
              <a:gsLst>
                <a:gs pos="0">
                  <a:schemeClr val="accent4">
                    <a:alpha val="0"/>
                  </a:schemeClr>
                </a:gs>
                <a:gs pos="71000">
                  <a:schemeClr val="accent4">
                    <a:lumMod val="50000"/>
                  </a:schemeClr>
                </a:gs>
              </a:gsLst>
              <a:lin ang="8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316" name="Freeform 34"/>
          <p:cNvSpPr>
            <a:spLocks/>
          </p:cNvSpPr>
          <p:nvPr userDrawn="1"/>
        </p:nvSpPr>
        <p:spPr bwMode="auto">
          <a:xfrm>
            <a:off x="157476" y="961961"/>
            <a:ext cx="974725" cy="4908550"/>
          </a:xfrm>
          <a:custGeom>
            <a:avLst/>
            <a:gdLst/>
            <a:ahLst/>
            <a:cxnLst>
              <a:cxn ang="0">
                <a:pos x="606" y="1818"/>
              </a:cxn>
              <a:cxn ang="0">
                <a:pos x="590" y="1716"/>
              </a:cxn>
              <a:cxn ang="0">
                <a:pos x="586" y="1614"/>
              </a:cxn>
              <a:cxn ang="0">
                <a:pos x="574" y="1544"/>
              </a:cxn>
              <a:cxn ang="0">
                <a:pos x="542" y="1434"/>
              </a:cxn>
              <a:cxn ang="0">
                <a:pos x="522" y="1320"/>
              </a:cxn>
              <a:cxn ang="0">
                <a:pos x="502" y="1246"/>
              </a:cxn>
              <a:cxn ang="0">
                <a:pos x="458" y="1136"/>
              </a:cxn>
              <a:cxn ang="0">
                <a:pos x="428" y="1014"/>
              </a:cxn>
              <a:cxn ang="0">
                <a:pos x="402" y="940"/>
              </a:cxn>
              <a:cxn ang="0">
                <a:pos x="354" y="840"/>
              </a:cxn>
              <a:cxn ang="0">
                <a:pos x="318" y="720"/>
              </a:cxn>
              <a:cxn ang="0">
                <a:pos x="290" y="650"/>
              </a:cxn>
              <a:cxn ang="0">
                <a:pos x="242" y="566"/>
              </a:cxn>
              <a:cxn ang="0">
                <a:pos x="206" y="452"/>
              </a:cxn>
              <a:cxn ang="0">
                <a:pos x="180" y="394"/>
              </a:cxn>
              <a:cxn ang="0">
                <a:pos x="138" y="332"/>
              </a:cxn>
              <a:cxn ang="0">
                <a:pos x="106" y="234"/>
              </a:cxn>
              <a:cxn ang="0">
                <a:pos x="84" y="192"/>
              </a:cxn>
              <a:cxn ang="0">
                <a:pos x="56" y="156"/>
              </a:cxn>
              <a:cxn ang="0">
                <a:pos x="32" y="84"/>
              </a:cxn>
              <a:cxn ang="0">
                <a:pos x="20" y="60"/>
              </a:cxn>
              <a:cxn ang="0">
                <a:pos x="8" y="60"/>
              </a:cxn>
              <a:cxn ang="0">
                <a:pos x="0" y="0"/>
              </a:cxn>
              <a:cxn ang="0">
                <a:pos x="16" y="3072"/>
              </a:cxn>
              <a:cxn ang="0">
                <a:pos x="60" y="3040"/>
              </a:cxn>
              <a:cxn ang="0">
                <a:pos x="92" y="3044"/>
              </a:cxn>
              <a:cxn ang="0">
                <a:pos x="122" y="3066"/>
              </a:cxn>
              <a:cxn ang="0">
                <a:pos x="162" y="3002"/>
              </a:cxn>
              <a:cxn ang="0">
                <a:pos x="206" y="2982"/>
              </a:cxn>
              <a:cxn ang="0">
                <a:pos x="238" y="2994"/>
              </a:cxn>
              <a:cxn ang="0">
                <a:pos x="270" y="2916"/>
              </a:cxn>
              <a:cxn ang="0">
                <a:pos x="310" y="2880"/>
              </a:cxn>
              <a:cxn ang="0">
                <a:pos x="342" y="2878"/>
              </a:cxn>
              <a:cxn ang="0">
                <a:pos x="368" y="2790"/>
              </a:cxn>
              <a:cxn ang="0">
                <a:pos x="402" y="2740"/>
              </a:cxn>
              <a:cxn ang="0">
                <a:pos x="434" y="2726"/>
              </a:cxn>
              <a:cxn ang="0">
                <a:pos x="450" y="2630"/>
              </a:cxn>
              <a:cxn ang="0">
                <a:pos x="480" y="2568"/>
              </a:cxn>
              <a:cxn ang="0">
                <a:pos x="508" y="2542"/>
              </a:cxn>
              <a:cxn ang="0">
                <a:pos x="518" y="2442"/>
              </a:cxn>
              <a:cxn ang="0">
                <a:pos x="542" y="2368"/>
              </a:cxn>
              <a:cxn ang="0">
                <a:pos x="566" y="2332"/>
              </a:cxn>
              <a:cxn ang="0">
                <a:pos x="566" y="2228"/>
              </a:cxn>
              <a:cxn ang="0">
                <a:pos x="582" y="2146"/>
              </a:cxn>
              <a:cxn ang="0">
                <a:pos x="602" y="2100"/>
              </a:cxn>
              <a:cxn ang="0">
                <a:pos x="594" y="1998"/>
              </a:cxn>
              <a:cxn ang="0">
                <a:pos x="600" y="1908"/>
              </a:cxn>
            </a:cxnLst>
            <a:rect l="0" t="0" r="r" b="b"/>
            <a:pathLst>
              <a:path w="614" h="3092">
                <a:moveTo>
                  <a:pt x="614" y="1854"/>
                </a:moveTo>
                <a:lnTo>
                  <a:pt x="614" y="1854"/>
                </a:lnTo>
                <a:lnTo>
                  <a:pt x="606" y="1818"/>
                </a:lnTo>
                <a:lnTo>
                  <a:pt x="600" y="1784"/>
                </a:lnTo>
                <a:lnTo>
                  <a:pt x="594" y="1750"/>
                </a:lnTo>
                <a:lnTo>
                  <a:pt x="590" y="1716"/>
                </a:lnTo>
                <a:lnTo>
                  <a:pt x="588" y="1682"/>
                </a:lnTo>
                <a:lnTo>
                  <a:pt x="586" y="1648"/>
                </a:lnTo>
                <a:lnTo>
                  <a:pt x="586" y="1614"/>
                </a:lnTo>
                <a:lnTo>
                  <a:pt x="588" y="1580"/>
                </a:lnTo>
                <a:lnTo>
                  <a:pt x="588" y="1580"/>
                </a:lnTo>
                <a:lnTo>
                  <a:pt x="574" y="1544"/>
                </a:lnTo>
                <a:lnTo>
                  <a:pt x="562" y="1508"/>
                </a:lnTo>
                <a:lnTo>
                  <a:pt x="552" y="1472"/>
                </a:lnTo>
                <a:lnTo>
                  <a:pt x="542" y="1434"/>
                </a:lnTo>
                <a:lnTo>
                  <a:pt x="534" y="1396"/>
                </a:lnTo>
                <a:lnTo>
                  <a:pt x="528" y="1358"/>
                </a:lnTo>
                <a:lnTo>
                  <a:pt x="522" y="1320"/>
                </a:lnTo>
                <a:lnTo>
                  <a:pt x="518" y="1278"/>
                </a:lnTo>
                <a:lnTo>
                  <a:pt x="518" y="1278"/>
                </a:lnTo>
                <a:lnTo>
                  <a:pt x="502" y="1246"/>
                </a:lnTo>
                <a:lnTo>
                  <a:pt x="486" y="1210"/>
                </a:lnTo>
                <a:lnTo>
                  <a:pt x="472" y="1174"/>
                </a:lnTo>
                <a:lnTo>
                  <a:pt x="458" y="1136"/>
                </a:lnTo>
                <a:lnTo>
                  <a:pt x="446" y="1098"/>
                </a:lnTo>
                <a:lnTo>
                  <a:pt x="436" y="1056"/>
                </a:lnTo>
                <a:lnTo>
                  <a:pt x="428" y="1014"/>
                </a:lnTo>
                <a:lnTo>
                  <a:pt x="420" y="970"/>
                </a:lnTo>
                <a:lnTo>
                  <a:pt x="420" y="970"/>
                </a:lnTo>
                <a:lnTo>
                  <a:pt x="402" y="940"/>
                </a:lnTo>
                <a:lnTo>
                  <a:pt x="384" y="910"/>
                </a:lnTo>
                <a:lnTo>
                  <a:pt x="368" y="876"/>
                </a:lnTo>
                <a:lnTo>
                  <a:pt x="354" y="840"/>
                </a:lnTo>
                <a:lnTo>
                  <a:pt x="340" y="802"/>
                </a:lnTo>
                <a:lnTo>
                  <a:pt x="328" y="762"/>
                </a:lnTo>
                <a:lnTo>
                  <a:pt x="318" y="720"/>
                </a:lnTo>
                <a:lnTo>
                  <a:pt x="308" y="674"/>
                </a:lnTo>
                <a:lnTo>
                  <a:pt x="308" y="674"/>
                </a:lnTo>
                <a:lnTo>
                  <a:pt x="290" y="650"/>
                </a:lnTo>
                <a:lnTo>
                  <a:pt x="274" y="626"/>
                </a:lnTo>
                <a:lnTo>
                  <a:pt x="258" y="598"/>
                </a:lnTo>
                <a:lnTo>
                  <a:pt x="242" y="566"/>
                </a:lnTo>
                <a:lnTo>
                  <a:pt x="230" y="532"/>
                </a:lnTo>
                <a:lnTo>
                  <a:pt x="216" y="494"/>
                </a:lnTo>
                <a:lnTo>
                  <a:pt x="206" y="452"/>
                </a:lnTo>
                <a:lnTo>
                  <a:pt x="194" y="408"/>
                </a:lnTo>
                <a:lnTo>
                  <a:pt x="194" y="408"/>
                </a:lnTo>
                <a:lnTo>
                  <a:pt x="180" y="394"/>
                </a:lnTo>
                <a:lnTo>
                  <a:pt x="164" y="378"/>
                </a:lnTo>
                <a:lnTo>
                  <a:pt x="152" y="356"/>
                </a:lnTo>
                <a:lnTo>
                  <a:pt x="138" y="332"/>
                </a:lnTo>
                <a:lnTo>
                  <a:pt x="126" y="302"/>
                </a:lnTo>
                <a:lnTo>
                  <a:pt x="116" y="270"/>
                </a:lnTo>
                <a:lnTo>
                  <a:pt x="106" y="234"/>
                </a:lnTo>
                <a:lnTo>
                  <a:pt x="96" y="196"/>
                </a:lnTo>
                <a:lnTo>
                  <a:pt x="96" y="196"/>
                </a:lnTo>
                <a:lnTo>
                  <a:pt x="84" y="192"/>
                </a:lnTo>
                <a:lnTo>
                  <a:pt x="74" y="184"/>
                </a:lnTo>
                <a:lnTo>
                  <a:pt x="64" y="172"/>
                </a:lnTo>
                <a:lnTo>
                  <a:pt x="56" y="156"/>
                </a:lnTo>
                <a:lnTo>
                  <a:pt x="48" y="136"/>
                </a:lnTo>
                <a:lnTo>
                  <a:pt x="40" y="112"/>
                </a:lnTo>
                <a:lnTo>
                  <a:pt x="32" y="84"/>
                </a:lnTo>
                <a:lnTo>
                  <a:pt x="26" y="52"/>
                </a:lnTo>
                <a:lnTo>
                  <a:pt x="26" y="52"/>
                </a:lnTo>
                <a:lnTo>
                  <a:pt x="20" y="60"/>
                </a:lnTo>
                <a:lnTo>
                  <a:pt x="16" y="64"/>
                </a:lnTo>
                <a:lnTo>
                  <a:pt x="10" y="64"/>
                </a:lnTo>
                <a:lnTo>
                  <a:pt x="8" y="60"/>
                </a:lnTo>
                <a:lnTo>
                  <a:pt x="4" y="50"/>
                </a:lnTo>
                <a:lnTo>
                  <a:pt x="2" y="38"/>
                </a:lnTo>
                <a:lnTo>
                  <a:pt x="0" y="0"/>
                </a:lnTo>
                <a:lnTo>
                  <a:pt x="0" y="3092"/>
                </a:lnTo>
                <a:lnTo>
                  <a:pt x="0" y="3092"/>
                </a:lnTo>
                <a:lnTo>
                  <a:pt x="16" y="3072"/>
                </a:lnTo>
                <a:lnTo>
                  <a:pt x="30" y="3056"/>
                </a:lnTo>
                <a:lnTo>
                  <a:pt x="46" y="3046"/>
                </a:lnTo>
                <a:lnTo>
                  <a:pt x="60" y="3040"/>
                </a:lnTo>
                <a:lnTo>
                  <a:pt x="68" y="3038"/>
                </a:lnTo>
                <a:lnTo>
                  <a:pt x="76" y="3038"/>
                </a:lnTo>
                <a:lnTo>
                  <a:pt x="92" y="3044"/>
                </a:lnTo>
                <a:lnTo>
                  <a:pt x="106" y="3052"/>
                </a:lnTo>
                <a:lnTo>
                  <a:pt x="122" y="3066"/>
                </a:lnTo>
                <a:lnTo>
                  <a:pt x="122" y="3066"/>
                </a:lnTo>
                <a:lnTo>
                  <a:pt x="136" y="3040"/>
                </a:lnTo>
                <a:lnTo>
                  <a:pt x="148" y="3020"/>
                </a:lnTo>
                <a:lnTo>
                  <a:pt x="162" y="3002"/>
                </a:lnTo>
                <a:lnTo>
                  <a:pt x="176" y="2992"/>
                </a:lnTo>
                <a:lnTo>
                  <a:pt x="190" y="2984"/>
                </a:lnTo>
                <a:lnTo>
                  <a:pt x="206" y="2982"/>
                </a:lnTo>
                <a:lnTo>
                  <a:pt x="222" y="2986"/>
                </a:lnTo>
                <a:lnTo>
                  <a:pt x="238" y="2994"/>
                </a:lnTo>
                <a:lnTo>
                  <a:pt x="238" y="2994"/>
                </a:lnTo>
                <a:lnTo>
                  <a:pt x="248" y="2962"/>
                </a:lnTo>
                <a:lnTo>
                  <a:pt x="258" y="2938"/>
                </a:lnTo>
                <a:lnTo>
                  <a:pt x="270" y="2916"/>
                </a:lnTo>
                <a:lnTo>
                  <a:pt x="282" y="2900"/>
                </a:lnTo>
                <a:lnTo>
                  <a:pt x="296" y="2888"/>
                </a:lnTo>
                <a:lnTo>
                  <a:pt x="310" y="2880"/>
                </a:lnTo>
                <a:lnTo>
                  <a:pt x="326" y="2876"/>
                </a:lnTo>
                <a:lnTo>
                  <a:pt x="342" y="2878"/>
                </a:lnTo>
                <a:lnTo>
                  <a:pt x="342" y="2878"/>
                </a:lnTo>
                <a:lnTo>
                  <a:pt x="350" y="2844"/>
                </a:lnTo>
                <a:lnTo>
                  <a:pt x="358" y="2816"/>
                </a:lnTo>
                <a:lnTo>
                  <a:pt x="368" y="2790"/>
                </a:lnTo>
                <a:lnTo>
                  <a:pt x="378" y="2770"/>
                </a:lnTo>
                <a:lnTo>
                  <a:pt x="390" y="2752"/>
                </a:lnTo>
                <a:lnTo>
                  <a:pt x="402" y="2740"/>
                </a:lnTo>
                <a:lnTo>
                  <a:pt x="418" y="2732"/>
                </a:lnTo>
                <a:lnTo>
                  <a:pt x="434" y="2726"/>
                </a:lnTo>
                <a:lnTo>
                  <a:pt x="434" y="2726"/>
                </a:lnTo>
                <a:lnTo>
                  <a:pt x="438" y="2690"/>
                </a:lnTo>
                <a:lnTo>
                  <a:pt x="444" y="2658"/>
                </a:lnTo>
                <a:lnTo>
                  <a:pt x="450" y="2630"/>
                </a:lnTo>
                <a:lnTo>
                  <a:pt x="460" y="2606"/>
                </a:lnTo>
                <a:lnTo>
                  <a:pt x="470" y="2584"/>
                </a:lnTo>
                <a:lnTo>
                  <a:pt x="480" y="2568"/>
                </a:lnTo>
                <a:lnTo>
                  <a:pt x="494" y="2554"/>
                </a:lnTo>
                <a:lnTo>
                  <a:pt x="508" y="2542"/>
                </a:lnTo>
                <a:lnTo>
                  <a:pt x="508" y="2542"/>
                </a:lnTo>
                <a:lnTo>
                  <a:pt x="510" y="2506"/>
                </a:lnTo>
                <a:lnTo>
                  <a:pt x="514" y="2472"/>
                </a:lnTo>
                <a:lnTo>
                  <a:pt x="518" y="2442"/>
                </a:lnTo>
                <a:lnTo>
                  <a:pt x="524" y="2414"/>
                </a:lnTo>
                <a:lnTo>
                  <a:pt x="532" y="2390"/>
                </a:lnTo>
                <a:lnTo>
                  <a:pt x="542" y="2368"/>
                </a:lnTo>
                <a:lnTo>
                  <a:pt x="552" y="2348"/>
                </a:lnTo>
                <a:lnTo>
                  <a:pt x="566" y="2332"/>
                </a:lnTo>
                <a:lnTo>
                  <a:pt x="566" y="2332"/>
                </a:lnTo>
                <a:lnTo>
                  <a:pt x="564" y="2296"/>
                </a:lnTo>
                <a:lnTo>
                  <a:pt x="564" y="2262"/>
                </a:lnTo>
                <a:lnTo>
                  <a:pt x="566" y="2228"/>
                </a:lnTo>
                <a:lnTo>
                  <a:pt x="570" y="2200"/>
                </a:lnTo>
                <a:lnTo>
                  <a:pt x="576" y="2172"/>
                </a:lnTo>
                <a:lnTo>
                  <a:pt x="582" y="2146"/>
                </a:lnTo>
                <a:lnTo>
                  <a:pt x="592" y="2122"/>
                </a:lnTo>
                <a:lnTo>
                  <a:pt x="602" y="2100"/>
                </a:lnTo>
                <a:lnTo>
                  <a:pt x="602" y="2100"/>
                </a:lnTo>
                <a:lnTo>
                  <a:pt x="598" y="2064"/>
                </a:lnTo>
                <a:lnTo>
                  <a:pt x="594" y="2030"/>
                </a:lnTo>
                <a:lnTo>
                  <a:pt x="594" y="1998"/>
                </a:lnTo>
                <a:lnTo>
                  <a:pt x="594" y="1966"/>
                </a:lnTo>
                <a:lnTo>
                  <a:pt x="596" y="1936"/>
                </a:lnTo>
                <a:lnTo>
                  <a:pt x="600" y="1908"/>
                </a:lnTo>
                <a:lnTo>
                  <a:pt x="606" y="1880"/>
                </a:lnTo>
                <a:lnTo>
                  <a:pt x="614" y="1854"/>
                </a:lnTo>
                <a:close/>
              </a:path>
            </a:pathLst>
          </a:custGeom>
          <a:gradFill>
            <a:gsLst>
              <a:gs pos="59000">
                <a:schemeClr val="bg1">
                  <a:alpha val="0"/>
                </a:schemeClr>
              </a:gs>
              <a:gs pos="88000">
                <a:schemeClr val="tx1">
                  <a:alpha val="43000"/>
                </a:schemeClr>
              </a:gs>
              <a:gs pos="100000">
                <a:schemeClr val="bg1">
                  <a:alpha val="0"/>
                </a:schemeClr>
              </a:gs>
            </a:gsLst>
            <a:lin ang="8400000" scaled="0"/>
          </a:gra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317" name="그룹 188"/>
          <p:cNvGrpSpPr/>
          <p:nvPr userDrawn="1"/>
        </p:nvGrpSpPr>
        <p:grpSpPr>
          <a:xfrm>
            <a:off x="2481774" y="946116"/>
            <a:ext cx="1960576" cy="5048878"/>
            <a:chOff x="3403584" y="946116"/>
            <a:chExt cx="1960576" cy="5048878"/>
          </a:xfrm>
        </p:grpSpPr>
        <p:sp>
          <p:nvSpPr>
            <p:cNvPr id="318" name="Freeform 114"/>
            <p:cNvSpPr>
              <a:spLocks/>
            </p:cNvSpPr>
            <p:nvPr/>
          </p:nvSpPr>
          <p:spPr bwMode="auto">
            <a:xfrm>
              <a:off x="4335670" y="5547319"/>
              <a:ext cx="120650" cy="447675"/>
            </a:xfrm>
            <a:custGeom>
              <a:avLst/>
              <a:gdLst/>
              <a:ahLst/>
              <a:cxnLst>
                <a:cxn ang="0">
                  <a:pos x="76" y="256"/>
                </a:cxn>
                <a:cxn ang="0">
                  <a:pos x="76" y="256"/>
                </a:cxn>
                <a:cxn ang="0">
                  <a:pos x="74" y="262"/>
                </a:cxn>
                <a:cxn ang="0">
                  <a:pos x="72" y="266"/>
                </a:cxn>
                <a:cxn ang="0">
                  <a:pos x="62" y="274"/>
                </a:cxn>
                <a:cxn ang="0">
                  <a:pos x="50" y="280"/>
                </a:cxn>
                <a:cxn ang="0">
                  <a:pos x="38" y="282"/>
                </a:cxn>
                <a:cxn ang="0">
                  <a:pos x="38" y="282"/>
                </a:cxn>
                <a:cxn ang="0">
                  <a:pos x="38" y="282"/>
                </a:cxn>
                <a:cxn ang="0">
                  <a:pos x="26" y="280"/>
                </a:cxn>
                <a:cxn ang="0">
                  <a:pos x="14" y="274"/>
                </a:cxn>
                <a:cxn ang="0">
                  <a:pos x="4" y="266"/>
                </a:cxn>
                <a:cxn ang="0">
                  <a:pos x="2" y="262"/>
                </a:cxn>
                <a:cxn ang="0">
                  <a:pos x="0" y="256"/>
                </a:cxn>
                <a:cxn ang="0">
                  <a:pos x="12" y="26"/>
                </a:cxn>
                <a:cxn ang="0">
                  <a:pos x="12" y="26"/>
                </a:cxn>
                <a:cxn ang="0">
                  <a:pos x="14" y="16"/>
                </a:cxn>
                <a:cxn ang="0">
                  <a:pos x="20" y="8"/>
                </a:cxn>
                <a:cxn ang="0">
                  <a:pos x="28" y="2"/>
                </a:cxn>
                <a:cxn ang="0">
                  <a:pos x="38" y="0"/>
                </a:cxn>
                <a:cxn ang="0">
                  <a:pos x="38" y="0"/>
                </a:cxn>
                <a:cxn ang="0">
                  <a:pos x="38" y="0"/>
                </a:cxn>
                <a:cxn ang="0">
                  <a:pos x="48" y="2"/>
                </a:cxn>
                <a:cxn ang="0">
                  <a:pos x="56" y="8"/>
                </a:cxn>
                <a:cxn ang="0">
                  <a:pos x="62" y="16"/>
                </a:cxn>
                <a:cxn ang="0">
                  <a:pos x="64" y="26"/>
                </a:cxn>
                <a:cxn ang="0">
                  <a:pos x="76" y="256"/>
                </a:cxn>
              </a:cxnLst>
              <a:rect l="0" t="0" r="r" b="b"/>
              <a:pathLst>
                <a:path w="76" h="282">
                  <a:moveTo>
                    <a:pt x="76" y="256"/>
                  </a:moveTo>
                  <a:lnTo>
                    <a:pt x="76" y="256"/>
                  </a:lnTo>
                  <a:lnTo>
                    <a:pt x="74" y="262"/>
                  </a:lnTo>
                  <a:lnTo>
                    <a:pt x="72" y="266"/>
                  </a:lnTo>
                  <a:lnTo>
                    <a:pt x="62" y="274"/>
                  </a:lnTo>
                  <a:lnTo>
                    <a:pt x="50" y="280"/>
                  </a:lnTo>
                  <a:lnTo>
                    <a:pt x="38" y="282"/>
                  </a:lnTo>
                  <a:lnTo>
                    <a:pt x="38" y="282"/>
                  </a:lnTo>
                  <a:lnTo>
                    <a:pt x="38" y="282"/>
                  </a:lnTo>
                  <a:lnTo>
                    <a:pt x="26" y="280"/>
                  </a:lnTo>
                  <a:lnTo>
                    <a:pt x="14" y="274"/>
                  </a:lnTo>
                  <a:lnTo>
                    <a:pt x="4" y="266"/>
                  </a:lnTo>
                  <a:lnTo>
                    <a:pt x="2" y="262"/>
                  </a:lnTo>
                  <a:lnTo>
                    <a:pt x="0" y="256"/>
                  </a:lnTo>
                  <a:lnTo>
                    <a:pt x="12" y="26"/>
                  </a:lnTo>
                  <a:lnTo>
                    <a:pt x="12" y="26"/>
                  </a:lnTo>
                  <a:lnTo>
                    <a:pt x="14" y="16"/>
                  </a:lnTo>
                  <a:lnTo>
                    <a:pt x="20" y="8"/>
                  </a:lnTo>
                  <a:lnTo>
                    <a:pt x="28" y="2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48" y="2"/>
                  </a:lnTo>
                  <a:lnTo>
                    <a:pt x="56" y="8"/>
                  </a:lnTo>
                  <a:lnTo>
                    <a:pt x="62" y="16"/>
                  </a:lnTo>
                  <a:lnTo>
                    <a:pt x="64" y="26"/>
                  </a:lnTo>
                  <a:lnTo>
                    <a:pt x="76" y="256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9" name="Freeform 5"/>
            <p:cNvSpPr>
              <a:spLocks/>
            </p:cNvSpPr>
            <p:nvPr/>
          </p:nvSpPr>
          <p:spPr bwMode="auto">
            <a:xfrm>
              <a:off x="3403584" y="946116"/>
              <a:ext cx="1952625" cy="4908550"/>
            </a:xfrm>
            <a:custGeom>
              <a:avLst/>
              <a:gdLst/>
              <a:ahLst/>
              <a:cxnLst>
                <a:cxn ang="0">
                  <a:pos x="1210" y="1936"/>
                </a:cxn>
                <a:cxn ang="0">
                  <a:pos x="1216" y="2100"/>
                </a:cxn>
                <a:cxn ang="0">
                  <a:pos x="1184" y="2200"/>
                </a:cxn>
                <a:cxn ang="0">
                  <a:pos x="1180" y="2332"/>
                </a:cxn>
                <a:cxn ang="0">
                  <a:pos x="1132" y="2442"/>
                </a:cxn>
                <a:cxn ang="0">
                  <a:pos x="1108" y="2554"/>
                </a:cxn>
                <a:cxn ang="0">
                  <a:pos x="1058" y="2658"/>
                </a:cxn>
                <a:cxn ang="0">
                  <a:pos x="1018" y="2740"/>
                </a:cxn>
                <a:cxn ang="0">
                  <a:pos x="964" y="2844"/>
                </a:cxn>
                <a:cxn ang="0">
                  <a:pos x="910" y="2888"/>
                </a:cxn>
                <a:cxn ang="0">
                  <a:pos x="852" y="2994"/>
                </a:cxn>
                <a:cxn ang="0">
                  <a:pos x="790" y="2992"/>
                </a:cxn>
                <a:cxn ang="0">
                  <a:pos x="738" y="3066"/>
                </a:cxn>
                <a:cxn ang="0">
                  <a:pos x="674" y="3040"/>
                </a:cxn>
                <a:cxn ang="0">
                  <a:pos x="614" y="3092"/>
                </a:cxn>
                <a:cxn ang="0">
                  <a:pos x="546" y="3038"/>
                </a:cxn>
                <a:cxn ang="0">
                  <a:pos x="492" y="3066"/>
                </a:cxn>
                <a:cxn ang="0">
                  <a:pos x="424" y="2984"/>
                </a:cxn>
                <a:cxn ang="0">
                  <a:pos x="368" y="2962"/>
                </a:cxn>
                <a:cxn ang="0">
                  <a:pos x="304" y="2880"/>
                </a:cxn>
                <a:cxn ang="0">
                  <a:pos x="258" y="2816"/>
                </a:cxn>
                <a:cxn ang="0">
                  <a:pos x="198" y="2732"/>
                </a:cxn>
                <a:cxn ang="0">
                  <a:pos x="164" y="2630"/>
                </a:cxn>
                <a:cxn ang="0">
                  <a:pos x="106" y="2542"/>
                </a:cxn>
                <a:cxn ang="0">
                  <a:pos x="90" y="2414"/>
                </a:cxn>
                <a:cxn ang="0">
                  <a:pos x="48" y="2332"/>
                </a:cxn>
                <a:cxn ang="0">
                  <a:pos x="40" y="2172"/>
                </a:cxn>
                <a:cxn ang="0">
                  <a:pos x="18" y="2064"/>
                </a:cxn>
                <a:cxn ang="0">
                  <a:pos x="14" y="1908"/>
                </a:cxn>
                <a:cxn ang="0">
                  <a:pos x="16" y="1784"/>
                </a:cxn>
                <a:cxn ang="0">
                  <a:pos x="28" y="1614"/>
                </a:cxn>
                <a:cxn ang="0">
                  <a:pos x="64" y="1472"/>
                </a:cxn>
                <a:cxn ang="0">
                  <a:pos x="96" y="1278"/>
                </a:cxn>
                <a:cxn ang="0">
                  <a:pos x="156" y="1136"/>
                </a:cxn>
                <a:cxn ang="0">
                  <a:pos x="194" y="970"/>
                </a:cxn>
                <a:cxn ang="0">
                  <a:pos x="274" y="802"/>
                </a:cxn>
                <a:cxn ang="0">
                  <a:pos x="326" y="650"/>
                </a:cxn>
                <a:cxn ang="0">
                  <a:pos x="398" y="494"/>
                </a:cxn>
                <a:cxn ang="0">
                  <a:pos x="450" y="378"/>
                </a:cxn>
                <a:cxn ang="0">
                  <a:pos x="510" y="234"/>
                </a:cxn>
                <a:cxn ang="0">
                  <a:pos x="550" y="172"/>
                </a:cxn>
                <a:cxn ang="0">
                  <a:pos x="588" y="52"/>
                </a:cxn>
                <a:cxn ang="0">
                  <a:pos x="608" y="60"/>
                </a:cxn>
                <a:cxn ang="0">
                  <a:pos x="616" y="38"/>
                </a:cxn>
                <a:cxn ang="0">
                  <a:pos x="634" y="60"/>
                </a:cxn>
                <a:cxn ang="0">
                  <a:pos x="662" y="136"/>
                </a:cxn>
                <a:cxn ang="0">
                  <a:pos x="710" y="196"/>
                </a:cxn>
                <a:cxn ang="0">
                  <a:pos x="752" y="332"/>
                </a:cxn>
                <a:cxn ang="0">
                  <a:pos x="810" y="408"/>
                </a:cxn>
                <a:cxn ang="0">
                  <a:pos x="872" y="598"/>
                </a:cxn>
                <a:cxn ang="0">
                  <a:pos x="932" y="720"/>
                </a:cxn>
                <a:cxn ang="0">
                  <a:pos x="1000" y="910"/>
                </a:cxn>
                <a:cxn ang="0">
                  <a:pos x="1052" y="1056"/>
                </a:cxn>
                <a:cxn ang="0">
                  <a:pos x="1116" y="1246"/>
                </a:cxn>
                <a:cxn ang="0">
                  <a:pos x="1148" y="1396"/>
                </a:cxn>
                <a:cxn ang="0">
                  <a:pos x="1202" y="1580"/>
                </a:cxn>
                <a:cxn ang="0">
                  <a:pos x="1204" y="1716"/>
                </a:cxn>
              </a:cxnLst>
              <a:rect l="0" t="0" r="r" b="b"/>
              <a:pathLst>
                <a:path w="1230" h="3092">
                  <a:moveTo>
                    <a:pt x="1230" y="1854"/>
                  </a:moveTo>
                  <a:lnTo>
                    <a:pt x="1230" y="1854"/>
                  </a:lnTo>
                  <a:lnTo>
                    <a:pt x="1222" y="1880"/>
                  </a:lnTo>
                  <a:lnTo>
                    <a:pt x="1214" y="1908"/>
                  </a:lnTo>
                  <a:lnTo>
                    <a:pt x="1210" y="1936"/>
                  </a:lnTo>
                  <a:lnTo>
                    <a:pt x="1208" y="1966"/>
                  </a:lnTo>
                  <a:lnTo>
                    <a:pt x="1208" y="1998"/>
                  </a:lnTo>
                  <a:lnTo>
                    <a:pt x="1208" y="2030"/>
                  </a:lnTo>
                  <a:lnTo>
                    <a:pt x="1212" y="2064"/>
                  </a:lnTo>
                  <a:lnTo>
                    <a:pt x="1216" y="2100"/>
                  </a:lnTo>
                  <a:lnTo>
                    <a:pt x="1216" y="2100"/>
                  </a:lnTo>
                  <a:lnTo>
                    <a:pt x="1206" y="2122"/>
                  </a:lnTo>
                  <a:lnTo>
                    <a:pt x="1196" y="2146"/>
                  </a:lnTo>
                  <a:lnTo>
                    <a:pt x="1190" y="2172"/>
                  </a:lnTo>
                  <a:lnTo>
                    <a:pt x="1184" y="2200"/>
                  </a:lnTo>
                  <a:lnTo>
                    <a:pt x="1180" y="2228"/>
                  </a:lnTo>
                  <a:lnTo>
                    <a:pt x="1178" y="2262"/>
                  </a:lnTo>
                  <a:lnTo>
                    <a:pt x="1178" y="2296"/>
                  </a:lnTo>
                  <a:lnTo>
                    <a:pt x="1180" y="2332"/>
                  </a:lnTo>
                  <a:lnTo>
                    <a:pt x="1180" y="2332"/>
                  </a:lnTo>
                  <a:lnTo>
                    <a:pt x="1168" y="2348"/>
                  </a:lnTo>
                  <a:lnTo>
                    <a:pt x="1156" y="2368"/>
                  </a:lnTo>
                  <a:lnTo>
                    <a:pt x="1146" y="2390"/>
                  </a:lnTo>
                  <a:lnTo>
                    <a:pt x="1138" y="2414"/>
                  </a:lnTo>
                  <a:lnTo>
                    <a:pt x="1132" y="2442"/>
                  </a:lnTo>
                  <a:lnTo>
                    <a:pt x="1128" y="2472"/>
                  </a:lnTo>
                  <a:lnTo>
                    <a:pt x="1124" y="2506"/>
                  </a:lnTo>
                  <a:lnTo>
                    <a:pt x="1124" y="2542"/>
                  </a:lnTo>
                  <a:lnTo>
                    <a:pt x="1124" y="2542"/>
                  </a:lnTo>
                  <a:lnTo>
                    <a:pt x="1108" y="2554"/>
                  </a:lnTo>
                  <a:lnTo>
                    <a:pt x="1096" y="2568"/>
                  </a:lnTo>
                  <a:lnTo>
                    <a:pt x="1084" y="2584"/>
                  </a:lnTo>
                  <a:lnTo>
                    <a:pt x="1074" y="2606"/>
                  </a:lnTo>
                  <a:lnTo>
                    <a:pt x="1064" y="2630"/>
                  </a:lnTo>
                  <a:lnTo>
                    <a:pt x="1058" y="2658"/>
                  </a:lnTo>
                  <a:lnTo>
                    <a:pt x="1052" y="2690"/>
                  </a:lnTo>
                  <a:lnTo>
                    <a:pt x="1048" y="2726"/>
                  </a:lnTo>
                  <a:lnTo>
                    <a:pt x="1048" y="2726"/>
                  </a:lnTo>
                  <a:lnTo>
                    <a:pt x="1032" y="2732"/>
                  </a:lnTo>
                  <a:lnTo>
                    <a:pt x="1018" y="2740"/>
                  </a:lnTo>
                  <a:lnTo>
                    <a:pt x="1004" y="2752"/>
                  </a:lnTo>
                  <a:lnTo>
                    <a:pt x="992" y="2770"/>
                  </a:lnTo>
                  <a:lnTo>
                    <a:pt x="982" y="2790"/>
                  </a:lnTo>
                  <a:lnTo>
                    <a:pt x="972" y="2816"/>
                  </a:lnTo>
                  <a:lnTo>
                    <a:pt x="964" y="2844"/>
                  </a:lnTo>
                  <a:lnTo>
                    <a:pt x="956" y="2878"/>
                  </a:lnTo>
                  <a:lnTo>
                    <a:pt x="956" y="2878"/>
                  </a:lnTo>
                  <a:lnTo>
                    <a:pt x="940" y="2876"/>
                  </a:lnTo>
                  <a:lnTo>
                    <a:pt x="924" y="2880"/>
                  </a:lnTo>
                  <a:lnTo>
                    <a:pt x="910" y="2888"/>
                  </a:lnTo>
                  <a:lnTo>
                    <a:pt x="896" y="2900"/>
                  </a:lnTo>
                  <a:lnTo>
                    <a:pt x="884" y="2916"/>
                  </a:lnTo>
                  <a:lnTo>
                    <a:pt x="872" y="2938"/>
                  </a:lnTo>
                  <a:lnTo>
                    <a:pt x="862" y="2962"/>
                  </a:lnTo>
                  <a:lnTo>
                    <a:pt x="852" y="2994"/>
                  </a:lnTo>
                  <a:lnTo>
                    <a:pt x="852" y="2994"/>
                  </a:lnTo>
                  <a:lnTo>
                    <a:pt x="836" y="2986"/>
                  </a:lnTo>
                  <a:lnTo>
                    <a:pt x="820" y="2982"/>
                  </a:lnTo>
                  <a:lnTo>
                    <a:pt x="804" y="2984"/>
                  </a:lnTo>
                  <a:lnTo>
                    <a:pt x="790" y="2992"/>
                  </a:lnTo>
                  <a:lnTo>
                    <a:pt x="776" y="3002"/>
                  </a:lnTo>
                  <a:lnTo>
                    <a:pt x="762" y="3020"/>
                  </a:lnTo>
                  <a:lnTo>
                    <a:pt x="750" y="3040"/>
                  </a:lnTo>
                  <a:lnTo>
                    <a:pt x="738" y="3066"/>
                  </a:lnTo>
                  <a:lnTo>
                    <a:pt x="738" y="3066"/>
                  </a:lnTo>
                  <a:lnTo>
                    <a:pt x="722" y="3052"/>
                  </a:lnTo>
                  <a:lnTo>
                    <a:pt x="706" y="3044"/>
                  </a:lnTo>
                  <a:lnTo>
                    <a:pt x="690" y="3038"/>
                  </a:lnTo>
                  <a:lnTo>
                    <a:pt x="682" y="3038"/>
                  </a:lnTo>
                  <a:lnTo>
                    <a:pt x="674" y="3040"/>
                  </a:lnTo>
                  <a:lnTo>
                    <a:pt x="660" y="3046"/>
                  </a:lnTo>
                  <a:lnTo>
                    <a:pt x="644" y="3056"/>
                  </a:lnTo>
                  <a:lnTo>
                    <a:pt x="630" y="3072"/>
                  </a:lnTo>
                  <a:lnTo>
                    <a:pt x="614" y="3092"/>
                  </a:lnTo>
                  <a:lnTo>
                    <a:pt x="614" y="3092"/>
                  </a:lnTo>
                  <a:lnTo>
                    <a:pt x="600" y="3072"/>
                  </a:lnTo>
                  <a:lnTo>
                    <a:pt x="584" y="3056"/>
                  </a:lnTo>
                  <a:lnTo>
                    <a:pt x="570" y="3046"/>
                  </a:lnTo>
                  <a:lnTo>
                    <a:pt x="554" y="3040"/>
                  </a:lnTo>
                  <a:lnTo>
                    <a:pt x="546" y="3038"/>
                  </a:lnTo>
                  <a:lnTo>
                    <a:pt x="540" y="3038"/>
                  </a:lnTo>
                  <a:lnTo>
                    <a:pt x="524" y="3044"/>
                  </a:lnTo>
                  <a:lnTo>
                    <a:pt x="508" y="3052"/>
                  </a:lnTo>
                  <a:lnTo>
                    <a:pt x="492" y="3066"/>
                  </a:lnTo>
                  <a:lnTo>
                    <a:pt x="492" y="3066"/>
                  </a:lnTo>
                  <a:lnTo>
                    <a:pt x="480" y="3040"/>
                  </a:lnTo>
                  <a:lnTo>
                    <a:pt x="466" y="3020"/>
                  </a:lnTo>
                  <a:lnTo>
                    <a:pt x="452" y="3002"/>
                  </a:lnTo>
                  <a:lnTo>
                    <a:pt x="438" y="2992"/>
                  </a:lnTo>
                  <a:lnTo>
                    <a:pt x="424" y="2984"/>
                  </a:lnTo>
                  <a:lnTo>
                    <a:pt x="410" y="2982"/>
                  </a:lnTo>
                  <a:lnTo>
                    <a:pt x="394" y="2986"/>
                  </a:lnTo>
                  <a:lnTo>
                    <a:pt x="378" y="2994"/>
                  </a:lnTo>
                  <a:lnTo>
                    <a:pt x="378" y="2994"/>
                  </a:lnTo>
                  <a:lnTo>
                    <a:pt x="368" y="2962"/>
                  </a:lnTo>
                  <a:lnTo>
                    <a:pt x="356" y="2938"/>
                  </a:lnTo>
                  <a:lnTo>
                    <a:pt x="344" y="2916"/>
                  </a:lnTo>
                  <a:lnTo>
                    <a:pt x="332" y="2900"/>
                  </a:lnTo>
                  <a:lnTo>
                    <a:pt x="318" y="2888"/>
                  </a:lnTo>
                  <a:lnTo>
                    <a:pt x="304" y="2880"/>
                  </a:lnTo>
                  <a:lnTo>
                    <a:pt x="290" y="2876"/>
                  </a:lnTo>
                  <a:lnTo>
                    <a:pt x="274" y="2878"/>
                  </a:lnTo>
                  <a:lnTo>
                    <a:pt x="274" y="2878"/>
                  </a:lnTo>
                  <a:lnTo>
                    <a:pt x="266" y="2844"/>
                  </a:lnTo>
                  <a:lnTo>
                    <a:pt x="258" y="2816"/>
                  </a:lnTo>
                  <a:lnTo>
                    <a:pt x="248" y="2790"/>
                  </a:lnTo>
                  <a:lnTo>
                    <a:pt x="238" y="2770"/>
                  </a:lnTo>
                  <a:lnTo>
                    <a:pt x="226" y="2752"/>
                  </a:lnTo>
                  <a:lnTo>
                    <a:pt x="212" y="2740"/>
                  </a:lnTo>
                  <a:lnTo>
                    <a:pt x="198" y="2732"/>
                  </a:lnTo>
                  <a:lnTo>
                    <a:pt x="182" y="2726"/>
                  </a:lnTo>
                  <a:lnTo>
                    <a:pt x="182" y="2726"/>
                  </a:lnTo>
                  <a:lnTo>
                    <a:pt x="178" y="2690"/>
                  </a:lnTo>
                  <a:lnTo>
                    <a:pt x="172" y="2658"/>
                  </a:lnTo>
                  <a:lnTo>
                    <a:pt x="164" y="2630"/>
                  </a:lnTo>
                  <a:lnTo>
                    <a:pt x="156" y="2606"/>
                  </a:lnTo>
                  <a:lnTo>
                    <a:pt x="146" y="2584"/>
                  </a:lnTo>
                  <a:lnTo>
                    <a:pt x="134" y="2568"/>
                  </a:lnTo>
                  <a:lnTo>
                    <a:pt x="120" y="2554"/>
                  </a:lnTo>
                  <a:lnTo>
                    <a:pt x="106" y="2542"/>
                  </a:lnTo>
                  <a:lnTo>
                    <a:pt x="106" y="2542"/>
                  </a:lnTo>
                  <a:lnTo>
                    <a:pt x="104" y="2506"/>
                  </a:lnTo>
                  <a:lnTo>
                    <a:pt x="102" y="2472"/>
                  </a:lnTo>
                  <a:lnTo>
                    <a:pt x="98" y="2442"/>
                  </a:lnTo>
                  <a:lnTo>
                    <a:pt x="90" y="2414"/>
                  </a:lnTo>
                  <a:lnTo>
                    <a:pt x="84" y="2390"/>
                  </a:lnTo>
                  <a:lnTo>
                    <a:pt x="74" y="2368"/>
                  </a:lnTo>
                  <a:lnTo>
                    <a:pt x="62" y="2348"/>
                  </a:lnTo>
                  <a:lnTo>
                    <a:pt x="48" y="2332"/>
                  </a:lnTo>
                  <a:lnTo>
                    <a:pt x="48" y="2332"/>
                  </a:lnTo>
                  <a:lnTo>
                    <a:pt x="50" y="2296"/>
                  </a:lnTo>
                  <a:lnTo>
                    <a:pt x="50" y="2262"/>
                  </a:lnTo>
                  <a:lnTo>
                    <a:pt x="48" y="2228"/>
                  </a:lnTo>
                  <a:lnTo>
                    <a:pt x="46" y="2200"/>
                  </a:lnTo>
                  <a:lnTo>
                    <a:pt x="40" y="2172"/>
                  </a:lnTo>
                  <a:lnTo>
                    <a:pt x="32" y="2146"/>
                  </a:lnTo>
                  <a:lnTo>
                    <a:pt x="24" y="2122"/>
                  </a:lnTo>
                  <a:lnTo>
                    <a:pt x="12" y="2100"/>
                  </a:lnTo>
                  <a:lnTo>
                    <a:pt x="12" y="2100"/>
                  </a:lnTo>
                  <a:lnTo>
                    <a:pt x="18" y="2064"/>
                  </a:lnTo>
                  <a:lnTo>
                    <a:pt x="20" y="2030"/>
                  </a:lnTo>
                  <a:lnTo>
                    <a:pt x="22" y="1998"/>
                  </a:lnTo>
                  <a:lnTo>
                    <a:pt x="22" y="1966"/>
                  </a:lnTo>
                  <a:lnTo>
                    <a:pt x="18" y="1936"/>
                  </a:lnTo>
                  <a:lnTo>
                    <a:pt x="14" y="1908"/>
                  </a:lnTo>
                  <a:lnTo>
                    <a:pt x="8" y="1880"/>
                  </a:lnTo>
                  <a:lnTo>
                    <a:pt x="0" y="1854"/>
                  </a:lnTo>
                  <a:lnTo>
                    <a:pt x="0" y="1854"/>
                  </a:lnTo>
                  <a:lnTo>
                    <a:pt x="8" y="1818"/>
                  </a:lnTo>
                  <a:lnTo>
                    <a:pt x="16" y="1784"/>
                  </a:lnTo>
                  <a:lnTo>
                    <a:pt x="20" y="1750"/>
                  </a:lnTo>
                  <a:lnTo>
                    <a:pt x="24" y="1716"/>
                  </a:lnTo>
                  <a:lnTo>
                    <a:pt x="28" y="1682"/>
                  </a:lnTo>
                  <a:lnTo>
                    <a:pt x="28" y="1648"/>
                  </a:lnTo>
                  <a:lnTo>
                    <a:pt x="28" y="1614"/>
                  </a:lnTo>
                  <a:lnTo>
                    <a:pt x="26" y="1580"/>
                  </a:lnTo>
                  <a:lnTo>
                    <a:pt x="26" y="1580"/>
                  </a:lnTo>
                  <a:lnTo>
                    <a:pt x="40" y="1544"/>
                  </a:lnTo>
                  <a:lnTo>
                    <a:pt x="52" y="1508"/>
                  </a:lnTo>
                  <a:lnTo>
                    <a:pt x="64" y="1472"/>
                  </a:lnTo>
                  <a:lnTo>
                    <a:pt x="74" y="1434"/>
                  </a:lnTo>
                  <a:lnTo>
                    <a:pt x="82" y="1396"/>
                  </a:lnTo>
                  <a:lnTo>
                    <a:pt x="88" y="1358"/>
                  </a:lnTo>
                  <a:lnTo>
                    <a:pt x="92" y="1320"/>
                  </a:lnTo>
                  <a:lnTo>
                    <a:pt x="96" y="1278"/>
                  </a:lnTo>
                  <a:lnTo>
                    <a:pt x="96" y="1278"/>
                  </a:lnTo>
                  <a:lnTo>
                    <a:pt x="114" y="1246"/>
                  </a:lnTo>
                  <a:lnTo>
                    <a:pt x="130" y="1210"/>
                  </a:lnTo>
                  <a:lnTo>
                    <a:pt x="144" y="1174"/>
                  </a:lnTo>
                  <a:lnTo>
                    <a:pt x="156" y="1136"/>
                  </a:lnTo>
                  <a:lnTo>
                    <a:pt x="168" y="1098"/>
                  </a:lnTo>
                  <a:lnTo>
                    <a:pt x="178" y="1056"/>
                  </a:lnTo>
                  <a:lnTo>
                    <a:pt x="186" y="1014"/>
                  </a:lnTo>
                  <a:lnTo>
                    <a:pt x="194" y="970"/>
                  </a:lnTo>
                  <a:lnTo>
                    <a:pt x="194" y="970"/>
                  </a:lnTo>
                  <a:lnTo>
                    <a:pt x="212" y="940"/>
                  </a:lnTo>
                  <a:lnTo>
                    <a:pt x="230" y="910"/>
                  </a:lnTo>
                  <a:lnTo>
                    <a:pt x="246" y="876"/>
                  </a:lnTo>
                  <a:lnTo>
                    <a:pt x="260" y="840"/>
                  </a:lnTo>
                  <a:lnTo>
                    <a:pt x="274" y="802"/>
                  </a:lnTo>
                  <a:lnTo>
                    <a:pt x="286" y="762"/>
                  </a:lnTo>
                  <a:lnTo>
                    <a:pt x="298" y="720"/>
                  </a:lnTo>
                  <a:lnTo>
                    <a:pt x="308" y="674"/>
                  </a:lnTo>
                  <a:lnTo>
                    <a:pt x="308" y="674"/>
                  </a:lnTo>
                  <a:lnTo>
                    <a:pt x="326" y="650"/>
                  </a:lnTo>
                  <a:lnTo>
                    <a:pt x="342" y="626"/>
                  </a:lnTo>
                  <a:lnTo>
                    <a:pt x="358" y="598"/>
                  </a:lnTo>
                  <a:lnTo>
                    <a:pt x="372" y="566"/>
                  </a:lnTo>
                  <a:lnTo>
                    <a:pt x="386" y="532"/>
                  </a:lnTo>
                  <a:lnTo>
                    <a:pt x="398" y="494"/>
                  </a:lnTo>
                  <a:lnTo>
                    <a:pt x="410" y="452"/>
                  </a:lnTo>
                  <a:lnTo>
                    <a:pt x="420" y="408"/>
                  </a:lnTo>
                  <a:lnTo>
                    <a:pt x="420" y="408"/>
                  </a:lnTo>
                  <a:lnTo>
                    <a:pt x="436" y="394"/>
                  </a:lnTo>
                  <a:lnTo>
                    <a:pt x="450" y="378"/>
                  </a:lnTo>
                  <a:lnTo>
                    <a:pt x="464" y="356"/>
                  </a:lnTo>
                  <a:lnTo>
                    <a:pt x="476" y="332"/>
                  </a:lnTo>
                  <a:lnTo>
                    <a:pt x="488" y="302"/>
                  </a:lnTo>
                  <a:lnTo>
                    <a:pt x="500" y="270"/>
                  </a:lnTo>
                  <a:lnTo>
                    <a:pt x="510" y="234"/>
                  </a:lnTo>
                  <a:lnTo>
                    <a:pt x="518" y="196"/>
                  </a:lnTo>
                  <a:lnTo>
                    <a:pt x="518" y="196"/>
                  </a:lnTo>
                  <a:lnTo>
                    <a:pt x="530" y="192"/>
                  </a:lnTo>
                  <a:lnTo>
                    <a:pt x="540" y="184"/>
                  </a:lnTo>
                  <a:lnTo>
                    <a:pt x="550" y="172"/>
                  </a:lnTo>
                  <a:lnTo>
                    <a:pt x="560" y="156"/>
                  </a:lnTo>
                  <a:lnTo>
                    <a:pt x="568" y="136"/>
                  </a:lnTo>
                  <a:lnTo>
                    <a:pt x="576" y="112"/>
                  </a:lnTo>
                  <a:lnTo>
                    <a:pt x="582" y="84"/>
                  </a:lnTo>
                  <a:lnTo>
                    <a:pt x="588" y="52"/>
                  </a:lnTo>
                  <a:lnTo>
                    <a:pt x="588" y="52"/>
                  </a:lnTo>
                  <a:lnTo>
                    <a:pt x="594" y="60"/>
                  </a:lnTo>
                  <a:lnTo>
                    <a:pt x="600" y="64"/>
                  </a:lnTo>
                  <a:lnTo>
                    <a:pt x="604" y="64"/>
                  </a:lnTo>
                  <a:lnTo>
                    <a:pt x="608" y="60"/>
                  </a:lnTo>
                  <a:lnTo>
                    <a:pt x="610" y="50"/>
                  </a:lnTo>
                  <a:lnTo>
                    <a:pt x="612" y="38"/>
                  </a:lnTo>
                  <a:lnTo>
                    <a:pt x="614" y="0"/>
                  </a:lnTo>
                  <a:lnTo>
                    <a:pt x="614" y="0"/>
                  </a:lnTo>
                  <a:lnTo>
                    <a:pt x="616" y="38"/>
                  </a:lnTo>
                  <a:lnTo>
                    <a:pt x="618" y="50"/>
                  </a:lnTo>
                  <a:lnTo>
                    <a:pt x="622" y="60"/>
                  </a:lnTo>
                  <a:lnTo>
                    <a:pt x="626" y="64"/>
                  </a:lnTo>
                  <a:lnTo>
                    <a:pt x="630" y="64"/>
                  </a:lnTo>
                  <a:lnTo>
                    <a:pt x="634" y="60"/>
                  </a:lnTo>
                  <a:lnTo>
                    <a:pt x="640" y="52"/>
                  </a:lnTo>
                  <a:lnTo>
                    <a:pt x="640" y="52"/>
                  </a:lnTo>
                  <a:lnTo>
                    <a:pt x="648" y="84"/>
                  </a:lnTo>
                  <a:lnTo>
                    <a:pt x="654" y="112"/>
                  </a:lnTo>
                  <a:lnTo>
                    <a:pt x="662" y="136"/>
                  </a:lnTo>
                  <a:lnTo>
                    <a:pt x="670" y="156"/>
                  </a:lnTo>
                  <a:lnTo>
                    <a:pt x="678" y="172"/>
                  </a:lnTo>
                  <a:lnTo>
                    <a:pt x="688" y="184"/>
                  </a:lnTo>
                  <a:lnTo>
                    <a:pt x="700" y="192"/>
                  </a:lnTo>
                  <a:lnTo>
                    <a:pt x="710" y="196"/>
                  </a:lnTo>
                  <a:lnTo>
                    <a:pt x="710" y="196"/>
                  </a:lnTo>
                  <a:lnTo>
                    <a:pt x="720" y="234"/>
                  </a:lnTo>
                  <a:lnTo>
                    <a:pt x="730" y="270"/>
                  </a:lnTo>
                  <a:lnTo>
                    <a:pt x="742" y="302"/>
                  </a:lnTo>
                  <a:lnTo>
                    <a:pt x="752" y="332"/>
                  </a:lnTo>
                  <a:lnTo>
                    <a:pt x="766" y="356"/>
                  </a:lnTo>
                  <a:lnTo>
                    <a:pt x="780" y="378"/>
                  </a:lnTo>
                  <a:lnTo>
                    <a:pt x="794" y="394"/>
                  </a:lnTo>
                  <a:lnTo>
                    <a:pt x="810" y="408"/>
                  </a:lnTo>
                  <a:lnTo>
                    <a:pt x="810" y="408"/>
                  </a:lnTo>
                  <a:lnTo>
                    <a:pt x="820" y="452"/>
                  </a:lnTo>
                  <a:lnTo>
                    <a:pt x="832" y="494"/>
                  </a:lnTo>
                  <a:lnTo>
                    <a:pt x="844" y="532"/>
                  </a:lnTo>
                  <a:lnTo>
                    <a:pt x="858" y="566"/>
                  </a:lnTo>
                  <a:lnTo>
                    <a:pt x="872" y="598"/>
                  </a:lnTo>
                  <a:lnTo>
                    <a:pt x="888" y="626"/>
                  </a:lnTo>
                  <a:lnTo>
                    <a:pt x="904" y="650"/>
                  </a:lnTo>
                  <a:lnTo>
                    <a:pt x="922" y="674"/>
                  </a:lnTo>
                  <a:lnTo>
                    <a:pt x="922" y="674"/>
                  </a:lnTo>
                  <a:lnTo>
                    <a:pt x="932" y="720"/>
                  </a:lnTo>
                  <a:lnTo>
                    <a:pt x="942" y="762"/>
                  </a:lnTo>
                  <a:lnTo>
                    <a:pt x="956" y="802"/>
                  </a:lnTo>
                  <a:lnTo>
                    <a:pt x="968" y="840"/>
                  </a:lnTo>
                  <a:lnTo>
                    <a:pt x="984" y="876"/>
                  </a:lnTo>
                  <a:lnTo>
                    <a:pt x="1000" y="910"/>
                  </a:lnTo>
                  <a:lnTo>
                    <a:pt x="1016" y="940"/>
                  </a:lnTo>
                  <a:lnTo>
                    <a:pt x="1034" y="970"/>
                  </a:lnTo>
                  <a:lnTo>
                    <a:pt x="1034" y="970"/>
                  </a:lnTo>
                  <a:lnTo>
                    <a:pt x="1042" y="1014"/>
                  </a:lnTo>
                  <a:lnTo>
                    <a:pt x="1052" y="1056"/>
                  </a:lnTo>
                  <a:lnTo>
                    <a:pt x="1062" y="1098"/>
                  </a:lnTo>
                  <a:lnTo>
                    <a:pt x="1072" y="1136"/>
                  </a:lnTo>
                  <a:lnTo>
                    <a:pt x="1086" y="1174"/>
                  </a:lnTo>
                  <a:lnTo>
                    <a:pt x="1100" y="1210"/>
                  </a:lnTo>
                  <a:lnTo>
                    <a:pt x="1116" y="1246"/>
                  </a:lnTo>
                  <a:lnTo>
                    <a:pt x="1134" y="1278"/>
                  </a:lnTo>
                  <a:lnTo>
                    <a:pt x="1134" y="1278"/>
                  </a:lnTo>
                  <a:lnTo>
                    <a:pt x="1136" y="1320"/>
                  </a:lnTo>
                  <a:lnTo>
                    <a:pt x="1142" y="1358"/>
                  </a:lnTo>
                  <a:lnTo>
                    <a:pt x="1148" y="1396"/>
                  </a:lnTo>
                  <a:lnTo>
                    <a:pt x="1156" y="1434"/>
                  </a:lnTo>
                  <a:lnTo>
                    <a:pt x="1166" y="1472"/>
                  </a:lnTo>
                  <a:lnTo>
                    <a:pt x="1176" y="1508"/>
                  </a:lnTo>
                  <a:lnTo>
                    <a:pt x="1188" y="1544"/>
                  </a:lnTo>
                  <a:lnTo>
                    <a:pt x="1202" y="1580"/>
                  </a:lnTo>
                  <a:lnTo>
                    <a:pt x="1202" y="1580"/>
                  </a:lnTo>
                  <a:lnTo>
                    <a:pt x="1200" y="1614"/>
                  </a:lnTo>
                  <a:lnTo>
                    <a:pt x="1200" y="1648"/>
                  </a:lnTo>
                  <a:lnTo>
                    <a:pt x="1202" y="1682"/>
                  </a:lnTo>
                  <a:lnTo>
                    <a:pt x="1204" y="1716"/>
                  </a:lnTo>
                  <a:lnTo>
                    <a:pt x="1208" y="1750"/>
                  </a:lnTo>
                  <a:lnTo>
                    <a:pt x="1214" y="1784"/>
                  </a:lnTo>
                  <a:lnTo>
                    <a:pt x="1220" y="1818"/>
                  </a:lnTo>
                  <a:lnTo>
                    <a:pt x="1230" y="1854"/>
                  </a:lnTo>
                  <a:close/>
                </a:path>
              </a:pathLst>
            </a:custGeom>
            <a:gradFill>
              <a:gsLst>
                <a:gs pos="36000">
                  <a:schemeClr val="accent3"/>
                </a:gs>
                <a:gs pos="92000">
                  <a:schemeClr val="accent4"/>
                </a:gs>
              </a:gsLst>
              <a:lin ang="5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0" name="Freeform 34"/>
            <p:cNvSpPr>
              <a:spLocks/>
            </p:cNvSpPr>
            <p:nvPr/>
          </p:nvSpPr>
          <p:spPr bwMode="auto">
            <a:xfrm>
              <a:off x="4389435" y="961961"/>
              <a:ext cx="974725" cy="4908550"/>
            </a:xfrm>
            <a:custGeom>
              <a:avLst/>
              <a:gdLst/>
              <a:ahLst/>
              <a:cxnLst>
                <a:cxn ang="0">
                  <a:pos x="606" y="1818"/>
                </a:cxn>
                <a:cxn ang="0">
                  <a:pos x="590" y="1716"/>
                </a:cxn>
                <a:cxn ang="0">
                  <a:pos x="586" y="1614"/>
                </a:cxn>
                <a:cxn ang="0">
                  <a:pos x="574" y="1544"/>
                </a:cxn>
                <a:cxn ang="0">
                  <a:pos x="542" y="1434"/>
                </a:cxn>
                <a:cxn ang="0">
                  <a:pos x="522" y="1320"/>
                </a:cxn>
                <a:cxn ang="0">
                  <a:pos x="502" y="1246"/>
                </a:cxn>
                <a:cxn ang="0">
                  <a:pos x="458" y="1136"/>
                </a:cxn>
                <a:cxn ang="0">
                  <a:pos x="428" y="1014"/>
                </a:cxn>
                <a:cxn ang="0">
                  <a:pos x="402" y="940"/>
                </a:cxn>
                <a:cxn ang="0">
                  <a:pos x="354" y="840"/>
                </a:cxn>
                <a:cxn ang="0">
                  <a:pos x="318" y="720"/>
                </a:cxn>
                <a:cxn ang="0">
                  <a:pos x="290" y="650"/>
                </a:cxn>
                <a:cxn ang="0">
                  <a:pos x="242" y="566"/>
                </a:cxn>
                <a:cxn ang="0">
                  <a:pos x="206" y="452"/>
                </a:cxn>
                <a:cxn ang="0">
                  <a:pos x="180" y="394"/>
                </a:cxn>
                <a:cxn ang="0">
                  <a:pos x="138" y="332"/>
                </a:cxn>
                <a:cxn ang="0">
                  <a:pos x="106" y="234"/>
                </a:cxn>
                <a:cxn ang="0">
                  <a:pos x="84" y="192"/>
                </a:cxn>
                <a:cxn ang="0">
                  <a:pos x="56" y="156"/>
                </a:cxn>
                <a:cxn ang="0">
                  <a:pos x="32" y="84"/>
                </a:cxn>
                <a:cxn ang="0">
                  <a:pos x="20" y="60"/>
                </a:cxn>
                <a:cxn ang="0">
                  <a:pos x="8" y="60"/>
                </a:cxn>
                <a:cxn ang="0">
                  <a:pos x="0" y="0"/>
                </a:cxn>
                <a:cxn ang="0">
                  <a:pos x="16" y="3072"/>
                </a:cxn>
                <a:cxn ang="0">
                  <a:pos x="60" y="3040"/>
                </a:cxn>
                <a:cxn ang="0">
                  <a:pos x="92" y="3044"/>
                </a:cxn>
                <a:cxn ang="0">
                  <a:pos x="122" y="3066"/>
                </a:cxn>
                <a:cxn ang="0">
                  <a:pos x="162" y="3002"/>
                </a:cxn>
                <a:cxn ang="0">
                  <a:pos x="206" y="2982"/>
                </a:cxn>
                <a:cxn ang="0">
                  <a:pos x="238" y="2994"/>
                </a:cxn>
                <a:cxn ang="0">
                  <a:pos x="270" y="2916"/>
                </a:cxn>
                <a:cxn ang="0">
                  <a:pos x="310" y="2880"/>
                </a:cxn>
                <a:cxn ang="0">
                  <a:pos x="342" y="2878"/>
                </a:cxn>
                <a:cxn ang="0">
                  <a:pos x="368" y="2790"/>
                </a:cxn>
                <a:cxn ang="0">
                  <a:pos x="402" y="2740"/>
                </a:cxn>
                <a:cxn ang="0">
                  <a:pos x="434" y="2726"/>
                </a:cxn>
                <a:cxn ang="0">
                  <a:pos x="450" y="2630"/>
                </a:cxn>
                <a:cxn ang="0">
                  <a:pos x="480" y="2568"/>
                </a:cxn>
                <a:cxn ang="0">
                  <a:pos x="508" y="2542"/>
                </a:cxn>
                <a:cxn ang="0">
                  <a:pos x="518" y="2442"/>
                </a:cxn>
                <a:cxn ang="0">
                  <a:pos x="542" y="2368"/>
                </a:cxn>
                <a:cxn ang="0">
                  <a:pos x="566" y="2332"/>
                </a:cxn>
                <a:cxn ang="0">
                  <a:pos x="566" y="2228"/>
                </a:cxn>
                <a:cxn ang="0">
                  <a:pos x="582" y="2146"/>
                </a:cxn>
                <a:cxn ang="0">
                  <a:pos x="602" y="2100"/>
                </a:cxn>
                <a:cxn ang="0">
                  <a:pos x="594" y="1998"/>
                </a:cxn>
                <a:cxn ang="0">
                  <a:pos x="600" y="1908"/>
                </a:cxn>
              </a:cxnLst>
              <a:rect l="0" t="0" r="r" b="b"/>
              <a:pathLst>
                <a:path w="614" h="3092">
                  <a:moveTo>
                    <a:pt x="614" y="1854"/>
                  </a:moveTo>
                  <a:lnTo>
                    <a:pt x="614" y="1854"/>
                  </a:lnTo>
                  <a:lnTo>
                    <a:pt x="606" y="1818"/>
                  </a:lnTo>
                  <a:lnTo>
                    <a:pt x="600" y="1784"/>
                  </a:lnTo>
                  <a:lnTo>
                    <a:pt x="594" y="1750"/>
                  </a:lnTo>
                  <a:lnTo>
                    <a:pt x="590" y="1716"/>
                  </a:lnTo>
                  <a:lnTo>
                    <a:pt x="588" y="1682"/>
                  </a:lnTo>
                  <a:lnTo>
                    <a:pt x="586" y="1648"/>
                  </a:lnTo>
                  <a:lnTo>
                    <a:pt x="586" y="1614"/>
                  </a:lnTo>
                  <a:lnTo>
                    <a:pt x="588" y="1580"/>
                  </a:lnTo>
                  <a:lnTo>
                    <a:pt x="588" y="1580"/>
                  </a:lnTo>
                  <a:lnTo>
                    <a:pt x="574" y="1544"/>
                  </a:lnTo>
                  <a:lnTo>
                    <a:pt x="562" y="1508"/>
                  </a:lnTo>
                  <a:lnTo>
                    <a:pt x="552" y="1472"/>
                  </a:lnTo>
                  <a:lnTo>
                    <a:pt x="542" y="1434"/>
                  </a:lnTo>
                  <a:lnTo>
                    <a:pt x="534" y="1396"/>
                  </a:lnTo>
                  <a:lnTo>
                    <a:pt x="528" y="1358"/>
                  </a:lnTo>
                  <a:lnTo>
                    <a:pt x="522" y="1320"/>
                  </a:lnTo>
                  <a:lnTo>
                    <a:pt x="518" y="1278"/>
                  </a:lnTo>
                  <a:lnTo>
                    <a:pt x="518" y="1278"/>
                  </a:lnTo>
                  <a:lnTo>
                    <a:pt x="502" y="1246"/>
                  </a:lnTo>
                  <a:lnTo>
                    <a:pt x="486" y="1210"/>
                  </a:lnTo>
                  <a:lnTo>
                    <a:pt x="472" y="1174"/>
                  </a:lnTo>
                  <a:lnTo>
                    <a:pt x="458" y="1136"/>
                  </a:lnTo>
                  <a:lnTo>
                    <a:pt x="446" y="1098"/>
                  </a:lnTo>
                  <a:lnTo>
                    <a:pt x="436" y="1056"/>
                  </a:lnTo>
                  <a:lnTo>
                    <a:pt x="428" y="1014"/>
                  </a:lnTo>
                  <a:lnTo>
                    <a:pt x="420" y="970"/>
                  </a:lnTo>
                  <a:lnTo>
                    <a:pt x="420" y="970"/>
                  </a:lnTo>
                  <a:lnTo>
                    <a:pt x="402" y="940"/>
                  </a:lnTo>
                  <a:lnTo>
                    <a:pt x="384" y="910"/>
                  </a:lnTo>
                  <a:lnTo>
                    <a:pt x="368" y="876"/>
                  </a:lnTo>
                  <a:lnTo>
                    <a:pt x="354" y="840"/>
                  </a:lnTo>
                  <a:lnTo>
                    <a:pt x="340" y="802"/>
                  </a:lnTo>
                  <a:lnTo>
                    <a:pt x="328" y="762"/>
                  </a:lnTo>
                  <a:lnTo>
                    <a:pt x="318" y="720"/>
                  </a:lnTo>
                  <a:lnTo>
                    <a:pt x="308" y="674"/>
                  </a:lnTo>
                  <a:lnTo>
                    <a:pt x="308" y="674"/>
                  </a:lnTo>
                  <a:lnTo>
                    <a:pt x="290" y="650"/>
                  </a:lnTo>
                  <a:lnTo>
                    <a:pt x="274" y="626"/>
                  </a:lnTo>
                  <a:lnTo>
                    <a:pt x="258" y="598"/>
                  </a:lnTo>
                  <a:lnTo>
                    <a:pt x="242" y="566"/>
                  </a:lnTo>
                  <a:lnTo>
                    <a:pt x="230" y="532"/>
                  </a:lnTo>
                  <a:lnTo>
                    <a:pt x="216" y="494"/>
                  </a:lnTo>
                  <a:lnTo>
                    <a:pt x="206" y="452"/>
                  </a:lnTo>
                  <a:lnTo>
                    <a:pt x="194" y="408"/>
                  </a:lnTo>
                  <a:lnTo>
                    <a:pt x="194" y="408"/>
                  </a:lnTo>
                  <a:lnTo>
                    <a:pt x="180" y="394"/>
                  </a:lnTo>
                  <a:lnTo>
                    <a:pt x="164" y="378"/>
                  </a:lnTo>
                  <a:lnTo>
                    <a:pt x="152" y="356"/>
                  </a:lnTo>
                  <a:lnTo>
                    <a:pt x="138" y="332"/>
                  </a:lnTo>
                  <a:lnTo>
                    <a:pt x="126" y="302"/>
                  </a:lnTo>
                  <a:lnTo>
                    <a:pt x="116" y="270"/>
                  </a:lnTo>
                  <a:lnTo>
                    <a:pt x="106" y="234"/>
                  </a:lnTo>
                  <a:lnTo>
                    <a:pt x="96" y="196"/>
                  </a:lnTo>
                  <a:lnTo>
                    <a:pt x="96" y="196"/>
                  </a:lnTo>
                  <a:lnTo>
                    <a:pt x="84" y="192"/>
                  </a:lnTo>
                  <a:lnTo>
                    <a:pt x="74" y="184"/>
                  </a:lnTo>
                  <a:lnTo>
                    <a:pt x="64" y="172"/>
                  </a:lnTo>
                  <a:lnTo>
                    <a:pt x="56" y="156"/>
                  </a:lnTo>
                  <a:lnTo>
                    <a:pt x="48" y="136"/>
                  </a:lnTo>
                  <a:lnTo>
                    <a:pt x="40" y="112"/>
                  </a:lnTo>
                  <a:lnTo>
                    <a:pt x="32" y="84"/>
                  </a:lnTo>
                  <a:lnTo>
                    <a:pt x="26" y="52"/>
                  </a:lnTo>
                  <a:lnTo>
                    <a:pt x="26" y="52"/>
                  </a:lnTo>
                  <a:lnTo>
                    <a:pt x="20" y="60"/>
                  </a:lnTo>
                  <a:lnTo>
                    <a:pt x="16" y="64"/>
                  </a:lnTo>
                  <a:lnTo>
                    <a:pt x="10" y="64"/>
                  </a:lnTo>
                  <a:lnTo>
                    <a:pt x="8" y="60"/>
                  </a:lnTo>
                  <a:lnTo>
                    <a:pt x="4" y="50"/>
                  </a:lnTo>
                  <a:lnTo>
                    <a:pt x="2" y="38"/>
                  </a:lnTo>
                  <a:lnTo>
                    <a:pt x="0" y="0"/>
                  </a:lnTo>
                  <a:lnTo>
                    <a:pt x="0" y="3092"/>
                  </a:lnTo>
                  <a:lnTo>
                    <a:pt x="0" y="3092"/>
                  </a:lnTo>
                  <a:lnTo>
                    <a:pt x="16" y="3072"/>
                  </a:lnTo>
                  <a:lnTo>
                    <a:pt x="30" y="3056"/>
                  </a:lnTo>
                  <a:lnTo>
                    <a:pt x="46" y="3046"/>
                  </a:lnTo>
                  <a:lnTo>
                    <a:pt x="60" y="3040"/>
                  </a:lnTo>
                  <a:lnTo>
                    <a:pt x="68" y="3038"/>
                  </a:lnTo>
                  <a:lnTo>
                    <a:pt x="76" y="3038"/>
                  </a:lnTo>
                  <a:lnTo>
                    <a:pt x="92" y="3044"/>
                  </a:lnTo>
                  <a:lnTo>
                    <a:pt x="106" y="3052"/>
                  </a:lnTo>
                  <a:lnTo>
                    <a:pt x="122" y="3066"/>
                  </a:lnTo>
                  <a:lnTo>
                    <a:pt x="122" y="3066"/>
                  </a:lnTo>
                  <a:lnTo>
                    <a:pt x="136" y="3040"/>
                  </a:lnTo>
                  <a:lnTo>
                    <a:pt x="148" y="3020"/>
                  </a:lnTo>
                  <a:lnTo>
                    <a:pt x="162" y="3002"/>
                  </a:lnTo>
                  <a:lnTo>
                    <a:pt x="176" y="2992"/>
                  </a:lnTo>
                  <a:lnTo>
                    <a:pt x="190" y="2984"/>
                  </a:lnTo>
                  <a:lnTo>
                    <a:pt x="206" y="2982"/>
                  </a:lnTo>
                  <a:lnTo>
                    <a:pt x="222" y="2986"/>
                  </a:lnTo>
                  <a:lnTo>
                    <a:pt x="238" y="2994"/>
                  </a:lnTo>
                  <a:lnTo>
                    <a:pt x="238" y="2994"/>
                  </a:lnTo>
                  <a:lnTo>
                    <a:pt x="248" y="2962"/>
                  </a:lnTo>
                  <a:lnTo>
                    <a:pt x="258" y="2938"/>
                  </a:lnTo>
                  <a:lnTo>
                    <a:pt x="270" y="2916"/>
                  </a:lnTo>
                  <a:lnTo>
                    <a:pt x="282" y="2900"/>
                  </a:lnTo>
                  <a:lnTo>
                    <a:pt x="296" y="2888"/>
                  </a:lnTo>
                  <a:lnTo>
                    <a:pt x="310" y="2880"/>
                  </a:lnTo>
                  <a:lnTo>
                    <a:pt x="326" y="2876"/>
                  </a:lnTo>
                  <a:lnTo>
                    <a:pt x="342" y="2878"/>
                  </a:lnTo>
                  <a:lnTo>
                    <a:pt x="342" y="2878"/>
                  </a:lnTo>
                  <a:lnTo>
                    <a:pt x="350" y="2844"/>
                  </a:lnTo>
                  <a:lnTo>
                    <a:pt x="358" y="2816"/>
                  </a:lnTo>
                  <a:lnTo>
                    <a:pt x="368" y="2790"/>
                  </a:lnTo>
                  <a:lnTo>
                    <a:pt x="378" y="2770"/>
                  </a:lnTo>
                  <a:lnTo>
                    <a:pt x="390" y="2752"/>
                  </a:lnTo>
                  <a:lnTo>
                    <a:pt x="402" y="2740"/>
                  </a:lnTo>
                  <a:lnTo>
                    <a:pt x="418" y="2732"/>
                  </a:lnTo>
                  <a:lnTo>
                    <a:pt x="434" y="2726"/>
                  </a:lnTo>
                  <a:lnTo>
                    <a:pt x="434" y="2726"/>
                  </a:lnTo>
                  <a:lnTo>
                    <a:pt x="438" y="2690"/>
                  </a:lnTo>
                  <a:lnTo>
                    <a:pt x="444" y="2658"/>
                  </a:lnTo>
                  <a:lnTo>
                    <a:pt x="450" y="2630"/>
                  </a:lnTo>
                  <a:lnTo>
                    <a:pt x="460" y="2606"/>
                  </a:lnTo>
                  <a:lnTo>
                    <a:pt x="470" y="2584"/>
                  </a:lnTo>
                  <a:lnTo>
                    <a:pt x="480" y="2568"/>
                  </a:lnTo>
                  <a:lnTo>
                    <a:pt x="494" y="2554"/>
                  </a:lnTo>
                  <a:lnTo>
                    <a:pt x="508" y="2542"/>
                  </a:lnTo>
                  <a:lnTo>
                    <a:pt x="508" y="2542"/>
                  </a:lnTo>
                  <a:lnTo>
                    <a:pt x="510" y="2506"/>
                  </a:lnTo>
                  <a:lnTo>
                    <a:pt x="514" y="2472"/>
                  </a:lnTo>
                  <a:lnTo>
                    <a:pt x="518" y="2442"/>
                  </a:lnTo>
                  <a:lnTo>
                    <a:pt x="524" y="2414"/>
                  </a:lnTo>
                  <a:lnTo>
                    <a:pt x="532" y="2390"/>
                  </a:lnTo>
                  <a:lnTo>
                    <a:pt x="542" y="2368"/>
                  </a:lnTo>
                  <a:lnTo>
                    <a:pt x="552" y="2348"/>
                  </a:lnTo>
                  <a:lnTo>
                    <a:pt x="566" y="2332"/>
                  </a:lnTo>
                  <a:lnTo>
                    <a:pt x="566" y="2332"/>
                  </a:lnTo>
                  <a:lnTo>
                    <a:pt x="564" y="2296"/>
                  </a:lnTo>
                  <a:lnTo>
                    <a:pt x="564" y="2262"/>
                  </a:lnTo>
                  <a:lnTo>
                    <a:pt x="566" y="2228"/>
                  </a:lnTo>
                  <a:lnTo>
                    <a:pt x="570" y="2200"/>
                  </a:lnTo>
                  <a:lnTo>
                    <a:pt x="576" y="2172"/>
                  </a:lnTo>
                  <a:lnTo>
                    <a:pt x="582" y="2146"/>
                  </a:lnTo>
                  <a:lnTo>
                    <a:pt x="592" y="2122"/>
                  </a:lnTo>
                  <a:lnTo>
                    <a:pt x="602" y="2100"/>
                  </a:lnTo>
                  <a:lnTo>
                    <a:pt x="602" y="2100"/>
                  </a:lnTo>
                  <a:lnTo>
                    <a:pt x="598" y="2064"/>
                  </a:lnTo>
                  <a:lnTo>
                    <a:pt x="594" y="2030"/>
                  </a:lnTo>
                  <a:lnTo>
                    <a:pt x="594" y="1998"/>
                  </a:lnTo>
                  <a:lnTo>
                    <a:pt x="594" y="1966"/>
                  </a:lnTo>
                  <a:lnTo>
                    <a:pt x="596" y="1936"/>
                  </a:lnTo>
                  <a:lnTo>
                    <a:pt x="600" y="1908"/>
                  </a:lnTo>
                  <a:lnTo>
                    <a:pt x="606" y="1880"/>
                  </a:lnTo>
                  <a:lnTo>
                    <a:pt x="614" y="1854"/>
                  </a:lnTo>
                  <a:close/>
                </a:path>
              </a:pathLst>
            </a:custGeom>
            <a:gradFill>
              <a:gsLst>
                <a:gs pos="0">
                  <a:schemeClr val="accent3"/>
                </a:gs>
                <a:gs pos="85000">
                  <a:schemeClr val="accent4"/>
                </a:gs>
              </a:gsLst>
              <a:lin ang="8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1" name="Freeform 52"/>
            <p:cNvSpPr>
              <a:spLocks noEditPoints="1"/>
            </p:cNvSpPr>
            <p:nvPr/>
          </p:nvSpPr>
          <p:spPr bwMode="auto">
            <a:xfrm>
              <a:off x="3403584" y="1044511"/>
              <a:ext cx="962025" cy="4486275"/>
            </a:xfrm>
            <a:custGeom>
              <a:avLst/>
              <a:gdLst/>
              <a:ahLst/>
              <a:cxnLst>
                <a:cxn ang="0">
                  <a:pos x="586" y="10"/>
                </a:cxn>
                <a:cxn ang="0">
                  <a:pos x="558" y="106"/>
                </a:cxn>
                <a:cxn ang="0">
                  <a:pos x="518" y="144"/>
                </a:cxn>
                <a:cxn ang="0">
                  <a:pos x="488" y="250"/>
                </a:cxn>
                <a:cxn ang="0">
                  <a:pos x="436" y="342"/>
                </a:cxn>
                <a:cxn ang="0">
                  <a:pos x="398" y="442"/>
                </a:cxn>
                <a:cxn ang="0">
                  <a:pos x="342" y="574"/>
                </a:cxn>
                <a:cxn ang="0">
                  <a:pos x="298" y="668"/>
                </a:cxn>
                <a:cxn ang="0">
                  <a:pos x="246" y="824"/>
                </a:cxn>
                <a:cxn ang="0">
                  <a:pos x="194" y="918"/>
                </a:cxn>
                <a:cxn ang="0">
                  <a:pos x="178" y="1006"/>
                </a:cxn>
                <a:cxn ang="0">
                  <a:pos x="128" y="1158"/>
                </a:cxn>
                <a:cxn ang="0">
                  <a:pos x="96" y="1226"/>
                </a:cxn>
                <a:cxn ang="0">
                  <a:pos x="74" y="1382"/>
                </a:cxn>
                <a:cxn ang="0">
                  <a:pos x="26" y="1528"/>
                </a:cxn>
                <a:cxn ang="0">
                  <a:pos x="26" y="1640"/>
                </a:cxn>
                <a:cxn ang="0">
                  <a:pos x="0" y="1802"/>
                </a:cxn>
                <a:cxn ang="0">
                  <a:pos x="22" y="1942"/>
                </a:cxn>
                <a:cxn ang="0">
                  <a:pos x="12" y="2048"/>
                </a:cxn>
                <a:cxn ang="0">
                  <a:pos x="42" y="2126"/>
                </a:cxn>
                <a:cxn ang="0">
                  <a:pos x="50" y="2226"/>
                </a:cxn>
                <a:cxn ang="0">
                  <a:pos x="62" y="2296"/>
                </a:cxn>
                <a:cxn ang="0">
                  <a:pos x="98" y="2390"/>
                </a:cxn>
                <a:cxn ang="0">
                  <a:pos x="106" y="2490"/>
                </a:cxn>
                <a:cxn ang="0">
                  <a:pos x="156" y="2554"/>
                </a:cxn>
                <a:cxn ang="0">
                  <a:pos x="182" y="2674"/>
                </a:cxn>
                <a:cxn ang="0">
                  <a:pos x="226" y="2700"/>
                </a:cxn>
                <a:cxn ang="0">
                  <a:pos x="266" y="2792"/>
                </a:cxn>
                <a:cxn ang="0">
                  <a:pos x="276" y="2826"/>
                </a:cxn>
                <a:cxn ang="0">
                  <a:pos x="286" y="2824"/>
                </a:cxn>
                <a:cxn ang="0">
                  <a:pos x="276" y="2762"/>
                </a:cxn>
                <a:cxn ang="0">
                  <a:pos x="230" y="2688"/>
                </a:cxn>
                <a:cxn ang="0">
                  <a:pos x="196" y="2638"/>
                </a:cxn>
                <a:cxn ang="0">
                  <a:pos x="164" y="2532"/>
                </a:cxn>
                <a:cxn ang="0">
                  <a:pos x="126" y="2490"/>
                </a:cxn>
                <a:cxn ang="0">
                  <a:pos x="110" y="2362"/>
                </a:cxn>
                <a:cxn ang="0">
                  <a:pos x="68" y="2280"/>
                </a:cxn>
                <a:cxn ang="0">
                  <a:pos x="68" y="2176"/>
                </a:cxn>
                <a:cxn ang="0">
                  <a:pos x="42" y="2070"/>
                </a:cxn>
                <a:cxn ang="0">
                  <a:pos x="40" y="1978"/>
                </a:cxn>
                <a:cxn ang="0">
                  <a:pos x="34" y="1856"/>
                </a:cxn>
                <a:cxn ang="0">
                  <a:pos x="28" y="1766"/>
                </a:cxn>
                <a:cxn ang="0">
                  <a:pos x="46" y="1630"/>
                </a:cxn>
                <a:cxn ang="0">
                  <a:pos x="46" y="1528"/>
                </a:cxn>
                <a:cxn ang="0">
                  <a:pos x="92" y="1382"/>
                </a:cxn>
                <a:cxn ang="0">
                  <a:pos x="116" y="1226"/>
                </a:cxn>
                <a:cxn ang="0">
                  <a:pos x="162" y="1122"/>
                </a:cxn>
                <a:cxn ang="0">
                  <a:pos x="206" y="962"/>
                </a:cxn>
                <a:cxn ang="0">
                  <a:pos x="250" y="858"/>
                </a:cxn>
                <a:cxn ang="0">
                  <a:pos x="306" y="710"/>
                </a:cxn>
                <a:cxn ang="0">
                  <a:pos x="344" y="598"/>
                </a:cxn>
                <a:cxn ang="0">
                  <a:pos x="404" y="480"/>
                </a:cxn>
                <a:cxn ang="0">
                  <a:pos x="440" y="356"/>
                </a:cxn>
                <a:cxn ang="0">
                  <a:pos x="496" y="280"/>
                </a:cxn>
                <a:cxn ang="0">
                  <a:pos x="538" y="144"/>
                </a:cxn>
                <a:cxn ang="0">
                  <a:pos x="568" y="122"/>
                </a:cxn>
                <a:cxn ang="0">
                  <a:pos x="600" y="40"/>
                </a:cxn>
                <a:cxn ang="0">
                  <a:pos x="606" y="12"/>
                </a:cxn>
                <a:cxn ang="0">
                  <a:pos x="594" y="8"/>
                </a:cxn>
                <a:cxn ang="0">
                  <a:pos x="588" y="0"/>
                </a:cxn>
              </a:cxnLst>
              <a:rect l="0" t="0" r="r" b="b"/>
              <a:pathLst>
                <a:path w="606" h="2826">
                  <a:moveTo>
                    <a:pt x="590" y="4"/>
                  </a:moveTo>
                  <a:lnTo>
                    <a:pt x="590" y="4"/>
                  </a:lnTo>
                  <a:lnTo>
                    <a:pt x="586" y="10"/>
                  </a:lnTo>
                  <a:lnTo>
                    <a:pt x="586" y="10"/>
                  </a:lnTo>
                  <a:lnTo>
                    <a:pt x="580" y="40"/>
                  </a:lnTo>
                  <a:lnTo>
                    <a:pt x="574" y="66"/>
                  </a:lnTo>
                  <a:lnTo>
                    <a:pt x="566" y="88"/>
                  </a:lnTo>
                  <a:lnTo>
                    <a:pt x="558" y="106"/>
                  </a:lnTo>
                  <a:lnTo>
                    <a:pt x="550" y="122"/>
                  </a:lnTo>
                  <a:lnTo>
                    <a:pt x="540" y="132"/>
                  </a:lnTo>
                  <a:lnTo>
                    <a:pt x="530" y="140"/>
                  </a:lnTo>
                  <a:lnTo>
                    <a:pt x="518" y="144"/>
                  </a:lnTo>
                  <a:lnTo>
                    <a:pt x="518" y="144"/>
                  </a:lnTo>
                  <a:lnTo>
                    <a:pt x="510" y="182"/>
                  </a:lnTo>
                  <a:lnTo>
                    <a:pt x="500" y="218"/>
                  </a:lnTo>
                  <a:lnTo>
                    <a:pt x="488" y="250"/>
                  </a:lnTo>
                  <a:lnTo>
                    <a:pt x="476" y="280"/>
                  </a:lnTo>
                  <a:lnTo>
                    <a:pt x="464" y="304"/>
                  </a:lnTo>
                  <a:lnTo>
                    <a:pt x="450" y="326"/>
                  </a:lnTo>
                  <a:lnTo>
                    <a:pt x="436" y="342"/>
                  </a:lnTo>
                  <a:lnTo>
                    <a:pt x="420" y="356"/>
                  </a:lnTo>
                  <a:lnTo>
                    <a:pt x="420" y="356"/>
                  </a:lnTo>
                  <a:lnTo>
                    <a:pt x="410" y="400"/>
                  </a:lnTo>
                  <a:lnTo>
                    <a:pt x="398" y="442"/>
                  </a:lnTo>
                  <a:lnTo>
                    <a:pt x="386" y="480"/>
                  </a:lnTo>
                  <a:lnTo>
                    <a:pt x="372" y="514"/>
                  </a:lnTo>
                  <a:lnTo>
                    <a:pt x="358" y="546"/>
                  </a:lnTo>
                  <a:lnTo>
                    <a:pt x="342" y="574"/>
                  </a:lnTo>
                  <a:lnTo>
                    <a:pt x="326" y="598"/>
                  </a:lnTo>
                  <a:lnTo>
                    <a:pt x="308" y="622"/>
                  </a:lnTo>
                  <a:lnTo>
                    <a:pt x="308" y="622"/>
                  </a:lnTo>
                  <a:lnTo>
                    <a:pt x="298" y="668"/>
                  </a:lnTo>
                  <a:lnTo>
                    <a:pt x="286" y="710"/>
                  </a:lnTo>
                  <a:lnTo>
                    <a:pt x="274" y="750"/>
                  </a:lnTo>
                  <a:lnTo>
                    <a:pt x="260" y="788"/>
                  </a:lnTo>
                  <a:lnTo>
                    <a:pt x="246" y="824"/>
                  </a:lnTo>
                  <a:lnTo>
                    <a:pt x="230" y="858"/>
                  </a:lnTo>
                  <a:lnTo>
                    <a:pt x="212" y="888"/>
                  </a:lnTo>
                  <a:lnTo>
                    <a:pt x="194" y="918"/>
                  </a:lnTo>
                  <a:lnTo>
                    <a:pt x="194" y="918"/>
                  </a:lnTo>
                  <a:lnTo>
                    <a:pt x="194" y="918"/>
                  </a:lnTo>
                  <a:lnTo>
                    <a:pt x="194" y="918"/>
                  </a:lnTo>
                  <a:lnTo>
                    <a:pt x="186" y="962"/>
                  </a:lnTo>
                  <a:lnTo>
                    <a:pt x="178" y="1006"/>
                  </a:lnTo>
                  <a:lnTo>
                    <a:pt x="168" y="1046"/>
                  </a:lnTo>
                  <a:lnTo>
                    <a:pt x="156" y="1084"/>
                  </a:lnTo>
                  <a:lnTo>
                    <a:pt x="144" y="1122"/>
                  </a:lnTo>
                  <a:lnTo>
                    <a:pt x="128" y="1158"/>
                  </a:lnTo>
                  <a:lnTo>
                    <a:pt x="114" y="1194"/>
                  </a:lnTo>
                  <a:lnTo>
                    <a:pt x="96" y="1226"/>
                  </a:lnTo>
                  <a:lnTo>
                    <a:pt x="96" y="1226"/>
                  </a:lnTo>
                  <a:lnTo>
                    <a:pt x="96" y="1226"/>
                  </a:lnTo>
                  <a:lnTo>
                    <a:pt x="92" y="1268"/>
                  </a:lnTo>
                  <a:lnTo>
                    <a:pt x="88" y="1306"/>
                  </a:lnTo>
                  <a:lnTo>
                    <a:pt x="82" y="1344"/>
                  </a:lnTo>
                  <a:lnTo>
                    <a:pt x="74" y="1382"/>
                  </a:lnTo>
                  <a:lnTo>
                    <a:pt x="64" y="1420"/>
                  </a:lnTo>
                  <a:lnTo>
                    <a:pt x="52" y="1456"/>
                  </a:lnTo>
                  <a:lnTo>
                    <a:pt x="40" y="1492"/>
                  </a:lnTo>
                  <a:lnTo>
                    <a:pt x="26" y="1528"/>
                  </a:lnTo>
                  <a:lnTo>
                    <a:pt x="26" y="1528"/>
                  </a:lnTo>
                  <a:lnTo>
                    <a:pt x="28" y="1588"/>
                  </a:lnTo>
                  <a:lnTo>
                    <a:pt x="28" y="1588"/>
                  </a:lnTo>
                  <a:lnTo>
                    <a:pt x="26" y="1640"/>
                  </a:lnTo>
                  <a:lnTo>
                    <a:pt x="22" y="1694"/>
                  </a:lnTo>
                  <a:lnTo>
                    <a:pt x="12" y="1748"/>
                  </a:lnTo>
                  <a:lnTo>
                    <a:pt x="0" y="1802"/>
                  </a:lnTo>
                  <a:lnTo>
                    <a:pt x="0" y="1802"/>
                  </a:lnTo>
                  <a:lnTo>
                    <a:pt x="10" y="1834"/>
                  </a:lnTo>
                  <a:lnTo>
                    <a:pt x="16" y="1868"/>
                  </a:lnTo>
                  <a:lnTo>
                    <a:pt x="20" y="1904"/>
                  </a:lnTo>
                  <a:lnTo>
                    <a:pt x="22" y="1942"/>
                  </a:lnTo>
                  <a:lnTo>
                    <a:pt x="22" y="1942"/>
                  </a:lnTo>
                  <a:lnTo>
                    <a:pt x="20" y="1994"/>
                  </a:lnTo>
                  <a:lnTo>
                    <a:pt x="12" y="2048"/>
                  </a:lnTo>
                  <a:lnTo>
                    <a:pt x="12" y="2048"/>
                  </a:lnTo>
                  <a:lnTo>
                    <a:pt x="22" y="2066"/>
                  </a:lnTo>
                  <a:lnTo>
                    <a:pt x="30" y="2086"/>
                  </a:lnTo>
                  <a:lnTo>
                    <a:pt x="36" y="2106"/>
                  </a:lnTo>
                  <a:lnTo>
                    <a:pt x="42" y="2126"/>
                  </a:lnTo>
                  <a:lnTo>
                    <a:pt x="46" y="2150"/>
                  </a:lnTo>
                  <a:lnTo>
                    <a:pt x="48" y="2174"/>
                  </a:lnTo>
                  <a:lnTo>
                    <a:pt x="50" y="2198"/>
                  </a:lnTo>
                  <a:lnTo>
                    <a:pt x="50" y="2226"/>
                  </a:lnTo>
                  <a:lnTo>
                    <a:pt x="50" y="2226"/>
                  </a:lnTo>
                  <a:lnTo>
                    <a:pt x="48" y="2280"/>
                  </a:lnTo>
                  <a:lnTo>
                    <a:pt x="48" y="2280"/>
                  </a:lnTo>
                  <a:lnTo>
                    <a:pt x="62" y="2296"/>
                  </a:lnTo>
                  <a:lnTo>
                    <a:pt x="74" y="2316"/>
                  </a:lnTo>
                  <a:lnTo>
                    <a:pt x="84" y="2338"/>
                  </a:lnTo>
                  <a:lnTo>
                    <a:pt x="90" y="2362"/>
                  </a:lnTo>
                  <a:lnTo>
                    <a:pt x="98" y="2390"/>
                  </a:lnTo>
                  <a:lnTo>
                    <a:pt x="102" y="2420"/>
                  </a:lnTo>
                  <a:lnTo>
                    <a:pt x="104" y="2454"/>
                  </a:lnTo>
                  <a:lnTo>
                    <a:pt x="106" y="2490"/>
                  </a:lnTo>
                  <a:lnTo>
                    <a:pt x="106" y="2490"/>
                  </a:lnTo>
                  <a:lnTo>
                    <a:pt x="120" y="2502"/>
                  </a:lnTo>
                  <a:lnTo>
                    <a:pt x="134" y="2516"/>
                  </a:lnTo>
                  <a:lnTo>
                    <a:pt x="146" y="2532"/>
                  </a:lnTo>
                  <a:lnTo>
                    <a:pt x="156" y="2554"/>
                  </a:lnTo>
                  <a:lnTo>
                    <a:pt x="164" y="2578"/>
                  </a:lnTo>
                  <a:lnTo>
                    <a:pt x="172" y="2606"/>
                  </a:lnTo>
                  <a:lnTo>
                    <a:pt x="178" y="2638"/>
                  </a:lnTo>
                  <a:lnTo>
                    <a:pt x="182" y="2674"/>
                  </a:lnTo>
                  <a:lnTo>
                    <a:pt x="182" y="2674"/>
                  </a:lnTo>
                  <a:lnTo>
                    <a:pt x="198" y="2680"/>
                  </a:lnTo>
                  <a:lnTo>
                    <a:pt x="212" y="2688"/>
                  </a:lnTo>
                  <a:lnTo>
                    <a:pt x="226" y="2700"/>
                  </a:lnTo>
                  <a:lnTo>
                    <a:pt x="236" y="2718"/>
                  </a:lnTo>
                  <a:lnTo>
                    <a:pt x="248" y="2738"/>
                  </a:lnTo>
                  <a:lnTo>
                    <a:pt x="258" y="2762"/>
                  </a:lnTo>
                  <a:lnTo>
                    <a:pt x="266" y="2792"/>
                  </a:lnTo>
                  <a:lnTo>
                    <a:pt x="272" y="2826"/>
                  </a:lnTo>
                  <a:lnTo>
                    <a:pt x="272" y="2826"/>
                  </a:lnTo>
                  <a:lnTo>
                    <a:pt x="276" y="2826"/>
                  </a:lnTo>
                  <a:lnTo>
                    <a:pt x="276" y="2826"/>
                  </a:lnTo>
                  <a:lnTo>
                    <a:pt x="278" y="2826"/>
                  </a:lnTo>
                  <a:lnTo>
                    <a:pt x="278" y="2826"/>
                  </a:lnTo>
                  <a:lnTo>
                    <a:pt x="286" y="2824"/>
                  </a:lnTo>
                  <a:lnTo>
                    <a:pt x="286" y="2824"/>
                  </a:lnTo>
                  <a:lnTo>
                    <a:pt x="292" y="2826"/>
                  </a:lnTo>
                  <a:lnTo>
                    <a:pt x="292" y="2826"/>
                  </a:lnTo>
                  <a:lnTo>
                    <a:pt x="284" y="2792"/>
                  </a:lnTo>
                  <a:lnTo>
                    <a:pt x="276" y="2762"/>
                  </a:lnTo>
                  <a:lnTo>
                    <a:pt x="266" y="2738"/>
                  </a:lnTo>
                  <a:lnTo>
                    <a:pt x="256" y="2718"/>
                  </a:lnTo>
                  <a:lnTo>
                    <a:pt x="244" y="2700"/>
                  </a:lnTo>
                  <a:lnTo>
                    <a:pt x="230" y="2688"/>
                  </a:lnTo>
                  <a:lnTo>
                    <a:pt x="216" y="2680"/>
                  </a:lnTo>
                  <a:lnTo>
                    <a:pt x="200" y="2674"/>
                  </a:lnTo>
                  <a:lnTo>
                    <a:pt x="200" y="2674"/>
                  </a:lnTo>
                  <a:lnTo>
                    <a:pt x="196" y="2638"/>
                  </a:lnTo>
                  <a:lnTo>
                    <a:pt x="190" y="2606"/>
                  </a:lnTo>
                  <a:lnTo>
                    <a:pt x="184" y="2578"/>
                  </a:lnTo>
                  <a:lnTo>
                    <a:pt x="174" y="2554"/>
                  </a:lnTo>
                  <a:lnTo>
                    <a:pt x="164" y="2532"/>
                  </a:lnTo>
                  <a:lnTo>
                    <a:pt x="154" y="2516"/>
                  </a:lnTo>
                  <a:lnTo>
                    <a:pt x="140" y="2502"/>
                  </a:lnTo>
                  <a:lnTo>
                    <a:pt x="126" y="2490"/>
                  </a:lnTo>
                  <a:lnTo>
                    <a:pt x="126" y="2490"/>
                  </a:lnTo>
                  <a:lnTo>
                    <a:pt x="124" y="2454"/>
                  </a:lnTo>
                  <a:lnTo>
                    <a:pt x="120" y="2420"/>
                  </a:lnTo>
                  <a:lnTo>
                    <a:pt x="116" y="2390"/>
                  </a:lnTo>
                  <a:lnTo>
                    <a:pt x="110" y="2362"/>
                  </a:lnTo>
                  <a:lnTo>
                    <a:pt x="102" y="2338"/>
                  </a:lnTo>
                  <a:lnTo>
                    <a:pt x="92" y="2316"/>
                  </a:lnTo>
                  <a:lnTo>
                    <a:pt x="82" y="2296"/>
                  </a:lnTo>
                  <a:lnTo>
                    <a:pt x="68" y="2280"/>
                  </a:lnTo>
                  <a:lnTo>
                    <a:pt x="68" y="2280"/>
                  </a:lnTo>
                  <a:lnTo>
                    <a:pt x="70" y="2244"/>
                  </a:lnTo>
                  <a:lnTo>
                    <a:pt x="70" y="2210"/>
                  </a:lnTo>
                  <a:lnTo>
                    <a:pt x="68" y="2176"/>
                  </a:lnTo>
                  <a:lnTo>
                    <a:pt x="64" y="2148"/>
                  </a:lnTo>
                  <a:lnTo>
                    <a:pt x="58" y="2120"/>
                  </a:lnTo>
                  <a:lnTo>
                    <a:pt x="52" y="2094"/>
                  </a:lnTo>
                  <a:lnTo>
                    <a:pt x="42" y="2070"/>
                  </a:lnTo>
                  <a:lnTo>
                    <a:pt x="32" y="2048"/>
                  </a:lnTo>
                  <a:lnTo>
                    <a:pt x="32" y="2048"/>
                  </a:lnTo>
                  <a:lnTo>
                    <a:pt x="36" y="2012"/>
                  </a:lnTo>
                  <a:lnTo>
                    <a:pt x="40" y="1978"/>
                  </a:lnTo>
                  <a:lnTo>
                    <a:pt x="40" y="1946"/>
                  </a:lnTo>
                  <a:lnTo>
                    <a:pt x="40" y="1914"/>
                  </a:lnTo>
                  <a:lnTo>
                    <a:pt x="38" y="1884"/>
                  </a:lnTo>
                  <a:lnTo>
                    <a:pt x="34" y="1856"/>
                  </a:lnTo>
                  <a:lnTo>
                    <a:pt x="28" y="1828"/>
                  </a:lnTo>
                  <a:lnTo>
                    <a:pt x="18" y="1802"/>
                  </a:lnTo>
                  <a:lnTo>
                    <a:pt x="18" y="1802"/>
                  </a:lnTo>
                  <a:lnTo>
                    <a:pt x="28" y="1766"/>
                  </a:lnTo>
                  <a:lnTo>
                    <a:pt x="34" y="1732"/>
                  </a:lnTo>
                  <a:lnTo>
                    <a:pt x="40" y="1698"/>
                  </a:lnTo>
                  <a:lnTo>
                    <a:pt x="44" y="1664"/>
                  </a:lnTo>
                  <a:lnTo>
                    <a:pt x="46" y="1630"/>
                  </a:lnTo>
                  <a:lnTo>
                    <a:pt x="48" y="1596"/>
                  </a:lnTo>
                  <a:lnTo>
                    <a:pt x="48" y="1562"/>
                  </a:lnTo>
                  <a:lnTo>
                    <a:pt x="46" y="1528"/>
                  </a:lnTo>
                  <a:lnTo>
                    <a:pt x="46" y="1528"/>
                  </a:lnTo>
                  <a:lnTo>
                    <a:pt x="60" y="1492"/>
                  </a:lnTo>
                  <a:lnTo>
                    <a:pt x="72" y="1456"/>
                  </a:lnTo>
                  <a:lnTo>
                    <a:pt x="82" y="1420"/>
                  </a:lnTo>
                  <a:lnTo>
                    <a:pt x="92" y="1382"/>
                  </a:lnTo>
                  <a:lnTo>
                    <a:pt x="100" y="1344"/>
                  </a:lnTo>
                  <a:lnTo>
                    <a:pt x="106" y="1306"/>
                  </a:lnTo>
                  <a:lnTo>
                    <a:pt x="112" y="1268"/>
                  </a:lnTo>
                  <a:lnTo>
                    <a:pt x="116" y="1226"/>
                  </a:lnTo>
                  <a:lnTo>
                    <a:pt x="116" y="1226"/>
                  </a:lnTo>
                  <a:lnTo>
                    <a:pt x="132" y="1194"/>
                  </a:lnTo>
                  <a:lnTo>
                    <a:pt x="148" y="1158"/>
                  </a:lnTo>
                  <a:lnTo>
                    <a:pt x="162" y="1122"/>
                  </a:lnTo>
                  <a:lnTo>
                    <a:pt x="176" y="1084"/>
                  </a:lnTo>
                  <a:lnTo>
                    <a:pt x="188" y="1046"/>
                  </a:lnTo>
                  <a:lnTo>
                    <a:pt x="198" y="1004"/>
                  </a:lnTo>
                  <a:lnTo>
                    <a:pt x="206" y="962"/>
                  </a:lnTo>
                  <a:lnTo>
                    <a:pt x="214" y="918"/>
                  </a:lnTo>
                  <a:lnTo>
                    <a:pt x="214" y="918"/>
                  </a:lnTo>
                  <a:lnTo>
                    <a:pt x="232" y="888"/>
                  </a:lnTo>
                  <a:lnTo>
                    <a:pt x="250" y="858"/>
                  </a:lnTo>
                  <a:lnTo>
                    <a:pt x="266" y="824"/>
                  </a:lnTo>
                  <a:lnTo>
                    <a:pt x="280" y="788"/>
                  </a:lnTo>
                  <a:lnTo>
                    <a:pt x="294" y="750"/>
                  </a:lnTo>
                  <a:lnTo>
                    <a:pt x="306" y="710"/>
                  </a:lnTo>
                  <a:lnTo>
                    <a:pt x="316" y="668"/>
                  </a:lnTo>
                  <a:lnTo>
                    <a:pt x="326" y="622"/>
                  </a:lnTo>
                  <a:lnTo>
                    <a:pt x="326" y="622"/>
                  </a:lnTo>
                  <a:lnTo>
                    <a:pt x="344" y="598"/>
                  </a:lnTo>
                  <a:lnTo>
                    <a:pt x="360" y="574"/>
                  </a:lnTo>
                  <a:lnTo>
                    <a:pt x="376" y="546"/>
                  </a:lnTo>
                  <a:lnTo>
                    <a:pt x="390" y="514"/>
                  </a:lnTo>
                  <a:lnTo>
                    <a:pt x="404" y="480"/>
                  </a:lnTo>
                  <a:lnTo>
                    <a:pt x="418" y="442"/>
                  </a:lnTo>
                  <a:lnTo>
                    <a:pt x="428" y="400"/>
                  </a:lnTo>
                  <a:lnTo>
                    <a:pt x="440" y="356"/>
                  </a:lnTo>
                  <a:lnTo>
                    <a:pt x="440" y="356"/>
                  </a:lnTo>
                  <a:lnTo>
                    <a:pt x="454" y="342"/>
                  </a:lnTo>
                  <a:lnTo>
                    <a:pt x="470" y="326"/>
                  </a:lnTo>
                  <a:lnTo>
                    <a:pt x="482" y="304"/>
                  </a:lnTo>
                  <a:lnTo>
                    <a:pt x="496" y="280"/>
                  </a:lnTo>
                  <a:lnTo>
                    <a:pt x="508" y="250"/>
                  </a:lnTo>
                  <a:lnTo>
                    <a:pt x="518" y="218"/>
                  </a:lnTo>
                  <a:lnTo>
                    <a:pt x="528" y="182"/>
                  </a:lnTo>
                  <a:lnTo>
                    <a:pt x="538" y="144"/>
                  </a:lnTo>
                  <a:lnTo>
                    <a:pt x="538" y="144"/>
                  </a:lnTo>
                  <a:lnTo>
                    <a:pt x="548" y="140"/>
                  </a:lnTo>
                  <a:lnTo>
                    <a:pt x="558" y="132"/>
                  </a:lnTo>
                  <a:lnTo>
                    <a:pt x="568" y="122"/>
                  </a:lnTo>
                  <a:lnTo>
                    <a:pt x="578" y="106"/>
                  </a:lnTo>
                  <a:lnTo>
                    <a:pt x="586" y="88"/>
                  </a:lnTo>
                  <a:lnTo>
                    <a:pt x="592" y="66"/>
                  </a:lnTo>
                  <a:lnTo>
                    <a:pt x="600" y="40"/>
                  </a:lnTo>
                  <a:lnTo>
                    <a:pt x="606" y="12"/>
                  </a:lnTo>
                  <a:lnTo>
                    <a:pt x="606" y="12"/>
                  </a:lnTo>
                  <a:lnTo>
                    <a:pt x="606" y="12"/>
                  </a:lnTo>
                  <a:lnTo>
                    <a:pt x="606" y="12"/>
                  </a:lnTo>
                  <a:lnTo>
                    <a:pt x="602" y="12"/>
                  </a:lnTo>
                  <a:lnTo>
                    <a:pt x="602" y="12"/>
                  </a:lnTo>
                  <a:lnTo>
                    <a:pt x="598" y="12"/>
                  </a:lnTo>
                  <a:lnTo>
                    <a:pt x="594" y="8"/>
                  </a:lnTo>
                  <a:lnTo>
                    <a:pt x="594" y="8"/>
                  </a:lnTo>
                  <a:lnTo>
                    <a:pt x="590" y="4"/>
                  </a:lnTo>
                  <a:close/>
                  <a:moveTo>
                    <a:pt x="588" y="0"/>
                  </a:moveTo>
                  <a:lnTo>
                    <a:pt x="588" y="0"/>
                  </a:lnTo>
                  <a:lnTo>
                    <a:pt x="586" y="8"/>
                  </a:lnTo>
                  <a:lnTo>
                    <a:pt x="586" y="8"/>
                  </a:lnTo>
                  <a:lnTo>
                    <a:pt x="588" y="0"/>
                  </a:lnTo>
                  <a:close/>
                </a:path>
              </a:pathLst>
            </a:custGeom>
            <a:solidFill>
              <a:schemeClr val="bg1">
                <a:alpha val="53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22" name="그룹 193"/>
            <p:cNvGrpSpPr/>
            <p:nvPr/>
          </p:nvGrpSpPr>
          <p:grpSpPr>
            <a:xfrm>
              <a:off x="3440097" y="1034116"/>
              <a:ext cx="1914525" cy="4756150"/>
              <a:chOff x="5165725" y="881063"/>
              <a:chExt cx="1914525" cy="4756150"/>
            </a:xfrm>
            <a:solidFill>
              <a:schemeClr val="bg1">
                <a:alpha val="22000"/>
              </a:schemeClr>
            </a:solidFill>
          </p:grpSpPr>
          <p:grpSp>
            <p:nvGrpSpPr>
              <p:cNvPr id="325" name="그룹 196"/>
              <p:cNvGrpSpPr/>
              <p:nvPr/>
            </p:nvGrpSpPr>
            <p:grpSpPr>
              <a:xfrm>
                <a:off x="6096000" y="881063"/>
                <a:ext cx="984250" cy="4756150"/>
                <a:chOff x="6096000" y="881063"/>
                <a:chExt cx="984250" cy="4756150"/>
              </a:xfrm>
              <a:grpFill/>
            </p:grpSpPr>
            <p:sp>
              <p:nvSpPr>
                <p:cNvPr id="337" name="Freeform 86"/>
                <p:cNvSpPr>
                  <a:spLocks/>
                </p:cNvSpPr>
                <p:nvPr/>
              </p:nvSpPr>
              <p:spPr bwMode="auto">
                <a:xfrm>
                  <a:off x="6096000" y="881063"/>
                  <a:ext cx="53975" cy="4756150"/>
                </a:xfrm>
                <a:custGeom>
                  <a:avLst/>
                  <a:gdLst/>
                  <a:ahLst/>
                  <a:cxnLst>
                    <a:cxn ang="0">
                      <a:pos x="0" y="2996"/>
                    </a:cxn>
                    <a:cxn ang="0">
                      <a:pos x="18" y="0"/>
                    </a:cxn>
                    <a:cxn ang="0">
                      <a:pos x="34" y="2996"/>
                    </a:cxn>
                    <a:cxn ang="0">
                      <a:pos x="0" y="2996"/>
                    </a:cxn>
                  </a:cxnLst>
                  <a:rect l="0" t="0" r="r" b="b"/>
                  <a:pathLst>
                    <a:path w="34" h="2996">
                      <a:moveTo>
                        <a:pt x="0" y="2996"/>
                      </a:moveTo>
                      <a:lnTo>
                        <a:pt x="18" y="0"/>
                      </a:lnTo>
                      <a:lnTo>
                        <a:pt x="34" y="2996"/>
                      </a:lnTo>
                      <a:lnTo>
                        <a:pt x="0" y="299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38" name="Freeform 87"/>
                <p:cNvSpPr>
                  <a:spLocks/>
                </p:cNvSpPr>
                <p:nvPr/>
              </p:nvSpPr>
              <p:spPr bwMode="auto">
                <a:xfrm>
                  <a:off x="6124575" y="1414463"/>
                  <a:ext cx="301625" cy="349250"/>
                </a:xfrm>
                <a:custGeom>
                  <a:avLst/>
                  <a:gdLst/>
                  <a:ahLst/>
                  <a:cxnLst>
                    <a:cxn ang="0">
                      <a:pos x="190" y="0"/>
                    </a:cxn>
                    <a:cxn ang="0">
                      <a:pos x="190" y="0"/>
                    </a:cxn>
                    <a:cxn ang="0">
                      <a:pos x="184" y="10"/>
                    </a:cxn>
                    <a:cxn ang="0">
                      <a:pos x="184" y="10"/>
                    </a:cxn>
                    <a:cxn ang="0">
                      <a:pos x="174" y="22"/>
                    </a:cxn>
                    <a:cxn ang="0">
                      <a:pos x="174" y="22"/>
                    </a:cxn>
                    <a:cxn ang="0">
                      <a:pos x="164" y="38"/>
                    </a:cxn>
                    <a:cxn ang="0">
                      <a:pos x="164" y="38"/>
                    </a:cxn>
                    <a:cxn ang="0">
                      <a:pos x="98" y="112"/>
                    </a:cxn>
                    <a:cxn ang="0">
                      <a:pos x="98" y="112"/>
                    </a:cxn>
                    <a:cxn ang="0">
                      <a:pos x="32" y="188"/>
                    </a:cxn>
                    <a:cxn ang="0">
                      <a:pos x="32" y="188"/>
                    </a:cxn>
                    <a:cxn ang="0">
                      <a:pos x="20" y="202"/>
                    </a:cxn>
                    <a:cxn ang="0">
                      <a:pos x="20" y="202"/>
                    </a:cxn>
                    <a:cxn ang="0">
                      <a:pos x="8" y="212"/>
                    </a:cxn>
                    <a:cxn ang="0">
                      <a:pos x="8" y="212"/>
                    </a:cxn>
                    <a:cxn ang="0">
                      <a:pos x="0" y="220"/>
                    </a:cxn>
                    <a:cxn ang="0">
                      <a:pos x="0" y="220"/>
                    </a:cxn>
                    <a:cxn ang="0">
                      <a:pos x="6" y="210"/>
                    </a:cxn>
                    <a:cxn ang="0">
                      <a:pos x="6" y="210"/>
                    </a:cxn>
                    <a:cxn ang="0">
                      <a:pos x="14" y="198"/>
                    </a:cxn>
                    <a:cxn ang="0">
                      <a:pos x="14" y="198"/>
                    </a:cxn>
                    <a:cxn ang="0">
                      <a:pos x="26" y="182"/>
                    </a:cxn>
                    <a:cxn ang="0">
                      <a:pos x="26" y="182"/>
                    </a:cxn>
                    <a:cxn ang="0">
                      <a:pos x="92" y="108"/>
                    </a:cxn>
                    <a:cxn ang="0">
                      <a:pos x="92" y="108"/>
                    </a:cxn>
                    <a:cxn ang="0">
                      <a:pos x="158" y="32"/>
                    </a:cxn>
                    <a:cxn ang="0">
                      <a:pos x="158" y="32"/>
                    </a:cxn>
                    <a:cxn ang="0">
                      <a:pos x="170" y="18"/>
                    </a:cxn>
                    <a:cxn ang="0">
                      <a:pos x="170" y="18"/>
                    </a:cxn>
                    <a:cxn ang="0">
                      <a:pos x="180" y="8"/>
                    </a:cxn>
                    <a:cxn ang="0">
                      <a:pos x="180" y="8"/>
                    </a:cxn>
                    <a:cxn ang="0">
                      <a:pos x="190" y="0"/>
                    </a:cxn>
                    <a:cxn ang="0">
                      <a:pos x="190" y="0"/>
                    </a:cxn>
                  </a:cxnLst>
                  <a:rect l="0" t="0" r="r" b="b"/>
                  <a:pathLst>
                    <a:path w="190" h="220">
                      <a:moveTo>
                        <a:pt x="190" y="0"/>
                      </a:moveTo>
                      <a:lnTo>
                        <a:pt x="190" y="0"/>
                      </a:lnTo>
                      <a:lnTo>
                        <a:pt x="184" y="10"/>
                      </a:lnTo>
                      <a:lnTo>
                        <a:pt x="184" y="10"/>
                      </a:lnTo>
                      <a:lnTo>
                        <a:pt x="174" y="22"/>
                      </a:lnTo>
                      <a:lnTo>
                        <a:pt x="174" y="22"/>
                      </a:lnTo>
                      <a:lnTo>
                        <a:pt x="164" y="38"/>
                      </a:lnTo>
                      <a:lnTo>
                        <a:pt x="164" y="38"/>
                      </a:lnTo>
                      <a:lnTo>
                        <a:pt x="98" y="112"/>
                      </a:lnTo>
                      <a:lnTo>
                        <a:pt x="98" y="112"/>
                      </a:lnTo>
                      <a:lnTo>
                        <a:pt x="32" y="188"/>
                      </a:lnTo>
                      <a:lnTo>
                        <a:pt x="32" y="188"/>
                      </a:lnTo>
                      <a:lnTo>
                        <a:pt x="20" y="202"/>
                      </a:lnTo>
                      <a:lnTo>
                        <a:pt x="20" y="202"/>
                      </a:lnTo>
                      <a:lnTo>
                        <a:pt x="8" y="212"/>
                      </a:lnTo>
                      <a:lnTo>
                        <a:pt x="8" y="212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6" y="210"/>
                      </a:lnTo>
                      <a:lnTo>
                        <a:pt x="6" y="210"/>
                      </a:lnTo>
                      <a:lnTo>
                        <a:pt x="14" y="198"/>
                      </a:lnTo>
                      <a:lnTo>
                        <a:pt x="14" y="198"/>
                      </a:lnTo>
                      <a:lnTo>
                        <a:pt x="26" y="182"/>
                      </a:lnTo>
                      <a:lnTo>
                        <a:pt x="26" y="182"/>
                      </a:lnTo>
                      <a:lnTo>
                        <a:pt x="92" y="108"/>
                      </a:lnTo>
                      <a:lnTo>
                        <a:pt x="92" y="108"/>
                      </a:lnTo>
                      <a:lnTo>
                        <a:pt x="158" y="32"/>
                      </a:lnTo>
                      <a:lnTo>
                        <a:pt x="158" y="32"/>
                      </a:lnTo>
                      <a:lnTo>
                        <a:pt x="170" y="18"/>
                      </a:lnTo>
                      <a:lnTo>
                        <a:pt x="170" y="18"/>
                      </a:lnTo>
                      <a:lnTo>
                        <a:pt x="180" y="8"/>
                      </a:lnTo>
                      <a:lnTo>
                        <a:pt x="180" y="8"/>
                      </a:lnTo>
                      <a:lnTo>
                        <a:pt x="190" y="0"/>
                      </a:lnTo>
                      <a:lnTo>
                        <a:pt x="19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39" name="Freeform 88"/>
                <p:cNvSpPr>
                  <a:spLocks/>
                </p:cNvSpPr>
                <p:nvPr/>
              </p:nvSpPr>
              <p:spPr bwMode="auto">
                <a:xfrm>
                  <a:off x="6124575" y="1827213"/>
                  <a:ext cx="476250" cy="501650"/>
                </a:xfrm>
                <a:custGeom>
                  <a:avLst/>
                  <a:gdLst/>
                  <a:ahLst/>
                  <a:cxnLst>
                    <a:cxn ang="0">
                      <a:pos x="300" y="0"/>
                    </a:cxn>
                    <a:cxn ang="0">
                      <a:pos x="300" y="0"/>
                    </a:cxn>
                    <a:cxn ang="0">
                      <a:pos x="288" y="14"/>
                    </a:cxn>
                    <a:cxn ang="0">
                      <a:pos x="288" y="14"/>
                    </a:cxn>
                    <a:cxn ang="0">
                      <a:pos x="276" y="32"/>
                    </a:cxn>
                    <a:cxn ang="0">
                      <a:pos x="276" y="32"/>
                    </a:cxn>
                    <a:cxn ang="0">
                      <a:pos x="256" y="52"/>
                    </a:cxn>
                    <a:cxn ang="0">
                      <a:pos x="256" y="52"/>
                    </a:cxn>
                    <a:cxn ang="0">
                      <a:pos x="154" y="162"/>
                    </a:cxn>
                    <a:cxn ang="0">
                      <a:pos x="154" y="162"/>
                    </a:cxn>
                    <a:cxn ang="0">
                      <a:pos x="50" y="270"/>
                    </a:cxn>
                    <a:cxn ang="0">
                      <a:pos x="50" y="270"/>
                    </a:cxn>
                    <a:cxn ang="0">
                      <a:pos x="30" y="290"/>
                    </a:cxn>
                    <a:cxn ang="0">
                      <a:pos x="30" y="290"/>
                    </a:cxn>
                    <a:cxn ang="0">
                      <a:pos x="14" y="304"/>
                    </a:cxn>
                    <a:cxn ang="0">
                      <a:pos x="14" y="304"/>
                    </a:cxn>
                    <a:cxn ang="0">
                      <a:pos x="0" y="316"/>
                    </a:cxn>
                    <a:cxn ang="0">
                      <a:pos x="0" y="316"/>
                    </a:cxn>
                    <a:cxn ang="0">
                      <a:pos x="12" y="302"/>
                    </a:cxn>
                    <a:cxn ang="0">
                      <a:pos x="12" y="302"/>
                    </a:cxn>
                    <a:cxn ang="0">
                      <a:pos x="24" y="286"/>
                    </a:cxn>
                    <a:cxn ang="0">
                      <a:pos x="24" y="286"/>
                    </a:cxn>
                    <a:cxn ang="0">
                      <a:pos x="44" y="264"/>
                    </a:cxn>
                    <a:cxn ang="0">
                      <a:pos x="44" y="264"/>
                    </a:cxn>
                    <a:cxn ang="0">
                      <a:pos x="146" y="156"/>
                    </a:cxn>
                    <a:cxn ang="0">
                      <a:pos x="146" y="156"/>
                    </a:cxn>
                    <a:cxn ang="0">
                      <a:pos x="250" y="46"/>
                    </a:cxn>
                    <a:cxn ang="0">
                      <a:pos x="250" y="46"/>
                    </a:cxn>
                    <a:cxn ang="0">
                      <a:pos x="270" y="26"/>
                    </a:cxn>
                    <a:cxn ang="0">
                      <a:pos x="270" y="26"/>
                    </a:cxn>
                    <a:cxn ang="0">
                      <a:pos x="286" y="12"/>
                    </a:cxn>
                    <a:cxn ang="0">
                      <a:pos x="286" y="12"/>
                    </a:cxn>
                    <a:cxn ang="0">
                      <a:pos x="300" y="0"/>
                    </a:cxn>
                    <a:cxn ang="0">
                      <a:pos x="300" y="0"/>
                    </a:cxn>
                  </a:cxnLst>
                  <a:rect l="0" t="0" r="r" b="b"/>
                  <a:pathLst>
                    <a:path w="300" h="316">
                      <a:moveTo>
                        <a:pt x="300" y="0"/>
                      </a:moveTo>
                      <a:lnTo>
                        <a:pt x="300" y="0"/>
                      </a:lnTo>
                      <a:lnTo>
                        <a:pt x="288" y="14"/>
                      </a:lnTo>
                      <a:lnTo>
                        <a:pt x="288" y="14"/>
                      </a:lnTo>
                      <a:lnTo>
                        <a:pt x="276" y="32"/>
                      </a:lnTo>
                      <a:lnTo>
                        <a:pt x="276" y="32"/>
                      </a:lnTo>
                      <a:lnTo>
                        <a:pt x="256" y="52"/>
                      </a:lnTo>
                      <a:lnTo>
                        <a:pt x="256" y="52"/>
                      </a:lnTo>
                      <a:lnTo>
                        <a:pt x="154" y="162"/>
                      </a:lnTo>
                      <a:lnTo>
                        <a:pt x="154" y="162"/>
                      </a:lnTo>
                      <a:lnTo>
                        <a:pt x="50" y="270"/>
                      </a:lnTo>
                      <a:lnTo>
                        <a:pt x="50" y="270"/>
                      </a:lnTo>
                      <a:lnTo>
                        <a:pt x="30" y="290"/>
                      </a:lnTo>
                      <a:lnTo>
                        <a:pt x="30" y="290"/>
                      </a:lnTo>
                      <a:lnTo>
                        <a:pt x="14" y="304"/>
                      </a:lnTo>
                      <a:lnTo>
                        <a:pt x="14" y="304"/>
                      </a:lnTo>
                      <a:lnTo>
                        <a:pt x="0" y="316"/>
                      </a:lnTo>
                      <a:lnTo>
                        <a:pt x="0" y="316"/>
                      </a:lnTo>
                      <a:lnTo>
                        <a:pt x="12" y="302"/>
                      </a:lnTo>
                      <a:lnTo>
                        <a:pt x="12" y="302"/>
                      </a:lnTo>
                      <a:lnTo>
                        <a:pt x="24" y="286"/>
                      </a:lnTo>
                      <a:lnTo>
                        <a:pt x="24" y="286"/>
                      </a:lnTo>
                      <a:lnTo>
                        <a:pt x="44" y="264"/>
                      </a:lnTo>
                      <a:lnTo>
                        <a:pt x="44" y="264"/>
                      </a:lnTo>
                      <a:lnTo>
                        <a:pt x="146" y="156"/>
                      </a:lnTo>
                      <a:lnTo>
                        <a:pt x="146" y="156"/>
                      </a:lnTo>
                      <a:lnTo>
                        <a:pt x="250" y="46"/>
                      </a:lnTo>
                      <a:lnTo>
                        <a:pt x="250" y="46"/>
                      </a:lnTo>
                      <a:lnTo>
                        <a:pt x="270" y="26"/>
                      </a:lnTo>
                      <a:lnTo>
                        <a:pt x="270" y="26"/>
                      </a:lnTo>
                      <a:lnTo>
                        <a:pt x="286" y="12"/>
                      </a:lnTo>
                      <a:lnTo>
                        <a:pt x="286" y="12"/>
                      </a:lnTo>
                      <a:lnTo>
                        <a:pt x="300" y="0"/>
                      </a:lnTo>
                      <a:lnTo>
                        <a:pt x="30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40" name="Freeform 89"/>
                <p:cNvSpPr>
                  <a:spLocks/>
                </p:cNvSpPr>
                <p:nvPr/>
              </p:nvSpPr>
              <p:spPr bwMode="auto">
                <a:xfrm>
                  <a:off x="6124575" y="2287588"/>
                  <a:ext cx="654050" cy="606425"/>
                </a:xfrm>
                <a:custGeom>
                  <a:avLst/>
                  <a:gdLst/>
                  <a:ahLst/>
                  <a:cxnLst>
                    <a:cxn ang="0">
                      <a:pos x="412" y="0"/>
                    </a:cxn>
                    <a:cxn ang="0">
                      <a:pos x="412" y="0"/>
                    </a:cxn>
                    <a:cxn ang="0">
                      <a:pos x="394" y="18"/>
                    </a:cxn>
                    <a:cxn ang="0">
                      <a:pos x="394" y="18"/>
                    </a:cxn>
                    <a:cxn ang="0">
                      <a:pos x="376" y="38"/>
                    </a:cxn>
                    <a:cxn ang="0">
                      <a:pos x="376" y="38"/>
                    </a:cxn>
                    <a:cxn ang="0">
                      <a:pos x="350" y="64"/>
                    </a:cxn>
                    <a:cxn ang="0">
                      <a:pos x="350" y="64"/>
                    </a:cxn>
                    <a:cxn ang="0">
                      <a:pos x="208" y="194"/>
                    </a:cxn>
                    <a:cxn ang="0">
                      <a:pos x="208" y="194"/>
                    </a:cxn>
                    <a:cxn ang="0">
                      <a:pos x="66" y="326"/>
                    </a:cxn>
                    <a:cxn ang="0">
                      <a:pos x="66" y="326"/>
                    </a:cxn>
                    <a:cxn ang="0">
                      <a:pos x="40" y="350"/>
                    </a:cxn>
                    <a:cxn ang="0">
                      <a:pos x="40" y="350"/>
                    </a:cxn>
                    <a:cxn ang="0">
                      <a:pos x="18" y="368"/>
                    </a:cxn>
                    <a:cxn ang="0">
                      <a:pos x="18" y="368"/>
                    </a:cxn>
                    <a:cxn ang="0">
                      <a:pos x="0" y="382"/>
                    </a:cxn>
                    <a:cxn ang="0">
                      <a:pos x="0" y="382"/>
                    </a:cxn>
                    <a:cxn ang="0">
                      <a:pos x="16" y="366"/>
                    </a:cxn>
                    <a:cxn ang="0">
                      <a:pos x="16" y="366"/>
                    </a:cxn>
                    <a:cxn ang="0">
                      <a:pos x="36" y="346"/>
                    </a:cxn>
                    <a:cxn ang="0">
                      <a:pos x="36" y="346"/>
                    </a:cxn>
                    <a:cxn ang="0">
                      <a:pos x="60" y="320"/>
                    </a:cxn>
                    <a:cxn ang="0">
                      <a:pos x="60" y="320"/>
                    </a:cxn>
                    <a:cxn ang="0">
                      <a:pos x="202" y="188"/>
                    </a:cxn>
                    <a:cxn ang="0">
                      <a:pos x="202" y="188"/>
                    </a:cxn>
                    <a:cxn ang="0">
                      <a:pos x="344" y="58"/>
                    </a:cxn>
                    <a:cxn ang="0">
                      <a:pos x="344" y="58"/>
                    </a:cxn>
                    <a:cxn ang="0">
                      <a:pos x="372" y="34"/>
                    </a:cxn>
                    <a:cxn ang="0">
                      <a:pos x="372" y="34"/>
                    </a:cxn>
                    <a:cxn ang="0">
                      <a:pos x="392" y="16"/>
                    </a:cxn>
                    <a:cxn ang="0">
                      <a:pos x="392" y="16"/>
                    </a:cxn>
                    <a:cxn ang="0">
                      <a:pos x="412" y="0"/>
                    </a:cxn>
                    <a:cxn ang="0">
                      <a:pos x="412" y="0"/>
                    </a:cxn>
                  </a:cxnLst>
                  <a:rect l="0" t="0" r="r" b="b"/>
                  <a:pathLst>
                    <a:path w="412" h="382">
                      <a:moveTo>
                        <a:pt x="412" y="0"/>
                      </a:moveTo>
                      <a:lnTo>
                        <a:pt x="412" y="0"/>
                      </a:lnTo>
                      <a:lnTo>
                        <a:pt x="394" y="18"/>
                      </a:lnTo>
                      <a:lnTo>
                        <a:pt x="394" y="18"/>
                      </a:lnTo>
                      <a:lnTo>
                        <a:pt x="376" y="38"/>
                      </a:lnTo>
                      <a:lnTo>
                        <a:pt x="376" y="38"/>
                      </a:lnTo>
                      <a:lnTo>
                        <a:pt x="350" y="64"/>
                      </a:lnTo>
                      <a:lnTo>
                        <a:pt x="350" y="64"/>
                      </a:lnTo>
                      <a:lnTo>
                        <a:pt x="208" y="194"/>
                      </a:lnTo>
                      <a:lnTo>
                        <a:pt x="208" y="194"/>
                      </a:lnTo>
                      <a:lnTo>
                        <a:pt x="66" y="326"/>
                      </a:lnTo>
                      <a:lnTo>
                        <a:pt x="66" y="326"/>
                      </a:lnTo>
                      <a:lnTo>
                        <a:pt x="40" y="350"/>
                      </a:lnTo>
                      <a:lnTo>
                        <a:pt x="40" y="350"/>
                      </a:lnTo>
                      <a:lnTo>
                        <a:pt x="18" y="368"/>
                      </a:lnTo>
                      <a:lnTo>
                        <a:pt x="18" y="368"/>
                      </a:lnTo>
                      <a:lnTo>
                        <a:pt x="0" y="382"/>
                      </a:lnTo>
                      <a:lnTo>
                        <a:pt x="0" y="382"/>
                      </a:lnTo>
                      <a:lnTo>
                        <a:pt x="16" y="366"/>
                      </a:lnTo>
                      <a:lnTo>
                        <a:pt x="16" y="366"/>
                      </a:lnTo>
                      <a:lnTo>
                        <a:pt x="36" y="346"/>
                      </a:lnTo>
                      <a:lnTo>
                        <a:pt x="36" y="346"/>
                      </a:lnTo>
                      <a:lnTo>
                        <a:pt x="60" y="320"/>
                      </a:lnTo>
                      <a:lnTo>
                        <a:pt x="60" y="320"/>
                      </a:lnTo>
                      <a:lnTo>
                        <a:pt x="202" y="188"/>
                      </a:lnTo>
                      <a:lnTo>
                        <a:pt x="202" y="188"/>
                      </a:lnTo>
                      <a:lnTo>
                        <a:pt x="344" y="58"/>
                      </a:lnTo>
                      <a:lnTo>
                        <a:pt x="344" y="58"/>
                      </a:lnTo>
                      <a:lnTo>
                        <a:pt x="372" y="34"/>
                      </a:lnTo>
                      <a:lnTo>
                        <a:pt x="372" y="34"/>
                      </a:lnTo>
                      <a:lnTo>
                        <a:pt x="392" y="16"/>
                      </a:lnTo>
                      <a:lnTo>
                        <a:pt x="392" y="16"/>
                      </a:lnTo>
                      <a:lnTo>
                        <a:pt x="412" y="0"/>
                      </a:lnTo>
                      <a:lnTo>
                        <a:pt x="412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41" name="Freeform 90"/>
                <p:cNvSpPr>
                  <a:spLocks/>
                </p:cNvSpPr>
                <p:nvPr/>
              </p:nvSpPr>
              <p:spPr bwMode="auto">
                <a:xfrm>
                  <a:off x="6124575" y="2770188"/>
                  <a:ext cx="806450" cy="692150"/>
                </a:xfrm>
                <a:custGeom>
                  <a:avLst/>
                  <a:gdLst/>
                  <a:ahLst/>
                  <a:cxnLst>
                    <a:cxn ang="0">
                      <a:pos x="508" y="0"/>
                    </a:cxn>
                    <a:cxn ang="0">
                      <a:pos x="508" y="0"/>
                    </a:cxn>
                    <a:cxn ang="0">
                      <a:pos x="488" y="20"/>
                    </a:cxn>
                    <a:cxn ang="0">
                      <a:pos x="488" y="20"/>
                    </a:cxn>
                    <a:cxn ang="0">
                      <a:pos x="464" y="42"/>
                    </a:cxn>
                    <a:cxn ang="0">
                      <a:pos x="464" y="42"/>
                    </a:cxn>
                    <a:cxn ang="0">
                      <a:pos x="432" y="70"/>
                    </a:cxn>
                    <a:cxn ang="0">
                      <a:pos x="432" y="70"/>
                    </a:cxn>
                    <a:cxn ang="0">
                      <a:pos x="256" y="220"/>
                    </a:cxn>
                    <a:cxn ang="0">
                      <a:pos x="256" y="220"/>
                    </a:cxn>
                    <a:cxn ang="0">
                      <a:pos x="82" y="370"/>
                    </a:cxn>
                    <a:cxn ang="0">
                      <a:pos x="82" y="370"/>
                    </a:cxn>
                    <a:cxn ang="0">
                      <a:pos x="48" y="398"/>
                    </a:cxn>
                    <a:cxn ang="0">
                      <a:pos x="48" y="398"/>
                    </a:cxn>
                    <a:cxn ang="0">
                      <a:pos x="22" y="418"/>
                    </a:cxn>
                    <a:cxn ang="0">
                      <a:pos x="22" y="418"/>
                    </a:cxn>
                    <a:cxn ang="0">
                      <a:pos x="0" y="436"/>
                    </a:cxn>
                    <a:cxn ang="0">
                      <a:pos x="0" y="436"/>
                    </a:cxn>
                    <a:cxn ang="0">
                      <a:pos x="20" y="416"/>
                    </a:cxn>
                    <a:cxn ang="0">
                      <a:pos x="20" y="416"/>
                    </a:cxn>
                    <a:cxn ang="0">
                      <a:pos x="44" y="392"/>
                    </a:cxn>
                    <a:cxn ang="0">
                      <a:pos x="44" y="392"/>
                    </a:cxn>
                    <a:cxn ang="0">
                      <a:pos x="76" y="364"/>
                    </a:cxn>
                    <a:cxn ang="0">
                      <a:pos x="76" y="364"/>
                    </a:cxn>
                    <a:cxn ang="0">
                      <a:pos x="250" y="214"/>
                    </a:cxn>
                    <a:cxn ang="0">
                      <a:pos x="250" y="214"/>
                    </a:cxn>
                    <a:cxn ang="0">
                      <a:pos x="426" y="64"/>
                    </a:cxn>
                    <a:cxn ang="0">
                      <a:pos x="426" y="64"/>
                    </a:cxn>
                    <a:cxn ang="0">
                      <a:pos x="458" y="38"/>
                    </a:cxn>
                    <a:cxn ang="0">
                      <a:pos x="458" y="38"/>
                    </a:cxn>
                    <a:cxn ang="0">
                      <a:pos x="484" y="16"/>
                    </a:cxn>
                    <a:cxn ang="0">
                      <a:pos x="484" y="16"/>
                    </a:cxn>
                    <a:cxn ang="0">
                      <a:pos x="508" y="0"/>
                    </a:cxn>
                    <a:cxn ang="0">
                      <a:pos x="508" y="0"/>
                    </a:cxn>
                  </a:cxnLst>
                  <a:rect l="0" t="0" r="r" b="b"/>
                  <a:pathLst>
                    <a:path w="508" h="436">
                      <a:moveTo>
                        <a:pt x="508" y="0"/>
                      </a:moveTo>
                      <a:lnTo>
                        <a:pt x="508" y="0"/>
                      </a:lnTo>
                      <a:lnTo>
                        <a:pt x="488" y="20"/>
                      </a:lnTo>
                      <a:lnTo>
                        <a:pt x="488" y="20"/>
                      </a:lnTo>
                      <a:lnTo>
                        <a:pt x="464" y="42"/>
                      </a:lnTo>
                      <a:lnTo>
                        <a:pt x="464" y="42"/>
                      </a:lnTo>
                      <a:lnTo>
                        <a:pt x="432" y="70"/>
                      </a:lnTo>
                      <a:lnTo>
                        <a:pt x="432" y="70"/>
                      </a:lnTo>
                      <a:lnTo>
                        <a:pt x="256" y="220"/>
                      </a:lnTo>
                      <a:lnTo>
                        <a:pt x="256" y="220"/>
                      </a:lnTo>
                      <a:lnTo>
                        <a:pt x="82" y="370"/>
                      </a:lnTo>
                      <a:lnTo>
                        <a:pt x="82" y="370"/>
                      </a:lnTo>
                      <a:lnTo>
                        <a:pt x="48" y="398"/>
                      </a:lnTo>
                      <a:lnTo>
                        <a:pt x="48" y="398"/>
                      </a:lnTo>
                      <a:lnTo>
                        <a:pt x="22" y="418"/>
                      </a:lnTo>
                      <a:lnTo>
                        <a:pt x="22" y="418"/>
                      </a:lnTo>
                      <a:lnTo>
                        <a:pt x="0" y="436"/>
                      </a:lnTo>
                      <a:lnTo>
                        <a:pt x="0" y="436"/>
                      </a:lnTo>
                      <a:lnTo>
                        <a:pt x="20" y="416"/>
                      </a:lnTo>
                      <a:lnTo>
                        <a:pt x="20" y="416"/>
                      </a:lnTo>
                      <a:lnTo>
                        <a:pt x="44" y="392"/>
                      </a:lnTo>
                      <a:lnTo>
                        <a:pt x="44" y="392"/>
                      </a:lnTo>
                      <a:lnTo>
                        <a:pt x="76" y="364"/>
                      </a:lnTo>
                      <a:lnTo>
                        <a:pt x="76" y="364"/>
                      </a:lnTo>
                      <a:lnTo>
                        <a:pt x="250" y="214"/>
                      </a:lnTo>
                      <a:lnTo>
                        <a:pt x="250" y="214"/>
                      </a:lnTo>
                      <a:lnTo>
                        <a:pt x="426" y="64"/>
                      </a:lnTo>
                      <a:lnTo>
                        <a:pt x="426" y="64"/>
                      </a:lnTo>
                      <a:lnTo>
                        <a:pt x="458" y="38"/>
                      </a:lnTo>
                      <a:lnTo>
                        <a:pt x="458" y="38"/>
                      </a:lnTo>
                      <a:lnTo>
                        <a:pt x="484" y="16"/>
                      </a:lnTo>
                      <a:lnTo>
                        <a:pt x="484" y="16"/>
                      </a:lnTo>
                      <a:lnTo>
                        <a:pt x="508" y="0"/>
                      </a:lnTo>
                      <a:lnTo>
                        <a:pt x="508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42" name="Freeform 91"/>
                <p:cNvSpPr>
                  <a:spLocks/>
                </p:cNvSpPr>
                <p:nvPr/>
              </p:nvSpPr>
              <p:spPr bwMode="auto">
                <a:xfrm>
                  <a:off x="6124575" y="3236913"/>
                  <a:ext cx="914400" cy="695325"/>
                </a:xfrm>
                <a:custGeom>
                  <a:avLst/>
                  <a:gdLst/>
                  <a:ahLst/>
                  <a:cxnLst>
                    <a:cxn ang="0">
                      <a:pos x="576" y="0"/>
                    </a:cxn>
                    <a:cxn ang="0">
                      <a:pos x="576" y="0"/>
                    </a:cxn>
                    <a:cxn ang="0">
                      <a:pos x="552" y="20"/>
                    </a:cxn>
                    <a:cxn ang="0">
                      <a:pos x="552" y="20"/>
                    </a:cxn>
                    <a:cxn ang="0">
                      <a:pos x="524" y="44"/>
                    </a:cxn>
                    <a:cxn ang="0">
                      <a:pos x="524" y="44"/>
                    </a:cxn>
                    <a:cxn ang="0">
                      <a:pos x="488" y="72"/>
                    </a:cxn>
                    <a:cxn ang="0">
                      <a:pos x="488" y="72"/>
                    </a:cxn>
                    <a:cxn ang="0">
                      <a:pos x="290" y="222"/>
                    </a:cxn>
                    <a:cxn ang="0">
                      <a:pos x="290" y="222"/>
                    </a:cxn>
                    <a:cxn ang="0">
                      <a:pos x="92" y="374"/>
                    </a:cxn>
                    <a:cxn ang="0">
                      <a:pos x="92" y="374"/>
                    </a:cxn>
                    <a:cxn ang="0">
                      <a:pos x="54" y="400"/>
                    </a:cxn>
                    <a:cxn ang="0">
                      <a:pos x="54" y="400"/>
                    </a:cxn>
                    <a:cxn ang="0">
                      <a:pos x="26" y="420"/>
                    </a:cxn>
                    <a:cxn ang="0">
                      <a:pos x="26" y="420"/>
                    </a:cxn>
                    <a:cxn ang="0">
                      <a:pos x="0" y="438"/>
                    </a:cxn>
                    <a:cxn ang="0">
                      <a:pos x="0" y="438"/>
                    </a:cxn>
                    <a:cxn ang="0">
                      <a:pos x="24" y="418"/>
                    </a:cxn>
                    <a:cxn ang="0">
                      <a:pos x="24" y="418"/>
                    </a:cxn>
                    <a:cxn ang="0">
                      <a:pos x="50" y="396"/>
                    </a:cxn>
                    <a:cxn ang="0">
                      <a:pos x="50" y="396"/>
                    </a:cxn>
                    <a:cxn ang="0">
                      <a:pos x="86" y="366"/>
                    </a:cxn>
                    <a:cxn ang="0">
                      <a:pos x="86" y="366"/>
                    </a:cxn>
                    <a:cxn ang="0">
                      <a:pos x="286" y="216"/>
                    </a:cxn>
                    <a:cxn ang="0">
                      <a:pos x="286" y="216"/>
                    </a:cxn>
                    <a:cxn ang="0">
                      <a:pos x="484" y="66"/>
                    </a:cxn>
                    <a:cxn ang="0">
                      <a:pos x="484" y="66"/>
                    </a:cxn>
                    <a:cxn ang="0">
                      <a:pos x="520" y="38"/>
                    </a:cxn>
                    <a:cxn ang="0">
                      <a:pos x="520" y="38"/>
                    </a:cxn>
                    <a:cxn ang="0">
                      <a:pos x="550" y="18"/>
                    </a:cxn>
                    <a:cxn ang="0">
                      <a:pos x="550" y="18"/>
                    </a:cxn>
                    <a:cxn ang="0">
                      <a:pos x="576" y="0"/>
                    </a:cxn>
                    <a:cxn ang="0">
                      <a:pos x="576" y="0"/>
                    </a:cxn>
                  </a:cxnLst>
                  <a:rect l="0" t="0" r="r" b="b"/>
                  <a:pathLst>
                    <a:path w="576" h="438">
                      <a:moveTo>
                        <a:pt x="576" y="0"/>
                      </a:moveTo>
                      <a:lnTo>
                        <a:pt x="576" y="0"/>
                      </a:lnTo>
                      <a:lnTo>
                        <a:pt x="552" y="20"/>
                      </a:lnTo>
                      <a:lnTo>
                        <a:pt x="552" y="20"/>
                      </a:lnTo>
                      <a:lnTo>
                        <a:pt x="524" y="44"/>
                      </a:lnTo>
                      <a:lnTo>
                        <a:pt x="524" y="44"/>
                      </a:lnTo>
                      <a:lnTo>
                        <a:pt x="488" y="72"/>
                      </a:lnTo>
                      <a:lnTo>
                        <a:pt x="488" y="72"/>
                      </a:lnTo>
                      <a:lnTo>
                        <a:pt x="290" y="222"/>
                      </a:lnTo>
                      <a:lnTo>
                        <a:pt x="290" y="222"/>
                      </a:lnTo>
                      <a:lnTo>
                        <a:pt x="92" y="374"/>
                      </a:lnTo>
                      <a:lnTo>
                        <a:pt x="92" y="374"/>
                      </a:lnTo>
                      <a:lnTo>
                        <a:pt x="54" y="400"/>
                      </a:lnTo>
                      <a:lnTo>
                        <a:pt x="54" y="400"/>
                      </a:lnTo>
                      <a:lnTo>
                        <a:pt x="26" y="420"/>
                      </a:lnTo>
                      <a:lnTo>
                        <a:pt x="26" y="420"/>
                      </a:lnTo>
                      <a:lnTo>
                        <a:pt x="0" y="438"/>
                      </a:lnTo>
                      <a:lnTo>
                        <a:pt x="0" y="438"/>
                      </a:lnTo>
                      <a:lnTo>
                        <a:pt x="24" y="418"/>
                      </a:lnTo>
                      <a:lnTo>
                        <a:pt x="24" y="418"/>
                      </a:lnTo>
                      <a:lnTo>
                        <a:pt x="50" y="396"/>
                      </a:lnTo>
                      <a:lnTo>
                        <a:pt x="50" y="396"/>
                      </a:lnTo>
                      <a:lnTo>
                        <a:pt x="86" y="366"/>
                      </a:lnTo>
                      <a:lnTo>
                        <a:pt x="86" y="366"/>
                      </a:lnTo>
                      <a:lnTo>
                        <a:pt x="286" y="216"/>
                      </a:lnTo>
                      <a:lnTo>
                        <a:pt x="286" y="216"/>
                      </a:lnTo>
                      <a:lnTo>
                        <a:pt x="484" y="66"/>
                      </a:lnTo>
                      <a:lnTo>
                        <a:pt x="484" y="66"/>
                      </a:lnTo>
                      <a:lnTo>
                        <a:pt x="520" y="38"/>
                      </a:lnTo>
                      <a:lnTo>
                        <a:pt x="520" y="38"/>
                      </a:lnTo>
                      <a:lnTo>
                        <a:pt x="550" y="18"/>
                      </a:lnTo>
                      <a:lnTo>
                        <a:pt x="550" y="18"/>
                      </a:lnTo>
                      <a:lnTo>
                        <a:pt x="576" y="0"/>
                      </a:lnTo>
                      <a:lnTo>
                        <a:pt x="5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43" name="Freeform 92"/>
                <p:cNvSpPr>
                  <a:spLocks/>
                </p:cNvSpPr>
                <p:nvPr/>
              </p:nvSpPr>
              <p:spPr bwMode="auto">
                <a:xfrm>
                  <a:off x="6124575" y="3662363"/>
                  <a:ext cx="955675" cy="688975"/>
                </a:xfrm>
                <a:custGeom>
                  <a:avLst/>
                  <a:gdLst/>
                  <a:ahLst/>
                  <a:cxnLst>
                    <a:cxn ang="0">
                      <a:pos x="602" y="0"/>
                    </a:cxn>
                    <a:cxn ang="0">
                      <a:pos x="602" y="0"/>
                    </a:cxn>
                    <a:cxn ang="0">
                      <a:pos x="578" y="20"/>
                    </a:cxn>
                    <a:cxn ang="0">
                      <a:pos x="578" y="20"/>
                    </a:cxn>
                    <a:cxn ang="0">
                      <a:pos x="548" y="44"/>
                    </a:cxn>
                    <a:cxn ang="0">
                      <a:pos x="548" y="44"/>
                    </a:cxn>
                    <a:cxn ang="0">
                      <a:pos x="510" y="72"/>
                    </a:cxn>
                    <a:cxn ang="0">
                      <a:pos x="510" y="72"/>
                    </a:cxn>
                    <a:cxn ang="0">
                      <a:pos x="304" y="220"/>
                    </a:cxn>
                    <a:cxn ang="0">
                      <a:pos x="304" y="220"/>
                    </a:cxn>
                    <a:cxn ang="0">
                      <a:pos x="96" y="370"/>
                    </a:cxn>
                    <a:cxn ang="0">
                      <a:pos x="96" y="370"/>
                    </a:cxn>
                    <a:cxn ang="0">
                      <a:pos x="56" y="396"/>
                    </a:cxn>
                    <a:cxn ang="0">
                      <a:pos x="56" y="396"/>
                    </a:cxn>
                    <a:cxn ang="0">
                      <a:pos x="26" y="416"/>
                    </a:cxn>
                    <a:cxn ang="0">
                      <a:pos x="26" y="416"/>
                    </a:cxn>
                    <a:cxn ang="0">
                      <a:pos x="0" y="434"/>
                    </a:cxn>
                    <a:cxn ang="0">
                      <a:pos x="0" y="434"/>
                    </a:cxn>
                    <a:cxn ang="0">
                      <a:pos x="24" y="414"/>
                    </a:cxn>
                    <a:cxn ang="0">
                      <a:pos x="24" y="414"/>
                    </a:cxn>
                    <a:cxn ang="0">
                      <a:pos x="54" y="392"/>
                    </a:cxn>
                    <a:cxn ang="0">
                      <a:pos x="54" y="392"/>
                    </a:cxn>
                    <a:cxn ang="0">
                      <a:pos x="92" y="362"/>
                    </a:cxn>
                    <a:cxn ang="0">
                      <a:pos x="92" y="362"/>
                    </a:cxn>
                    <a:cxn ang="0">
                      <a:pos x="298" y="214"/>
                    </a:cxn>
                    <a:cxn ang="0">
                      <a:pos x="298" y="214"/>
                    </a:cxn>
                    <a:cxn ang="0">
                      <a:pos x="506" y="64"/>
                    </a:cxn>
                    <a:cxn ang="0">
                      <a:pos x="506" y="64"/>
                    </a:cxn>
                    <a:cxn ang="0">
                      <a:pos x="544" y="38"/>
                    </a:cxn>
                    <a:cxn ang="0">
                      <a:pos x="544" y="38"/>
                    </a:cxn>
                    <a:cxn ang="0">
                      <a:pos x="576" y="18"/>
                    </a:cxn>
                    <a:cxn ang="0">
                      <a:pos x="576" y="18"/>
                    </a:cxn>
                    <a:cxn ang="0">
                      <a:pos x="602" y="0"/>
                    </a:cxn>
                    <a:cxn ang="0">
                      <a:pos x="602" y="0"/>
                    </a:cxn>
                  </a:cxnLst>
                  <a:rect l="0" t="0" r="r" b="b"/>
                  <a:pathLst>
                    <a:path w="602" h="434">
                      <a:moveTo>
                        <a:pt x="602" y="0"/>
                      </a:moveTo>
                      <a:lnTo>
                        <a:pt x="602" y="0"/>
                      </a:lnTo>
                      <a:lnTo>
                        <a:pt x="578" y="20"/>
                      </a:lnTo>
                      <a:lnTo>
                        <a:pt x="578" y="20"/>
                      </a:lnTo>
                      <a:lnTo>
                        <a:pt x="548" y="44"/>
                      </a:lnTo>
                      <a:lnTo>
                        <a:pt x="548" y="44"/>
                      </a:lnTo>
                      <a:lnTo>
                        <a:pt x="510" y="72"/>
                      </a:lnTo>
                      <a:lnTo>
                        <a:pt x="510" y="72"/>
                      </a:lnTo>
                      <a:lnTo>
                        <a:pt x="304" y="220"/>
                      </a:lnTo>
                      <a:lnTo>
                        <a:pt x="304" y="220"/>
                      </a:lnTo>
                      <a:lnTo>
                        <a:pt x="96" y="370"/>
                      </a:lnTo>
                      <a:lnTo>
                        <a:pt x="96" y="370"/>
                      </a:lnTo>
                      <a:lnTo>
                        <a:pt x="56" y="396"/>
                      </a:lnTo>
                      <a:lnTo>
                        <a:pt x="56" y="396"/>
                      </a:lnTo>
                      <a:lnTo>
                        <a:pt x="26" y="416"/>
                      </a:lnTo>
                      <a:lnTo>
                        <a:pt x="26" y="416"/>
                      </a:lnTo>
                      <a:lnTo>
                        <a:pt x="0" y="434"/>
                      </a:lnTo>
                      <a:lnTo>
                        <a:pt x="0" y="434"/>
                      </a:lnTo>
                      <a:lnTo>
                        <a:pt x="24" y="414"/>
                      </a:lnTo>
                      <a:lnTo>
                        <a:pt x="24" y="414"/>
                      </a:lnTo>
                      <a:lnTo>
                        <a:pt x="54" y="392"/>
                      </a:lnTo>
                      <a:lnTo>
                        <a:pt x="54" y="392"/>
                      </a:lnTo>
                      <a:lnTo>
                        <a:pt x="92" y="362"/>
                      </a:lnTo>
                      <a:lnTo>
                        <a:pt x="92" y="362"/>
                      </a:lnTo>
                      <a:lnTo>
                        <a:pt x="298" y="214"/>
                      </a:lnTo>
                      <a:lnTo>
                        <a:pt x="298" y="214"/>
                      </a:lnTo>
                      <a:lnTo>
                        <a:pt x="506" y="64"/>
                      </a:lnTo>
                      <a:lnTo>
                        <a:pt x="506" y="64"/>
                      </a:lnTo>
                      <a:lnTo>
                        <a:pt x="544" y="38"/>
                      </a:lnTo>
                      <a:lnTo>
                        <a:pt x="544" y="38"/>
                      </a:lnTo>
                      <a:lnTo>
                        <a:pt x="576" y="18"/>
                      </a:lnTo>
                      <a:lnTo>
                        <a:pt x="576" y="18"/>
                      </a:lnTo>
                      <a:lnTo>
                        <a:pt x="602" y="0"/>
                      </a:lnTo>
                      <a:lnTo>
                        <a:pt x="602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44" name="Freeform 93"/>
                <p:cNvSpPr>
                  <a:spLocks/>
                </p:cNvSpPr>
                <p:nvPr/>
              </p:nvSpPr>
              <p:spPr bwMode="auto">
                <a:xfrm>
                  <a:off x="6124575" y="4049713"/>
                  <a:ext cx="936625" cy="638175"/>
                </a:xfrm>
                <a:custGeom>
                  <a:avLst/>
                  <a:gdLst/>
                  <a:ahLst/>
                  <a:cxnLst>
                    <a:cxn ang="0">
                      <a:pos x="590" y="0"/>
                    </a:cxn>
                    <a:cxn ang="0">
                      <a:pos x="590" y="0"/>
                    </a:cxn>
                    <a:cxn ang="0">
                      <a:pos x="566" y="18"/>
                    </a:cxn>
                    <a:cxn ang="0">
                      <a:pos x="566" y="18"/>
                    </a:cxn>
                    <a:cxn ang="0">
                      <a:pos x="536" y="40"/>
                    </a:cxn>
                    <a:cxn ang="0">
                      <a:pos x="536" y="40"/>
                    </a:cxn>
                    <a:cxn ang="0">
                      <a:pos x="500" y="66"/>
                    </a:cxn>
                    <a:cxn ang="0">
                      <a:pos x="500" y="66"/>
                    </a:cxn>
                    <a:cxn ang="0">
                      <a:pos x="296" y="204"/>
                    </a:cxn>
                    <a:cxn ang="0">
                      <a:pos x="296" y="204"/>
                    </a:cxn>
                    <a:cxn ang="0">
                      <a:pos x="94" y="342"/>
                    </a:cxn>
                    <a:cxn ang="0">
                      <a:pos x="94" y="342"/>
                    </a:cxn>
                    <a:cxn ang="0">
                      <a:pos x="56" y="368"/>
                    </a:cxn>
                    <a:cxn ang="0">
                      <a:pos x="56" y="368"/>
                    </a:cxn>
                    <a:cxn ang="0">
                      <a:pos x="26" y="386"/>
                    </a:cxn>
                    <a:cxn ang="0">
                      <a:pos x="26" y="386"/>
                    </a:cxn>
                    <a:cxn ang="0">
                      <a:pos x="0" y="402"/>
                    </a:cxn>
                    <a:cxn ang="0">
                      <a:pos x="0" y="402"/>
                    </a:cxn>
                    <a:cxn ang="0">
                      <a:pos x="24" y="384"/>
                    </a:cxn>
                    <a:cxn ang="0">
                      <a:pos x="24" y="384"/>
                    </a:cxn>
                    <a:cxn ang="0">
                      <a:pos x="52" y="362"/>
                    </a:cxn>
                    <a:cxn ang="0">
                      <a:pos x="52" y="362"/>
                    </a:cxn>
                    <a:cxn ang="0">
                      <a:pos x="90" y="336"/>
                    </a:cxn>
                    <a:cxn ang="0">
                      <a:pos x="90" y="336"/>
                    </a:cxn>
                    <a:cxn ang="0">
                      <a:pos x="292" y="198"/>
                    </a:cxn>
                    <a:cxn ang="0">
                      <a:pos x="292" y="198"/>
                    </a:cxn>
                    <a:cxn ang="0">
                      <a:pos x="494" y="58"/>
                    </a:cxn>
                    <a:cxn ang="0">
                      <a:pos x="494" y="58"/>
                    </a:cxn>
                    <a:cxn ang="0">
                      <a:pos x="534" y="34"/>
                    </a:cxn>
                    <a:cxn ang="0">
                      <a:pos x="534" y="34"/>
                    </a:cxn>
                    <a:cxn ang="0">
                      <a:pos x="564" y="16"/>
                    </a:cxn>
                    <a:cxn ang="0">
                      <a:pos x="564" y="16"/>
                    </a:cxn>
                    <a:cxn ang="0">
                      <a:pos x="590" y="0"/>
                    </a:cxn>
                    <a:cxn ang="0">
                      <a:pos x="590" y="0"/>
                    </a:cxn>
                  </a:cxnLst>
                  <a:rect l="0" t="0" r="r" b="b"/>
                  <a:pathLst>
                    <a:path w="590" h="402">
                      <a:moveTo>
                        <a:pt x="590" y="0"/>
                      </a:moveTo>
                      <a:lnTo>
                        <a:pt x="590" y="0"/>
                      </a:lnTo>
                      <a:lnTo>
                        <a:pt x="566" y="18"/>
                      </a:lnTo>
                      <a:lnTo>
                        <a:pt x="566" y="18"/>
                      </a:lnTo>
                      <a:lnTo>
                        <a:pt x="536" y="40"/>
                      </a:lnTo>
                      <a:lnTo>
                        <a:pt x="536" y="40"/>
                      </a:lnTo>
                      <a:lnTo>
                        <a:pt x="500" y="66"/>
                      </a:lnTo>
                      <a:lnTo>
                        <a:pt x="500" y="66"/>
                      </a:lnTo>
                      <a:lnTo>
                        <a:pt x="296" y="204"/>
                      </a:lnTo>
                      <a:lnTo>
                        <a:pt x="296" y="204"/>
                      </a:lnTo>
                      <a:lnTo>
                        <a:pt x="94" y="342"/>
                      </a:lnTo>
                      <a:lnTo>
                        <a:pt x="94" y="342"/>
                      </a:lnTo>
                      <a:lnTo>
                        <a:pt x="56" y="368"/>
                      </a:lnTo>
                      <a:lnTo>
                        <a:pt x="56" y="368"/>
                      </a:lnTo>
                      <a:lnTo>
                        <a:pt x="26" y="386"/>
                      </a:lnTo>
                      <a:lnTo>
                        <a:pt x="26" y="386"/>
                      </a:lnTo>
                      <a:lnTo>
                        <a:pt x="0" y="402"/>
                      </a:lnTo>
                      <a:lnTo>
                        <a:pt x="0" y="402"/>
                      </a:lnTo>
                      <a:lnTo>
                        <a:pt x="24" y="384"/>
                      </a:lnTo>
                      <a:lnTo>
                        <a:pt x="24" y="384"/>
                      </a:lnTo>
                      <a:lnTo>
                        <a:pt x="52" y="362"/>
                      </a:lnTo>
                      <a:lnTo>
                        <a:pt x="52" y="362"/>
                      </a:lnTo>
                      <a:lnTo>
                        <a:pt x="90" y="336"/>
                      </a:lnTo>
                      <a:lnTo>
                        <a:pt x="90" y="336"/>
                      </a:lnTo>
                      <a:lnTo>
                        <a:pt x="292" y="198"/>
                      </a:lnTo>
                      <a:lnTo>
                        <a:pt x="292" y="198"/>
                      </a:lnTo>
                      <a:lnTo>
                        <a:pt x="494" y="58"/>
                      </a:lnTo>
                      <a:lnTo>
                        <a:pt x="494" y="58"/>
                      </a:lnTo>
                      <a:lnTo>
                        <a:pt x="534" y="34"/>
                      </a:lnTo>
                      <a:lnTo>
                        <a:pt x="534" y="34"/>
                      </a:lnTo>
                      <a:lnTo>
                        <a:pt x="564" y="16"/>
                      </a:lnTo>
                      <a:lnTo>
                        <a:pt x="564" y="16"/>
                      </a:lnTo>
                      <a:lnTo>
                        <a:pt x="590" y="0"/>
                      </a:lnTo>
                      <a:lnTo>
                        <a:pt x="59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45" name="Freeform 94"/>
                <p:cNvSpPr>
                  <a:spLocks/>
                </p:cNvSpPr>
                <p:nvPr/>
              </p:nvSpPr>
              <p:spPr bwMode="auto">
                <a:xfrm>
                  <a:off x="6124575" y="4408488"/>
                  <a:ext cx="879475" cy="590550"/>
                </a:xfrm>
                <a:custGeom>
                  <a:avLst/>
                  <a:gdLst/>
                  <a:ahLst/>
                  <a:cxnLst>
                    <a:cxn ang="0">
                      <a:pos x="554" y="0"/>
                    </a:cxn>
                    <a:cxn ang="0">
                      <a:pos x="554" y="0"/>
                    </a:cxn>
                    <a:cxn ang="0">
                      <a:pos x="532" y="18"/>
                    </a:cxn>
                    <a:cxn ang="0">
                      <a:pos x="532" y="18"/>
                    </a:cxn>
                    <a:cxn ang="0">
                      <a:pos x="504" y="38"/>
                    </a:cxn>
                    <a:cxn ang="0">
                      <a:pos x="504" y="38"/>
                    </a:cxn>
                    <a:cxn ang="0">
                      <a:pos x="470" y="62"/>
                    </a:cxn>
                    <a:cxn ang="0">
                      <a:pos x="470" y="62"/>
                    </a:cxn>
                    <a:cxn ang="0">
                      <a:pos x="280" y="190"/>
                    </a:cxn>
                    <a:cxn ang="0">
                      <a:pos x="280" y="190"/>
                    </a:cxn>
                    <a:cxn ang="0">
                      <a:pos x="88" y="316"/>
                    </a:cxn>
                    <a:cxn ang="0">
                      <a:pos x="88" y="316"/>
                    </a:cxn>
                    <a:cxn ang="0">
                      <a:pos x="52" y="340"/>
                    </a:cxn>
                    <a:cxn ang="0">
                      <a:pos x="52" y="340"/>
                    </a:cxn>
                    <a:cxn ang="0">
                      <a:pos x="24" y="356"/>
                    </a:cxn>
                    <a:cxn ang="0">
                      <a:pos x="24" y="356"/>
                    </a:cxn>
                    <a:cxn ang="0">
                      <a:pos x="0" y="372"/>
                    </a:cxn>
                    <a:cxn ang="0">
                      <a:pos x="0" y="372"/>
                    </a:cxn>
                    <a:cxn ang="0">
                      <a:pos x="22" y="354"/>
                    </a:cxn>
                    <a:cxn ang="0">
                      <a:pos x="22" y="354"/>
                    </a:cxn>
                    <a:cxn ang="0">
                      <a:pos x="48" y="334"/>
                    </a:cxn>
                    <a:cxn ang="0">
                      <a:pos x="48" y="334"/>
                    </a:cxn>
                    <a:cxn ang="0">
                      <a:pos x="84" y="310"/>
                    </a:cxn>
                    <a:cxn ang="0">
                      <a:pos x="84" y="310"/>
                    </a:cxn>
                    <a:cxn ang="0">
                      <a:pos x="274" y="182"/>
                    </a:cxn>
                    <a:cxn ang="0">
                      <a:pos x="274" y="182"/>
                    </a:cxn>
                    <a:cxn ang="0">
                      <a:pos x="464" y="54"/>
                    </a:cxn>
                    <a:cxn ang="0">
                      <a:pos x="464" y="54"/>
                    </a:cxn>
                    <a:cxn ang="0">
                      <a:pos x="502" y="32"/>
                    </a:cxn>
                    <a:cxn ang="0">
                      <a:pos x="502" y="32"/>
                    </a:cxn>
                    <a:cxn ang="0">
                      <a:pos x="530" y="14"/>
                    </a:cxn>
                    <a:cxn ang="0">
                      <a:pos x="530" y="14"/>
                    </a:cxn>
                    <a:cxn ang="0">
                      <a:pos x="554" y="0"/>
                    </a:cxn>
                    <a:cxn ang="0">
                      <a:pos x="554" y="0"/>
                    </a:cxn>
                  </a:cxnLst>
                  <a:rect l="0" t="0" r="r" b="b"/>
                  <a:pathLst>
                    <a:path w="554" h="372">
                      <a:moveTo>
                        <a:pt x="554" y="0"/>
                      </a:moveTo>
                      <a:lnTo>
                        <a:pt x="554" y="0"/>
                      </a:lnTo>
                      <a:lnTo>
                        <a:pt x="532" y="18"/>
                      </a:lnTo>
                      <a:lnTo>
                        <a:pt x="532" y="18"/>
                      </a:lnTo>
                      <a:lnTo>
                        <a:pt x="504" y="38"/>
                      </a:lnTo>
                      <a:lnTo>
                        <a:pt x="504" y="38"/>
                      </a:lnTo>
                      <a:lnTo>
                        <a:pt x="470" y="62"/>
                      </a:lnTo>
                      <a:lnTo>
                        <a:pt x="470" y="62"/>
                      </a:lnTo>
                      <a:lnTo>
                        <a:pt x="280" y="190"/>
                      </a:lnTo>
                      <a:lnTo>
                        <a:pt x="280" y="190"/>
                      </a:lnTo>
                      <a:lnTo>
                        <a:pt x="88" y="316"/>
                      </a:lnTo>
                      <a:lnTo>
                        <a:pt x="88" y="316"/>
                      </a:lnTo>
                      <a:lnTo>
                        <a:pt x="52" y="340"/>
                      </a:lnTo>
                      <a:lnTo>
                        <a:pt x="52" y="340"/>
                      </a:lnTo>
                      <a:lnTo>
                        <a:pt x="24" y="356"/>
                      </a:lnTo>
                      <a:lnTo>
                        <a:pt x="24" y="356"/>
                      </a:lnTo>
                      <a:lnTo>
                        <a:pt x="0" y="372"/>
                      </a:lnTo>
                      <a:lnTo>
                        <a:pt x="0" y="372"/>
                      </a:lnTo>
                      <a:lnTo>
                        <a:pt x="22" y="354"/>
                      </a:lnTo>
                      <a:lnTo>
                        <a:pt x="22" y="354"/>
                      </a:lnTo>
                      <a:lnTo>
                        <a:pt x="48" y="334"/>
                      </a:lnTo>
                      <a:lnTo>
                        <a:pt x="48" y="334"/>
                      </a:lnTo>
                      <a:lnTo>
                        <a:pt x="84" y="310"/>
                      </a:lnTo>
                      <a:lnTo>
                        <a:pt x="84" y="310"/>
                      </a:lnTo>
                      <a:lnTo>
                        <a:pt x="274" y="182"/>
                      </a:lnTo>
                      <a:lnTo>
                        <a:pt x="274" y="182"/>
                      </a:lnTo>
                      <a:lnTo>
                        <a:pt x="464" y="54"/>
                      </a:lnTo>
                      <a:lnTo>
                        <a:pt x="464" y="54"/>
                      </a:lnTo>
                      <a:lnTo>
                        <a:pt x="502" y="32"/>
                      </a:lnTo>
                      <a:lnTo>
                        <a:pt x="502" y="32"/>
                      </a:lnTo>
                      <a:lnTo>
                        <a:pt x="530" y="14"/>
                      </a:lnTo>
                      <a:lnTo>
                        <a:pt x="530" y="14"/>
                      </a:lnTo>
                      <a:lnTo>
                        <a:pt x="554" y="0"/>
                      </a:lnTo>
                      <a:lnTo>
                        <a:pt x="554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46" name="Freeform 95"/>
                <p:cNvSpPr>
                  <a:spLocks/>
                </p:cNvSpPr>
                <p:nvPr/>
              </p:nvSpPr>
              <p:spPr bwMode="auto">
                <a:xfrm>
                  <a:off x="6124575" y="4767263"/>
                  <a:ext cx="806450" cy="539750"/>
                </a:xfrm>
                <a:custGeom>
                  <a:avLst/>
                  <a:gdLst/>
                  <a:ahLst/>
                  <a:cxnLst>
                    <a:cxn ang="0">
                      <a:pos x="508" y="0"/>
                    </a:cxn>
                    <a:cxn ang="0">
                      <a:pos x="508" y="0"/>
                    </a:cxn>
                    <a:cxn ang="0">
                      <a:pos x="486" y="16"/>
                    </a:cxn>
                    <a:cxn ang="0">
                      <a:pos x="486" y="16"/>
                    </a:cxn>
                    <a:cxn ang="0">
                      <a:pos x="462" y="34"/>
                    </a:cxn>
                    <a:cxn ang="0">
                      <a:pos x="462" y="34"/>
                    </a:cxn>
                    <a:cxn ang="0">
                      <a:pos x="430" y="56"/>
                    </a:cxn>
                    <a:cxn ang="0">
                      <a:pos x="430" y="56"/>
                    </a:cxn>
                    <a:cxn ang="0">
                      <a:pos x="256" y="174"/>
                    </a:cxn>
                    <a:cxn ang="0">
                      <a:pos x="256" y="174"/>
                    </a:cxn>
                    <a:cxn ang="0">
                      <a:pos x="82" y="290"/>
                    </a:cxn>
                    <a:cxn ang="0">
                      <a:pos x="82" y="290"/>
                    </a:cxn>
                    <a:cxn ang="0">
                      <a:pos x="48" y="312"/>
                    </a:cxn>
                    <a:cxn ang="0">
                      <a:pos x="48" y="312"/>
                    </a:cxn>
                    <a:cxn ang="0">
                      <a:pos x="22" y="326"/>
                    </a:cxn>
                    <a:cxn ang="0">
                      <a:pos x="22" y="326"/>
                    </a:cxn>
                    <a:cxn ang="0">
                      <a:pos x="0" y="340"/>
                    </a:cxn>
                    <a:cxn ang="0">
                      <a:pos x="0" y="340"/>
                    </a:cxn>
                    <a:cxn ang="0">
                      <a:pos x="20" y="324"/>
                    </a:cxn>
                    <a:cxn ang="0">
                      <a:pos x="20" y="324"/>
                    </a:cxn>
                    <a:cxn ang="0">
                      <a:pos x="44" y="306"/>
                    </a:cxn>
                    <a:cxn ang="0">
                      <a:pos x="44" y="306"/>
                    </a:cxn>
                    <a:cxn ang="0">
                      <a:pos x="76" y="284"/>
                    </a:cxn>
                    <a:cxn ang="0">
                      <a:pos x="76" y="284"/>
                    </a:cxn>
                    <a:cxn ang="0">
                      <a:pos x="252" y="166"/>
                    </a:cxn>
                    <a:cxn ang="0">
                      <a:pos x="252" y="166"/>
                    </a:cxn>
                    <a:cxn ang="0">
                      <a:pos x="426" y="50"/>
                    </a:cxn>
                    <a:cxn ang="0">
                      <a:pos x="426" y="50"/>
                    </a:cxn>
                    <a:cxn ang="0">
                      <a:pos x="460" y="28"/>
                    </a:cxn>
                    <a:cxn ang="0">
                      <a:pos x="460" y="28"/>
                    </a:cxn>
                    <a:cxn ang="0">
                      <a:pos x="486" y="14"/>
                    </a:cxn>
                    <a:cxn ang="0">
                      <a:pos x="486" y="14"/>
                    </a:cxn>
                    <a:cxn ang="0">
                      <a:pos x="508" y="0"/>
                    </a:cxn>
                    <a:cxn ang="0">
                      <a:pos x="508" y="0"/>
                    </a:cxn>
                  </a:cxnLst>
                  <a:rect l="0" t="0" r="r" b="b"/>
                  <a:pathLst>
                    <a:path w="508" h="340">
                      <a:moveTo>
                        <a:pt x="508" y="0"/>
                      </a:moveTo>
                      <a:lnTo>
                        <a:pt x="508" y="0"/>
                      </a:lnTo>
                      <a:lnTo>
                        <a:pt x="486" y="16"/>
                      </a:lnTo>
                      <a:lnTo>
                        <a:pt x="486" y="16"/>
                      </a:lnTo>
                      <a:lnTo>
                        <a:pt x="462" y="34"/>
                      </a:lnTo>
                      <a:lnTo>
                        <a:pt x="462" y="34"/>
                      </a:lnTo>
                      <a:lnTo>
                        <a:pt x="430" y="56"/>
                      </a:lnTo>
                      <a:lnTo>
                        <a:pt x="430" y="56"/>
                      </a:lnTo>
                      <a:lnTo>
                        <a:pt x="256" y="174"/>
                      </a:lnTo>
                      <a:lnTo>
                        <a:pt x="256" y="174"/>
                      </a:lnTo>
                      <a:lnTo>
                        <a:pt x="82" y="290"/>
                      </a:lnTo>
                      <a:lnTo>
                        <a:pt x="82" y="290"/>
                      </a:lnTo>
                      <a:lnTo>
                        <a:pt x="48" y="312"/>
                      </a:lnTo>
                      <a:lnTo>
                        <a:pt x="48" y="312"/>
                      </a:lnTo>
                      <a:lnTo>
                        <a:pt x="22" y="326"/>
                      </a:lnTo>
                      <a:lnTo>
                        <a:pt x="22" y="326"/>
                      </a:lnTo>
                      <a:lnTo>
                        <a:pt x="0" y="340"/>
                      </a:lnTo>
                      <a:lnTo>
                        <a:pt x="0" y="340"/>
                      </a:lnTo>
                      <a:lnTo>
                        <a:pt x="20" y="324"/>
                      </a:lnTo>
                      <a:lnTo>
                        <a:pt x="20" y="324"/>
                      </a:lnTo>
                      <a:lnTo>
                        <a:pt x="44" y="306"/>
                      </a:lnTo>
                      <a:lnTo>
                        <a:pt x="44" y="306"/>
                      </a:lnTo>
                      <a:lnTo>
                        <a:pt x="76" y="284"/>
                      </a:lnTo>
                      <a:lnTo>
                        <a:pt x="76" y="284"/>
                      </a:lnTo>
                      <a:lnTo>
                        <a:pt x="252" y="166"/>
                      </a:lnTo>
                      <a:lnTo>
                        <a:pt x="252" y="166"/>
                      </a:lnTo>
                      <a:lnTo>
                        <a:pt x="426" y="50"/>
                      </a:lnTo>
                      <a:lnTo>
                        <a:pt x="426" y="50"/>
                      </a:lnTo>
                      <a:lnTo>
                        <a:pt x="460" y="28"/>
                      </a:lnTo>
                      <a:lnTo>
                        <a:pt x="460" y="28"/>
                      </a:lnTo>
                      <a:lnTo>
                        <a:pt x="486" y="14"/>
                      </a:lnTo>
                      <a:lnTo>
                        <a:pt x="486" y="14"/>
                      </a:lnTo>
                      <a:lnTo>
                        <a:pt x="508" y="0"/>
                      </a:lnTo>
                      <a:lnTo>
                        <a:pt x="508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47" name="Freeform 96"/>
                <p:cNvSpPr>
                  <a:spLocks/>
                </p:cNvSpPr>
                <p:nvPr/>
              </p:nvSpPr>
              <p:spPr bwMode="auto">
                <a:xfrm>
                  <a:off x="6124575" y="5059363"/>
                  <a:ext cx="685800" cy="450850"/>
                </a:xfrm>
                <a:custGeom>
                  <a:avLst/>
                  <a:gdLst/>
                  <a:ahLst/>
                  <a:cxnLst>
                    <a:cxn ang="0">
                      <a:pos x="432" y="0"/>
                    </a:cxn>
                    <a:cxn ang="0">
                      <a:pos x="432" y="0"/>
                    </a:cxn>
                    <a:cxn ang="0">
                      <a:pos x="414" y="12"/>
                    </a:cxn>
                    <a:cxn ang="0">
                      <a:pos x="414" y="12"/>
                    </a:cxn>
                    <a:cxn ang="0">
                      <a:pos x="394" y="28"/>
                    </a:cxn>
                    <a:cxn ang="0">
                      <a:pos x="394" y="28"/>
                    </a:cxn>
                    <a:cxn ang="0">
                      <a:pos x="366" y="48"/>
                    </a:cxn>
                    <a:cxn ang="0">
                      <a:pos x="366" y="48"/>
                    </a:cxn>
                    <a:cxn ang="0">
                      <a:pos x="218" y="146"/>
                    </a:cxn>
                    <a:cxn ang="0">
                      <a:pos x="218" y="146"/>
                    </a:cxn>
                    <a:cxn ang="0">
                      <a:pos x="70" y="242"/>
                    </a:cxn>
                    <a:cxn ang="0">
                      <a:pos x="70" y="242"/>
                    </a:cxn>
                    <a:cxn ang="0">
                      <a:pos x="42" y="260"/>
                    </a:cxn>
                    <a:cxn ang="0">
                      <a:pos x="42" y="260"/>
                    </a:cxn>
                    <a:cxn ang="0">
                      <a:pos x="18" y="272"/>
                    </a:cxn>
                    <a:cxn ang="0">
                      <a:pos x="18" y="272"/>
                    </a:cxn>
                    <a:cxn ang="0">
                      <a:pos x="0" y="284"/>
                    </a:cxn>
                    <a:cxn ang="0">
                      <a:pos x="0" y="284"/>
                    </a:cxn>
                    <a:cxn ang="0">
                      <a:pos x="18" y="270"/>
                    </a:cxn>
                    <a:cxn ang="0">
                      <a:pos x="18" y="270"/>
                    </a:cxn>
                    <a:cxn ang="0">
                      <a:pos x="38" y="254"/>
                    </a:cxn>
                    <a:cxn ang="0">
                      <a:pos x="38" y="254"/>
                    </a:cxn>
                    <a:cxn ang="0">
                      <a:pos x="64" y="236"/>
                    </a:cxn>
                    <a:cxn ang="0">
                      <a:pos x="64" y="236"/>
                    </a:cxn>
                    <a:cxn ang="0">
                      <a:pos x="214" y="138"/>
                    </a:cxn>
                    <a:cxn ang="0">
                      <a:pos x="214" y="138"/>
                    </a:cxn>
                    <a:cxn ang="0">
                      <a:pos x="362" y="40"/>
                    </a:cxn>
                    <a:cxn ang="0">
                      <a:pos x="362" y="40"/>
                    </a:cxn>
                    <a:cxn ang="0">
                      <a:pos x="390" y="22"/>
                    </a:cxn>
                    <a:cxn ang="0">
                      <a:pos x="390" y="22"/>
                    </a:cxn>
                    <a:cxn ang="0">
                      <a:pos x="412" y="10"/>
                    </a:cxn>
                    <a:cxn ang="0">
                      <a:pos x="412" y="10"/>
                    </a:cxn>
                    <a:cxn ang="0">
                      <a:pos x="432" y="0"/>
                    </a:cxn>
                    <a:cxn ang="0">
                      <a:pos x="432" y="0"/>
                    </a:cxn>
                  </a:cxnLst>
                  <a:rect l="0" t="0" r="r" b="b"/>
                  <a:pathLst>
                    <a:path w="432" h="284">
                      <a:moveTo>
                        <a:pt x="432" y="0"/>
                      </a:moveTo>
                      <a:lnTo>
                        <a:pt x="432" y="0"/>
                      </a:lnTo>
                      <a:lnTo>
                        <a:pt x="414" y="12"/>
                      </a:lnTo>
                      <a:lnTo>
                        <a:pt x="414" y="12"/>
                      </a:lnTo>
                      <a:lnTo>
                        <a:pt x="394" y="28"/>
                      </a:lnTo>
                      <a:lnTo>
                        <a:pt x="394" y="28"/>
                      </a:lnTo>
                      <a:lnTo>
                        <a:pt x="366" y="48"/>
                      </a:lnTo>
                      <a:lnTo>
                        <a:pt x="366" y="48"/>
                      </a:lnTo>
                      <a:lnTo>
                        <a:pt x="218" y="146"/>
                      </a:lnTo>
                      <a:lnTo>
                        <a:pt x="218" y="146"/>
                      </a:lnTo>
                      <a:lnTo>
                        <a:pt x="70" y="242"/>
                      </a:lnTo>
                      <a:lnTo>
                        <a:pt x="70" y="242"/>
                      </a:lnTo>
                      <a:lnTo>
                        <a:pt x="42" y="260"/>
                      </a:lnTo>
                      <a:lnTo>
                        <a:pt x="42" y="260"/>
                      </a:lnTo>
                      <a:lnTo>
                        <a:pt x="18" y="272"/>
                      </a:lnTo>
                      <a:lnTo>
                        <a:pt x="18" y="272"/>
                      </a:lnTo>
                      <a:lnTo>
                        <a:pt x="0" y="284"/>
                      </a:lnTo>
                      <a:lnTo>
                        <a:pt x="0" y="284"/>
                      </a:lnTo>
                      <a:lnTo>
                        <a:pt x="18" y="270"/>
                      </a:lnTo>
                      <a:lnTo>
                        <a:pt x="18" y="270"/>
                      </a:lnTo>
                      <a:lnTo>
                        <a:pt x="38" y="254"/>
                      </a:lnTo>
                      <a:lnTo>
                        <a:pt x="38" y="254"/>
                      </a:lnTo>
                      <a:lnTo>
                        <a:pt x="64" y="236"/>
                      </a:lnTo>
                      <a:lnTo>
                        <a:pt x="64" y="236"/>
                      </a:lnTo>
                      <a:lnTo>
                        <a:pt x="214" y="138"/>
                      </a:lnTo>
                      <a:lnTo>
                        <a:pt x="214" y="138"/>
                      </a:lnTo>
                      <a:lnTo>
                        <a:pt x="362" y="40"/>
                      </a:lnTo>
                      <a:lnTo>
                        <a:pt x="362" y="40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412" y="10"/>
                      </a:lnTo>
                      <a:lnTo>
                        <a:pt x="412" y="10"/>
                      </a:lnTo>
                      <a:lnTo>
                        <a:pt x="432" y="0"/>
                      </a:lnTo>
                      <a:lnTo>
                        <a:pt x="432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</p:grpSp>
          <p:grpSp>
            <p:nvGrpSpPr>
              <p:cNvPr id="326" name="그룹 197"/>
              <p:cNvGrpSpPr/>
              <p:nvPr/>
            </p:nvGrpSpPr>
            <p:grpSpPr>
              <a:xfrm>
                <a:off x="5165725" y="1414463"/>
                <a:ext cx="958850" cy="4095750"/>
                <a:chOff x="5165725" y="1414463"/>
                <a:chExt cx="958850" cy="4095750"/>
              </a:xfrm>
              <a:grpFill/>
            </p:grpSpPr>
            <p:sp>
              <p:nvSpPr>
                <p:cNvPr id="327" name="Freeform 97"/>
                <p:cNvSpPr>
                  <a:spLocks/>
                </p:cNvSpPr>
                <p:nvPr/>
              </p:nvSpPr>
              <p:spPr bwMode="auto">
                <a:xfrm>
                  <a:off x="5819775" y="1414463"/>
                  <a:ext cx="304800" cy="3492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10" y="8"/>
                    </a:cxn>
                    <a:cxn ang="0">
                      <a:pos x="10" y="8"/>
                    </a:cxn>
                    <a:cxn ang="0">
                      <a:pos x="20" y="18"/>
                    </a:cxn>
                    <a:cxn ang="0">
                      <a:pos x="20" y="18"/>
                    </a:cxn>
                    <a:cxn ang="0">
                      <a:pos x="34" y="32"/>
                    </a:cxn>
                    <a:cxn ang="0">
                      <a:pos x="34" y="32"/>
                    </a:cxn>
                    <a:cxn ang="0">
                      <a:pos x="100" y="108"/>
                    </a:cxn>
                    <a:cxn ang="0">
                      <a:pos x="100" y="108"/>
                    </a:cxn>
                    <a:cxn ang="0">
                      <a:pos x="164" y="182"/>
                    </a:cxn>
                    <a:cxn ang="0">
                      <a:pos x="164" y="182"/>
                    </a:cxn>
                    <a:cxn ang="0">
                      <a:pos x="176" y="198"/>
                    </a:cxn>
                    <a:cxn ang="0">
                      <a:pos x="176" y="198"/>
                    </a:cxn>
                    <a:cxn ang="0">
                      <a:pos x="184" y="210"/>
                    </a:cxn>
                    <a:cxn ang="0">
                      <a:pos x="184" y="210"/>
                    </a:cxn>
                    <a:cxn ang="0">
                      <a:pos x="192" y="220"/>
                    </a:cxn>
                    <a:cxn ang="0">
                      <a:pos x="192" y="220"/>
                    </a:cxn>
                    <a:cxn ang="0">
                      <a:pos x="182" y="212"/>
                    </a:cxn>
                    <a:cxn ang="0">
                      <a:pos x="182" y="212"/>
                    </a:cxn>
                    <a:cxn ang="0">
                      <a:pos x="172" y="202"/>
                    </a:cxn>
                    <a:cxn ang="0">
                      <a:pos x="172" y="202"/>
                    </a:cxn>
                    <a:cxn ang="0">
                      <a:pos x="158" y="188"/>
                    </a:cxn>
                    <a:cxn ang="0">
                      <a:pos x="158" y="188"/>
                    </a:cxn>
                    <a:cxn ang="0">
                      <a:pos x="92" y="112"/>
                    </a:cxn>
                    <a:cxn ang="0">
                      <a:pos x="92" y="112"/>
                    </a:cxn>
                    <a:cxn ang="0">
                      <a:pos x="28" y="38"/>
                    </a:cxn>
                    <a:cxn ang="0">
                      <a:pos x="28" y="38"/>
                    </a:cxn>
                    <a:cxn ang="0">
                      <a:pos x="16" y="22"/>
                    </a:cxn>
                    <a:cxn ang="0">
                      <a:pos x="16" y="22"/>
                    </a:cxn>
                    <a:cxn ang="0">
                      <a:pos x="8" y="10"/>
                    </a:cxn>
                    <a:cxn ang="0">
                      <a:pos x="8" y="1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92" h="22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0" y="18"/>
                      </a:lnTo>
                      <a:lnTo>
                        <a:pt x="20" y="18"/>
                      </a:lnTo>
                      <a:lnTo>
                        <a:pt x="34" y="32"/>
                      </a:lnTo>
                      <a:lnTo>
                        <a:pt x="34" y="32"/>
                      </a:lnTo>
                      <a:lnTo>
                        <a:pt x="100" y="108"/>
                      </a:lnTo>
                      <a:lnTo>
                        <a:pt x="100" y="108"/>
                      </a:lnTo>
                      <a:lnTo>
                        <a:pt x="164" y="182"/>
                      </a:lnTo>
                      <a:lnTo>
                        <a:pt x="164" y="182"/>
                      </a:lnTo>
                      <a:lnTo>
                        <a:pt x="176" y="198"/>
                      </a:lnTo>
                      <a:lnTo>
                        <a:pt x="176" y="198"/>
                      </a:lnTo>
                      <a:lnTo>
                        <a:pt x="184" y="210"/>
                      </a:lnTo>
                      <a:lnTo>
                        <a:pt x="184" y="210"/>
                      </a:lnTo>
                      <a:lnTo>
                        <a:pt x="192" y="220"/>
                      </a:lnTo>
                      <a:lnTo>
                        <a:pt x="192" y="220"/>
                      </a:lnTo>
                      <a:lnTo>
                        <a:pt x="182" y="212"/>
                      </a:lnTo>
                      <a:lnTo>
                        <a:pt x="182" y="212"/>
                      </a:lnTo>
                      <a:lnTo>
                        <a:pt x="172" y="202"/>
                      </a:lnTo>
                      <a:lnTo>
                        <a:pt x="172" y="202"/>
                      </a:lnTo>
                      <a:lnTo>
                        <a:pt x="158" y="188"/>
                      </a:lnTo>
                      <a:lnTo>
                        <a:pt x="158" y="188"/>
                      </a:lnTo>
                      <a:lnTo>
                        <a:pt x="92" y="112"/>
                      </a:lnTo>
                      <a:lnTo>
                        <a:pt x="92" y="112"/>
                      </a:lnTo>
                      <a:lnTo>
                        <a:pt x="28" y="38"/>
                      </a:lnTo>
                      <a:lnTo>
                        <a:pt x="28" y="38"/>
                      </a:lnTo>
                      <a:lnTo>
                        <a:pt x="16" y="22"/>
                      </a:lnTo>
                      <a:lnTo>
                        <a:pt x="16" y="22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28" name="Freeform 98"/>
                <p:cNvSpPr>
                  <a:spLocks/>
                </p:cNvSpPr>
                <p:nvPr/>
              </p:nvSpPr>
              <p:spPr bwMode="auto">
                <a:xfrm>
                  <a:off x="5645150" y="1827213"/>
                  <a:ext cx="479425" cy="5016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14" y="12"/>
                    </a:cxn>
                    <a:cxn ang="0">
                      <a:pos x="14" y="12"/>
                    </a:cxn>
                    <a:cxn ang="0">
                      <a:pos x="30" y="26"/>
                    </a:cxn>
                    <a:cxn ang="0">
                      <a:pos x="30" y="26"/>
                    </a:cxn>
                    <a:cxn ang="0">
                      <a:pos x="50" y="46"/>
                    </a:cxn>
                    <a:cxn ang="0">
                      <a:pos x="50" y="46"/>
                    </a:cxn>
                    <a:cxn ang="0">
                      <a:pos x="154" y="156"/>
                    </a:cxn>
                    <a:cxn ang="0">
                      <a:pos x="154" y="156"/>
                    </a:cxn>
                    <a:cxn ang="0">
                      <a:pos x="258" y="264"/>
                    </a:cxn>
                    <a:cxn ang="0">
                      <a:pos x="258" y="264"/>
                    </a:cxn>
                    <a:cxn ang="0">
                      <a:pos x="276" y="286"/>
                    </a:cxn>
                    <a:cxn ang="0">
                      <a:pos x="276" y="286"/>
                    </a:cxn>
                    <a:cxn ang="0">
                      <a:pos x="290" y="302"/>
                    </a:cxn>
                    <a:cxn ang="0">
                      <a:pos x="290" y="302"/>
                    </a:cxn>
                    <a:cxn ang="0">
                      <a:pos x="302" y="316"/>
                    </a:cxn>
                    <a:cxn ang="0">
                      <a:pos x="302" y="316"/>
                    </a:cxn>
                    <a:cxn ang="0">
                      <a:pos x="288" y="304"/>
                    </a:cxn>
                    <a:cxn ang="0">
                      <a:pos x="288" y="304"/>
                    </a:cxn>
                    <a:cxn ang="0">
                      <a:pos x="272" y="290"/>
                    </a:cxn>
                    <a:cxn ang="0">
                      <a:pos x="272" y="290"/>
                    </a:cxn>
                    <a:cxn ang="0">
                      <a:pos x="252" y="270"/>
                    </a:cxn>
                    <a:cxn ang="0">
                      <a:pos x="252" y="270"/>
                    </a:cxn>
                    <a:cxn ang="0">
                      <a:pos x="148" y="162"/>
                    </a:cxn>
                    <a:cxn ang="0">
                      <a:pos x="148" y="162"/>
                    </a:cxn>
                    <a:cxn ang="0">
                      <a:pos x="44" y="52"/>
                    </a:cxn>
                    <a:cxn ang="0">
                      <a:pos x="44" y="52"/>
                    </a:cxn>
                    <a:cxn ang="0">
                      <a:pos x="26" y="32"/>
                    </a:cxn>
                    <a:cxn ang="0">
                      <a:pos x="26" y="32"/>
                    </a:cxn>
                    <a:cxn ang="0">
                      <a:pos x="12" y="14"/>
                    </a:cxn>
                    <a:cxn ang="0">
                      <a:pos x="12" y="14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302" h="316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14" y="12"/>
                      </a:lnTo>
                      <a:lnTo>
                        <a:pt x="14" y="12"/>
                      </a:lnTo>
                      <a:lnTo>
                        <a:pt x="30" y="26"/>
                      </a:lnTo>
                      <a:lnTo>
                        <a:pt x="30" y="26"/>
                      </a:lnTo>
                      <a:lnTo>
                        <a:pt x="50" y="46"/>
                      </a:lnTo>
                      <a:lnTo>
                        <a:pt x="50" y="46"/>
                      </a:lnTo>
                      <a:lnTo>
                        <a:pt x="154" y="156"/>
                      </a:lnTo>
                      <a:lnTo>
                        <a:pt x="154" y="156"/>
                      </a:lnTo>
                      <a:lnTo>
                        <a:pt x="258" y="264"/>
                      </a:lnTo>
                      <a:lnTo>
                        <a:pt x="258" y="264"/>
                      </a:lnTo>
                      <a:lnTo>
                        <a:pt x="276" y="286"/>
                      </a:lnTo>
                      <a:lnTo>
                        <a:pt x="276" y="286"/>
                      </a:lnTo>
                      <a:lnTo>
                        <a:pt x="290" y="302"/>
                      </a:lnTo>
                      <a:lnTo>
                        <a:pt x="290" y="302"/>
                      </a:lnTo>
                      <a:lnTo>
                        <a:pt x="302" y="316"/>
                      </a:lnTo>
                      <a:lnTo>
                        <a:pt x="302" y="316"/>
                      </a:lnTo>
                      <a:lnTo>
                        <a:pt x="288" y="304"/>
                      </a:lnTo>
                      <a:lnTo>
                        <a:pt x="288" y="304"/>
                      </a:lnTo>
                      <a:lnTo>
                        <a:pt x="272" y="290"/>
                      </a:lnTo>
                      <a:lnTo>
                        <a:pt x="272" y="290"/>
                      </a:lnTo>
                      <a:lnTo>
                        <a:pt x="252" y="270"/>
                      </a:lnTo>
                      <a:lnTo>
                        <a:pt x="252" y="270"/>
                      </a:lnTo>
                      <a:lnTo>
                        <a:pt x="148" y="162"/>
                      </a:lnTo>
                      <a:lnTo>
                        <a:pt x="148" y="162"/>
                      </a:lnTo>
                      <a:lnTo>
                        <a:pt x="44" y="52"/>
                      </a:lnTo>
                      <a:lnTo>
                        <a:pt x="44" y="52"/>
                      </a:lnTo>
                      <a:lnTo>
                        <a:pt x="26" y="32"/>
                      </a:lnTo>
                      <a:lnTo>
                        <a:pt x="26" y="32"/>
                      </a:lnTo>
                      <a:lnTo>
                        <a:pt x="12" y="14"/>
                      </a:lnTo>
                      <a:lnTo>
                        <a:pt x="12" y="14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29" name="Freeform 99"/>
                <p:cNvSpPr>
                  <a:spLocks/>
                </p:cNvSpPr>
                <p:nvPr/>
              </p:nvSpPr>
              <p:spPr bwMode="auto">
                <a:xfrm>
                  <a:off x="5470525" y="2287588"/>
                  <a:ext cx="654050" cy="6064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18" y="16"/>
                    </a:cxn>
                    <a:cxn ang="0">
                      <a:pos x="18" y="16"/>
                    </a:cxn>
                    <a:cxn ang="0">
                      <a:pos x="40" y="34"/>
                    </a:cxn>
                    <a:cxn ang="0">
                      <a:pos x="40" y="34"/>
                    </a:cxn>
                    <a:cxn ang="0">
                      <a:pos x="66" y="58"/>
                    </a:cxn>
                    <a:cxn ang="0">
                      <a:pos x="66" y="58"/>
                    </a:cxn>
                    <a:cxn ang="0">
                      <a:pos x="208" y="188"/>
                    </a:cxn>
                    <a:cxn ang="0">
                      <a:pos x="208" y="188"/>
                    </a:cxn>
                    <a:cxn ang="0">
                      <a:pos x="350" y="320"/>
                    </a:cxn>
                    <a:cxn ang="0">
                      <a:pos x="350" y="320"/>
                    </a:cxn>
                    <a:cxn ang="0">
                      <a:pos x="376" y="346"/>
                    </a:cxn>
                    <a:cxn ang="0">
                      <a:pos x="376" y="346"/>
                    </a:cxn>
                    <a:cxn ang="0">
                      <a:pos x="394" y="366"/>
                    </a:cxn>
                    <a:cxn ang="0">
                      <a:pos x="394" y="366"/>
                    </a:cxn>
                    <a:cxn ang="0">
                      <a:pos x="412" y="382"/>
                    </a:cxn>
                    <a:cxn ang="0">
                      <a:pos x="412" y="382"/>
                    </a:cxn>
                    <a:cxn ang="0">
                      <a:pos x="392" y="368"/>
                    </a:cxn>
                    <a:cxn ang="0">
                      <a:pos x="392" y="368"/>
                    </a:cxn>
                    <a:cxn ang="0">
                      <a:pos x="372" y="350"/>
                    </a:cxn>
                    <a:cxn ang="0">
                      <a:pos x="372" y="350"/>
                    </a:cxn>
                    <a:cxn ang="0">
                      <a:pos x="344" y="326"/>
                    </a:cxn>
                    <a:cxn ang="0">
                      <a:pos x="344" y="326"/>
                    </a:cxn>
                    <a:cxn ang="0">
                      <a:pos x="202" y="194"/>
                    </a:cxn>
                    <a:cxn ang="0">
                      <a:pos x="202" y="194"/>
                    </a:cxn>
                    <a:cxn ang="0">
                      <a:pos x="60" y="64"/>
                    </a:cxn>
                    <a:cxn ang="0">
                      <a:pos x="60" y="64"/>
                    </a:cxn>
                    <a:cxn ang="0">
                      <a:pos x="36" y="38"/>
                    </a:cxn>
                    <a:cxn ang="0">
                      <a:pos x="36" y="38"/>
                    </a:cxn>
                    <a:cxn ang="0">
                      <a:pos x="16" y="18"/>
                    </a:cxn>
                    <a:cxn ang="0">
                      <a:pos x="16" y="18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412" h="38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18" y="16"/>
                      </a:lnTo>
                      <a:lnTo>
                        <a:pt x="18" y="16"/>
                      </a:lnTo>
                      <a:lnTo>
                        <a:pt x="40" y="34"/>
                      </a:lnTo>
                      <a:lnTo>
                        <a:pt x="40" y="34"/>
                      </a:lnTo>
                      <a:lnTo>
                        <a:pt x="66" y="58"/>
                      </a:lnTo>
                      <a:lnTo>
                        <a:pt x="66" y="58"/>
                      </a:lnTo>
                      <a:lnTo>
                        <a:pt x="208" y="188"/>
                      </a:lnTo>
                      <a:lnTo>
                        <a:pt x="208" y="188"/>
                      </a:lnTo>
                      <a:lnTo>
                        <a:pt x="350" y="320"/>
                      </a:lnTo>
                      <a:lnTo>
                        <a:pt x="350" y="320"/>
                      </a:lnTo>
                      <a:lnTo>
                        <a:pt x="376" y="346"/>
                      </a:lnTo>
                      <a:lnTo>
                        <a:pt x="376" y="346"/>
                      </a:lnTo>
                      <a:lnTo>
                        <a:pt x="394" y="366"/>
                      </a:lnTo>
                      <a:lnTo>
                        <a:pt x="394" y="366"/>
                      </a:lnTo>
                      <a:lnTo>
                        <a:pt x="412" y="382"/>
                      </a:lnTo>
                      <a:lnTo>
                        <a:pt x="412" y="382"/>
                      </a:lnTo>
                      <a:lnTo>
                        <a:pt x="392" y="368"/>
                      </a:lnTo>
                      <a:lnTo>
                        <a:pt x="392" y="368"/>
                      </a:lnTo>
                      <a:lnTo>
                        <a:pt x="372" y="350"/>
                      </a:lnTo>
                      <a:lnTo>
                        <a:pt x="372" y="350"/>
                      </a:lnTo>
                      <a:lnTo>
                        <a:pt x="344" y="326"/>
                      </a:lnTo>
                      <a:lnTo>
                        <a:pt x="344" y="326"/>
                      </a:lnTo>
                      <a:lnTo>
                        <a:pt x="202" y="194"/>
                      </a:lnTo>
                      <a:lnTo>
                        <a:pt x="202" y="194"/>
                      </a:lnTo>
                      <a:lnTo>
                        <a:pt x="60" y="64"/>
                      </a:lnTo>
                      <a:lnTo>
                        <a:pt x="60" y="64"/>
                      </a:lnTo>
                      <a:lnTo>
                        <a:pt x="36" y="38"/>
                      </a:lnTo>
                      <a:lnTo>
                        <a:pt x="36" y="38"/>
                      </a:lnTo>
                      <a:lnTo>
                        <a:pt x="16" y="18"/>
                      </a:lnTo>
                      <a:lnTo>
                        <a:pt x="16" y="18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30" name="Freeform 100"/>
                <p:cNvSpPr>
                  <a:spLocks/>
                </p:cNvSpPr>
                <p:nvPr/>
              </p:nvSpPr>
              <p:spPr bwMode="auto">
                <a:xfrm>
                  <a:off x="5314950" y="2770188"/>
                  <a:ext cx="809625" cy="6921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24" y="16"/>
                    </a:cxn>
                    <a:cxn ang="0">
                      <a:pos x="24" y="16"/>
                    </a:cxn>
                    <a:cxn ang="0">
                      <a:pos x="50" y="38"/>
                    </a:cxn>
                    <a:cxn ang="0">
                      <a:pos x="50" y="38"/>
                    </a:cxn>
                    <a:cxn ang="0">
                      <a:pos x="84" y="64"/>
                    </a:cxn>
                    <a:cxn ang="0">
                      <a:pos x="84" y="64"/>
                    </a:cxn>
                    <a:cxn ang="0">
                      <a:pos x="258" y="214"/>
                    </a:cxn>
                    <a:cxn ang="0">
                      <a:pos x="258" y="214"/>
                    </a:cxn>
                    <a:cxn ang="0">
                      <a:pos x="432" y="364"/>
                    </a:cxn>
                    <a:cxn ang="0">
                      <a:pos x="432" y="364"/>
                    </a:cxn>
                    <a:cxn ang="0">
                      <a:pos x="464" y="392"/>
                    </a:cxn>
                    <a:cxn ang="0">
                      <a:pos x="464" y="392"/>
                    </a:cxn>
                    <a:cxn ang="0">
                      <a:pos x="488" y="416"/>
                    </a:cxn>
                    <a:cxn ang="0">
                      <a:pos x="488" y="416"/>
                    </a:cxn>
                    <a:cxn ang="0">
                      <a:pos x="510" y="436"/>
                    </a:cxn>
                    <a:cxn ang="0">
                      <a:pos x="510" y="436"/>
                    </a:cxn>
                    <a:cxn ang="0">
                      <a:pos x="486" y="418"/>
                    </a:cxn>
                    <a:cxn ang="0">
                      <a:pos x="486" y="418"/>
                    </a:cxn>
                    <a:cxn ang="0">
                      <a:pos x="460" y="398"/>
                    </a:cxn>
                    <a:cxn ang="0">
                      <a:pos x="460" y="398"/>
                    </a:cxn>
                    <a:cxn ang="0">
                      <a:pos x="428" y="370"/>
                    </a:cxn>
                    <a:cxn ang="0">
                      <a:pos x="428" y="370"/>
                    </a:cxn>
                    <a:cxn ang="0">
                      <a:pos x="252" y="220"/>
                    </a:cxn>
                    <a:cxn ang="0">
                      <a:pos x="252" y="220"/>
                    </a:cxn>
                    <a:cxn ang="0">
                      <a:pos x="78" y="70"/>
                    </a:cxn>
                    <a:cxn ang="0">
                      <a:pos x="78" y="70"/>
                    </a:cxn>
                    <a:cxn ang="0">
                      <a:pos x="46" y="42"/>
                    </a:cxn>
                    <a:cxn ang="0">
                      <a:pos x="46" y="42"/>
                    </a:cxn>
                    <a:cxn ang="0">
                      <a:pos x="22" y="20"/>
                    </a:cxn>
                    <a:cxn ang="0">
                      <a:pos x="22" y="2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510" h="436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4" y="16"/>
                      </a:lnTo>
                      <a:lnTo>
                        <a:pt x="24" y="16"/>
                      </a:lnTo>
                      <a:lnTo>
                        <a:pt x="50" y="38"/>
                      </a:lnTo>
                      <a:lnTo>
                        <a:pt x="50" y="38"/>
                      </a:lnTo>
                      <a:lnTo>
                        <a:pt x="84" y="64"/>
                      </a:lnTo>
                      <a:lnTo>
                        <a:pt x="84" y="64"/>
                      </a:lnTo>
                      <a:lnTo>
                        <a:pt x="258" y="214"/>
                      </a:lnTo>
                      <a:lnTo>
                        <a:pt x="258" y="214"/>
                      </a:lnTo>
                      <a:lnTo>
                        <a:pt x="432" y="364"/>
                      </a:lnTo>
                      <a:lnTo>
                        <a:pt x="432" y="364"/>
                      </a:lnTo>
                      <a:lnTo>
                        <a:pt x="464" y="392"/>
                      </a:lnTo>
                      <a:lnTo>
                        <a:pt x="464" y="392"/>
                      </a:lnTo>
                      <a:lnTo>
                        <a:pt x="488" y="416"/>
                      </a:lnTo>
                      <a:lnTo>
                        <a:pt x="488" y="416"/>
                      </a:lnTo>
                      <a:lnTo>
                        <a:pt x="510" y="436"/>
                      </a:lnTo>
                      <a:lnTo>
                        <a:pt x="510" y="436"/>
                      </a:lnTo>
                      <a:lnTo>
                        <a:pt x="486" y="418"/>
                      </a:lnTo>
                      <a:lnTo>
                        <a:pt x="486" y="418"/>
                      </a:lnTo>
                      <a:lnTo>
                        <a:pt x="460" y="398"/>
                      </a:lnTo>
                      <a:lnTo>
                        <a:pt x="460" y="398"/>
                      </a:lnTo>
                      <a:lnTo>
                        <a:pt x="428" y="370"/>
                      </a:lnTo>
                      <a:lnTo>
                        <a:pt x="428" y="370"/>
                      </a:lnTo>
                      <a:lnTo>
                        <a:pt x="252" y="220"/>
                      </a:lnTo>
                      <a:lnTo>
                        <a:pt x="252" y="220"/>
                      </a:lnTo>
                      <a:lnTo>
                        <a:pt x="78" y="70"/>
                      </a:lnTo>
                      <a:lnTo>
                        <a:pt x="78" y="70"/>
                      </a:lnTo>
                      <a:lnTo>
                        <a:pt x="46" y="42"/>
                      </a:lnTo>
                      <a:lnTo>
                        <a:pt x="46" y="42"/>
                      </a:lnTo>
                      <a:lnTo>
                        <a:pt x="22" y="20"/>
                      </a:lnTo>
                      <a:lnTo>
                        <a:pt x="22" y="2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31" name="Freeform 101"/>
                <p:cNvSpPr>
                  <a:spLocks/>
                </p:cNvSpPr>
                <p:nvPr/>
              </p:nvSpPr>
              <p:spPr bwMode="auto">
                <a:xfrm>
                  <a:off x="5207000" y="3236913"/>
                  <a:ext cx="917575" cy="6953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26" y="18"/>
                    </a:cxn>
                    <a:cxn ang="0">
                      <a:pos x="26" y="18"/>
                    </a:cxn>
                    <a:cxn ang="0">
                      <a:pos x="56" y="38"/>
                    </a:cxn>
                    <a:cxn ang="0">
                      <a:pos x="56" y="38"/>
                    </a:cxn>
                    <a:cxn ang="0">
                      <a:pos x="94" y="66"/>
                    </a:cxn>
                    <a:cxn ang="0">
                      <a:pos x="94" y="66"/>
                    </a:cxn>
                    <a:cxn ang="0">
                      <a:pos x="292" y="216"/>
                    </a:cxn>
                    <a:cxn ang="0">
                      <a:pos x="292" y="216"/>
                    </a:cxn>
                    <a:cxn ang="0">
                      <a:pos x="490" y="366"/>
                    </a:cxn>
                    <a:cxn ang="0">
                      <a:pos x="490" y="366"/>
                    </a:cxn>
                    <a:cxn ang="0">
                      <a:pos x="526" y="396"/>
                    </a:cxn>
                    <a:cxn ang="0">
                      <a:pos x="526" y="396"/>
                    </a:cxn>
                    <a:cxn ang="0">
                      <a:pos x="554" y="418"/>
                    </a:cxn>
                    <a:cxn ang="0">
                      <a:pos x="554" y="418"/>
                    </a:cxn>
                    <a:cxn ang="0">
                      <a:pos x="578" y="438"/>
                    </a:cxn>
                    <a:cxn ang="0">
                      <a:pos x="578" y="438"/>
                    </a:cxn>
                    <a:cxn ang="0">
                      <a:pos x="552" y="420"/>
                    </a:cxn>
                    <a:cxn ang="0">
                      <a:pos x="552" y="420"/>
                    </a:cxn>
                    <a:cxn ang="0">
                      <a:pos x="522" y="400"/>
                    </a:cxn>
                    <a:cxn ang="0">
                      <a:pos x="522" y="400"/>
                    </a:cxn>
                    <a:cxn ang="0">
                      <a:pos x="484" y="374"/>
                    </a:cxn>
                    <a:cxn ang="0">
                      <a:pos x="484" y="374"/>
                    </a:cxn>
                    <a:cxn ang="0">
                      <a:pos x="286" y="222"/>
                    </a:cxn>
                    <a:cxn ang="0">
                      <a:pos x="286" y="222"/>
                    </a:cxn>
                    <a:cxn ang="0">
                      <a:pos x="88" y="72"/>
                    </a:cxn>
                    <a:cxn ang="0">
                      <a:pos x="88" y="72"/>
                    </a:cxn>
                    <a:cxn ang="0">
                      <a:pos x="52" y="44"/>
                    </a:cxn>
                    <a:cxn ang="0">
                      <a:pos x="52" y="44"/>
                    </a:cxn>
                    <a:cxn ang="0">
                      <a:pos x="24" y="20"/>
                    </a:cxn>
                    <a:cxn ang="0">
                      <a:pos x="24" y="2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578" h="438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6" y="18"/>
                      </a:lnTo>
                      <a:lnTo>
                        <a:pt x="26" y="18"/>
                      </a:lnTo>
                      <a:lnTo>
                        <a:pt x="56" y="38"/>
                      </a:lnTo>
                      <a:lnTo>
                        <a:pt x="56" y="38"/>
                      </a:lnTo>
                      <a:lnTo>
                        <a:pt x="94" y="66"/>
                      </a:lnTo>
                      <a:lnTo>
                        <a:pt x="94" y="66"/>
                      </a:lnTo>
                      <a:lnTo>
                        <a:pt x="292" y="216"/>
                      </a:lnTo>
                      <a:lnTo>
                        <a:pt x="292" y="216"/>
                      </a:lnTo>
                      <a:lnTo>
                        <a:pt x="490" y="366"/>
                      </a:lnTo>
                      <a:lnTo>
                        <a:pt x="490" y="366"/>
                      </a:lnTo>
                      <a:lnTo>
                        <a:pt x="526" y="396"/>
                      </a:lnTo>
                      <a:lnTo>
                        <a:pt x="526" y="396"/>
                      </a:lnTo>
                      <a:lnTo>
                        <a:pt x="554" y="418"/>
                      </a:lnTo>
                      <a:lnTo>
                        <a:pt x="554" y="418"/>
                      </a:lnTo>
                      <a:lnTo>
                        <a:pt x="578" y="438"/>
                      </a:lnTo>
                      <a:lnTo>
                        <a:pt x="578" y="438"/>
                      </a:lnTo>
                      <a:lnTo>
                        <a:pt x="552" y="420"/>
                      </a:lnTo>
                      <a:lnTo>
                        <a:pt x="552" y="420"/>
                      </a:lnTo>
                      <a:lnTo>
                        <a:pt x="522" y="400"/>
                      </a:lnTo>
                      <a:lnTo>
                        <a:pt x="522" y="400"/>
                      </a:lnTo>
                      <a:lnTo>
                        <a:pt x="484" y="374"/>
                      </a:lnTo>
                      <a:lnTo>
                        <a:pt x="484" y="374"/>
                      </a:lnTo>
                      <a:lnTo>
                        <a:pt x="286" y="222"/>
                      </a:lnTo>
                      <a:lnTo>
                        <a:pt x="286" y="222"/>
                      </a:lnTo>
                      <a:lnTo>
                        <a:pt x="88" y="72"/>
                      </a:lnTo>
                      <a:lnTo>
                        <a:pt x="88" y="72"/>
                      </a:lnTo>
                      <a:lnTo>
                        <a:pt x="52" y="44"/>
                      </a:lnTo>
                      <a:lnTo>
                        <a:pt x="52" y="44"/>
                      </a:lnTo>
                      <a:lnTo>
                        <a:pt x="24" y="20"/>
                      </a:lnTo>
                      <a:lnTo>
                        <a:pt x="24" y="2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32" name="Freeform 102"/>
                <p:cNvSpPr>
                  <a:spLocks/>
                </p:cNvSpPr>
                <p:nvPr/>
              </p:nvSpPr>
              <p:spPr bwMode="auto">
                <a:xfrm>
                  <a:off x="5165725" y="3662363"/>
                  <a:ext cx="958850" cy="6889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28" y="18"/>
                    </a:cxn>
                    <a:cxn ang="0">
                      <a:pos x="28" y="18"/>
                    </a:cxn>
                    <a:cxn ang="0">
                      <a:pos x="58" y="38"/>
                    </a:cxn>
                    <a:cxn ang="0">
                      <a:pos x="58" y="38"/>
                    </a:cxn>
                    <a:cxn ang="0">
                      <a:pos x="98" y="64"/>
                    </a:cxn>
                    <a:cxn ang="0">
                      <a:pos x="98" y="64"/>
                    </a:cxn>
                    <a:cxn ang="0">
                      <a:pos x="304" y="214"/>
                    </a:cxn>
                    <a:cxn ang="0">
                      <a:pos x="304" y="214"/>
                    </a:cxn>
                    <a:cxn ang="0">
                      <a:pos x="512" y="362"/>
                    </a:cxn>
                    <a:cxn ang="0">
                      <a:pos x="512" y="362"/>
                    </a:cxn>
                    <a:cxn ang="0">
                      <a:pos x="550" y="392"/>
                    </a:cxn>
                    <a:cxn ang="0">
                      <a:pos x="550" y="392"/>
                    </a:cxn>
                    <a:cxn ang="0">
                      <a:pos x="578" y="414"/>
                    </a:cxn>
                    <a:cxn ang="0">
                      <a:pos x="578" y="414"/>
                    </a:cxn>
                    <a:cxn ang="0">
                      <a:pos x="604" y="434"/>
                    </a:cxn>
                    <a:cxn ang="0">
                      <a:pos x="604" y="434"/>
                    </a:cxn>
                    <a:cxn ang="0">
                      <a:pos x="576" y="416"/>
                    </a:cxn>
                    <a:cxn ang="0">
                      <a:pos x="576" y="416"/>
                    </a:cxn>
                    <a:cxn ang="0">
                      <a:pos x="546" y="396"/>
                    </a:cxn>
                    <a:cxn ang="0">
                      <a:pos x="546" y="396"/>
                    </a:cxn>
                    <a:cxn ang="0">
                      <a:pos x="506" y="370"/>
                    </a:cxn>
                    <a:cxn ang="0">
                      <a:pos x="506" y="370"/>
                    </a:cxn>
                    <a:cxn ang="0">
                      <a:pos x="300" y="220"/>
                    </a:cxn>
                    <a:cxn ang="0">
                      <a:pos x="300" y="220"/>
                    </a:cxn>
                    <a:cxn ang="0">
                      <a:pos x="92" y="72"/>
                    </a:cxn>
                    <a:cxn ang="0">
                      <a:pos x="92" y="72"/>
                    </a:cxn>
                    <a:cxn ang="0">
                      <a:pos x="54" y="44"/>
                    </a:cxn>
                    <a:cxn ang="0">
                      <a:pos x="54" y="44"/>
                    </a:cxn>
                    <a:cxn ang="0">
                      <a:pos x="26" y="20"/>
                    </a:cxn>
                    <a:cxn ang="0">
                      <a:pos x="26" y="2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604" h="43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8" y="18"/>
                      </a:lnTo>
                      <a:lnTo>
                        <a:pt x="28" y="18"/>
                      </a:lnTo>
                      <a:lnTo>
                        <a:pt x="58" y="38"/>
                      </a:lnTo>
                      <a:lnTo>
                        <a:pt x="58" y="38"/>
                      </a:lnTo>
                      <a:lnTo>
                        <a:pt x="98" y="64"/>
                      </a:lnTo>
                      <a:lnTo>
                        <a:pt x="98" y="64"/>
                      </a:lnTo>
                      <a:lnTo>
                        <a:pt x="304" y="214"/>
                      </a:lnTo>
                      <a:lnTo>
                        <a:pt x="304" y="214"/>
                      </a:lnTo>
                      <a:lnTo>
                        <a:pt x="512" y="362"/>
                      </a:lnTo>
                      <a:lnTo>
                        <a:pt x="512" y="362"/>
                      </a:lnTo>
                      <a:lnTo>
                        <a:pt x="550" y="392"/>
                      </a:lnTo>
                      <a:lnTo>
                        <a:pt x="550" y="392"/>
                      </a:lnTo>
                      <a:lnTo>
                        <a:pt x="578" y="414"/>
                      </a:lnTo>
                      <a:lnTo>
                        <a:pt x="578" y="414"/>
                      </a:lnTo>
                      <a:lnTo>
                        <a:pt x="604" y="434"/>
                      </a:lnTo>
                      <a:lnTo>
                        <a:pt x="604" y="434"/>
                      </a:lnTo>
                      <a:lnTo>
                        <a:pt x="576" y="416"/>
                      </a:lnTo>
                      <a:lnTo>
                        <a:pt x="576" y="416"/>
                      </a:lnTo>
                      <a:lnTo>
                        <a:pt x="546" y="396"/>
                      </a:lnTo>
                      <a:lnTo>
                        <a:pt x="546" y="396"/>
                      </a:lnTo>
                      <a:lnTo>
                        <a:pt x="506" y="370"/>
                      </a:lnTo>
                      <a:lnTo>
                        <a:pt x="506" y="370"/>
                      </a:lnTo>
                      <a:lnTo>
                        <a:pt x="300" y="220"/>
                      </a:lnTo>
                      <a:lnTo>
                        <a:pt x="300" y="220"/>
                      </a:lnTo>
                      <a:lnTo>
                        <a:pt x="92" y="72"/>
                      </a:lnTo>
                      <a:lnTo>
                        <a:pt x="92" y="72"/>
                      </a:lnTo>
                      <a:lnTo>
                        <a:pt x="54" y="44"/>
                      </a:lnTo>
                      <a:lnTo>
                        <a:pt x="54" y="44"/>
                      </a:lnTo>
                      <a:lnTo>
                        <a:pt x="26" y="20"/>
                      </a:lnTo>
                      <a:lnTo>
                        <a:pt x="26" y="2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33" name="Freeform 103"/>
                <p:cNvSpPr>
                  <a:spLocks/>
                </p:cNvSpPr>
                <p:nvPr/>
              </p:nvSpPr>
              <p:spPr bwMode="auto">
                <a:xfrm>
                  <a:off x="5187950" y="4049713"/>
                  <a:ext cx="936625" cy="638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26" y="16"/>
                    </a:cxn>
                    <a:cxn ang="0">
                      <a:pos x="26" y="16"/>
                    </a:cxn>
                    <a:cxn ang="0">
                      <a:pos x="56" y="34"/>
                    </a:cxn>
                    <a:cxn ang="0">
                      <a:pos x="56" y="34"/>
                    </a:cxn>
                    <a:cxn ang="0">
                      <a:pos x="94" y="58"/>
                    </a:cxn>
                    <a:cxn ang="0">
                      <a:pos x="94" y="58"/>
                    </a:cxn>
                    <a:cxn ang="0">
                      <a:pos x="296" y="198"/>
                    </a:cxn>
                    <a:cxn ang="0">
                      <a:pos x="296" y="198"/>
                    </a:cxn>
                    <a:cxn ang="0">
                      <a:pos x="500" y="336"/>
                    </a:cxn>
                    <a:cxn ang="0">
                      <a:pos x="500" y="336"/>
                    </a:cxn>
                    <a:cxn ang="0">
                      <a:pos x="536" y="362"/>
                    </a:cxn>
                    <a:cxn ang="0">
                      <a:pos x="536" y="362"/>
                    </a:cxn>
                    <a:cxn ang="0">
                      <a:pos x="564" y="384"/>
                    </a:cxn>
                    <a:cxn ang="0">
                      <a:pos x="564" y="384"/>
                    </a:cxn>
                    <a:cxn ang="0">
                      <a:pos x="590" y="402"/>
                    </a:cxn>
                    <a:cxn ang="0">
                      <a:pos x="590" y="402"/>
                    </a:cxn>
                    <a:cxn ang="0">
                      <a:pos x="564" y="386"/>
                    </a:cxn>
                    <a:cxn ang="0">
                      <a:pos x="564" y="386"/>
                    </a:cxn>
                    <a:cxn ang="0">
                      <a:pos x="534" y="368"/>
                    </a:cxn>
                    <a:cxn ang="0">
                      <a:pos x="534" y="368"/>
                    </a:cxn>
                    <a:cxn ang="0">
                      <a:pos x="494" y="342"/>
                    </a:cxn>
                    <a:cxn ang="0">
                      <a:pos x="494" y="342"/>
                    </a:cxn>
                    <a:cxn ang="0">
                      <a:pos x="292" y="204"/>
                    </a:cxn>
                    <a:cxn ang="0">
                      <a:pos x="292" y="204"/>
                    </a:cxn>
                    <a:cxn ang="0">
                      <a:pos x="90" y="66"/>
                    </a:cxn>
                    <a:cxn ang="0">
                      <a:pos x="90" y="66"/>
                    </a:cxn>
                    <a:cxn ang="0">
                      <a:pos x="52" y="40"/>
                    </a:cxn>
                    <a:cxn ang="0">
                      <a:pos x="52" y="40"/>
                    </a:cxn>
                    <a:cxn ang="0">
                      <a:pos x="24" y="18"/>
                    </a:cxn>
                    <a:cxn ang="0">
                      <a:pos x="24" y="18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590" h="40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6" y="16"/>
                      </a:lnTo>
                      <a:lnTo>
                        <a:pt x="26" y="16"/>
                      </a:lnTo>
                      <a:lnTo>
                        <a:pt x="56" y="34"/>
                      </a:lnTo>
                      <a:lnTo>
                        <a:pt x="56" y="34"/>
                      </a:lnTo>
                      <a:lnTo>
                        <a:pt x="94" y="58"/>
                      </a:lnTo>
                      <a:lnTo>
                        <a:pt x="94" y="58"/>
                      </a:lnTo>
                      <a:lnTo>
                        <a:pt x="296" y="198"/>
                      </a:lnTo>
                      <a:lnTo>
                        <a:pt x="296" y="198"/>
                      </a:lnTo>
                      <a:lnTo>
                        <a:pt x="500" y="336"/>
                      </a:lnTo>
                      <a:lnTo>
                        <a:pt x="500" y="336"/>
                      </a:lnTo>
                      <a:lnTo>
                        <a:pt x="536" y="362"/>
                      </a:lnTo>
                      <a:lnTo>
                        <a:pt x="536" y="362"/>
                      </a:lnTo>
                      <a:lnTo>
                        <a:pt x="564" y="384"/>
                      </a:lnTo>
                      <a:lnTo>
                        <a:pt x="564" y="384"/>
                      </a:lnTo>
                      <a:lnTo>
                        <a:pt x="590" y="402"/>
                      </a:lnTo>
                      <a:lnTo>
                        <a:pt x="590" y="402"/>
                      </a:lnTo>
                      <a:lnTo>
                        <a:pt x="564" y="386"/>
                      </a:lnTo>
                      <a:lnTo>
                        <a:pt x="564" y="386"/>
                      </a:lnTo>
                      <a:lnTo>
                        <a:pt x="534" y="368"/>
                      </a:lnTo>
                      <a:lnTo>
                        <a:pt x="534" y="368"/>
                      </a:lnTo>
                      <a:lnTo>
                        <a:pt x="494" y="342"/>
                      </a:lnTo>
                      <a:lnTo>
                        <a:pt x="494" y="342"/>
                      </a:lnTo>
                      <a:lnTo>
                        <a:pt x="292" y="204"/>
                      </a:lnTo>
                      <a:lnTo>
                        <a:pt x="292" y="204"/>
                      </a:lnTo>
                      <a:lnTo>
                        <a:pt x="90" y="66"/>
                      </a:lnTo>
                      <a:lnTo>
                        <a:pt x="90" y="66"/>
                      </a:lnTo>
                      <a:lnTo>
                        <a:pt x="52" y="40"/>
                      </a:lnTo>
                      <a:lnTo>
                        <a:pt x="52" y="40"/>
                      </a:lnTo>
                      <a:lnTo>
                        <a:pt x="24" y="18"/>
                      </a:lnTo>
                      <a:lnTo>
                        <a:pt x="24" y="18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34" name="Freeform 104"/>
                <p:cNvSpPr>
                  <a:spLocks/>
                </p:cNvSpPr>
                <p:nvPr/>
              </p:nvSpPr>
              <p:spPr bwMode="auto">
                <a:xfrm>
                  <a:off x="5241925" y="4408488"/>
                  <a:ext cx="882650" cy="5905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26" y="14"/>
                    </a:cxn>
                    <a:cxn ang="0">
                      <a:pos x="26" y="14"/>
                    </a:cxn>
                    <a:cxn ang="0">
                      <a:pos x="54" y="32"/>
                    </a:cxn>
                    <a:cxn ang="0">
                      <a:pos x="54" y="32"/>
                    </a:cxn>
                    <a:cxn ang="0">
                      <a:pos x="90" y="54"/>
                    </a:cxn>
                    <a:cxn ang="0">
                      <a:pos x="90" y="54"/>
                    </a:cxn>
                    <a:cxn ang="0">
                      <a:pos x="280" y="182"/>
                    </a:cxn>
                    <a:cxn ang="0">
                      <a:pos x="280" y="182"/>
                    </a:cxn>
                    <a:cxn ang="0">
                      <a:pos x="472" y="310"/>
                    </a:cxn>
                    <a:cxn ang="0">
                      <a:pos x="472" y="310"/>
                    </a:cxn>
                    <a:cxn ang="0">
                      <a:pos x="506" y="334"/>
                    </a:cxn>
                    <a:cxn ang="0">
                      <a:pos x="506" y="334"/>
                    </a:cxn>
                    <a:cxn ang="0">
                      <a:pos x="532" y="354"/>
                    </a:cxn>
                    <a:cxn ang="0">
                      <a:pos x="532" y="354"/>
                    </a:cxn>
                    <a:cxn ang="0">
                      <a:pos x="556" y="372"/>
                    </a:cxn>
                    <a:cxn ang="0">
                      <a:pos x="556" y="372"/>
                    </a:cxn>
                    <a:cxn ang="0">
                      <a:pos x="530" y="356"/>
                    </a:cxn>
                    <a:cxn ang="0">
                      <a:pos x="530" y="356"/>
                    </a:cxn>
                    <a:cxn ang="0">
                      <a:pos x="502" y="340"/>
                    </a:cxn>
                    <a:cxn ang="0">
                      <a:pos x="502" y="340"/>
                    </a:cxn>
                    <a:cxn ang="0">
                      <a:pos x="466" y="316"/>
                    </a:cxn>
                    <a:cxn ang="0">
                      <a:pos x="466" y="316"/>
                    </a:cxn>
                    <a:cxn ang="0">
                      <a:pos x="276" y="190"/>
                    </a:cxn>
                    <a:cxn ang="0">
                      <a:pos x="276" y="190"/>
                    </a:cxn>
                    <a:cxn ang="0">
                      <a:pos x="86" y="62"/>
                    </a:cxn>
                    <a:cxn ang="0">
                      <a:pos x="86" y="62"/>
                    </a:cxn>
                    <a:cxn ang="0">
                      <a:pos x="50" y="38"/>
                    </a:cxn>
                    <a:cxn ang="0">
                      <a:pos x="50" y="38"/>
                    </a:cxn>
                    <a:cxn ang="0">
                      <a:pos x="24" y="18"/>
                    </a:cxn>
                    <a:cxn ang="0">
                      <a:pos x="24" y="18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556" h="37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54" y="32"/>
                      </a:lnTo>
                      <a:lnTo>
                        <a:pt x="54" y="32"/>
                      </a:lnTo>
                      <a:lnTo>
                        <a:pt x="90" y="54"/>
                      </a:lnTo>
                      <a:lnTo>
                        <a:pt x="90" y="54"/>
                      </a:lnTo>
                      <a:lnTo>
                        <a:pt x="280" y="182"/>
                      </a:lnTo>
                      <a:lnTo>
                        <a:pt x="280" y="182"/>
                      </a:lnTo>
                      <a:lnTo>
                        <a:pt x="472" y="310"/>
                      </a:lnTo>
                      <a:lnTo>
                        <a:pt x="472" y="310"/>
                      </a:lnTo>
                      <a:lnTo>
                        <a:pt x="506" y="334"/>
                      </a:lnTo>
                      <a:lnTo>
                        <a:pt x="506" y="334"/>
                      </a:lnTo>
                      <a:lnTo>
                        <a:pt x="532" y="354"/>
                      </a:lnTo>
                      <a:lnTo>
                        <a:pt x="532" y="354"/>
                      </a:lnTo>
                      <a:lnTo>
                        <a:pt x="556" y="372"/>
                      </a:lnTo>
                      <a:lnTo>
                        <a:pt x="556" y="372"/>
                      </a:lnTo>
                      <a:lnTo>
                        <a:pt x="530" y="356"/>
                      </a:lnTo>
                      <a:lnTo>
                        <a:pt x="530" y="356"/>
                      </a:lnTo>
                      <a:lnTo>
                        <a:pt x="502" y="340"/>
                      </a:lnTo>
                      <a:lnTo>
                        <a:pt x="502" y="340"/>
                      </a:lnTo>
                      <a:lnTo>
                        <a:pt x="466" y="316"/>
                      </a:lnTo>
                      <a:lnTo>
                        <a:pt x="466" y="316"/>
                      </a:lnTo>
                      <a:lnTo>
                        <a:pt x="276" y="190"/>
                      </a:lnTo>
                      <a:lnTo>
                        <a:pt x="276" y="190"/>
                      </a:lnTo>
                      <a:lnTo>
                        <a:pt x="86" y="62"/>
                      </a:lnTo>
                      <a:lnTo>
                        <a:pt x="86" y="62"/>
                      </a:lnTo>
                      <a:lnTo>
                        <a:pt x="50" y="38"/>
                      </a:lnTo>
                      <a:lnTo>
                        <a:pt x="50" y="38"/>
                      </a:lnTo>
                      <a:lnTo>
                        <a:pt x="24" y="18"/>
                      </a:lnTo>
                      <a:lnTo>
                        <a:pt x="24" y="18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35" name="Freeform 105"/>
                <p:cNvSpPr>
                  <a:spLocks/>
                </p:cNvSpPr>
                <p:nvPr/>
              </p:nvSpPr>
              <p:spPr bwMode="auto">
                <a:xfrm>
                  <a:off x="5314950" y="4767263"/>
                  <a:ext cx="809625" cy="5397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24" y="14"/>
                    </a:cxn>
                    <a:cxn ang="0">
                      <a:pos x="24" y="14"/>
                    </a:cxn>
                    <a:cxn ang="0">
                      <a:pos x="50" y="28"/>
                    </a:cxn>
                    <a:cxn ang="0">
                      <a:pos x="50" y="28"/>
                    </a:cxn>
                    <a:cxn ang="0">
                      <a:pos x="82" y="50"/>
                    </a:cxn>
                    <a:cxn ang="0">
                      <a:pos x="82" y="50"/>
                    </a:cxn>
                    <a:cxn ang="0">
                      <a:pos x="258" y="166"/>
                    </a:cxn>
                    <a:cxn ang="0">
                      <a:pos x="258" y="166"/>
                    </a:cxn>
                    <a:cxn ang="0">
                      <a:pos x="432" y="284"/>
                    </a:cxn>
                    <a:cxn ang="0">
                      <a:pos x="432" y="284"/>
                    </a:cxn>
                    <a:cxn ang="0">
                      <a:pos x="464" y="306"/>
                    </a:cxn>
                    <a:cxn ang="0">
                      <a:pos x="464" y="306"/>
                    </a:cxn>
                    <a:cxn ang="0">
                      <a:pos x="488" y="324"/>
                    </a:cxn>
                    <a:cxn ang="0">
                      <a:pos x="488" y="324"/>
                    </a:cxn>
                    <a:cxn ang="0">
                      <a:pos x="510" y="340"/>
                    </a:cxn>
                    <a:cxn ang="0">
                      <a:pos x="510" y="340"/>
                    </a:cxn>
                    <a:cxn ang="0">
                      <a:pos x="486" y="326"/>
                    </a:cxn>
                    <a:cxn ang="0">
                      <a:pos x="486" y="326"/>
                    </a:cxn>
                    <a:cxn ang="0">
                      <a:pos x="460" y="312"/>
                    </a:cxn>
                    <a:cxn ang="0">
                      <a:pos x="460" y="312"/>
                    </a:cxn>
                    <a:cxn ang="0">
                      <a:pos x="428" y="290"/>
                    </a:cxn>
                    <a:cxn ang="0">
                      <a:pos x="428" y="290"/>
                    </a:cxn>
                    <a:cxn ang="0">
                      <a:pos x="252" y="174"/>
                    </a:cxn>
                    <a:cxn ang="0">
                      <a:pos x="252" y="174"/>
                    </a:cxn>
                    <a:cxn ang="0">
                      <a:pos x="78" y="56"/>
                    </a:cxn>
                    <a:cxn ang="0">
                      <a:pos x="78" y="56"/>
                    </a:cxn>
                    <a:cxn ang="0">
                      <a:pos x="46" y="34"/>
                    </a:cxn>
                    <a:cxn ang="0">
                      <a:pos x="46" y="34"/>
                    </a:cxn>
                    <a:cxn ang="0">
                      <a:pos x="22" y="16"/>
                    </a:cxn>
                    <a:cxn ang="0">
                      <a:pos x="22" y="16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510" h="34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4" y="14"/>
                      </a:lnTo>
                      <a:lnTo>
                        <a:pt x="24" y="14"/>
                      </a:lnTo>
                      <a:lnTo>
                        <a:pt x="50" y="28"/>
                      </a:lnTo>
                      <a:lnTo>
                        <a:pt x="50" y="28"/>
                      </a:lnTo>
                      <a:lnTo>
                        <a:pt x="82" y="50"/>
                      </a:lnTo>
                      <a:lnTo>
                        <a:pt x="82" y="50"/>
                      </a:lnTo>
                      <a:lnTo>
                        <a:pt x="258" y="166"/>
                      </a:lnTo>
                      <a:lnTo>
                        <a:pt x="258" y="166"/>
                      </a:lnTo>
                      <a:lnTo>
                        <a:pt x="432" y="284"/>
                      </a:lnTo>
                      <a:lnTo>
                        <a:pt x="432" y="284"/>
                      </a:lnTo>
                      <a:lnTo>
                        <a:pt x="464" y="306"/>
                      </a:lnTo>
                      <a:lnTo>
                        <a:pt x="464" y="306"/>
                      </a:lnTo>
                      <a:lnTo>
                        <a:pt x="488" y="324"/>
                      </a:lnTo>
                      <a:lnTo>
                        <a:pt x="488" y="324"/>
                      </a:lnTo>
                      <a:lnTo>
                        <a:pt x="510" y="340"/>
                      </a:lnTo>
                      <a:lnTo>
                        <a:pt x="510" y="340"/>
                      </a:lnTo>
                      <a:lnTo>
                        <a:pt x="486" y="326"/>
                      </a:lnTo>
                      <a:lnTo>
                        <a:pt x="486" y="326"/>
                      </a:lnTo>
                      <a:lnTo>
                        <a:pt x="460" y="312"/>
                      </a:lnTo>
                      <a:lnTo>
                        <a:pt x="460" y="312"/>
                      </a:lnTo>
                      <a:lnTo>
                        <a:pt x="428" y="290"/>
                      </a:lnTo>
                      <a:lnTo>
                        <a:pt x="428" y="290"/>
                      </a:lnTo>
                      <a:lnTo>
                        <a:pt x="252" y="174"/>
                      </a:lnTo>
                      <a:lnTo>
                        <a:pt x="252" y="174"/>
                      </a:lnTo>
                      <a:lnTo>
                        <a:pt x="78" y="56"/>
                      </a:lnTo>
                      <a:lnTo>
                        <a:pt x="78" y="56"/>
                      </a:lnTo>
                      <a:lnTo>
                        <a:pt x="46" y="34"/>
                      </a:lnTo>
                      <a:lnTo>
                        <a:pt x="46" y="34"/>
                      </a:lnTo>
                      <a:lnTo>
                        <a:pt x="22" y="16"/>
                      </a:lnTo>
                      <a:lnTo>
                        <a:pt x="22" y="1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36" name="Freeform 106"/>
                <p:cNvSpPr>
                  <a:spLocks/>
                </p:cNvSpPr>
                <p:nvPr/>
              </p:nvSpPr>
              <p:spPr bwMode="auto">
                <a:xfrm>
                  <a:off x="5435600" y="5059363"/>
                  <a:ext cx="688975" cy="4508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20" y="10"/>
                    </a:cxn>
                    <a:cxn ang="0">
                      <a:pos x="20" y="10"/>
                    </a:cxn>
                    <a:cxn ang="0">
                      <a:pos x="42" y="22"/>
                    </a:cxn>
                    <a:cxn ang="0">
                      <a:pos x="42" y="22"/>
                    </a:cxn>
                    <a:cxn ang="0">
                      <a:pos x="70" y="40"/>
                    </a:cxn>
                    <a:cxn ang="0">
                      <a:pos x="70" y="40"/>
                    </a:cxn>
                    <a:cxn ang="0">
                      <a:pos x="220" y="138"/>
                    </a:cxn>
                    <a:cxn ang="0">
                      <a:pos x="220" y="138"/>
                    </a:cxn>
                    <a:cxn ang="0">
                      <a:pos x="368" y="236"/>
                    </a:cxn>
                    <a:cxn ang="0">
                      <a:pos x="368" y="236"/>
                    </a:cxn>
                    <a:cxn ang="0">
                      <a:pos x="396" y="254"/>
                    </a:cxn>
                    <a:cxn ang="0">
                      <a:pos x="396" y="254"/>
                    </a:cxn>
                    <a:cxn ang="0">
                      <a:pos x="416" y="270"/>
                    </a:cxn>
                    <a:cxn ang="0">
                      <a:pos x="416" y="270"/>
                    </a:cxn>
                    <a:cxn ang="0">
                      <a:pos x="434" y="284"/>
                    </a:cxn>
                    <a:cxn ang="0">
                      <a:pos x="434" y="284"/>
                    </a:cxn>
                    <a:cxn ang="0">
                      <a:pos x="414" y="272"/>
                    </a:cxn>
                    <a:cxn ang="0">
                      <a:pos x="414" y="272"/>
                    </a:cxn>
                    <a:cxn ang="0">
                      <a:pos x="392" y="260"/>
                    </a:cxn>
                    <a:cxn ang="0">
                      <a:pos x="392" y="260"/>
                    </a:cxn>
                    <a:cxn ang="0">
                      <a:pos x="364" y="242"/>
                    </a:cxn>
                    <a:cxn ang="0">
                      <a:pos x="364" y="242"/>
                    </a:cxn>
                    <a:cxn ang="0">
                      <a:pos x="214" y="146"/>
                    </a:cxn>
                    <a:cxn ang="0">
                      <a:pos x="214" y="146"/>
                    </a:cxn>
                    <a:cxn ang="0">
                      <a:pos x="66" y="48"/>
                    </a:cxn>
                    <a:cxn ang="0">
                      <a:pos x="66" y="48"/>
                    </a:cxn>
                    <a:cxn ang="0">
                      <a:pos x="38" y="28"/>
                    </a:cxn>
                    <a:cxn ang="0">
                      <a:pos x="38" y="28"/>
                    </a:cxn>
                    <a:cxn ang="0">
                      <a:pos x="18" y="12"/>
                    </a:cxn>
                    <a:cxn ang="0">
                      <a:pos x="18" y="12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434" h="28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0" y="10"/>
                      </a:lnTo>
                      <a:lnTo>
                        <a:pt x="20" y="10"/>
                      </a:lnTo>
                      <a:lnTo>
                        <a:pt x="42" y="22"/>
                      </a:lnTo>
                      <a:lnTo>
                        <a:pt x="42" y="22"/>
                      </a:lnTo>
                      <a:lnTo>
                        <a:pt x="70" y="40"/>
                      </a:lnTo>
                      <a:lnTo>
                        <a:pt x="70" y="40"/>
                      </a:lnTo>
                      <a:lnTo>
                        <a:pt x="220" y="138"/>
                      </a:lnTo>
                      <a:lnTo>
                        <a:pt x="220" y="138"/>
                      </a:lnTo>
                      <a:lnTo>
                        <a:pt x="368" y="236"/>
                      </a:lnTo>
                      <a:lnTo>
                        <a:pt x="368" y="236"/>
                      </a:lnTo>
                      <a:lnTo>
                        <a:pt x="396" y="254"/>
                      </a:lnTo>
                      <a:lnTo>
                        <a:pt x="396" y="254"/>
                      </a:lnTo>
                      <a:lnTo>
                        <a:pt x="416" y="270"/>
                      </a:lnTo>
                      <a:lnTo>
                        <a:pt x="416" y="270"/>
                      </a:lnTo>
                      <a:lnTo>
                        <a:pt x="434" y="284"/>
                      </a:lnTo>
                      <a:lnTo>
                        <a:pt x="434" y="284"/>
                      </a:lnTo>
                      <a:lnTo>
                        <a:pt x="414" y="272"/>
                      </a:lnTo>
                      <a:lnTo>
                        <a:pt x="414" y="272"/>
                      </a:lnTo>
                      <a:lnTo>
                        <a:pt x="392" y="260"/>
                      </a:lnTo>
                      <a:lnTo>
                        <a:pt x="392" y="260"/>
                      </a:lnTo>
                      <a:lnTo>
                        <a:pt x="364" y="242"/>
                      </a:lnTo>
                      <a:lnTo>
                        <a:pt x="364" y="242"/>
                      </a:lnTo>
                      <a:lnTo>
                        <a:pt x="214" y="146"/>
                      </a:lnTo>
                      <a:lnTo>
                        <a:pt x="214" y="146"/>
                      </a:lnTo>
                      <a:lnTo>
                        <a:pt x="66" y="48"/>
                      </a:lnTo>
                      <a:lnTo>
                        <a:pt x="66" y="48"/>
                      </a:lnTo>
                      <a:lnTo>
                        <a:pt x="38" y="28"/>
                      </a:lnTo>
                      <a:lnTo>
                        <a:pt x="38" y="28"/>
                      </a:lnTo>
                      <a:lnTo>
                        <a:pt x="18" y="12"/>
                      </a:lnTo>
                      <a:lnTo>
                        <a:pt x="18" y="12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</p:grpSp>
        </p:grpSp>
        <p:sp>
          <p:nvSpPr>
            <p:cNvPr id="323" name="Freeform 52"/>
            <p:cNvSpPr>
              <a:spLocks noEditPoints="1"/>
            </p:cNvSpPr>
            <p:nvPr/>
          </p:nvSpPr>
          <p:spPr bwMode="auto">
            <a:xfrm flipH="1">
              <a:off x="4400070" y="1045585"/>
              <a:ext cx="962025" cy="4486275"/>
            </a:xfrm>
            <a:custGeom>
              <a:avLst/>
              <a:gdLst/>
              <a:ahLst/>
              <a:cxnLst>
                <a:cxn ang="0">
                  <a:pos x="586" y="10"/>
                </a:cxn>
                <a:cxn ang="0">
                  <a:pos x="558" y="106"/>
                </a:cxn>
                <a:cxn ang="0">
                  <a:pos x="518" y="144"/>
                </a:cxn>
                <a:cxn ang="0">
                  <a:pos x="488" y="250"/>
                </a:cxn>
                <a:cxn ang="0">
                  <a:pos x="436" y="342"/>
                </a:cxn>
                <a:cxn ang="0">
                  <a:pos x="398" y="442"/>
                </a:cxn>
                <a:cxn ang="0">
                  <a:pos x="342" y="574"/>
                </a:cxn>
                <a:cxn ang="0">
                  <a:pos x="298" y="668"/>
                </a:cxn>
                <a:cxn ang="0">
                  <a:pos x="246" y="824"/>
                </a:cxn>
                <a:cxn ang="0">
                  <a:pos x="194" y="918"/>
                </a:cxn>
                <a:cxn ang="0">
                  <a:pos x="178" y="1006"/>
                </a:cxn>
                <a:cxn ang="0">
                  <a:pos x="128" y="1158"/>
                </a:cxn>
                <a:cxn ang="0">
                  <a:pos x="96" y="1226"/>
                </a:cxn>
                <a:cxn ang="0">
                  <a:pos x="74" y="1382"/>
                </a:cxn>
                <a:cxn ang="0">
                  <a:pos x="26" y="1528"/>
                </a:cxn>
                <a:cxn ang="0">
                  <a:pos x="26" y="1640"/>
                </a:cxn>
                <a:cxn ang="0">
                  <a:pos x="0" y="1802"/>
                </a:cxn>
                <a:cxn ang="0">
                  <a:pos x="22" y="1942"/>
                </a:cxn>
                <a:cxn ang="0">
                  <a:pos x="12" y="2048"/>
                </a:cxn>
                <a:cxn ang="0">
                  <a:pos x="42" y="2126"/>
                </a:cxn>
                <a:cxn ang="0">
                  <a:pos x="50" y="2226"/>
                </a:cxn>
                <a:cxn ang="0">
                  <a:pos x="62" y="2296"/>
                </a:cxn>
                <a:cxn ang="0">
                  <a:pos x="98" y="2390"/>
                </a:cxn>
                <a:cxn ang="0">
                  <a:pos x="106" y="2490"/>
                </a:cxn>
                <a:cxn ang="0">
                  <a:pos x="156" y="2554"/>
                </a:cxn>
                <a:cxn ang="0">
                  <a:pos x="182" y="2674"/>
                </a:cxn>
                <a:cxn ang="0">
                  <a:pos x="226" y="2700"/>
                </a:cxn>
                <a:cxn ang="0">
                  <a:pos x="266" y="2792"/>
                </a:cxn>
                <a:cxn ang="0">
                  <a:pos x="276" y="2826"/>
                </a:cxn>
                <a:cxn ang="0">
                  <a:pos x="286" y="2824"/>
                </a:cxn>
                <a:cxn ang="0">
                  <a:pos x="276" y="2762"/>
                </a:cxn>
                <a:cxn ang="0">
                  <a:pos x="230" y="2688"/>
                </a:cxn>
                <a:cxn ang="0">
                  <a:pos x="196" y="2638"/>
                </a:cxn>
                <a:cxn ang="0">
                  <a:pos x="164" y="2532"/>
                </a:cxn>
                <a:cxn ang="0">
                  <a:pos x="126" y="2490"/>
                </a:cxn>
                <a:cxn ang="0">
                  <a:pos x="110" y="2362"/>
                </a:cxn>
                <a:cxn ang="0">
                  <a:pos x="68" y="2280"/>
                </a:cxn>
                <a:cxn ang="0">
                  <a:pos x="68" y="2176"/>
                </a:cxn>
                <a:cxn ang="0">
                  <a:pos x="42" y="2070"/>
                </a:cxn>
                <a:cxn ang="0">
                  <a:pos x="40" y="1978"/>
                </a:cxn>
                <a:cxn ang="0">
                  <a:pos x="34" y="1856"/>
                </a:cxn>
                <a:cxn ang="0">
                  <a:pos x="28" y="1766"/>
                </a:cxn>
                <a:cxn ang="0">
                  <a:pos x="46" y="1630"/>
                </a:cxn>
                <a:cxn ang="0">
                  <a:pos x="46" y="1528"/>
                </a:cxn>
                <a:cxn ang="0">
                  <a:pos x="92" y="1382"/>
                </a:cxn>
                <a:cxn ang="0">
                  <a:pos x="116" y="1226"/>
                </a:cxn>
                <a:cxn ang="0">
                  <a:pos x="162" y="1122"/>
                </a:cxn>
                <a:cxn ang="0">
                  <a:pos x="206" y="962"/>
                </a:cxn>
                <a:cxn ang="0">
                  <a:pos x="250" y="858"/>
                </a:cxn>
                <a:cxn ang="0">
                  <a:pos x="306" y="710"/>
                </a:cxn>
                <a:cxn ang="0">
                  <a:pos x="344" y="598"/>
                </a:cxn>
                <a:cxn ang="0">
                  <a:pos x="404" y="480"/>
                </a:cxn>
                <a:cxn ang="0">
                  <a:pos x="440" y="356"/>
                </a:cxn>
                <a:cxn ang="0">
                  <a:pos x="496" y="280"/>
                </a:cxn>
                <a:cxn ang="0">
                  <a:pos x="538" y="144"/>
                </a:cxn>
                <a:cxn ang="0">
                  <a:pos x="568" y="122"/>
                </a:cxn>
                <a:cxn ang="0">
                  <a:pos x="600" y="40"/>
                </a:cxn>
                <a:cxn ang="0">
                  <a:pos x="606" y="12"/>
                </a:cxn>
                <a:cxn ang="0">
                  <a:pos x="594" y="8"/>
                </a:cxn>
                <a:cxn ang="0">
                  <a:pos x="588" y="0"/>
                </a:cxn>
              </a:cxnLst>
              <a:rect l="0" t="0" r="r" b="b"/>
              <a:pathLst>
                <a:path w="606" h="2826">
                  <a:moveTo>
                    <a:pt x="590" y="4"/>
                  </a:moveTo>
                  <a:lnTo>
                    <a:pt x="590" y="4"/>
                  </a:lnTo>
                  <a:lnTo>
                    <a:pt x="586" y="10"/>
                  </a:lnTo>
                  <a:lnTo>
                    <a:pt x="586" y="10"/>
                  </a:lnTo>
                  <a:lnTo>
                    <a:pt x="580" y="40"/>
                  </a:lnTo>
                  <a:lnTo>
                    <a:pt x="574" y="66"/>
                  </a:lnTo>
                  <a:lnTo>
                    <a:pt x="566" y="88"/>
                  </a:lnTo>
                  <a:lnTo>
                    <a:pt x="558" y="106"/>
                  </a:lnTo>
                  <a:lnTo>
                    <a:pt x="550" y="122"/>
                  </a:lnTo>
                  <a:lnTo>
                    <a:pt x="540" y="132"/>
                  </a:lnTo>
                  <a:lnTo>
                    <a:pt x="530" y="140"/>
                  </a:lnTo>
                  <a:lnTo>
                    <a:pt x="518" y="144"/>
                  </a:lnTo>
                  <a:lnTo>
                    <a:pt x="518" y="144"/>
                  </a:lnTo>
                  <a:lnTo>
                    <a:pt x="510" y="182"/>
                  </a:lnTo>
                  <a:lnTo>
                    <a:pt x="500" y="218"/>
                  </a:lnTo>
                  <a:lnTo>
                    <a:pt x="488" y="250"/>
                  </a:lnTo>
                  <a:lnTo>
                    <a:pt x="476" y="280"/>
                  </a:lnTo>
                  <a:lnTo>
                    <a:pt x="464" y="304"/>
                  </a:lnTo>
                  <a:lnTo>
                    <a:pt x="450" y="326"/>
                  </a:lnTo>
                  <a:lnTo>
                    <a:pt x="436" y="342"/>
                  </a:lnTo>
                  <a:lnTo>
                    <a:pt x="420" y="356"/>
                  </a:lnTo>
                  <a:lnTo>
                    <a:pt x="420" y="356"/>
                  </a:lnTo>
                  <a:lnTo>
                    <a:pt x="410" y="400"/>
                  </a:lnTo>
                  <a:lnTo>
                    <a:pt x="398" y="442"/>
                  </a:lnTo>
                  <a:lnTo>
                    <a:pt x="386" y="480"/>
                  </a:lnTo>
                  <a:lnTo>
                    <a:pt x="372" y="514"/>
                  </a:lnTo>
                  <a:lnTo>
                    <a:pt x="358" y="546"/>
                  </a:lnTo>
                  <a:lnTo>
                    <a:pt x="342" y="574"/>
                  </a:lnTo>
                  <a:lnTo>
                    <a:pt x="326" y="598"/>
                  </a:lnTo>
                  <a:lnTo>
                    <a:pt x="308" y="622"/>
                  </a:lnTo>
                  <a:lnTo>
                    <a:pt x="308" y="622"/>
                  </a:lnTo>
                  <a:lnTo>
                    <a:pt x="298" y="668"/>
                  </a:lnTo>
                  <a:lnTo>
                    <a:pt x="286" y="710"/>
                  </a:lnTo>
                  <a:lnTo>
                    <a:pt x="274" y="750"/>
                  </a:lnTo>
                  <a:lnTo>
                    <a:pt x="260" y="788"/>
                  </a:lnTo>
                  <a:lnTo>
                    <a:pt x="246" y="824"/>
                  </a:lnTo>
                  <a:lnTo>
                    <a:pt x="230" y="858"/>
                  </a:lnTo>
                  <a:lnTo>
                    <a:pt x="212" y="888"/>
                  </a:lnTo>
                  <a:lnTo>
                    <a:pt x="194" y="918"/>
                  </a:lnTo>
                  <a:lnTo>
                    <a:pt x="194" y="918"/>
                  </a:lnTo>
                  <a:lnTo>
                    <a:pt x="194" y="918"/>
                  </a:lnTo>
                  <a:lnTo>
                    <a:pt x="194" y="918"/>
                  </a:lnTo>
                  <a:lnTo>
                    <a:pt x="186" y="962"/>
                  </a:lnTo>
                  <a:lnTo>
                    <a:pt x="178" y="1006"/>
                  </a:lnTo>
                  <a:lnTo>
                    <a:pt x="168" y="1046"/>
                  </a:lnTo>
                  <a:lnTo>
                    <a:pt x="156" y="1084"/>
                  </a:lnTo>
                  <a:lnTo>
                    <a:pt x="144" y="1122"/>
                  </a:lnTo>
                  <a:lnTo>
                    <a:pt x="128" y="1158"/>
                  </a:lnTo>
                  <a:lnTo>
                    <a:pt x="114" y="1194"/>
                  </a:lnTo>
                  <a:lnTo>
                    <a:pt x="96" y="1226"/>
                  </a:lnTo>
                  <a:lnTo>
                    <a:pt x="96" y="1226"/>
                  </a:lnTo>
                  <a:lnTo>
                    <a:pt x="96" y="1226"/>
                  </a:lnTo>
                  <a:lnTo>
                    <a:pt x="92" y="1268"/>
                  </a:lnTo>
                  <a:lnTo>
                    <a:pt x="88" y="1306"/>
                  </a:lnTo>
                  <a:lnTo>
                    <a:pt x="82" y="1344"/>
                  </a:lnTo>
                  <a:lnTo>
                    <a:pt x="74" y="1382"/>
                  </a:lnTo>
                  <a:lnTo>
                    <a:pt x="64" y="1420"/>
                  </a:lnTo>
                  <a:lnTo>
                    <a:pt x="52" y="1456"/>
                  </a:lnTo>
                  <a:lnTo>
                    <a:pt x="40" y="1492"/>
                  </a:lnTo>
                  <a:lnTo>
                    <a:pt x="26" y="1528"/>
                  </a:lnTo>
                  <a:lnTo>
                    <a:pt x="26" y="1528"/>
                  </a:lnTo>
                  <a:lnTo>
                    <a:pt x="28" y="1588"/>
                  </a:lnTo>
                  <a:lnTo>
                    <a:pt x="28" y="1588"/>
                  </a:lnTo>
                  <a:lnTo>
                    <a:pt x="26" y="1640"/>
                  </a:lnTo>
                  <a:lnTo>
                    <a:pt x="22" y="1694"/>
                  </a:lnTo>
                  <a:lnTo>
                    <a:pt x="12" y="1748"/>
                  </a:lnTo>
                  <a:lnTo>
                    <a:pt x="0" y="1802"/>
                  </a:lnTo>
                  <a:lnTo>
                    <a:pt x="0" y="1802"/>
                  </a:lnTo>
                  <a:lnTo>
                    <a:pt x="10" y="1834"/>
                  </a:lnTo>
                  <a:lnTo>
                    <a:pt x="16" y="1868"/>
                  </a:lnTo>
                  <a:lnTo>
                    <a:pt x="20" y="1904"/>
                  </a:lnTo>
                  <a:lnTo>
                    <a:pt x="22" y="1942"/>
                  </a:lnTo>
                  <a:lnTo>
                    <a:pt x="22" y="1942"/>
                  </a:lnTo>
                  <a:lnTo>
                    <a:pt x="20" y="1994"/>
                  </a:lnTo>
                  <a:lnTo>
                    <a:pt x="12" y="2048"/>
                  </a:lnTo>
                  <a:lnTo>
                    <a:pt x="12" y="2048"/>
                  </a:lnTo>
                  <a:lnTo>
                    <a:pt x="22" y="2066"/>
                  </a:lnTo>
                  <a:lnTo>
                    <a:pt x="30" y="2086"/>
                  </a:lnTo>
                  <a:lnTo>
                    <a:pt x="36" y="2106"/>
                  </a:lnTo>
                  <a:lnTo>
                    <a:pt x="42" y="2126"/>
                  </a:lnTo>
                  <a:lnTo>
                    <a:pt x="46" y="2150"/>
                  </a:lnTo>
                  <a:lnTo>
                    <a:pt x="48" y="2174"/>
                  </a:lnTo>
                  <a:lnTo>
                    <a:pt x="50" y="2198"/>
                  </a:lnTo>
                  <a:lnTo>
                    <a:pt x="50" y="2226"/>
                  </a:lnTo>
                  <a:lnTo>
                    <a:pt x="50" y="2226"/>
                  </a:lnTo>
                  <a:lnTo>
                    <a:pt x="48" y="2280"/>
                  </a:lnTo>
                  <a:lnTo>
                    <a:pt x="48" y="2280"/>
                  </a:lnTo>
                  <a:lnTo>
                    <a:pt x="62" y="2296"/>
                  </a:lnTo>
                  <a:lnTo>
                    <a:pt x="74" y="2316"/>
                  </a:lnTo>
                  <a:lnTo>
                    <a:pt x="84" y="2338"/>
                  </a:lnTo>
                  <a:lnTo>
                    <a:pt x="90" y="2362"/>
                  </a:lnTo>
                  <a:lnTo>
                    <a:pt x="98" y="2390"/>
                  </a:lnTo>
                  <a:lnTo>
                    <a:pt x="102" y="2420"/>
                  </a:lnTo>
                  <a:lnTo>
                    <a:pt x="104" y="2454"/>
                  </a:lnTo>
                  <a:lnTo>
                    <a:pt x="106" y="2490"/>
                  </a:lnTo>
                  <a:lnTo>
                    <a:pt x="106" y="2490"/>
                  </a:lnTo>
                  <a:lnTo>
                    <a:pt x="120" y="2502"/>
                  </a:lnTo>
                  <a:lnTo>
                    <a:pt x="134" y="2516"/>
                  </a:lnTo>
                  <a:lnTo>
                    <a:pt x="146" y="2532"/>
                  </a:lnTo>
                  <a:lnTo>
                    <a:pt x="156" y="2554"/>
                  </a:lnTo>
                  <a:lnTo>
                    <a:pt x="164" y="2578"/>
                  </a:lnTo>
                  <a:lnTo>
                    <a:pt x="172" y="2606"/>
                  </a:lnTo>
                  <a:lnTo>
                    <a:pt x="178" y="2638"/>
                  </a:lnTo>
                  <a:lnTo>
                    <a:pt x="182" y="2674"/>
                  </a:lnTo>
                  <a:lnTo>
                    <a:pt x="182" y="2674"/>
                  </a:lnTo>
                  <a:lnTo>
                    <a:pt x="198" y="2680"/>
                  </a:lnTo>
                  <a:lnTo>
                    <a:pt x="212" y="2688"/>
                  </a:lnTo>
                  <a:lnTo>
                    <a:pt x="226" y="2700"/>
                  </a:lnTo>
                  <a:lnTo>
                    <a:pt x="236" y="2718"/>
                  </a:lnTo>
                  <a:lnTo>
                    <a:pt x="248" y="2738"/>
                  </a:lnTo>
                  <a:lnTo>
                    <a:pt x="258" y="2762"/>
                  </a:lnTo>
                  <a:lnTo>
                    <a:pt x="266" y="2792"/>
                  </a:lnTo>
                  <a:lnTo>
                    <a:pt x="272" y="2826"/>
                  </a:lnTo>
                  <a:lnTo>
                    <a:pt x="272" y="2826"/>
                  </a:lnTo>
                  <a:lnTo>
                    <a:pt x="276" y="2826"/>
                  </a:lnTo>
                  <a:lnTo>
                    <a:pt x="276" y="2826"/>
                  </a:lnTo>
                  <a:lnTo>
                    <a:pt x="278" y="2826"/>
                  </a:lnTo>
                  <a:lnTo>
                    <a:pt x="278" y="2826"/>
                  </a:lnTo>
                  <a:lnTo>
                    <a:pt x="286" y="2824"/>
                  </a:lnTo>
                  <a:lnTo>
                    <a:pt x="286" y="2824"/>
                  </a:lnTo>
                  <a:lnTo>
                    <a:pt x="292" y="2826"/>
                  </a:lnTo>
                  <a:lnTo>
                    <a:pt x="292" y="2826"/>
                  </a:lnTo>
                  <a:lnTo>
                    <a:pt x="284" y="2792"/>
                  </a:lnTo>
                  <a:lnTo>
                    <a:pt x="276" y="2762"/>
                  </a:lnTo>
                  <a:lnTo>
                    <a:pt x="266" y="2738"/>
                  </a:lnTo>
                  <a:lnTo>
                    <a:pt x="256" y="2718"/>
                  </a:lnTo>
                  <a:lnTo>
                    <a:pt x="244" y="2700"/>
                  </a:lnTo>
                  <a:lnTo>
                    <a:pt x="230" y="2688"/>
                  </a:lnTo>
                  <a:lnTo>
                    <a:pt x="216" y="2680"/>
                  </a:lnTo>
                  <a:lnTo>
                    <a:pt x="200" y="2674"/>
                  </a:lnTo>
                  <a:lnTo>
                    <a:pt x="200" y="2674"/>
                  </a:lnTo>
                  <a:lnTo>
                    <a:pt x="196" y="2638"/>
                  </a:lnTo>
                  <a:lnTo>
                    <a:pt x="190" y="2606"/>
                  </a:lnTo>
                  <a:lnTo>
                    <a:pt x="184" y="2578"/>
                  </a:lnTo>
                  <a:lnTo>
                    <a:pt x="174" y="2554"/>
                  </a:lnTo>
                  <a:lnTo>
                    <a:pt x="164" y="2532"/>
                  </a:lnTo>
                  <a:lnTo>
                    <a:pt x="154" y="2516"/>
                  </a:lnTo>
                  <a:lnTo>
                    <a:pt x="140" y="2502"/>
                  </a:lnTo>
                  <a:lnTo>
                    <a:pt x="126" y="2490"/>
                  </a:lnTo>
                  <a:lnTo>
                    <a:pt x="126" y="2490"/>
                  </a:lnTo>
                  <a:lnTo>
                    <a:pt x="124" y="2454"/>
                  </a:lnTo>
                  <a:lnTo>
                    <a:pt x="120" y="2420"/>
                  </a:lnTo>
                  <a:lnTo>
                    <a:pt x="116" y="2390"/>
                  </a:lnTo>
                  <a:lnTo>
                    <a:pt x="110" y="2362"/>
                  </a:lnTo>
                  <a:lnTo>
                    <a:pt x="102" y="2338"/>
                  </a:lnTo>
                  <a:lnTo>
                    <a:pt x="92" y="2316"/>
                  </a:lnTo>
                  <a:lnTo>
                    <a:pt x="82" y="2296"/>
                  </a:lnTo>
                  <a:lnTo>
                    <a:pt x="68" y="2280"/>
                  </a:lnTo>
                  <a:lnTo>
                    <a:pt x="68" y="2280"/>
                  </a:lnTo>
                  <a:lnTo>
                    <a:pt x="70" y="2244"/>
                  </a:lnTo>
                  <a:lnTo>
                    <a:pt x="70" y="2210"/>
                  </a:lnTo>
                  <a:lnTo>
                    <a:pt x="68" y="2176"/>
                  </a:lnTo>
                  <a:lnTo>
                    <a:pt x="64" y="2148"/>
                  </a:lnTo>
                  <a:lnTo>
                    <a:pt x="58" y="2120"/>
                  </a:lnTo>
                  <a:lnTo>
                    <a:pt x="52" y="2094"/>
                  </a:lnTo>
                  <a:lnTo>
                    <a:pt x="42" y="2070"/>
                  </a:lnTo>
                  <a:lnTo>
                    <a:pt x="32" y="2048"/>
                  </a:lnTo>
                  <a:lnTo>
                    <a:pt x="32" y="2048"/>
                  </a:lnTo>
                  <a:lnTo>
                    <a:pt x="36" y="2012"/>
                  </a:lnTo>
                  <a:lnTo>
                    <a:pt x="40" y="1978"/>
                  </a:lnTo>
                  <a:lnTo>
                    <a:pt x="40" y="1946"/>
                  </a:lnTo>
                  <a:lnTo>
                    <a:pt x="40" y="1914"/>
                  </a:lnTo>
                  <a:lnTo>
                    <a:pt x="38" y="1884"/>
                  </a:lnTo>
                  <a:lnTo>
                    <a:pt x="34" y="1856"/>
                  </a:lnTo>
                  <a:lnTo>
                    <a:pt x="28" y="1828"/>
                  </a:lnTo>
                  <a:lnTo>
                    <a:pt x="18" y="1802"/>
                  </a:lnTo>
                  <a:lnTo>
                    <a:pt x="18" y="1802"/>
                  </a:lnTo>
                  <a:lnTo>
                    <a:pt x="28" y="1766"/>
                  </a:lnTo>
                  <a:lnTo>
                    <a:pt x="34" y="1732"/>
                  </a:lnTo>
                  <a:lnTo>
                    <a:pt x="40" y="1698"/>
                  </a:lnTo>
                  <a:lnTo>
                    <a:pt x="44" y="1664"/>
                  </a:lnTo>
                  <a:lnTo>
                    <a:pt x="46" y="1630"/>
                  </a:lnTo>
                  <a:lnTo>
                    <a:pt x="48" y="1596"/>
                  </a:lnTo>
                  <a:lnTo>
                    <a:pt x="48" y="1562"/>
                  </a:lnTo>
                  <a:lnTo>
                    <a:pt x="46" y="1528"/>
                  </a:lnTo>
                  <a:lnTo>
                    <a:pt x="46" y="1528"/>
                  </a:lnTo>
                  <a:lnTo>
                    <a:pt x="60" y="1492"/>
                  </a:lnTo>
                  <a:lnTo>
                    <a:pt x="72" y="1456"/>
                  </a:lnTo>
                  <a:lnTo>
                    <a:pt x="82" y="1420"/>
                  </a:lnTo>
                  <a:lnTo>
                    <a:pt x="92" y="1382"/>
                  </a:lnTo>
                  <a:lnTo>
                    <a:pt x="100" y="1344"/>
                  </a:lnTo>
                  <a:lnTo>
                    <a:pt x="106" y="1306"/>
                  </a:lnTo>
                  <a:lnTo>
                    <a:pt x="112" y="1268"/>
                  </a:lnTo>
                  <a:lnTo>
                    <a:pt x="116" y="1226"/>
                  </a:lnTo>
                  <a:lnTo>
                    <a:pt x="116" y="1226"/>
                  </a:lnTo>
                  <a:lnTo>
                    <a:pt x="132" y="1194"/>
                  </a:lnTo>
                  <a:lnTo>
                    <a:pt x="148" y="1158"/>
                  </a:lnTo>
                  <a:lnTo>
                    <a:pt x="162" y="1122"/>
                  </a:lnTo>
                  <a:lnTo>
                    <a:pt x="176" y="1084"/>
                  </a:lnTo>
                  <a:lnTo>
                    <a:pt x="188" y="1046"/>
                  </a:lnTo>
                  <a:lnTo>
                    <a:pt x="198" y="1004"/>
                  </a:lnTo>
                  <a:lnTo>
                    <a:pt x="206" y="962"/>
                  </a:lnTo>
                  <a:lnTo>
                    <a:pt x="214" y="918"/>
                  </a:lnTo>
                  <a:lnTo>
                    <a:pt x="214" y="918"/>
                  </a:lnTo>
                  <a:lnTo>
                    <a:pt x="232" y="888"/>
                  </a:lnTo>
                  <a:lnTo>
                    <a:pt x="250" y="858"/>
                  </a:lnTo>
                  <a:lnTo>
                    <a:pt x="266" y="824"/>
                  </a:lnTo>
                  <a:lnTo>
                    <a:pt x="280" y="788"/>
                  </a:lnTo>
                  <a:lnTo>
                    <a:pt x="294" y="750"/>
                  </a:lnTo>
                  <a:lnTo>
                    <a:pt x="306" y="710"/>
                  </a:lnTo>
                  <a:lnTo>
                    <a:pt x="316" y="668"/>
                  </a:lnTo>
                  <a:lnTo>
                    <a:pt x="326" y="622"/>
                  </a:lnTo>
                  <a:lnTo>
                    <a:pt x="326" y="622"/>
                  </a:lnTo>
                  <a:lnTo>
                    <a:pt x="344" y="598"/>
                  </a:lnTo>
                  <a:lnTo>
                    <a:pt x="360" y="574"/>
                  </a:lnTo>
                  <a:lnTo>
                    <a:pt x="376" y="546"/>
                  </a:lnTo>
                  <a:lnTo>
                    <a:pt x="390" y="514"/>
                  </a:lnTo>
                  <a:lnTo>
                    <a:pt x="404" y="480"/>
                  </a:lnTo>
                  <a:lnTo>
                    <a:pt x="418" y="442"/>
                  </a:lnTo>
                  <a:lnTo>
                    <a:pt x="428" y="400"/>
                  </a:lnTo>
                  <a:lnTo>
                    <a:pt x="440" y="356"/>
                  </a:lnTo>
                  <a:lnTo>
                    <a:pt x="440" y="356"/>
                  </a:lnTo>
                  <a:lnTo>
                    <a:pt x="454" y="342"/>
                  </a:lnTo>
                  <a:lnTo>
                    <a:pt x="470" y="326"/>
                  </a:lnTo>
                  <a:lnTo>
                    <a:pt x="482" y="304"/>
                  </a:lnTo>
                  <a:lnTo>
                    <a:pt x="496" y="280"/>
                  </a:lnTo>
                  <a:lnTo>
                    <a:pt x="508" y="250"/>
                  </a:lnTo>
                  <a:lnTo>
                    <a:pt x="518" y="218"/>
                  </a:lnTo>
                  <a:lnTo>
                    <a:pt x="528" y="182"/>
                  </a:lnTo>
                  <a:lnTo>
                    <a:pt x="538" y="144"/>
                  </a:lnTo>
                  <a:lnTo>
                    <a:pt x="538" y="144"/>
                  </a:lnTo>
                  <a:lnTo>
                    <a:pt x="548" y="140"/>
                  </a:lnTo>
                  <a:lnTo>
                    <a:pt x="558" y="132"/>
                  </a:lnTo>
                  <a:lnTo>
                    <a:pt x="568" y="122"/>
                  </a:lnTo>
                  <a:lnTo>
                    <a:pt x="578" y="106"/>
                  </a:lnTo>
                  <a:lnTo>
                    <a:pt x="586" y="88"/>
                  </a:lnTo>
                  <a:lnTo>
                    <a:pt x="592" y="66"/>
                  </a:lnTo>
                  <a:lnTo>
                    <a:pt x="600" y="40"/>
                  </a:lnTo>
                  <a:lnTo>
                    <a:pt x="606" y="12"/>
                  </a:lnTo>
                  <a:lnTo>
                    <a:pt x="606" y="12"/>
                  </a:lnTo>
                  <a:lnTo>
                    <a:pt x="606" y="12"/>
                  </a:lnTo>
                  <a:lnTo>
                    <a:pt x="606" y="12"/>
                  </a:lnTo>
                  <a:lnTo>
                    <a:pt x="602" y="12"/>
                  </a:lnTo>
                  <a:lnTo>
                    <a:pt x="602" y="12"/>
                  </a:lnTo>
                  <a:lnTo>
                    <a:pt x="598" y="12"/>
                  </a:lnTo>
                  <a:lnTo>
                    <a:pt x="594" y="8"/>
                  </a:lnTo>
                  <a:lnTo>
                    <a:pt x="594" y="8"/>
                  </a:lnTo>
                  <a:lnTo>
                    <a:pt x="590" y="4"/>
                  </a:lnTo>
                  <a:close/>
                  <a:moveTo>
                    <a:pt x="588" y="0"/>
                  </a:moveTo>
                  <a:lnTo>
                    <a:pt x="588" y="0"/>
                  </a:lnTo>
                  <a:lnTo>
                    <a:pt x="586" y="8"/>
                  </a:lnTo>
                  <a:lnTo>
                    <a:pt x="586" y="8"/>
                  </a:lnTo>
                  <a:lnTo>
                    <a:pt x="588" y="0"/>
                  </a:lnTo>
                  <a:close/>
                </a:path>
              </a:pathLst>
            </a:custGeom>
            <a:gradFill>
              <a:gsLst>
                <a:gs pos="59000">
                  <a:schemeClr val="bg1">
                    <a:alpha val="25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8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24" name="Freeform 85"/>
            <p:cNvSpPr>
              <a:spLocks/>
            </p:cNvSpPr>
            <p:nvPr/>
          </p:nvSpPr>
          <p:spPr bwMode="auto">
            <a:xfrm>
              <a:off x="3447717" y="998437"/>
              <a:ext cx="1914525" cy="4819650"/>
            </a:xfrm>
            <a:custGeom>
              <a:avLst/>
              <a:gdLst/>
              <a:ahLst/>
              <a:cxnLst>
                <a:cxn ang="0">
                  <a:pos x="628" y="2418"/>
                </a:cxn>
                <a:cxn ang="0">
                  <a:pos x="906" y="2012"/>
                </a:cxn>
                <a:cxn ang="0">
                  <a:pos x="1178" y="1808"/>
                </a:cxn>
                <a:cxn ang="0">
                  <a:pos x="628" y="2204"/>
                </a:cxn>
                <a:cxn ang="0">
                  <a:pos x="894" y="1746"/>
                </a:cxn>
                <a:cxn ang="0">
                  <a:pos x="1154" y="1540"/>
                </a:cxn>
                <a:cxn ang="0">
                  <a:pos x="626" y="1942"/>
                </a:cxn>
                <a:cxn ang="0">
                  <a:pos x="860" y="1450"/>
                </a:cxn>
                <a:cxn ang="0">
                  <a:pos x="1088" y="1246"/>
                </a:cxn>
                <a:cxn ang="0">
                  <a:pos x="624" y="1644"/>
                </a:cxn>
                <a:cxn ang="0">
                  <a:pos x="812" y="1120"/>
                </a:cxn>
                <a:cxn ang="0">
                  <a:pos x="996" y="940"/>
                </a:cxn>
                <a:cxn ang="0">
                  <a:pos x="620" y="1290"/>
                </a:cxn>
                <a:cxn ang="0">
                  <a:pos x="756" y="796"/>
                </a:cxn>
                <a:cxn ang="0">
                  <a:pos x="890" y="648"/>
                </a:cxn>
                <a:cxn ang="0">
                  <a:pos x="614" y="936"/>
                </a:cxn>
                <a:cxn ang="0">
                  <a:pos x="702" y="488"/>
                </a:cxn>
                <a:cxn ang="0">
                  <a:pos x="784" y="384"/>
                </a:cxn>
                <a:cxn ang="0">
                  <a:pos x="610" y="584"/>
                </a:cxn>
                <a:cxn ang="0">
                  <a:pos x="576" y="558"/>
                </a:cxn>
                <a:cxn ang="0">
                  <a:pos x="418" y="386"/>
                </a:cxn>
                <a:cxn ang="0">
                  <a:pos x="582" y="576"/>
                </a:cxn>
                <a:cxn ang="0">
                  <a:pos x="558" y="898"/>
                </a:cxn>
                <a:cxn ang="0">
                  <a:pos x="314" y="650"/>
                </a:cxn>
                <a:cxn ang="0">
                  <a:pos x="572" y="924"/>
                </a:cxn>
                <a:cxn ang="0">
                  <a:pos x="542" y="1244"/>
                </a:cxn>
                <a:cxn ang="0">
                  <a:pos x="208" y="944"/>
                </a:cxn>
                <a:cxn ang="0">
                  <a:pos x="562" y="1274"/>
                </a:cxn>
                <a:cxn ang="0">
                  <a:pos x="526" y="1592"/>
                </a:cxn>
                <a:cxn ang="0">
                  <a:pos x="114" y="1248"/>
                </a:cxn>
                <a:cxn ang="0">
                  <a:pos x="554" y="1626"/>
                </a:cxn>
                <a:cxn ang="0">
                  <a:pos x="516" y="1890"/>
                </a:cxn>
                <a:cxn ang="0">
                  <a:pos x="50" y="1544"/>
                </a:cxn>
                <a:cxn ang="0">
                  <a:pos x="548" y="1924"/>
                </a:cxn>
                <a:cxn ang="0">
                  <a:pos x="510" y="2154"/>
                </a:cxn>
                <a:cxn ang="0">
                  <a:pos x="24" y="1812"/>
                </a:cxn>
                <a:cxn ang="0">
                  <a:pos x="546" y="2186"/>
                </a:cxn>
                <a:cxn ang="0">
                  <a:pos x="512" y="2370"/>
                </a:cxn>
                <a:cxn ang="0">
                  <a:pos x="36" y="2052"/>
                </a:cxn>
                <a:cxn ang="0">
                  <a:pos x="546" y="2402"/>
                </a:cxn>
                <a:cxn ang="0">
                  <a:pos x="518" y="2570"/>
                </a:cxn>
                <a:cxn ang="0">
                  <a:pos x="70" y="2278"/>
                </a:cxn>
                <a:cxn ang="0">
                  <a:pos x="550" y="2600"/>
                </a:cxn>
                <a:cxn ang="0">
                  <a:pos x="526" y="2770"/>
                </a:cxn>
                <a:cxn ang="0">
                  <a:pos x="116" y="2502"/>
                </a:cxn>
                <a:cxn ang="0">
                  <a:pos x="554" y="2798"/>
                </a:cxn>
                <a:cxn ang="0">
                  <a:pos x="388" y="2808"/>
                </a:cxn>
                <a:cxn ang="0">
                  <a:pos x="188" y="2684"/>
                </a:cxn>
                <a:cxn ang="0">
                  <a:pos x="584" y="2944"/>
                </a:cxn>
                <a:cxn ang="0">
                  <a:pos x="672" y="2914"/>
                </a:cxn>
                <a:cxn ang="0">
                  <a:pos x="1036" y="2670"/>
                </a:cxn>
                <a:cxn ang="0">
                  <a:pos x="640" y="2926"/>
                </a:cxn>
                <a:cxn ang="0">
                  <a:pos x="684" y="2778"/>
                </a:cxn>
                <a:cxn ang="0">
                  <a:pos x="1088" y="2500"/>
                </a:cxn>
                <a:cxn ang="0">
                  <a:pos x="648" y="2792"/>
                </a:cxn>
                <a:cxn ang="0">
                  <a:pos x="692" y="2578"/>
                </a:cxn>
                <a:cxn ang="0">
                  <a:pos x="1132" y="2276"/>
                </a:cxn>
                <a:cxn ang="0">
                  <a:pos x="652" y="2594"/>
                </a:cxn>
                <a:cxn ang="0">
                  <a:pos x="698" y="2378"/>
                </a:cxn>
                <a:cxn ang="0">
                  <a:pos x="1166" y="2050"/>
                </a:cxn>
              </a:cxnLst>
              <a:rect l="0" t="0" r="r" b="b"/>
              <a:pathLst>
                <a:path w="1206" h="3036">
                  <a:moveTo>
                    <a:pt x="1136" y="2068"/>
                  </a:moveTo>
                  <a:lnTo>
                    <a:pt x="1136" y="2068"/>
                  </a:lnTo>
                  <a:lnTo>
                    <a:pt x="1098" y="2094"/>
                  </a:lnTo>
                  <a:lnTo>
                    <a:pt x="1098" y="2094"/>
                  </a:lnTo>
                  <a:lnTo>
                    <a:pt x="896" y="2232"/>
                  </a:lnTo>
                  <a:lnTo>
                    <a:pt x="896" y="2232"/>
                  </a:lnTo>
                  <a:lnTo>
                    <a:pt x="692" y="2370"/>
                  </a:lnTo>
                  <a:lnTo>
                    <a:pt x="692" y="2370"/>
                  </a:lnTo>
                  <a:lnTo>
                    <a:pt x="656" y="2396"/>
                  </a:lnTo>
                  <a:lnTo>
                    <a:pt x="656" y="2396"/>
                  </a:lnTo>
                  <a:lnTo>
                    <a:pt x="628" y="2418"/>
                  </a:lnTo>
                  <a:lnTo>
                    <a:pt x="628" y="2418"/>
                  </a:lnTo>
                  <a:lnTo>
                    <a:pt x="616" y="2426"/>
                  </a:lnTo>
                  <a:lnTo>
                    <a:pt x="616" y="2216"/>
                  </a:lnTo>
                  <a:lnTo>
                    <a:pt x="616" y="2216"/>
                  </a:lnTo>
                  <a:lnTo>
                    <a:pt x="630" y="2206"/>
                  </a:lnTo>
                  <a:lnTo>
                    <a:pt x="630" y="2206"/>
                  </a:lnTo>
                  <a:lnTo>
                    <a:pt x="660" y="2186"/>
                  </a:lnTo>
                  <a:lnTo>
                    <a:pt x="660" y="2186"/>
                  </a:lnTo>
                  <a:lnTo>
                    <a:pt x="700" y="2160"/>
                  </a:lnTo>
                  <a:lnTo>
                    <a:pt x="700" y="2160"/>
                  </a:lnTo>
                  <a:lnTo>
                    <a:pt x="906" y="2012"/>
                  </a:lnTo>
                  <a:lnTo>
                    <a:pt x="906" y="2012"/>
                  </a:lnTo>
                  <a:lnTo>
                    <a:pt x="1114" y="1862"/>
                  </a:lnTo>
                  <a:lnTo>
                    <a:pt x="1114" y="1862"/>
                  </a:lnTo>
                  <a:lnTo>
                    <a:pt x="1152" y="1834"/>
                  </a:lnTo>
                  <a:lnTo>
                    <a:pt x="1152" y="1834"/>
                  </a:lnTo>
                  <a:lnTo>
                    <a:pt x="1180" y="1812"/>
                  </a:lnTo>
                  <a:lnTo>
                    <a:pt x="1180" y="1812"/>
                  </a:lnTo>
                  <a:lnTo>
                    <a:pt x="1206" y="1792"/>
                  </a:lnTo>
                  <a:lnTo>
                    <a:pt x="1206" y="1792"/>
                  </a:lnTo>
                  <a:lnTo>
                    <a:pt x="1178" y="1808"/>
                  </a:lnTo>
                  <a:lnTo>
                    <a:pt x="1178" y="1808"/>
                  </a:lnTo>
                  <a:lnTo>
                    <a:pt x="1148" y="1828"/>
                  </a:lnTo>
                  <a:lnTo>
                    <a:pt x="1148" y="1828"/>
                  </a:lnTo>
                  <a:lnTo>
                    <a:pt x="1108" y="1856"/>
                  </a:lnTo>
                  <a:lnTo>
                    <a:pt x="1108" y="1856"/>
                  </a:lnTo>
                  <a:lnTo>
                    <a:pt x="902" y="2004"/>
                  </a:lnTo>
                  <a:lnTo>
                    <a:pt x="902" y="2004"/>
                  </a:lnTo>
                  <a:lnTo>
                    <a:pt x="694" y="2154"/>
                  </a:lnTo>
                  <a:lnTo>
                    <a:pt x="694" y="2154"/>
                  </a:lnTo>
                  <a:lnTo>
                    <a:pt x="656" y="2182"/>
                  </a:lnTo>
                  <a:lnTo>
                    <a:pt x="656" y="2182"/>
                  </a:lnTo>
                  <a:lnTo>
                    <a:pt x="628" y="2204"/>
                  </a:lnTo>
                  <a:lnTo>
                    <a:pt x="628" y="2204"/>
                  </a:lnTo>
                  <a:lnTo>
                    <a:pt x="616" y="2214"/>
                  </a:lnTo>
                  <a:lnTo>
                    <a:pt x="614" y="1954"/>
                  </a:lnTo>
                  <a:lnTo>
                    <a:pt x="614" y="1954"/>
                  </a:lnTo>
                  <a:lnTo>
                    <a:pt x="628" y="1944"/>
                  </a:lnTo>
                  <a:lnTo>
                    <a:pt x="628" y="1944"/>
                  </a:lnTo>
                  <a:lnTo>
                    <a:pt x="658" y="1924"/>
                  </a:lnTo>
                  <a:lnTo>
                    <a:pt x="658" y="1924"/>
                  </a:lnTo>
                  <a:lnTo>
                    <a:pt x="696" y="1896"/>
                  </a:lnTo>
                  <a:lnTo>
                    <a:pt x="696" y="1896"/>
                  </a:lnTo>
                  <a:lnTo>
                    <a:pt x="894" y="1746"/>
                  </a:lnTo>
                  <a:lnTo>
                    <a:pt x="894" y="1746"/>
                  </a:lnTo>
                  <a:lnTo>
                    <a:pt x="1092" y="1594"/>
                  </a:lnTo>
                  <a:lnTo>
                    <a:pt x="1092" y="1594"/>
                  </a:lnTo>
                  <a:lnTo>
                    <a:pt x="1128" y="1566"/>
                  </a:lnTo>
                  <a:lnTo>
                    <a:pt x="1128" y="1566"/>
                  </a:lnTo>
                  <a:lnTo>
                    <a:pt x="1156" y="1544"/>
                  </a:lnTo>
                  <a:lnTo>
                    <a:pt x="1156" y="1544"/>
                  </a:lnTo>
                  <a:lnTo>
                    <a:pt x="1180" y="1524"/>
                  </a:lnTo>
                  <a:lnTo>
                    <a:pt x="1180" y="1524"/>
                  </a:lnTo>
                  <a:lnTo>
                    <a:pt x="1154" y="1540"/>
                  </a:lnTo>
                  <a:lnTo>
                    <a:pt x="1154" y="1540"/>
                  </a:lnTo>
                  <a:lnTo>
                    <a:pt x="1124" y="1560"/>
                  </a:lnTo>
                  <a:lnTo>
                    <a:pt x="1124" y="1560"/>
                  </a:lnTo>
                  <a:lnTo>
                    <a:pt x="1086" y="1588"/>
                  </a:lnTo>
                  <a:lnTo>
                    <a:pt x="1086" y="1588"/>
                  </a:lnTo>
                  <a:lnTo>
                    <a:pt x="888" y="1738"/>
                  </a:lnTo>
                  <a:lnTo>
                    <a:pt x="888" y="1738"/>
                  </a:lnTo>
                  <a:lnTo>
                    <a:pt x="690" y="1890"/>
                  </a:lnTo>
                  <a:lnTo>
                    <a:pt x="690" y="1890"/>
                  </a:lnTo>
                  <a:lnTo>
                    <a:pt x="654" y="1918"/>
                  </a:lnTo>
                  <a:lnTo>
                    <a:pt x="654" y="1918"/>
                  </a:lnTo>
                  <a:lnTo>
                    <a:pt x="626" y="1942"/>
                  </a:lnTo>
                  <a:lnTo>
                    <a:pt x="626" y="1942"/>
                  </a:lnTo>
                  <a:lnTo>
                    <a:pt x="614" y="1952"/>
                  </a:lnTo>
                  <a:lnTo>
                    <a:pt x="612" y="1658"/>
                  </a:lnTo>
                  <a:lnTo>
                    <a:pt x="612" y="1658"/>
                  </a:lnTo>
                  <a:lnTo>
                    <a:pt x="626" y="1646"/>
                  </a:lnTo>
                  <a:lnTo>
                    <a:pt x="626" y="1646"/>
                  </a:lnTo>
                  <a:lnTo>
                    <a:pt x="652" y="1626"/>
                  </a:lnTo>
                  <a:lnTo>
                    <a:pt x="652" y="1626"/>
                  </a:lnTo>
                  <a:lnTo>
                    <a:pt x="684" y="1600"/>
                  </a:lnTo>
                  <a:lnTo>
                    <a:pt x="684" y="1600"/>
                  </a:lnTo>
                  <a:lnTo>
                    <a:pt x="860" y="1450"/>
                  </a:lnTo>
                  <a:lnTo>
                    <a:pt x="860" y="1450"/>
                  </a:lnTo>
                  <a:lnTo>
                    <a:pt x="1034" y="1300"/>
                  </a:lnTo>
                  <a:lnTo>
                    <a:pt x="1034" y="1300"/>
                  </a:lnTo>
                  <a:lnTo>
                    <a:pt x="1066" y="1270"/>
                  </a:lnTo>
                  <a:lnTo>
                    <a:pt x="1066" y="1270"/>
                  </a:lnTo>
                  <a:lnTo>
                    <a:pt x="1090" y="1248"/>
                  </a:lnTo>
                  <a:lnTo>
                    <a:pt x="1090" y="1248"/>
                  </a:lnTo>
                  <a:lnTo>
                    <a:pt x="1112" y="1228"/>
                  </a:lnTo>
                  <a:lnTo>
                    <a:pt x="1112" y="1228"/>
                  </a:lnTo>
                  <a:lnTo>
                    <a:pt x="1088" y="1246"/>
                  </a:lnTo>
                  <a:lnTo>
                    <a:pt x="1088" y="1246"/>
                  </a:lnTo>
                  <a:lnTo>
                    <a:pt x="1062" y="1266"/>
                  </a:lnTo>
                  <a:lnTo>
                    <a:pt x="1062" y="1266"/>
                  </a:lnTo>
                  <a:lnTo>
                    <a:pt x="1028" y="1292"/>
                  </a:lnTo>
                  <a:lnTo>
                    <a:pt x="1028" y="1292"/>
                  </a:lnTo>
                  <a:lnTo>
                    <a:pt x="854" y="1442"/>
                  </a:lnTo>
                  <a:lnTo>
                    <a:pt x="854" y="1442"/>
                  </a:lnTo>
                  <a:lnTo>
                    <a:pt x="680" y="1592"/>
                  </a:lnTo>
                  <a:lnTo>
                    <a:pt x="680" y="1592"/>
                  </a:lnTo>
                  <a:lnTo>
                    <a:pt x="648" y="1622"/>
                  </a:lnTo>
                  <a:lnTo>
                    <a:pt x="648" y="1622"/>
                  </a:lnTo>
                  <a:lnTo>
                    <a:pt x="624" y="1644"/>
                  </a:lnTo>
                  <a:lnTo>
                    <a:pt x="624" y="1644"/>
                  </a:lnTo>
                  <a:lnTo>
                    <a:pt x="612" y="1656"/>
                  </a:lnTo>
                  <a:lnTo>
                    <a:pt x="610" y="1302"/>
                  </a:lnTo>
                  <a:lnTo>
                    <a:pt x="610" y="1302"/>
                  </a:lnTo>
                  <a:lnTo>
                    <a:pt x="622" y="1292"/>
                  </a:lnTo>
                  <a:lnTo>
                    <a:pt x="622" y="1292"/>
                  </a:lnTo>
                  <a:lnTo>
                    <a:pt x="642" y="1274"/>
                  </a:lnTo>
                  <a:lnTo>
                    <a:pt x="642" y="1274"/>
                  </a:lnTo>
                  <a:lnTo>
                    <a:pt x="670" y="1252"/>
                  </a:lnTo>
                  <a:lnTo>
                    <a:pt x="670" y="1252"/>
                  </a:lnTo>
                  <a:lnTo>
                    <a:pt x="812" y="1120"/>
                  </a:lnTo>
                  <a:lnTo>
                    <a:pt x="812" y="1120"/>
                  </a:lnTo>
                  <a:lnTo>
                    <a:pt x="954" y="988"/>
                  </a:lnTo>
                  <a:lnTo>
                    <a:pt x="954" y="988"/>
                  </a:lnTo>
                  <a:lnTo>
                    <a:pt x="978" y="964"/>
                  </a:lnTo>
                  <a:lnTo>
                    <a:pt x="978" y="964"/>
                  </a:lnTo>
                  <a:lnTo>
                    <a:pt x="998" y="944"/>
                  </a:lnTo>
                  <a:lnTo>
                    <a:pt x="998" y="944"/>
                  </a:lnTo>
                  <a:lnTo>
                    <a:pt x="1014" y="926"/>
                  </a:lnTo>
                  <a:lnTo>
                    <a:pt x="1014" y="926"/>
                  </a:lnTo>
                  <a:lnTo>
                    <a:pt x="996" y="940"/>
                  </a:lnTo>
                  <a:lnTo>
                    <a:pt x="996" y="940"/>
                  </a:lnTo>
                  <a:lnTo>
                    <a:pt x="974" y="958"/>
                  </a:lnTo>
                  <a:lnTo>
                    <a:pt x="974" y="958"/>
                  </a:lnTo>
                  <a:lnTo>
                    <a:pt x="948" y="982"/>
                  </a:lnTo>
                  <a:lnTo>
                    <a:pt x="948" y="982"/>
                  </a:lnTo>
                  <a:lnTo>
                    <a:pt x="806" y="1114"/>
                  </a:lnTo>
                  <a:lnTo>
                    <a:pt x="806" y="1114"/>
                  </a:lnTo>
                  <a:lnTo>
                    <a:pt x="664" y="1244"/>
                  </a:lnTo>
                  <a:lnTo>
                    <a:pt x="664" y="1244"/>
                  </a:lnTo>
                  <a:lnTo>
                    <a:pt x="638" y="1270"/>
                  </a:lnTo>
                  <a:lnTo>
                    <a:pt x="638" y="1270"/>
                  </a:lnTo>
                  <a:lnTo>
                    <a:pt x="620" y="1290"/>
                  </a:lnTo>
                  <a:lnTo>
                    <a:pt x="620" y="1290"/>
                  </a:lnTo>
                  <a:lnTo>
                    <a:pt x="610" y="1300"/>
                  </a:lnTo>
                  <a:lnTo>
                    <a:pt x="608" y="946"/>
                  </a:lnTo>
                  <a:lnTo>
                    <a:pt x="608" y="946"/>
                  </a:lnTo>
                  <a:lnTo>
                    <a:pt x="616" y="938"/>
                  </a:lnTo>
                  <a:lnTo>
                    <a:pt x="616" y="938"/>
                  </a:lnTo>
                  <a:lnTo>
                    <a:pt x="632" y="924"/>
                  </a:lnTo>
                  <a:lnTo>
                    <a:pt x="632" y="924"/>
                  </a:lnTo>
                  <a:lnTo>
                    <a:pt x="652" y="904"/>
                  </a:lnTo>
                  <a:lnTo>
                    <a:pt x="652" y="904"/>
                  </a:lnTo>
                  <a:lnTo>
                    <a:pt x="756" y="796"/>
                  </a:lnTo>
                  <a:lnTo>
                    <a:pt x="756" y="796"/>
                  </a:lnTo>
                  <a:lnTo>
                    <a:pt x="860" y="688"/>
                  </a:lnTo>
                  <a:lnTo>
                    <a:pt x="860" y="688"/>
                  </a:lnTo>
                  <a:lnTo>
                    <a:pt x="878" y="666"/>
                  </a:lnTo>
                  <a:lnTo>
                    <a:pt x="878" y="666"/>
                  </a:lnTo>
                  <a:lnTo>
                    <a:pt x="892" y="650"/>
                  </a:lnTo>
                  <a:lnTo>
                    <a:pt x="892" y="650"/>
                  </a:lnTo>
                  <a:lnTo>
                    <a:pt x="904" y="634"/>
                  </a:lnTo>
                  <a:lnTo>
                    <a:pt x="904" y="634"/>
                  </a:lnTo>
                  <a:lnTo>
                    <a:pt x="890" y="648"/>
                  </a:lnTo>
                  <a:lnTo>
                    <a:pt x="890" y="648"/>
                  </a:lnTo>
                  <a:lnTo>
                    <a:pt x="874" y="662"/>
                  </a:lnTo>
                  <a:lnTo>
                    <a:pt x="874" y="662"/>
                  </a:lnTo>
                  <a:lnTo>
                    <a:pt x="854" y="682"/>
                  </a:lnTo>
                  <a:lnTo>
                    <a:pt x="854" y="682"/>
                  </a:lnTo>
                  <a:lnTo>
                    <a:pt x="750" y="790"/>
                  </a:lnTo>
                  <a:lnTo>
                    <a:pt x="750" y="790"/>
                  </a:lnTo>
                  <a:lnTo>
                    <a:pt x="646" y="898"/>
                  </a:lnTo>
                  <a:lnTo>
                    <a:pt x="646" y="898"/>
                  </a:lnTo>
                  <a:lnTo>
                    <a:pt x="628" y="920"/>
                  </a:lnTo>
                  <a:lnTo>
                    <a:pt x="628" y="920"/>
                  </a:lnTo>
                  <a:lnTo>
                    <a:pt x="614" y="936"/>
                  </a:lnTo>
                  <a:lnTo>
                    <a:pt x="614" y="936"/>
                  </a:lnTo>
                  <a:lnTo>
                    <a:pt x="608" y="944"/>
                  </a:lnTo>
                  <a:lnTo>
                    <a:pt x="606" y="592"/>
                  </a:lnTo>
                  <a:lnTo>
                    <a:pt x="606" y="592"/>
                  </a:lnTo>
                  <a:lnTo>
                    <a:pt x="612" y="586"/>
                  </a:lnTo>
                  <a:lnTo>
                    <a:pt x="612" y="586"/>
                  </a:lnTo>
                  <a:lnTo>
                    <a:pt x="622" y="576"/>
                  </a:lnTo>
                  <a:lnTo>
                    <a:pt x="622" y="576"/>
                  </a:lnTo>
                  <a:lnTo>
                    <a:pt x="636" y="564"/>
                  </a:lnTo>
                  <a:lnTo>
                    <a:pt x="636" y="564"/>
                  </a:lnTo>
                  <a:lnTo>
                    <a:pt x="702" y="488"/>
                  </a:lnTo>
                  <a:lnTo>
                    <a:pt x="702" y="488"/>
                  </a:lnTo>
                  <a:lnTo>
                    <a:pt x="766" y="412"/>
                  </a:lnTo>
                  <a:lnTo>
                    <a:pt x="766" y="412"/>
                  </a:lnTo>
                  <a:lnTo>
                    <a:pt x="778" y="398"/>
                  </a:lnTo>
                  <a:lnTo>
                    <a:pt x="778" y="398"/>
                  </a:lnTo>
                  <a:lnTo>
                    <a:pt x="786" y="386"/>
                  </a:lnTo>
                  <a:lnTo>
                    <a:pt x="786" y="386"/>
                  </a:lnTo>
                  <a:lnTo>
                    <a:pt x="794" y="374"/>
                  </a:lnTo>
                  <a:lnTo>
                    <a:pt x="794" y="374"/>
                  </a:lnTo>
                  <a:lnTo>
                    <a:pt x="784" y="384"/>
                  </a:lnTo>
                  <a:lnTo>
                    <a:pt x="784" y="384"/>
                  </a:lnTo>
                  <a:lnTo>
                    <a:pt x="774" y="394"/>
                  </a:lnTo>
                  <a:lnTo>
                    <a:pt x="774" y="394"/>
                  </a:lnTo>
                  <a:lnTo>
                    <a:pt x="760" y="406"/>
                  </a:lnTo>
                  <a:lnTo>
                    <a:pt x="760" y="406"/>
                  </a:lnTo>
                  <a:lnTo>
                    <a:pt x="694" y="482"/>
                  </a:lnTo>
                  <a:lnTo>
                    <a:pt x="694" y="482"/>
                  </a:lnTo>
                  <a:lnTo>
                    <a:pt x="630" y="558"/>
                  </a:lnTo>
                  <a:lnTo>
                    <a:pt x="630" y="558"/>
                  </a:lnTo>
                  <a:lnTo>
                    <a:pt x="618" y="572"/>
                  </a:lnTo>
                  <a:lnTo>
                    <a:pt x="618" y="572"/>
                  </a:lnTo>
                  <a:lnTo>
                    <a:pt x="610" y="584"/>
                  </a:lnTo>
                  <a:lnTo>
                    <a:pt x="610" y="584"/>
                  </a:lnTo>
                  <a:lnTo>
                    <a:pt x="606" y="590"/>
                  </a:lnTo>
                  <a:lnTo>
                    <a:pt x="602" y="0"/>
                  </a:lnTo>
                  <a:lnTo>
                    <a:pt x="600" y="590"/>
                  </a:lnTo>
                  <a:lnTo>
                    <a:pt x="600" y="590"/>
                  </a:lnTo>
                  <a:lnTo>
                    <a:pt x="596" y="584"/>
                  </a:lnTo>
                  <a:lnTo>
                    <a:pt x="596" y="584"/>
                  </a:lnTo>
                  <a:lnTo>
                    <a:pt x="588" y="572"/>
                  </a:lnTo>
                  <a:lnTo>
                    <a:pt x="588" y="572"/>
                  </a:lnTo>
                  <a:lnTo>
                    <a:pt x="576" y="558"/>
                  </a:lnTo>
                  <a:lnTo>
                    <a:pt x="576" y="558"/>
                  </a:lnTo>
                  <a:lnTo>
                    <a:pt x="510" y="482"/>
                  </a:lnTo>
                  <a:lnTo>
                    <a:pt x="510" y="482"/>
                  </a:lnTo>
                  <a:lnTo>
                    <a:pt x="444" y="406"/>
                  </a:lnTo>
                  <a:lnTo>
                    <a:pt x="444" y="406"/>
                  </a:lnTo>
                  <a:lnTo>
                    <a:pt x="432" y="394"/>
                  </a:lnTo>
                  <a:lnTo>
                    <a:pt x="432" y="394"/>
                  </a:lnTo>
                  <a:lnTo>
                    <a:pt x="422" y="384"/>
                  </a:lnTo>
                  <a:lnTo>
                    <a:pt x="422" y="384"/>
                  </a:lnTo>
                  <a:lnTo>
                    <a:pt x="412" y="374"/>
                  </a:lnTo>
                  <a:lnTo>
                    <a:pt x="412" y="374"/>
                  </a:lnTo>
                  <a:lnTo>
                    <a:pt x="418" y="386"/>
                  </a:lnTo>
                  <a:lnTo>
                    <a:pt x="418" y="386"/>
                  </a:lnTo>
                  <a:lnTo>
                    <a:pt x="428" y="398"/>
                  </a:lnTo>
                  <a:lnTo>
                    <a:pt x="428" y="398"/>
                  </a:lnTo>
                  <a:lnTo>
                    <a:pt x="438" y="412"/>
                  </a:lnTo>
                  <a:lnTo>
                    <a:pt x="438" y="412"/>
                  </a:lnTo>
                  <a:lnTo>
                    <a:pt x="504" y="488"/>
                  </a:lnTo>
                  <a:lnTo>
                    <a:pt x="504" y="488"/>
                  </a:lnTo>
                  <a:lnTo>
                    <a:pt x="570" y="564"/>
                  </a:lnTo>
                  <a:lnTo>
                    <a:pt x="570" y="564"/>
                  </a:lnTo>
                  <a:lnTo>
                    <a:pt x="582" y="576"/>
                  </a:lnTo>
                  <a:lnTo>
                    <a:pt x="582" y="576"/>
                  </a:lnTo>
                  <a:lnTo>
                    <a:pt x="594" y="586"/>
                  </a:lnTo>
                  <a:lnTo>
                    <a:pt x="594" y="586"/>
                  </a:lnTo>
                  <a:lnTo>
                    <a:pt x="600" y="592"/>
                  </a:lnTo>
                  <a:lnTo>
                    <a:pt x="598" y="944"/>
                  </a:lnTo>
                  <a:lnTo>
                    <a:pt x="598" y="944"/>
                  </a:lnTo>
                  <a:lnTo>
                    <a:pt x="590" y="936"/>
                  </a:lnTo>
                  <a:lnTo>
                    <a:pt x="590" y="936"/>
                  </a:lnTo>
                  <a:lnTo>
                    <a:pt x="578" y="920"/>
                  </a:lnTo>
                  <a:lnTo>
                    <a:pt x="578" y="920"/>
                  </a:lnTo>
                  <a:lnTo>
                    <a:pt x="558" y="898"/>
                  </a:lnTo>
                  <a:lnTo>
                    <a:pt x="558" y="898"/>
                  </a:lnTo>
                  <a:lnTo>
                    <a:pt x="456" y="790"/>
                  </a:lnTo>
                  <a:lnTo>
                    <a:pt x="456" y="790"/>
                  </a:lnTo>
                  <a:lnTo>
                    <a:pt x="352" y="682"/>
                  </a:lnTo>
                  <a:lnTo>
                    <a:pt x="352" y="682"/>
                  </a:lnTo>
                  <a:lnTo>
                    <a:pt x="332" y="662"/>
                  </a:lnTo>
                  <a:lnTo>
                    <a:pt x="332" y="662"/>
                  </a:lnTo>
                  <a:lnTo>
                    <a:pt x="316" y="648"/>
                  </a:lnTo>
                  <a:lnTo>
                    <a:pt x="316" y="648"/>
                  </a:lnTo>
                  <a:lnTo>
                    <a:pt x="302" y="634"/>
                  </a:lnTo>
                  <a:lnTo>
                    <a:pt x="302" y="634"/>
                  </a:lnTo>
                  <a:lnTo>
                    <a:pt x="314" y="650"/>
                  </a:lnTo>
                  <a:lnTo>
                    <a:pt x="314" y="650"/>
                  </a:lnTo>
                  <a:lnTo>
                    <a:pt x="326" y="666"/>
                  </a:lnTo>
                  <a:lnTo>
                    <a:pt x="326" y="666"/>
                  </a:lnTo>
                  <a:lnTo>
                    <a:pt x="346" y="688"/>
                  </a:lnTo>
                  <a:lnTo>
                    <a:pt x="346" y="688"/>
                  </a:lnTo>
                  <a:lnTo>
                    <a:pt x="448" y="796"/>
                  </a:lnTo>
                  <a:lnTo>
                    <a:pt x="448" y="796"/>
                  </a:lnTo>
                  <a:lnTo>
                    <a:pt x="552" y="904"/>
                  </a:lnTo>
                  <a:lnTo>
                    <a:pt x="552" y="904"/>
                  </a:lnTo>
                  <a:lnTo>
                    <a:pt x="572" y="924"/>
                  </a:lnTo>
                  <a:lnTo>
                    <a:pt x="572" y="924"/>
                  </a:lnTo>
                  <a:lnTo>
                    <a:pt x="588" y="938"/>
                  </a:lnTo>
                  <a:lnTo>
                    <a:pt x="588" y="938"/>
                  </a:lnTo>
                  <a:lnTo>
                    <a:pt x="598" y="946"/>
                  </a:lnTo>
                  <a:lnTo>
                    <a:pt x="596" y="1300"/>
                  </a:lnTo>
                  <a:lnTo>
                    <a:pt x="596" y="1300"/>
                  </a:lnTo>
                  <a:lnTo>
                    <a:pt x="586" y="1290"/>
                  </a:lnTo>
                  <a:lnTo>
                    <a:pt x="586" y="1290"/>
                  </a:lnTo>
                  <a:lnTo>
                    <a:pt x="566" y="1270"/>
                  </a:lnTo>
                  <a:lnTo>
                    <a:pt x="566" y="1270"/>
                  </a:lnTo>
                  <a:lnTo>
                    <a:pt x="542" y="1244"/>
                  </a:lnTo>
                  <a:lnTo>
                    <a:pt x="542" y="1244"/>
                  </a:lnTo>
                  <a:lnTo>
                    <a:pt x="400" y="1114"/>
                  </a:lnTo>
                  <a:lnTo>
                    <a:pt x="400" y="1114"/>
                  </a:lnTo>
                  <a:lnTo>
                    <a:pt x="258" y="982"/>
                  </a:lnTo>
                  <a:lnTo>
                    <a:pt x="258" y="982"/>
                  </a:lnTo>
                  <a:lnTo>
                    <a:pt x="230" y="958"/>
                  </a:lnTo>
                  <a:lnTo>
                    <a:pt x="230" y="958"/>
                  </a:lnTo>
                  <a:lnTo>
                    <a:pt x="210" y="940"/>
                  </a:lnTo>
                  <a:lnTo>
                    <a:pt x="210" y="940"/>
                  </a:lnTo>
                  <a:lnTo>
                    <a:pt x="190" y="926"/>
                  </a:lnTo>
                  <a:lnTo>
                    <a:pt x="190" y="926"/>
                  </a:lnTo>
                  <a:lnTo>
                    <a:pt x="208" y="944"/>
                  </a:lnTo>
                  <a:lnTo>
                    <a:pt x="208" y="944"/>
                  </a:lnTo>
                  <a:lnTo>
                    <a:pt x="226" y="964"/>
                  </a:lnTo>
                  <a:lnTo>
                    <a:pt x="226" y="964"/>
                  </a:lnTo>
                  <a:lnTo>
                    <a:pt x="252" y="988"/>
                  </a:lnTo>
                  <a:lnTo>
                    <a:pt x="252" y="988"/>
                  </a:lnTo>
                  <a:lnTo>
                    <a:pt x="394" y="1120"/>
                  </a:lnTo>
                  <a:lnTo>
                    <a:pt x="394" y="1120"/>
                  </a:lnTo>
                  <a:lnTo>
                    <a:pt x="536" y="1252"/>
                  </a:lnTo>
                  <a:lnTo>
                    <a:pt x="536" y="1252"/>
                  </a:lnTo>
                  <a:lnTo>
                    <a:pt x="562" y="1274"/>
                  </a:lnTo>
                  <a:lnTo>
                    <a:pt x="562" y="1274"/>
                  </a:lnTo>
                  <a:lnTo>
                    <a:pt x="584" y="1292"/>
                  </a:lnTo>
                  <a:lnTo>
                    <a:pt x="584" y="1292"/>
                  </a:lnTo>
                  <a:lnTo>
                    <a:pt x="596" y="1302"/>
                  </a:lnTo>
                  <a:lnTo>
                    <a:pt x="594" y="1656"/>
                  </a:lnTo>
                  <a:lnTo>
                    <a:pt x="594" y="1656"/>
                  </a:lnTo>
                  <a:lnTo>
                    <a:pt x="582" y="1644"/>
                  </a:lnTo>
                  <a:lnTo>
                    <a:pt x="582" y="1644"/>
                  </a:lnTo>
                  <a:lnTo>
                    <a:pt x="558" y="1622"/>
                  </a:lnTo>
                  <a:lnTo>
                    <a:pt x="558" y="1622"/>
                  </a:lnTo>
                  <a:lnTo>
                    <a:pt x="526" y="1592"/>
                  </a:lnTo>
                  <a:lnTo>
                    <a:pt x="526" y="1592"/>
                  </a:lnTo>
                  <a:lnTo>
                    <a:pt x="352" y="1442"/>
                  </a:lnTo>
                  <a:lnTo>
                    <a:pt x="352" y="1442"/>
                  </a:lnTo>
                  <a:lnTo>
                    <a:pt x="176" y="1292"/>
                  </a:lnTo>
                  <a:lnTo>
                    <a:pt x="176" y="1292"/>
                  </a:lnTo>
                  <a:lnTo>
                    <a:pt x="144" y="1266"/>
                  </a:lnTo>
                  <a:lnTo>
                    <a:pt x="144" y="1266"/>
                  </a:lnTo>
                  <a:lnTo>
                    <a:pt x="118" y="1246"/>
                  </a:lnTo>
                  <a:lnTo>
                    <a:pt x="118" y="1246"/>
                  </a:lnTo>
                  <a:lnTo>
                    <a:pt x="94" y="1228"/>
                  </a:lnTo>
                  <a:lnTo>
                    <a:pt x="94" y="1228"/>
                  </a:lnTo>
                  <a:lnTo>
                    <a:pt x="114" y="1248"/>
                  </a:lnTo>
                  <a:lnTo>
                    <a:pt x="114" y="1248"/>
                  </a:lnTo>
                  <a:lnTo>
                    <a:pt x="138" y="1270"/>
                  </a:lnTo>
                  <a:lnTo>
                    <a:pt x="138" y="1270"/>
                  </a:lnTo>
                  <a:lnTo>
                    <a:pt x="170" y="1300"/>
                  </a:lnTo>
                  <a:lnTo>
                    <a:pt x="170" y="1300"/>
                  </a:lnTo>
                  <a:lnTo>
                    <a:pt x="346" y="1450"/>
                  </a:lnTo>
                  <a:lnTo>
                    <a:pt x="346" y="1450"/>
                  </a:lnTo>
                  <a:lnTo>
                    <a:pt x="520" y="1600"/>
                  </a:lnTo>
                  <a:lnTo>
                    <a:pt x="520" y="1600"/>
                  </a:lnTo>
                  <a:lnTo>
                    <a:pt x="554" y="1626"/>
                  </a:lnTo>
                  <a:lnTo>
                    <a:pt x="554" y="1626"/>
                  </a:lnTo>
                  <a:lnTo>
                    <a:pt x="580" y="1646"/>
                  </a:lnTo>
                  <a:lnTo>
                    <a:pt x="580" y="1646"/>
                  </a:lnTo>
                  <a:lnTo>
                    <a:pt x="594" y="1658"/>
                  </a:lnTo>
                  <a:lnTo>
                    <a:pt x="592" y="1952"/>
                  </a:lnTo>
                  <a:lnTo>
                    <a:pt x="592" y="1952"/>
                  </a:lnTo>
                  <a:lnTo>
                    <a:pt x="578" y="1942"/>
                  </a:lnTo>
                  <a:lnTo>
                    <a:pt x="578" y="1942"/>
                  </a:lnTo>
                  <a:lnTo>
                    <a:pt x="552" y="1918"/>
                  </a:lnTo>
                  <a:lnTo>
                    <a:pt x="552" y="1918"/>
                  </a:lnTo>
                  <a:lnTo>
                    <a:pt x="516" y="1890"/>
                  </a:lnTo>
                  <a:lnTo>
                    <a:pt x="516" y="1890"/>
                  </a:lnTo>
                  <a:lnTo>
                    <a:pt x="316" y="1738"/>
                  </a:lnTo>
                  <a:lnTo>
                    <a:pt x="316" y="1738"/>
                  </a:lnTo>
                  <a:lnTo>
                    <a:pt x="118" y="1588"/>
                  </a:lnTo>
                  <a:lnTo>
                    <a:pt x="118" y="1588"/>
                  </a:lnTo>
                  <a:lnTo>
                    <a:pt x="82" y="1560"/>
                  </a:lnTo>
                  <a:lnTo>
                    <a:pt x="82" y="1560"/>
                  </a:lnTo>
                  <a:lnTo>
                    <a:pt x="52" y="1540"/>
                  </a:lnTo>
                  <a:lnTo>
                    <a:pt x="52" y="1540"/>
                  </a:lnTo>
                  <a:lnTo>
                    <a:pt x="26" y="1524"/>
                  </a:lnTo>
                  <a:lnTo>
                    <a:pt x="26" y="1524"/>
                  </a:lnTo>
                  <a:lnTo>
                    <a:pt x="50" y="1544"/>
                  </a:lnTo>
                  <a:lnTo>
                    <a:pt x="50" y="1544"/>
                  </a:lnTo>
                  <a:lnTo>
                    <a:pt x="78" y="1566"/>
                  </a:lnTo>
                  <a:lnTo>
                    <a:pt x="78" y="1566"/>
                  </a:lnTo>
                  <a:lnTo>
                    <a:pt x="114" y="1594"/>
                  </a:lnTo>
                  <a:lnTo>
                    <a:pt x="114" y="1594"/>
                  </a:lnTo>
                  <a:lnTo>
                    <a:pt x="312" y="1746"/>
                  </a:lnTo>
                  <a:lnTo>
                    <a:pt x="312" y="1746"/>
                  </a:lnTo>
                  <a:lnTo>
                    <a:pt x="510" y="1896"/>
                  </a:lnTo>
                  <a:lnTo>
                    <a:pt x="510" y="1896"/>
                  </a:lnTo>
                  <a:lnTo>
                    <a:pt x="548" y="1924"/>
                  </a:lnTo>
                  <a:lnTo>
                    <a:pt x="548" y="1924"/>
                  </a:lnTo>
                  <a:lnTo>
                    <a:pt x="576" y="1944"/>
                  </a:lnTo>
                  <a:lnTo>
                    <a:pt x="576" y="1944"/>
                  </a:lnTo>
                  <a:lnTo>
                    <a:pt x="592" y="1954"/>
                  </a:lnTo>
                  <a:lnTo>
                    <a:pt x="590" y="2214"/>
                  </a:lnTo>
                  <a:lnTo>
                    <a:pt x="590" y="2214"/>
                  </a:lnTo>
                  <a:lnTo>
                    <a:pt x="578" y="2204"/>
                  </a:lnTo>
                  <a:lnTo>
                    <a:pt x="578" y="2204"/>
                  </a:lnTo>
                  <a:lnTo>
                    <a:pt x="548" y="2182"/>
                  </a:lnTo>
                  <a:lnTo>
                    <a:pt x="548" y="2182"/>
                  </a:lnTo>
                  <a:lnTo>
                    <a:pt x="510" y="2154"/>
                  </a:lnTo>
                  <a:lnTo>
                    <a:pt x="510" y="2154"/>
                  </a:lnTo>
                  <a:lnTo>
                    <a:pt x="304" y="2004"/>
                  </a:lnTo>
                  <a:lnTo>
                    <a:pt x="304" y="2004"/>
                  </a:lnTo>
                  <a:lnTo>
                    <a:pt x="96" y="1856"/>
                  </a:lnTo>
                  <a:lnTo>
                    <a:pt x="96" y="1856"/>
                  </a:lnTo>
                  <a:lnTo>
                    <a:pt x="58" y="1828"/>
                  </a:lnTo>
                  <a:lnTo>
                    <a:pt x="58" y="1828"/>
                  </a:lnTo>
                  <a:lnTo>
                    <a:pt x="26" y="1808"/>
                  </a:lnTo>
                  <a:lnTo>
                    <a:pt x="26" y="1808"/>
                  </a:lnTo>
                  <a:lnTo>
                    <a:pt x="0" y="1792"/>
                  </a:lnTo>
                  <a:lnTo>
                    <a:pt x="0" y="1792"/>
                  </a:lnTo>
                  <a:lnTo>
                    <a:pt x="24" y="1812"/>
                  </a:lnTo>
                  <a:lnTo>
                    <a:pt x="24" y="1812"/>
                  </a:lnTo>
                  <a:lnTo>
                    <a:pt x="54" y="1834"/>
                  </a:lnTo>
                  <a:lnTo>
                    <a:pt x="54" y="1834"/>
                  </a:lnTo>
                  <a:lnTo>
                    <a:pt x="92" y="1862"/>
                  </a:lnTo>
                  <a:lnTo>
                    <a:pt x="92" y="1862"/>
                  </a:lnTo>
                  <a:lnTo>
                    <a:pt x="298" y="2012"/>
                  </a:lnTo>
                  <a:lnTo>
                    <a:pt x="298" y="2012"/>
                  </a:lnTo>
                  <a:lnTo>
                    <a:pt x="506" y="2160"/>
                  </a:lnTo>
                  <a:lnTo>
                    <a:pt x="506" y="2160"/>
                  </a:lnTo>
                  <a:lnTo>
                    <a:pt x="546" y="2186"/>
                  </a:lnTo>
                  <a:lnTo>
                    <a:pt x="546" y="2186"/>
                  </a:lnTo>
                  <a:lnTo>
                    <a:pt x="576" y="2206"/>
                  </a:lnTo>
                  <a:lnTo>
                    <a:pt x="576" y="2206"/>
                  </a:lnTo>
                  <a:lnTo>
                    <a:pt x="590" y="2216"/>
                  </a:lnTo>
                  <a:lnTo>
                    <a:pt x="590" y="2426"/>
                  </a:lnTo>
                  <a:lnTo>
                    <a:pt x="590" y="2426"/>
                  </a:lnTo>
                  <a:lnTo>
                    <a:pt x="578" y="2418"/>
                  </a:lnTo>
                  <a:lnTo>
                    <a:pt x="578" y="2418"/>
                  </a:lnTo>
                  <a:lnTo>
                    <a:pt x="550" y="2396"/>
                  </a:lnTo>
                  <a:lnTo>
                    <a:pt x="550" y="2396"/>
                  </a:lnTo>
                  <a:lnTo>
                    <a:pt x="512" y="2370"/>
                  </a:lnTo>
                  <a:lnTo>
                    <a:pt x="512" y="2370"/>
                  </a:lnTo>
                  <a:lnTo>
                    <a:pt x="310" y="2232"/>
                  </a:lnTo>
                  <a:lnTo>
                    <a:pt x="310" y="2232"/>
                  </a:lnTo>
                  <a:lnTo>
                    <a:pt x="108" y="2094"/>
                  </a:lnTo>
                  <a:lnTo>
                    <a:pt x="108" y="2094"/>
                  </a:lnTo>
                  <a:lnTo>
                    <a:pt x="68" y="2068"/>
                  </a:lnTo>
                  <a:lnTo>
                    <a:pt x="68" y="2068"/>
                  </a:lnTo>
                  <a:lnTo>
                    <a:pt x="38" y="2050"/>
                  </a:lnTo>
                  <a:lnTo>
                    <a:pt x="38" y="2050"/>
                  </a:lnTo>
                  <a:lnTo>
                    <a:pt x="12" y="2034"/>
                  </a:lnTo>
                  <a:lnTo>
                    <a:pt x="12" y="2034"/>
                  </a:lnTo>
                  <a:lnTo>
                    <a:pt x="36" y="2052"/>
                  </a:lnTo>
                  <a:lnTo>
                    <a:pt x="36" y="2052"/>
                  </a:lnTo>
                  <a:lnTo>
                    <a:pt x="66" y="2074"/>
                  </a:lnTo>
                  <a:lnTo>
                    <a:pt x="66" y="2074"/>
                  </a:lnTo>
                  <a:lnTo>
                    <a:pt x="102" y="2100"/>
                  </a:lnTo>
                  <a:lnTo>
                    <a:pt x="102" y="2100"/>
                  </a:lnTo>
                  <a:lnTo>
                    <a:pt x="306" y="2238"/>
                  </a:lnTo>
                  <a:lnTo>
                    <a:pt x="306" y="2238"/>
                  </a:lnTo>
                  <a:lnTo>
                    <a:pt x="508" y="2378"/>
                  </a:lnTo>
                  <a:lnTo>
                    <a:pt x="508" y="2378"/>
                  </a:lnTo>
                  <a:lnTo>
                    <a:pt x="546" y="2402"/>
                  </a:lnTo>
                  <a:lnTo>
                    <a:pt x="546" y="2402"/>
                  </a:lnTo>
                  <a:lnTo>
                    <a:pt x="576" y="2420"/>
                  </a:lnTo>
                  <a:lnTo>
                    <a:pt x="576" y="2420"/>
                  </a:lnTo>
                  <a:lnTo>
                    <a:pt x="590" y="2428"/>
                  </a:lnTo>
                  <a:lnTo>
                    <a:pt x="588" y="2620"/>
                  </a:lnTo>
                  <a:lnTo>
                    <a:pt x="588" y="2620"/>
                  </a:lnTo>
                  <a:lnTo>
                    <a:pt x="580" y="2614"/>
                  </a:lnTo>
                  <a:lnTo>
                    <a:pt x="580" y="2614"/>
                  </a:lnTo>
                  <a:lnTo>
                    <a:pt x="554" y="2594"/>
                  </a:lnTo>
                  <a:lnTo>
                    <a:pt x="554" y="2594"/>
                  </a:lnTo>
                  <a:lnTo>
                    <a:pt x="518" y="2570"/>
                  </a:lnTo>
                  <a:lnTo>
                    <a:pt x="518" y="2570"/>
                  </a:lnTo>
                  <a:lnTo>
                    <a:pt x="328" y="2442"/>
                  </a:lnTo>
                  <a:lnTo>
                    <a:pt x="328" y="2442"/>
                  </a:lnTo>
                  <a:lnTo>
                    <a:pt x="138" y="2316"/>
                  </a:lnTo>
                  <a:lnTo>
                    <a:pt x="138" y="2316"/>
                  </a:lnTo>
                  <a:lnTo>
                    <a:pt x="100" y="2292"/>
                  </a:lnTo>
                  <a:lnTo>
                    <a:pt x="100" y="2292"/>
                  </a:lnTo>
                  <a:lnTo>
                    <a:pt x="72" y="2276"/>
                  </a:lnTo>
                  <a:lnTo>
                    <a:pt x="72" y="2276"/>
                  </a:lnTo>
                  <a:lnTo>
                    <a:pt x="48" y="2260"/>
                  </a:lnTo>
                  <a:lnTo>
                    <a:pt x="48" y="2260"/>
                  </a:lnTo>
                  <a:lnTo>
                    <a:pt x="70" y="2278"/>
                  </a:lnTo>
                  <a:lnTo>
                    <a:pt x="70" y="2278"/>
                  </a:lnTo>
                  <a:lnTo>
                    <a:pt x="98" y="2298"/>
                  </a:lnTo>
                  <a:lnTo>
                    <a:pt x="98" y="2298"/>
                  </a:lnTo>
                  <a:lnTo>
                    <a:pt x="132" y="2322"/>
                  </a:lnTo>
                  <a:lnTo>
                    <a:pt x="132" y="2322"/>
                  </a:lnTo>
                  <a:lnTo>
                    <a:pt x="322" y="2450"/>
                  </a:lnTo>
                  <a:lnTo>
                    <a:pt x="322" y="2450"/>
                  </a:lnTo>
                  <a:lnTo>
                    <a:pt x="514" y="2578"/>
                  </a:lnTo>
                  <a:lnTo>
                    <a:pt x="514" y="2578"/>
                  </a:lnTo>
                  <a:lnTo>
                    <a:pt x="550" y="2600"/>
                  </a:lnTo>
                  <a:lnTo>
                    <a:pt x="550" y="2600"/>
                  </a:lnTo>
                  <a:lnTo>
                    <a:pt x="578" y="2618"/>
                  </a:lnTo>
                  <a:lnTo>
                    <a:pt x="578" y="2618"/>
                  </a:lnTo>
                  <a:lnTo>
                    <a:pt x="588" y="2622"/>
                  </a:lnTo>
                  <a:lnTo>
                    <a:pt x="586" y="2814"/>
                  </a:lnTo>
                  <a:lnTo>
                    <a:pt x="586" y="2814"/>
                  </a:lnTo>
                  <a:lnTo>
                    <a:pt x="582" y="2812"/>
                  </a:lnTo>
                  <a:lnTo>
                    <a:pt x="582" y="2812"/>
                  </a:lnTo>
                  <a:lnTo>
                    <a:pt x="558" y="2792"/>
                  </a:lnTo>
                  <a:lnTo>
                    <a:pt x="558" y="2792"/>
                  </a:lnTo>
                  <a:lnTo>
                    <a:pt x="526" y="2770"/>
                  </a:lnTo>
                  <a:lnTo>
                    <a:pt x="526" y="2770"/>
                  </a:lnTo>
                  <a:lnTo>
                    <a:pt x="350" y="2654"/>
                  </a:lnTo>
                  <a:lnTo>
                    <a:pt x="350" y="2654"/>
                  </a:lnTo>
                  <a:lnTo>
                    <a:pt x="176" y="2536"/>
                  </a:lnTo>
                  <a:lnTo>
                    <a:pt x="176" y="2536"/>
                  </a:lnTo>
                  <a:lnTo>
                    <a:pt x="142" y="2516"/>
                  </a:lnTo>
                  <a:lnTo>
                    <a:pt x="142" y="2516"/>
                  </a:lnTo>
                  <a:lnTo>
                    <a:pt x="116" y="2500"/>
                  </a:lnTo>
                  <a:lnTo>
                    <a:pt x="116" y="2500"/>
                  </a:lnTo>
                  <a:lnTo>
                    <a:pt x="94" y="2486"/>
                  </a:lnTo>
                  <a:lnTo>
                    <a:pt x="94" y="2486"/>
                  </a:lnTo>
                  <a:lnTo>
                    <a:pt x="116" y="2502"/>
                  </a:lnTo>
                  <a:lnTo>
                    <a:pt x="116" y="2502"/>
                  </a:lnTo>
                  <a:lnTo>
                    <a:pt x="140" y="2520"/>
                  </a:lnTo>
                  <a:lnTo>
                    <a:pt x="140" y="2520"/>
                  </a:lnTo>
                  <a:lnTo>
                    <a:pt x="172" y="2544"/>
                  </a:lnTo>
                  <a:lnTo>
                    <a:pt x="172" y="2544"/>
                  </a:lnTo>
                  <a:lnTo>
                    <a:pt x="346" y="2660"/>
                  </a:lnTo>
                  <a:lnTo>
                    <a:pt x="346" y="2660"/>
                  </a:lnTo>
                  <a:lnTo>
                    <a:pt x="520" y="2778"/>
                  </a:lnTo>
                  <a:lnTo>
                    <a:pt x="520" y="2778"/>
                  </a:lnTo>
                  <a:lnTo>
                    <a:pt x="554" y="2798"/>
                  </a:lnTo>
                  <a:lnTo>
                    <a:pt x="554" y="2798"/>
                  </a:lnTo>
                  <a:lnTo>
                    <a:pt x="580" y="2814"/>
                  </a:lnTo>
                  <a:lnTo>
                    <a:pt x="580" y="2814"/>
                  </a:lnTo>
                  <a:lnTo>
                    <a:pt x="586" y="2818"/>
                  </a:lnTo>
                  <a:lnTo>
                    <a:pt x="586" y="2942"/>
                  </a:lnTo>
                  <a:lnTo>
                    <a:pt x="584" y="2940"/>
                  </a:lnTo>
                  <a:lnTo>
                    <a:pt x="584" y="2940"/>
                  </a:lnTo>
                  <a:lnTo>
                    <a:pt x="564" y="2926"/>
                  </a:lnTo>
                  <a:lnTo>
                    <a:pt x="564" y="2926"/>
                  </a:lnTo>
                  <a:lnTo>
                    <a:pt x="538" y="2906"/>
                  </a:lnTo>
                  <a:lnTo>
                    <a:pt x="538" y="2906"/>
                  </a:lnTo>
                  <a:lnTo>
                    <a:pt x="388" y="2808"/>
                  </a:lnTo>
                  <a:lnTo>
                    <a:pt x="388" y="2808"/>
                  </a:lnTo>
                  <a:lnTo>
                    <a:pt x="240" y="2712"/>
                  </a:lnTo>
                  <a:lnTo>
                    <a:pt x="240" y="2712"/>
                  </a:lnTo>
                  <a:lnTo>
                    <a:pt x="212" y="2694"/>
                  </a:lnTo>
                  <a:lnTo>
                    <a:pt x="212" y="2694"/>
                  </a:lnTo>
                  <a:lnTo>
                    <a:pt x="190" y="2682"/>
                  </a:lnTo>
                  <a:lnTo>
                    <a:pt x="190" y="2682"/>
                  </a:lnTo>
                  <a:lnTo>
                    <a:pt x="170" y="2670"/>
                  </a:lnTo>
                  <a:lnTo>
                    <a:pt x="170" y="2670"/>
                  </a:lnTo>
                  <a:lnTo>
                    <a:pt x="188" y="2684"/>
                  </a:lnTo>
                  <a:lnTo>
                    <a:pt x="188" y="2684"/>
                  </a:lnTo>
                  <a:lnTo>
                    <a:pt x="208" y="2700"/>
                  </a:lnTo>
                  <a:lnTo>
                    <a:pt x="208" y="2700"/>
                  </a:lnTo>
                  <a:lnTo>
                    <a:pt x="236" y="2718"/>
                  </a:lnTo>
                  <a:lnTo>
                    <a:pt x="236" y="2718"/>
                  </a:lnTo>
                  <a:lnTo>
                    <a:pt x="384" y="2816"/>
                  </a:lnTo>
                  <a:lnTo>
                    <a:pt x="384" y="2816"/>
                  </a:lnTo>
                  <a:lnTo>
                    <a:pt x="532" y="2914"/>
                  </a:lnTo>
                  <a:lnTo>
                    <a:pt x="532" y="2914"/>
                  </a:lnTo>
                  <a:lnTo>
                    <a:pt x="560" y="2930"/>
                  </a:lnTo>
                  <a:lnTo>
                    <a:pt x="560" y="2930"/>
                  </a:lnTo>
                  <a:lnTo>
                    <a:pt x="584" y="2944"/>
                  </a:lnTo>
                  <a:lnTo>
                    <a:pt x="584" y="2944"/>
                  </a:lnTo>
                  <a:lnTo>
                    <a:pt x="586" y="2946"/>
                  </a:lnTo>
                  <a:lnTo>
                    <a:pt x="586" y="3036"/>
                  </a:lnTo>
                  <a:lnTo>
                    <a:pt x="620" y="3036"/>
                  </a:lnTo>
                  <a:lnTo>
                    <a:pt x="620" y="2946"/>
                  </a:lnTo>
                  <a:lnTo>
                    <a:pt x="620" y="2946"/>
                  </a:lnTo>
                  <a:lnTo>
                    <a:pt x="622" y="2944"/>
                  </a:lnTo>
                  <a:lnTo>
                    <a:pt x="622" y="2944"/>
                  </a:lnTo>
                  <a:lnTo>
                    <a:pt x="644" y="2930"/>
                  </a:lnTo>
                  <a:lnTo>
                    <a:pt x="644" y="2930"/>
                  </a:lnTo>
                  <a:lnTo>
                    <a:pt x="672" y="2914"/>
                  </a:lnTo>
                  <a:lnTo>
                    <a:pt x="672" y="2914"/>
                  </a:lnTo>
                  <a:lnTo>
                    <a:pt x="822" y="2816"/>
                  </a:lnTo>
                  <a:lnTo>
                    <a:pt x="822" y="2816"/>
                  </a:lnTo>
                  <a:lnTo>
                    <a:pt x="970" y="2718"/>
                  </a:lnTo>
                  <a:lnTo>
                    <a:pt x="970" y="2718"/>
                  </a:lnTo>
                  <a:lnTo>
                    <a:pt x="998" y="2700"/>
                  </a:lnTo>
                  <a:lnTo>
                    <a:pt x="998" y="2700"/>
                  </a:lnTo>
                  <a:lnTo>
                    <a:pt x="1018" y="2684"/>
                  </a:lnTo>
                  <a:lnTo>
                    <a:pt x="1018" y="2684"/>
                  </a:lnTo>
                  <a:lnTo>
                    <a:pt x="1036" y="2670"/>
                  </a:lnTo>
                  <a:lnTo>
                    <a:pt x="1036" y="2670"/>
                  </a:lnTo>
                  <a:lnTo>
                    <a:pt x="1016" y="2682"/>
                  </a:lnTo>
                  <a:lnTo>
                    <a:pt x="1016" y="2682"/>
                  </a:lnTo>
                  <a:lnTo>
                    <a:pt x="994" y="2694"/>
                  </a:lnTo>
                  <a:lnTo>
                    <a:pt x="994" y="2694"/>
                  </a:lnTo>
                  <a:lnTo>
                    <a:pt x="966" y="2712"/>
                  </a:lnTo>
                  <a:lnTo>
                    <a:pt x="966" y="2712"/>
                  </a:lnTo>
                  <a:lnTo>
                    <a:pt x="816" y="2808"/>
                  </a:lnTo>
                  <a:lnTo>
                    <a:pt x="816" y="2808"/>
                  </a:lnTo>
                  <a:lnTo>
                    <a:pt x="668" y="2906"/>
                  </a:lnTo>
                  <a:lnTo>
                    <a:pt x="668" y="2906"/>
                  </a:lnTo>
                  <a:lnTo>
                    <a:pt x="640" y="2926"/>
                  </a:lnTo>
                  <a:lnTo>
                    <a:pt x="640" y="2926"/>
                  </a:lnTo>
                  <a:lnTo>
                    <a:pt x="620" y="2940"/>
                  </a:lnTo>
                  <a:lnTo>
                    <a:pt x="620" y="2942"/>
                  </a:lnTo>
                  <a:lnTo>
                    <a:pt x="618" y="2818"/>
                  </a:lnTo>
                  <a:lnTo>
                    <a:pt x="618" y="2818"/>
                  </a:lnTo>
                  <a:lnTo>
                    <a:pt x="626" y="2814"/>
                  </a:lnTo>
                  <a:lnTo>
                    <a:pt x="626" y="2814"/>
                  </a:lnTo>
                  <a:lnTo>
                    <a:pt x="652" y="2798"/>
                  </a:lnTo>
                  <a:lnTo>
                    <a:pt x="652" y="2798"/>
                  </a:lnTo>
                  <a:lnTo>
                    <a:pt x="684" y="2778"/>
                  </a:lnTo>
                  <a:lnTo>
                    <a:pt x="684" y="2778"/>
                  </a:lnTo>
                  <a:lnTo>
                    <a:pt x="860" y="2660"/>
                  </a:lnTo>
                  <a:lnTo>
                    <a:pt x="860" y="2660"/>
                  </a:lnTo>
                  <a:lnTo>
                    <a:pt x="1034" y="2544"/>
                  </a:lnTo>
                  <a:lnTo>
                    <a:pt x="1034" y="2544"/>
                  </a:lnTo>
                  <a:lnTo>
                    <a:pt x="1066" y="2520"/>
                  </a:lnTo>
                  <a:lnTo>
                    <a:pt x="1066" y="2520"/>
                  </a:lnTo>
                  <a:lnTo>
                    <a:pt x="1090" y="2502"/>
                  </a:lnTo>
                  <a:lnTo>
                    <a:pt x="1090" y="2502"/>
                  </a:lnTo>
                  <a:lnTo>
                    <a:pt x="1112" y="2486"/>
                  </a:lnTo>
                  <a:lnTo>
                    <a:pt x="1112" y="2486"/>
                  </a:lnTo>
                  <a:lnTo>
                    <a:pt x="1088" y="2500"/>
                  </a:lnTo>
                  <a:lnTo>
                    <a:pt x="1088" y="2500"/>
                  </a:lnTo>
                  <a:lnTo>
                    <a:pt x="1062" y="2516"/>
                  </a:lnTo>
                  <a:lnTo>
                    <a:pt x="1062" y="2516"/>
                  </a:lnTo>
                  <a:lnTo>
                    <a:pt x="1030" y="2536"/>
                  </a:lnTo>
                  <a:lnTo>
                    <a:pt x="1030" y="2536"/>
                  </a:lnTo>
                  <a:lnTo>
                    <a:pt x="854" y="2654"/>
                  </a:lnTo>
                  <a:lnTo>
                    <a:pt x="854" y="2654"/>
                  </a:lnTo>
                  <a:lnTo>
                    <a:pt x="680" y="2770"/>
                  </a:lnTo>
                  <a:lnTo>
                    <a:pt x="680" y="2770"/>
                  </a:lnTo>
                  <a:lnTo>
                    <a:pt x="648" y="2792"/>
                  </a:lnTo>
                  <a:lnTo>
                    <a:pt x="648" y="2792"/>
                  </a:lnTo>
                  <a:lnTo>
                    <a:pt x="624" y="2812"/>
                  </a:lnTo>
                  <a:lnTo>
                    <a:pt x="624" y="2812"/>
                  </a:lnTo>
                  <a:lnTo>
                    <a:pt x="618" y="2814"/>
                  </a:lnTo>
                  <a:lnTo>
                    <a:pt x="618" y="2622"/>
                  </a:lnTo>
                  <a:lnTo>
                    <a:pt x="618" y="2622"/>
                  </a:lnTo>
                  <a:lnTo>
                    <a:pt x="628" y="2618"/>
                  </a:lnTo>
                  <a:lnTo>
                    <a:pt x="628" y="2618"/>
                  </a:lnTo>
                  <a:lnTo>
                    <a:pt x="656" y="2600"/>
                  </a:lnTo>
                  <a:lnTo>
                    <a:pt x="656" y="2600"/>
                  </a:lnTo>
                  <a:lnTo>
                    <a:pt x="692" y="2578"/>
                  </a:lnTo>
                  <a:lnTo>
                    <a:pt x="692" y="2578"/>
                  </a:lnTo>
                  <a:lnTo>
                    <a:pt x="882" y="2450"/>
                  </a:lnTo>
                  <a:lnTo>
                    <a:pt x="882" y="2450"/>
                  </a:lnTo>
                  <a:lnTo>
                    <a:pt x="1072" y="2322"/>
                  </a:lnTo>
                  <a:lnTo>
                    <a:pt x="1072" y="2322"/>
                  </a:lnTo>
                  <a:lnTo>
                    <a:pt x="1108" y="2298"/>
                  </a:lnTo>
                  <a:lnTo>
                    <a:pt x="1108" y="2298"/>
                  </a:lnTo>
                  <a:lnTo>
                    <a:pt x="1134" y="2278"/>
                  </a:lnTo>
                  <a:lnTo>
                    <a:pt x="1134" y="2278"/>
                  </a:lnTo>
                  <a:lnTo>
                    <a:pt x="1158" y="2260"/>
                  </a:lnTo>
                  <a:lnTo>
                    <a:pt x="1158" y="2260"/>
                  </a:lnTo>
                  <a:lnTo>
                    <a:pt x="1132" y="2276"/>
                  </a:lnTo>
                  <a:lnTo>
                    <a:pt x="1132" y="2276"/>
                  </a:lnTo>
                  <a:lnTo>
                    <a:pt x="1104" y="2292"/>
                  </a:lnTo>
                  <a:lnTo>
                    <a:pt x="1104" y="2292"/>
                  </a:lnTo>
                  <a:lnTo>
                    <a:pt x="1068" y="2316"/>
                  </a:lnTo>
                  <a:lnTo>
                    <a:pt x="1068" y="2316"/>
                  </a:lnTo>
                  <a:lnTo>
                    <a:pt x="878" y="2442"/>
                  </a:lnTo>
                  <a:lnTo>
                    <a:pt x="878" y="2442"/>
                  </a:lnTo>
                  <a:lnTo>
                    <a:pt x="686" y="2570"/>
                  </a:lnTo>
                  <a:lnTo>
                    <a:pt x="686" y="2570"/>
                  </a:lnTo>
                  <a:lnTo>
                    <a:pt x="652" y="2594"/>
                  </a:lnTo>
                  <a:lnTo>
                    <a:pt x="652" y="2594"/>
                  </a:lnTo>
                  <a:lnTo>
                    <a:pt x="626" y="2614"/>
                  </a:lnTo>
                  <a:lnTo>
                    <a:pt x="626" y="2614"/>
                  </a:lnTo>
                  <a:lnTo>
                    <a:pt x="618" y="2620"/>
                  </a:lnTo>
                  <a:lnTo>
                    <a:pt x="616" y="2428"/>
                  </a:lnTo>
                  <a:lnTo>
                    <a:pt x="616" y="2428"/>
                  </a:lnTo>
                  <a:lnTo>
                    <a:pt x="628" y="2420"/>
                  </a:lnTo>
                  <a:lnTo>
                    <a:pt x="628" y="2420"/>
                  </a:lnTo>
                  <a:lnTo>
                    <a:pt x="658" y="2402"/>
                  </a:lnTo>
                  <a:lnTo>
                    <a:pt x="658" y="2402"/>
                  </a:lnTo>
                  <a:lnTo>
                    <a:pt x="698" y="2378"/>
                  </a:lnTo>
                  <a:lnTo>
                    <a:pt x="698" y="2378"/>
                  </a:lnTo>
                  <a:lnTo>
                    <a:pt x="900" y="2238"/>
                  </a:lnTo>
                  <a:lnTo>
                    <a:pt x="900" y="2238"/>
                  </a:lnTo>
                  <a:lnTo>
                    <a:pt x="1102" y="2100"/>
                  </a:lnTo>
                  <a:lnTo>
                    <a:pt x="1102" y="2100"/>
                  </a:lnTo>
                  <a:lnTo>
                    <a:pt x="1140" y="2074"/>
                  </a:lnTo>
                  <a:lnTo>
                    <a:pt x="1140" y="2074"/>
                  </a:lnTo>
                  <a:lnTo>
                    <a:pt x="1168" y="2052"/>
                  </a:lnTo>
                  <a:lnTo>
                    <a:pt x="1168" y="2052"/>
                  </a:lnTo>
                  <a:lnTo>
                    <a:pt x="1192" y="2034"/>
                  </a:lnTo>
                  <a:lnTo>
                    <a:pt x="1192" y="2034"/>
                  </a:lnTo>
                  <a:lnTo>
                    <a:pt x="1166" y="2050"/>
                  </a:lnTo>
                  <a:lnTo>
                    <a:pt x="1166" y="2050"/>
                  </a:lnTo>
                  <a:lnTo>
                    <a:pt x="1136" y="2068"/>
                  </a:lnTo>
                  <a:lnTo>
                    <a:pt x="1136" y="2068"/>
                  </a:lnTo>
                  <a:close/>
                </a:path>
              </a:pathLst>
            </a:custGeom>
            <a:gradFill>
              <a:gsLst>
                <a:gs pos="0">
                  <a:schemeClr val="accent4">
                    <a:alpha val="0"/>
                  </a:schemeClr>
                </a:gs>
                <a:gs pos="71000">
                  <a:schemeClr val="accent4">
                    <a:lumMod val="50000"/>
                  </a:schemeClr>
                </a:gs>
              </a:gsLst>
              <a:lin ang="8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348" name="그룹 222"/>
          <p:cNvGrpSpPr/>
          <p:nvPr userDrawn="1"/>
        </p:nvGrpSpPr>
        <p:grpSpPr>
          <a:xfrm>
            <a:off x="1371836" y="946116"/>
            <a:ext cx="1960576" cy="5048878"/>
            <a:chOff x="3403584" y="946116"/>
            <a:chExt cx="1960576" cy="5048878"/>
          </a:xfrm>
        </p:grpSpPr>
        <p:sp>
          <p:nvSpPr>
            <p:cNvPr id="349" name="Freeform 114"/>
            <p:cNvSpPr>
              <a:spLocks/>
            </p:cNvSpPr>
            <p:nvPr/>
          </p:nvSpPr>
          <p:spPr bwMode="auto">
            <a:xfrm>
              <a:off x="4335670" y="5547319"/>
              <a:ext cx="120650" cy="447675"/>
            </a:xfrm>
            <a:custGeom>
              <a:avLst/>
              <a:gdLst/>
              <a:ahLst/>
              <a:cxnLst>
                <a:cxn ang="0">
                  <a:pos x="76" y="256"/>
                </a:cxn>
                <a:cxn ang="0">
                  <a:pos x="76" y="256"/>
                </a:cxn>
                <a:cxn ang="0">
                  <a:pos x="74" y="262"/>
                </a:cxn>
                <a:cxn ang="0">
                  <a:pos x="72" y="266"/>
                </a:cxn>
                <a:cxn ang="0">
                  <a:pos x="62" y="274"/>
                </a:cxn>
                <a:cxn ang="0">
                  <a:pos x="50" y="280"/>
                </a:cxn>
                <a:cxn ang="0">
                  <a:pos x="38" y="282"/>
                </a:cxn>
                <a:cxn ang="0">
                  <a:pos x="38" y="282"/>
                </a:cxn>
                <a:cxn ang="0">
                  <a:pos x="38" y="282"/>
                </a:cxn>
                <a:cxn ang="0">
                  <a:pos x="26" y="280"/>
                </a:cxn>
                <a:cxn ang="0">
                  <a:pos x="14" y="274"/>
                </a:cxn>
                <a:cxn ang="0">
                  <a:pos x="4" y="266"/>
                </a:cxn>
                <a:cxn ang="0">
                  <a:pos x="2" y="262"/>
                </a:cxn>
                <a:cxn ang="0">
                  <a:pos x="0" y="256"/>
                </a:cxn>
                <a:cxn ang="0">
                  <a:pos x="12" y="26"/>
                </a:cxn>
                <a:cxn ang="0">
                  <a:pos x="12" y="26"/>
                </a:cxn>
                <a:cxn ang="0">
                  <a:pos x="14" y="16"/>
                </a:cxn>
                <a:cxn ang="0">
                  <a:pos x="20" y="8"/>
                </a:cxn>
                <a:cxn ang="0">
                  <a:pos x="28" y="2"/>
                </a:cxn>
                <a:cxn ang="0">
                  <a:pos x="38" y="0"/>
                </a:cxn>
                <a:cxn ang="0">
                  <a:pos x="38" y="0"/>
                </a:cxn>
                <a:cxn ang="0">
                  <a:pos x="38" y="0"/>
                </a:cxn>
                <a:cxn ang="0">
                  <a:pos x="48" y="2"/>
                </a:cxn>
                <a:cxn ang="0">
                  <a:pos x="56" y="8"/>
                </a:cxn>
                <a:cxn ang="0">
                  <a:pos x="62" y="16"/>
                </a:cxn>
                <a:cxn ang="0">
                  <a:pos x="64" y="26"/>
                </a:cxn>
                <a:cxn ang="0">
                  <a:pos x="76" y="256"/>
                </a:cxn>
              </a:cxnLst>
              <a:rect l="0" t="0" r="r" b="b"/>
              <a:pathLst>
                <a:path w="76" h="282">
                  <a:moveTo>
                    <a:pt x="76" y="256"/>
                  </a:moveTo>
                  <a:lnTo>
                    <a:pt x="76" y="256"/>
                  </a:lnTo>
                  <a:lnTo>
                    <a:pt x="74" y="262"/>
                  </a:lnTo>
                  <a:lnTo>
                    <a:pt x="72" y="266"/>
                  </a:lnTo>
                  <a:lnTo>
                    <a:pt x="62" y="274"/>
                  </a:lnTo>
                  <a:lnTo>
                    <a:pt x="50" y="280"/>
                  </a:lnTo>
                  <a:lnTo>
                    <a:pt x="38" y="282"/>
                  </a:lnTo>
                  <a:lnTo>
                    <a:pt x="38" y="282"/>
                  </a:lnTo>
                  <a:lnTo>
                    <a:pt x="38" y="282"/>
                  </a:lnTo>
                  <a:lnTo>
                    <a:pt x="26" y="280"/>
                  </a:lnTo>
                  <a:lnTo>
                    <a:pt x="14" y="274"/>
                  </a:lnTo>
                  <a:lnTo>
                    <a:pt x="4" y="266"/>
                  </a:lnTo>
                  <a:lnTo>
                    <a:pt x="2" y="262"/>
                  </a:lnTo>
                  <a:lnTo>
                    <a:pt x="0" y="256"/>
                  </a:lnTo>
                  <a:lnTo>
                    <a:pt x="12" y="26"/>
                  </a:lnTo>
                  <a:lnTo>
                    <a:pt x="12" y="26"/>
                  </a:lnTo>
                  <a:lnTo>
                    <a:pt x="14" y="16"/>
                  </a:lnTo>
                  <a:lnTo>
                    <a:pt x="20" y="8"/>
                  </a:lnTo>
                  <a:lnTo>
                    <a:pt x="28" y="2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48" y="2"/>
                  </a:lnTo>
                  <a:lnTo>
                    <a:pt x="56" y="8"/>
                  </a:lnTo>
                  <a:lnTo>
                    <a:pt x="62" y="16"/>
                  </a:lnTo>
                  <a:lnTo>
                    <a:pt x="64" y="26"/>
                  </a:lnTo>
                  <a:lnTo>
                    <a:pt x="76" y="256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50" name="Freeform 5"/>
            <p:cNvSpPr>
              <a:spLocks/>
            </p:cNvSpPr>
            <p:nvPr/>
          </p:nvSpPr>
          <p:spPr bwMode="auto">
            <a:xfrm>
              <a:off x="3403584" y="946116"/>
              <a:ext cx="1952625" cy="4908550"/>
            </a:xfrm>
            <a:custGeom>
              <a:avLst/>
              <a:gdLst/>
              <a:ahLst/>
              <a:cxnLst>
                <a:cxn ang="0">
                  <a:pos x="1210" y="1936"/>
                </a:cxn>
                <a:cxn ang="0">
                  <a:pos x="1216" y="2100"/>
                </a:cxn>
                <a:cxn ang="0">
                  <a:pos x="1184" y="2200"/>
                </a:cxn>
                <a:cxn ang="0">
                  <a:pos x="1180" y="2332"/>
                </a:cxn>
                <a:cxn ang="0">
                  <a:pos x="1132" y="2442"/>
                </a:cxn>
                <a:cxn ang="0">
                  <a:pos x="1108" y="2554"/>
                </a:cxn>
                <a:cxn ang="0">
                  <a:pos x="1058" y="2658"/>
                </a:cxn>
                <a:cxn ang="0">
                  <a:pos x="1018" y="2740"/>
                </a:cxn>
                <a:cxn ang="0">
                  <a:pos x="964" y="2844"/>
                </a:cxn>
                <a:cxn ang="0">
                  <a:pos x="910" y="2888"/>
                </a:cxn>
                <a:cxn ang="0">
                  <a:pos x="852" y="2994"/>
                </a:cxn>
                <a:cxn ang="0">
                  <a:pos x="790" y="2992"/>
                </a:cxn>
                <a:cxn ang="0">
                  <a:pos x="738" y="3066"/>
                </a:cxn>
                <a:cxn ang="0">
                  <a:pos x="674" y="3040"/>
                </a:cxn>
                <a:cxn ang="0">
                  <a:pos x="614" y="3092"/>
                </a:cxn>
                <a:cxn ang="0">
                  <a:pos x="546" y="3038"/>
                </a:cxn>
                <a:cxn ang="0">
                  <a:pos x="492" y="3066"/>
                </a:cxn>
                <a:cxn ang="0">
                  <a:pos x="424" y="2984"/>
                </a:cxn>
                <a:cxn ang="0">
                  <a:pos x="368" y="2962"/>
                </a:cxn>
                <a:cxn ang="0">
                  <a:pos x="304" y="2880"/>
                </a:cxn>
                <a:cxn ang="0">
                  <a:pos x="258" y="2816"/>
                </a:cxn>
                <a:cxn ang="0">
                  <a:pos x="198" y="2732"/>
                </a:cxn>
                <a:cxn ang="0">
                  <a:pos x="164" y="2630"/>
                </a:cxn>
                <a:cxn ang="0">
                  <a:pos x="106" y="2542"/>
                </a:cxn>
                <a:cxn ang="0">
                  <a:pos x="90" y="2414"/>
                </a:cxn>
                <a:cxn ang="0">
                  <a:pos x="48" y="2332"/>
                </a:cxn>
                <a:cxn ang="0">
                  <a:pos x="40" y="2172"/>
                </a:cxn>
                <a:cxn ang="0">
                  <a:pos x="18" y="2064"/>
                </a:cxn>
                <a:cxn ang="0">
                  <a:pos x="14" y="1908"/>
                </a:cxn>
                <a:cxn ang="0">
                  <a:pos x="16" y="1784"/>
                </a:cxn>
                <a:cxn ang="0">
                  <a:pos x="28" y="1614"/>
                </a:cxn>
                <a:cxn ang="0">
                  <a:pos x="64" y="1472"/>
                </a:cxn>
                <a:cxn ang="0">
                  <a:pos x="96" y="1278"/>
                </a:cxn>
                <a:cxn ang="0">
                  <a:pos x="156" y="1136"/>
                </a:cxn>
                <a:cxn ang="0">
                  <a:pos x="194" y="970"/>
                </a:cxn>
                <a:cxn ang="0">
                  <a:pos x="274" y="802"/>
                </a:cxn>
                <a:cxn ang="0">
                  <a:pos x="326" y="650"/>
                </a:cxn>
                <a:cxn ang="0">
                  <a:pos x="398" y="494"/>
                </a:cxn>
                <a:cxn ang="0">
                  <a:pos x="450" y="378"/>
                </a:cxn>
                <a:cxn ang="0">
                  <a:pos x="510" y="234"/>
                </a:cxn>
                <a:cxn ang="0">
                  <a:pos x="550" y="172"/>
                </a:cxn>
                <a:cxn ang="0">
                  <a:pos x="588" y="52"/>
                </a:cxn>
                <a:cxn ang="0">
                  <a:pos x="608" y="60"/>
                </a:cxn>
                <a:cxn ang="0">
                  <a:pos x="616" y="38"/>
                </a:cxn>
                <a:cxn ang="0">
                  <a:pos x="634" y="60"/>
                </a:cxn>
                <a:cxn ang="0">
                  <a:pos x="662" y="136"/>
                </a:cxn>
                <a:cxn ang="0">
                  <a:pos x="710" y="196"/>
                </a:cxn>
                <a:cxn ang="0">
                  <a:pos x="752" y="332"/>
                </a:cxn>
                <a:cxn ang="0">
                  <a:pos x="810" y="408"/>
                </a:cxn>
                <a:cxn ang="0">
                  <a:pos x="872" y="598"/>
                </a:cxn>
                <a:cxn ang="0">
                  <a:pos x="932" y="720"/>
                </a:cxn>
                <a:cxn ang="0">
                  <a:pos x="1000" y="910"/>
                </a:cxn>
                <a:cxn ang="0">
                  <a:pos x="1052" y="1056"/>
                </a:cxn>
                <a:cxn ang="0">
                  <a:pos x="1116" y="1246"/>
                </a:cxn>
                <a:cxn ang="0">
                  <a:pos x="1148" y="1396"/>
                </a:cxn>
                <a:cxn ang="0">
                  <a:pos x="1202" y="1580"/>
                </a:cxn>
                <a:cxn ang="0">
                  <a:pos x="1204" y="1716"/>
                </a:cxn>
              </a:cxnLst>
              <a:rect l="0" t="0" r="r" b="b"/>
              <a:pathLst>
                <a:path w="1230" h="3092">
                  <a:moveTo>
                    <a:pt x="1230" y="1854"/>
                  </a:moveTo>
                  <a:lnTo>
                    <a:pt x="1230" y="1854"/>
                  </a:lnTo>
                  <a:lnTo>
                    <a:pt x="1222" y="1880"/>
                  </a:lnTo>
                  <a:lnTo>
                    <a:pt x="1214" y="1908"/>
                  </a:lnTo>
                  <a:lnTo>
                    <a:pt x="1210" y="1936"/>
                  </a:lnTo>
                  <a:lnTo>
                    <a:pt x="1208" y="1966"/>
                  </a:lnTo>
                  <a:lnTo>
                    <a:pt x="1208" y="1998"/>
                  </a:lnTo>
                  <a:lnTo>
                    <a:pt x="1208" y="2030"/>
                  </a:lnTo>
                  <a:lnTo>
                    <a:pt x="1212" y="2064"/>
                  </a:lnTo>
                  <a:lnTo>
                    <a:pt x="1216" y="2100"/>
                  </a:lnTo>
                  <a:lnTo>
                    <a:pt x="1216" y="2100"/>
                  </a:lnTo>
                  <a:lnTo>
                    <a:pt x="1206" y="2122"/>
                  </a:lnTo>
                  <a:lnTo>
                    <a:pt x="1196" y="2146"/>
                  </a:lnTo>
                  <a:lnTo>
                    <a:pt x="1190" y="2172"/>
                  </a:lnTo>
                  <a:lnTo>
                    <a:pt x="1184" y="2200"/>
                  </a:lnTo>
                  <a:lnTo>
                    <a:pt x="1180" y="2228"/>
                  </a:lnTo>
                  <a:lnTo>
                    <a:pt x="1178" y="2262"/>
                  </a:lnTo>
                  <a:lnTo>
                    <a:pt x="1178" y="2296"/>
                  </a:lnTo>
                  <a:lnTo>
                    <a:pt x="1180" y="2332"/>
                  </a:lnTo>
                  <a:lnTo>
                    <a:pt x="1180" y="2332"/>
                  </a:lnTo>
                  <a:lnTo>
                    <a:pt x="1168" y="2348"/>
                  </a:lnTo>
                  <a:lnTo>
                    <a:pt x="1156" y="2368"/>
                  </a:lnTo>
                  <a:lnTo>
                    <a:pt x="1146" y="2390"/>
                  </a:lnTo>
                  <a:lnTo>
                    <a:pt x="1138" y="2414"/>
                  </a:lnTo>
                  <a:lnTo>
                    <a:pt x="1132" y="2442"/>
                  </a:lnTo>
                  <a:lnTo>
                    <a:pt x="1128" y="2472"/>
                  </a:lnTo>
                  <a:lnTo>
                    <a:pt x="1124" y="2506"/>
                  </a:lnTo>
                  <a:lnTo>
                    <a:pt x="1124" y="2542"/>
                  </a:lnTo>
                  <a:lnTo>
                    <a:pt x="1124" y="2542"/>
                  </a:lnTo>
                  <a:lnTo>
                    <a:pt x="1108" y="2554"/>
                  </a:lnTo>
                  <a:lnTo>
                    <a:pt x="1096" y="2568"/>
                  </a:lnTo>
                  <a:lnTo>
                    <a:pt x="1084" y="2584"/>
                  </a:lnTo>
                  <a:lnTo>
                    <a:pt x="1074" y="2606"/>
                  </a:lnTo>
                  <a:lnTo>
                    <a:pt x="1064" y="2630"/>
                  </a:lnTo>
                  <a:lnTo>
                    <a:pt x="1058" y="2658"/>
                  </a:lnTo>
                  <a:lnTo>
                    <a:pt x="1052" y="2690"/>
                  </a:lnTo>
                  <a:lnTo>
                    <a:pt x="1048" y="2726"/>
                  </a:lnTo>
                  <a:lnTo>
                    <a:pt x="1048" y="2726"/>
                  </a:lnTo>
                  <a:lnTo>
                    <a:pt x="1032" y="2732"/>
                  </a:lnTo>
                  <a:lnTo>
                    <a:pt x="1018" y="2740"/>
                  </a:lnTo>
                  <a:lnTo>
                    <a:pt x="1004" y="2752"/>
                  </a:lnTo>
                  <a:lnTo>
                    <a:pt x="992" y="2770"/>
                  </a:lnTo>
                  <a:lnTo>
                    <a:pt x="982" y="2790"/>
                  </a:lnTo>
                  <a:lnTo>
                    <a:pt x="972" y="2816"/>
                  </a:lnTo>
                  <a:lnTo>
                    <a:pt x="964" y="2844"/>
                  </a:lnTo>
                  <a:lnTo>
                    <a:pt x="956" y="2878"/>
                  </a:lnTo>
                  <a:lnTo>
                    <a:pt x="956" y="2878"/>
                  </a:lnTo>
                  <a:lnTo>
                    <a:pt x="940" y="2876"/>
                  </a:lnTo>
                  <a:lnTo>
                    <a:pt x="924" y="2880"/>
                  </a:lnTo>
                  <a:lnTo>
                    <a:pt x="910" y="2888"/>
                  </a:lnTo>
                  <a:lnTo>
                    <a:pt x="896" y="2900"/>
                  </a:lnTo>
                  <a:lnTo>
                    <a:pt x="884" y="2916"/>
                  </a:lnTo>
                  <a:lnTo>
                    <a:pt x="872" y="2938"/>
                  </a:lnTo>
                  <a:lnTo>
                    <a:pt x="862" y="2962"/>
                  </a:lnTo>
                  <a:lnTo>
                    <a:pt x="852" y="2994"/>
                  </a:lnTo>
                  <a:lnTo>
                    <a:pt x="852" y="2994"/>
                  </a:lnTo>
                  <a:lnTo>
                    <a:pt x="836" y="2986"/>
                  </a:lnTo>
                  <a:lnTo>
                    <a:pt x="820" y="2982"/>
                  </a:lnTo>
                  <a:lnTo>
                    <a:pt x="804" y="2984"/>
                  </a:lnTo>
                  <a:lnTo>
                    <a:pt x="790" y="2992"/>
                  </a:lnTo>
                  <a:lnTo>
                    <a:pt x="776" y="3002"/>
                  </a:lnTo>
                  <a:lnTo>
                    <a:pt x="762" y="3020"/>
                  </a:lnTo>
                  <a:lnTo>
                    <a:pt x="750" y="3040"/>
                  </a:lnTo>
                  <a:lnTo>
                    <a:pt x="738" y="3066"/>
                  </a:lnTo>
                  <a:lnTo>
                    <a:pt x="738" y="3066"/>
                  </a:lnTo>
                  <a:lnTo>
                    <a:pt x="722" y="3052"/>
                  </a:lnTo>
                  <a:lnTo>
                    <a:pt x="706" y="3044"/>
                  </a:lnTo>
                  <a:lnTo>
                    <a:pt x="690" y="3038"/>
                  </a:lnTo>
                  <a:lnTo>
                    <a:pt x="682" y="3038"/>
                  </a:lnTo>
                  <a:lnTo>
                    <a:pt x="674" y="3040"/>
                  </a:lnTo>
                  <a:lnTo>
                    <a:pt x="660" y="3046"/>
                  </a:lnTo>
                  <a:lnTo>
                    <a:pt x="644" y="3056"/>
                  </a:lnTo>
                  <a:lnTo>
                    <a:pt x="630" y="3072"/>
                  </a:lnTo>
                  <a:lnTo>
                    <a:pt x="614" y="3092"/>
                  </a:lnTo>
                  <a:lnTo>
                    <a:pt x="614" y="3092"/>
                  </a:lnTo>
                  <a:lnTo>
                    <a:pt x="600" y="3072"/>
                  </a:lnTo>
                  <a:lnTo>
                    <a:pt x="584" y="3056"/>
                  </a:lnTo>
                  <a:lnTo>
                    <a:pt x="570" y="3046"/>
                  </a:lnTo>
                  <a:lnTo>
                    <a:pt x="554" y="3040"/>
                  </a:lnTo>
                  <a:lnTo>
                    <a:pt x="546" y="3038"/>
                  </a:lnTo>
                  <a:lnTo>
                    <a:pt x="540" y="3038"/>
                  </a:lnTo>
                  <a:lnTo>
                    <a:pt x="524" y="3044"/>
                  </a:lnTo>
                  <a:lnTo>
                    <a:pt x="508" y="3052"/>
                  </a:lnTo>
                  <a:lnTo>
                    <a:pt x="492" y="3066"/>
                  </a:lnTo>
                  <a:lnTo>
                    <a:pt x="492" y="3066"/>
                  </a:lnTo>
                  <a:lnTo>
                    <a:pt x="480" y="3040"/>
                  </a:lnTo>
                  <a:lnTo>
                    <a:pt x="466" y="3020"/>
                  </a:lnTo>
                  <a:lnTo>
                    <a:pt x="452" y="3002"/>
                  </a:lnTo>
                  <a:lnTo>
                    <a:pt x="438" y="2992"/>
                  </a:lnTo>
                  <a:lnTo>
                    <a:pt x="424" y="2984"/>
                  </a:lnTo>
                  <a:lnTo>
                    <a:pt x="410" y="2982"/>
                  </a:lnTo>
                  <a:lnTo>
                    <a:pt x="394" y="2986"/>
                  </a:lnTo>
                  <a:lnTo>
                    <a:pt x="378" y="2994"/>
                  </a:lnTo>
                  <a:lnTo>
                    <a:pt x="378" y="2994"/>
                  </a:lnTo>
                  <a:lnTo>
                    <a:pt x="368" y="2962"/>
                  </a:lnTo>
                  <a:lnTo>
                    <a:pt x="356" y="2938"/>
                  </a:lnTo>
                  <a:lnTo>
                    <a:pt x="344" y="2916"/>
                  </a:lnTo>
                  <a:lnTo>
                    <a:pt x="332" y="2900"/>
                  </a:lnTo>
                  <a:lnTo>
                    <a:pt x="318" y="2888"/>
                  </a:lnTo>
                  <a:lnTo>
                    <a:pt x="304" y="2880"/>
                  </a:lnTo>
                  <a:lnTo>
                    <a:pt x="290" y="2876"/>
                  </a:lnTo>
                  <a:lnTo>
                    <a:pt x="274" y="2878"/>
                  </a:lnTo>
                  <a:lnTo>
                    <a:pt x="274" y="2878"/>
                  </a:lnTo>
                  <a:lnTo>
                    <a:pt x="266" y="2844"/>
                  </a:lnTo>
                  <a:lnTo>
                    <a:pt x="258" y="2816"/>
                  </a:lnTo>
                  <a:lnTo>
                    <a:pt x="248" y="2790"/>
                  </a:lnTo>
                  <a:lnTo>
                    <a:pt x="238" y="2770"/>
                  </a:lnTo>
                  <a:lnTo>
                    <a:pt x="226" y="2752"/>
                  </a:lnTo>
                  <a:lnTo>
                    <a:pt x="212" y="2740"/>
                  </a:lnTo>
                  <a:lnTo>
                    <a:pt x="198" y="2732"/>
                  </a:lnTo>
                  <a:lnTo>
                    <a:pt x="182" y="2726"/>
                  </a:lnTo>
                  <a:lnTo>
                    <a:pt x="182" y="2726"/>
                  </a:lnTo>
                  <a:lnTo>
                    <a:pt x="178" y="2690"/>
                  </a:lnTo>
                  <a:lnTo>
                    <a:pt x="172" y="2658"/>
                  </a:lnTo>
                  <a:lnTo>
                    <a:pt x="164" y="2630"/>
                  </a:lnTo>
                  <a:lnTo>
                    <a:pt x="156" y="2606"/>
                  </a:lnTo>
                  <a:lnTo>
                    <a:pt x="146" y="2584"/>
                  </a:lnTo>
                  <a:lnTo>
                    <a:pt x="134" y="2568"/>
                  </a:lnTo>
                  <a:lnTo>
                    <a:pt x="120" y="2554"/>
                  </a:lnTo>
                  <a:lnTo>
                    <a:pt x="106" y="2542"/>
                  </a:lnTo>
                  <a:lnTo>
                    <a:pt x="106" y="2542"/>
                  </a:lnTo>
                  <a:lnTo>
                    <a:pt x="104" y="2506"/>
                  </a:lnTo>
                  <a:lnTo>
                    <a:pt x="102" y="2472"/>
                  </a:lnTo>
                  <a:lnTo>
                    <a:pt x="98" y="2442"/>
                  </a:lnTo>
                  <a:lnTo>
                    <a:pt x="90" y="2414"/>
                  </a:lnTo>
                  <a:lnTo>
                    <a:pt x="84" y="2390"/>
                  </a:lnTo>
                  <a:lnTo>
                    <a:pt x="74" y="2368"/>
                  </a:lnTo>
                  <a:lnTo>
                    <a:pt x="62" y="2348"/>
                  </a:lnTo>
                  <a:lnTo>
                    <a:pt x="48" y="2332"/>
                  </a:lnTo>
                  <a:lnTo>
                    <a:pt x="48" y="2332"/>
                  </a:lnTo>
                  <a:lnTo>
                    <a:pt x="50" y="2296"/>
                  </a:lnTo>
                  <a:lnTo>
                    <a:pt x="50" y="2262"/>
                  </a:lnTo>
                  <a:lnTo>
                    <a:pt x="48" y="2228"/>
                  </a:lnTo>
                  <a:lnTo>
                    <a:pt x="46" y="2200"/>
                  </a:lnTo>
                  <a:lnTo>
                    <a:pt x="40" y="2172"/>
                  </a:lnTo>
                  <a:lnTo>
                    <a:pt x="32" y="2146"/>
                  </a:lnTo>
                  <a:lnTo>
                    <a:pt x="24" y="2122"/>
                  </a:lnTo>
                  <a:lnTo>
                    <a:pt x="12" y="2100"/>
                  </a:lnTo>
                  <a:lnTo>
                    <a:pt x="12" y="2100"/>
                  </a:lnTo>
                  <a:lnTo>
                    <a:pt x="18" y="2064"/>
                  </a:lnTo>
                  <a:lnTo>
                    <a:pt x="20" y="2030"/>
                  </a:lnTo>
                  <a:lnTo>
                    <a:pt x="22" y="1998"/>
                  </a:lnTo>
                  <a:lnTo>
                    <a:pt x="22" y="1966"/>
                  </a:lnTo>
                  <a:lnTo>
                    <a:pt x="18" y="1936"/>
                  </a:lnTo>
                  <a:lnTo>
                    <a:pt x="14" y="1908"/>
                  </a:lnTo>
                  <a:lnTo>
                    <a:pt x="8" y="1880"/>
                  </a:lnTo>
                  <a:lnTo>
                    <a:pt x="0" y="1854"/>
                  </a:lnTo>
                  <a:lnTo>
                    <a:pt x="0" y="1854"/>
                  </a:lnTo>
                  <a:lnTo>
                    <a:pt x="8" y="1818"/>
                  </a:lnTo>
                  <a:lnTo>
                    <a:pt x="16" y="1784"/>
                  </a:lnTo>
                  <a:lnTo>
                    <a:pt x="20" y="1750"/>
                  </a:lnTo>
                  <a:lnTo>
                    <a:pt x="24" y="1716"/>
                  </a:lnTo>
                  <a:lnTo>
                    <a:pt x="28" y="1682"/>
                  </a:lnTo>
                  <a:lnTo>
                    <a:pt x="28" y="1648"/>
                  </a:lnTo>
                  <a:lnTo>
                    <a:pt x="28" y="1614"/>
                  </a:lnTo>
                  <a:lnTo>
                    <a:pt x="26" y="1580"/>
                  </a:lnTo>
                  <a:lnTo>
                    <a:pt x="26" y="1580"/>
                  </a:lnTo>
                  <a:lnTo>
                    <a:pt x="40" y="1544"/>
                  </a:lnTo>
                  <a:lnTo>
                    <a:pt x="52" y="1508"/>
                  </a:lnTo>
                  <a:lnTo>
                    <a:pt x="64" y="1472"/>
                  </a:lnTo>
                  <a:lnTo>
                    <a:pt x="74" y="1434"/>
                  </a:lnTo>
                  <a:lnTo>
                    <a:pt x="82" y="1396"/>
                  </a:lnTo>
                  <a:lnTo>
                    <a:pt x="88" y="1358"/>
                  </a:lnTo>
                  <a:lnTo>
                    <a:pt x="92" y="1320"/>
                  </a:lnTo>
                  <a:lnTo>
                    <a:pt x="96" y="1278"/>
                  </a:lnTo>
                  <a:lnTo>
                    <a:pt x="96" y="1278"/>
                  </a:lnTo>
                  <a:lnTo>
                    <a:pt x="114" y="1246"/>
                  </a:lnTo>
                  <a:lnTo>
                    <a:pt x="130" y="1210"/>
                  </a:lnTo>
                  <a:lnTo>
                    <a:pt x="144" y="1174"/>
                  </a:lnTo>
                  <a:lnTo>
                    <a:pt x="156" y="1136"/>
                  </a:lnTo>
                  <a:lnTo>
                    <a:pt x="168" y="1098"/>
                  </a:lnTo>
                  <a:lnTo>
                    <a:pt x="178" y="1056"/>
                  </a:lnTo>
                  <a:lnTo>
                    <a:pt x="186" y="1014"/>
                  </a:lnTo>
                  <a:lnTo>
                    <a:pt x="194" y="970"/>
                  </a:lnTo>
                  <a:lnTo>
                    <a:pt x="194" y="970"/>
                  </a:lnTo>
                  <a:lnTo>
                    <a:pt x="212" y="940"/>
                  </a:lnTo>
                  <a:lnTo>
                    <a:pt x="230" y="910"/>
                  </a:lnTo>
                  <a:lnTo>
                    <a:pt x="246" y="876"/>
                  </a:lnTo>
                  <a:lnTo>
                    <a:pt x="260" y="840"/>
                  </a:lnTo>
                  <a:lnTo>
                    <a:pt x="274" y="802"/>
                  </a:lnTo>
                  <a:lnTo>
                    <a:pt x="286" y="762"/>
                  </a:lnTo>
                  <a:lnTo>
                    <a:pt x="298" y="720"/>
                  </a:lnTo>
                  <a:lnTo>
                    <a:pt x="308" y="674"/>
                  </a:lnTo>
                  <a:lnTo>
                    <a:pt x="308" y="674"/>
                  </a:lnTo>
                  <a:lnTo>
                    <a:pt x="326" y="650"/>
                  </a:lnTo>
                  <a:lnTo>
                    <a:pt x="342" y="626"/>
                  </a:lnTo>
                  <a:lnTo>
                    <a:pt x="358" y="598"/>
                  </a:lnTo>
                  <a:lnTo>
                    <a:pt x="372" y="566"/>
                  </a:lnTo>
                  <a:lnTo>
                    <a:pt x="386" y="532"/>
                  </a:lnTo>
                  <a:lnTo>
                    <a:pt x="398" y="494"/>
                  </a:lnTo>
                  <a:lnTo>
                    <a:pt x="410" y="452"/>
                  </a:lnTo>
                  <a:lnTo>
                    <a:pt x="420" y="408"/>
                  </a:lnTo>
                  <a:lnTo>
                    <a:pt x="420" y="408"/>
                  </a:lnTo>
                  <a:lnTo>
                    <a:pt x="436" y="394"/>
                  </a:lnTo>
                  <a:lnTo>
                    <a:pt x="450" y="378"/>
                  </a:lnTo>
                  <a:lnTo>
                    <a:pt x="464" y="356"/>
                  </a:lnTo>
                  <a:lnTo>
                    <a:pt x="476" y="332"/>
                  </a:lnTo>
                  <a:lnTo>
                    <a:pt x="488" y="302"/>
                  </a:lnTo>
                  <a:lnTo>
                    <a:pt x="500" y="270"/>
                  </a:lnTo>
                  <a:lnTo>
                    <a:pt x="510" y="234"/>
                  </a:lnTo>
                  <a:lnTo>
                    <a:pt x="518" y="196"/>
                  </a:lnTo>
                  <a:lnTo>
                    <a:pt x="518" y="196"/>
                  </a:lnTo>
                  <a:lnTo>
                    <a:pt x="530" y="192"/>
                  </a:lnTo>
                  <a:lnTo>
                    <a:pt x="540" y="184"/>
                  </a:lnTo>
                  <a:lnTo>
                    <a:pt x="550" y="172"/>
                  </a:lnTo>
                  <a:lnTo>
                    <a:pt x="560" y="156"/>
                  </a:lnTo>
                  <a:lnTo>
                    <a:pt x="568" y="136"/>
                  </a:lnTo>
                  <a:lnTo>
                    <a:pt x="576" y="112"/>
                  </a:lnTo>
                  <a:lnTo>
                    <a:pt x="582" y="84"/>
                  </a:lnTo>
                  <a:lnTo>
                    <a:pt x="588" y="52"/>
                  </a:lnTo>
                  <a:lnTo>
                    <a:pt x="588" y="52"/>
                  </a:lnTo>
                  <a:lnTo>
                    <a:pt x="594" y="60"/>
                  </a:lnTo>
                  <a:lnTo>
                    <a:pt x="600" y="64"/>
                  </a:lnTo>
                  <a:lnTo>
                    <a:pt x="604" y="64"/>
                  </a:lnTo>
                  <a:lnTo>
                    <a:pt x="608" y="60"/>
                  </a:lnTo>
                  <a:lnTo>
                    <a:pt x="610" y="50"/>
                  </a:lnTo>
                  <a:lnTo>
                    <a:pt x="612" y="38"/>
                  </a:lnTo>
                  <a:lnTo>
                    <a:pt x="614" y="0"/>
                  </a:lnTo>
                  <a:lnTo>
                    <a:pt x="614" y="0"/>
                  </a:lnTo>
                  <a:lnTo>
                    <a:pt x="616" y="38"/>
                  </a:lnTo>
                  <a:lnTo>
                    <a:pt x="618" y="50"/>
                  </a:lnTo>
                  <a:lnTo>
                    <a:pt x="622" y="60"/>
                  </a:lnTo>
                  <a:lnTo>
                    <a:pt x="626" y="64"/>
                  </a:lnTo>
                  <a:lnTo>
                    <a:pt x="630" y="64"/>
                  </a:lnTo>
                  <a:lnTo>
                    <a:pt x="634" y="60"/>
                  </a:lnTo>
                  <a:lnTo>
                    <a:pt x="640" y="52"/>
                  </a:lnTo>
                  <a:lnTo>
                    <a:pt x="640" y="52"/>
                  </a:lnTo>
                  <a:lnTo>
                    <a:pt x="648" y="84"/>
                  </a:lnTo>
                  <a:lnTo>
                    <a:pt x="654" y="112"/>
                  </a:lnTo>
                  <a:lnTo>
                    <a:pt x="662" y="136"/>
                  </a:lnTo>
                  <a:lnTo>
                    <a:pt x="670" y="156"/>
                  </a:lnTo>
                  <a:lnTo>
                    <a:pt x="678" y="172"/>
                  </a:lnTo>
                  <a:lnTo>
                    <a:pt x="688" y="184"/>
                  </a:lnTo>
                  <a:lnTo>
                    <a:pt x="700" y="192"/>
                  </a:lnTo>
                  <a:lnTo>
                    <a:pt x="710" y="196"/>
                  </a:lnTo>
                  <a:lnTo>
                    <a:pt x="710" y="196"/>
                  </a:lnTo>
                  <a:lnTo>
                    <a:pt x="720" y="234"/>
                  </a:lnTo>
                  <a:lnTo>
                    <a:pt x="730" y="270"/>
                  </a:lnTo>
                  <a:lnTo>
                    <a:pt x="742" y="302"/>
                  </a:lnTo>
                  <a:lnTo>
                    <a:pt x="752" y="332"/>
                  </a:lnTo>
                  <a:lnTo>
                    <a:pt x="766" y="356"/>
                  </a:lnTo>
                  <a:lnTo>
                    <a:pt x="780" y="378"/>
                  </a:lnTo>
                  <a:lnTo>
                    <a:pt x="794" y="394"/>
                  </a:lnTo>
                  <a:lnTo>
                    <a:pt x="810" y="408"/>
                  </a:lnTo>
                  <a:lnTo>
                    <a:pt x="810" y="408"/>
                  </a:lnTo>
                  <a:lnTo>
                    <a:pt x="820" y="452"/>
                  </a:lnTo>
                  <a:lnTo>
                    <a:pt x="832" y="494"/>
                  </a:lnTo>
                  <a:lnTo>
                    <a:pt x="844" y="532"/>
                  </a:lnTo>
                  <a:lnTo>
                    <a:pt x="858" y="566"/>
                  </a:lnTo>
                  <a:lnTo>
                    <a:pt x="872" y="598"/>
                  </a:lnTo>
                  <a:lnTo>
                    <a:pt x="888" y="626"/>
                  </a:lnTo>
                  <a:lnTo>
                    <a:pt x="904" y="650"/>
                  </a:lnTo>
                  <a:lnTo>
                    <a:pt x="922" y="674"/>
                  </a:lnTo>
                  <a:lnTo>
                    <a:pt x="922" y="674"/>
                  </a:lnTo>
                  <a:lnTo>
                    <a:pt x="932" y="720"/>
                  </a:lnTo>
                  <a:lnTo>
                    <a:pt x="942" y="762"/>
                  </a:lnTo>
                  <a:lnTo>
                    <a:pt x="956" y="802"/>
                  </a:lnTo>
                  <a:lnTo>
                    <a:pt x="968" y="840"/>
                  </a:lnTo>
                  <a:lnTo>
                    <a:pt x="984" y="876"/>
                  </a:lnTo>
                  <a:lnTo>
                    <a:pt x="1000" y="910"/>
                  </a:lnTo>
                  <a:lnTo>
                    <a:pt x="1016" y="940"/>
                  </a:lnTo>
                  <a:lnTo>
                    <a:pt x="1034" y="970"/>
                  </a:lnTo>
                  <a:lnTo>
                    <a:pt x="1034" y="970"/>
                  </a:lnTo>
                  <a:lnTo>
                    <a:pt x="1042" y="1014"/>
                  </a:lnTo>
                  <a:lnTo>
                    <a:pt x="1052" y="1056"/>
                  </a:lnTo>
                  <a:lnTo>
                    <a:pt x="1062" y="1098"/>
                  </a:lnTo>
                  <a:lnTo>
                    <a:pt x="1072" y="1136"/>
                  </a:lnTo>
                  <a:lnTo>
                    <a:pt x="1086" y="1174"/>
                  </a:lnTo>
                  <a:lnTo>
                    <a:pt x="1100" y="1210"/>
                  </a:lnTo>
                  <a:lnTo>
                    <a:pt x="1116" y="1246"/>
                  </a:lnTo>
                  <a:lnTo>
                    <a:pt x="1134" y="1278"/>
                  </a:lnTo>
                  <a:lnTo>
                    <a:pt x="1134" y="1278"/>
                  </a:lnTo>
                  <a:lnTo>
                    <a:pt x="1136" y="1320"/>
                  </a:lnTo>
                  <a:lnTo>
                    <a:pt x="1142" y="1358"/>
                  </a:lnTo>
                  <a:lnTo>
                    <a:pt x="1148" y="1396"/>
                  </a:lnTo>
                  <a:lnTo>
                    <a:pt x="1156" y="1434"/>
                  </a:lnTo>
                  <a:lnTo>
                    <a:pt x="1166" y="1472"/>
                  </a:lnTo>
                  <a:lnTo>
                    <a:pt x="1176" y="1508"/>
                  </a:lnTo>
                  <a:lnTo>
                    <a:pt x="1188" y="1544"/>
                  </a:lnTo>
                  <a:lnTo>
                    <a:pt x="1202" y="1580"/>
                  </a:lnTo>
                  <a:lnTo>
                    <a:pt x="1202" y="1580"/>
                  </a:lnTo>
                  <a:lnTo>
                    <a:pt x="1200" y="1614"/>
                  </a:lnTo>
                  <a:lnTo>
                    <a:pt x="1200" y="1648"/>
                  </a:lnTo>
                  <a:lnTo>
                    <a:pt x="1202" y="1682"/>
                  </a:lnTo>
                  <a:lnTo>
                    <a:pt x="1204" y="1716"/>
                  </a:lnTo>
                  <a:lnTo>
                    <a:pt x="1208" y="1750"/>
                  </a:lnTo>
                  <a:lnTo>
                    <a:pt x="1214" y="1784"/>
                  </a:lnTo>
                  <a:lnTo>
                    <a:pt x="1220" y="1818"/>
                  </a:lnTo>
                  <a:lnTo>
                    <a:pt x="1230" y="1854"/>
                  </a:lnTo>
                  <a:close/>
                </a:path>
              </a:pathLst>
            </a:custGeom>
            <a:gradFill>
              <a:gsLst>
                <a:gs pos="36000">
                  <a:schemeClr val="accent3"/>
                </a:gs>
                <a:gs pos="92000">
                  <a:schemeClr val="accent4"/>
                </a:gs>
              </a:gsLst>
              <a:lin ang="5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51" name="Freeform 34"/>
            <p:cNvSpPr>
              <a:spLocks/>
            </p:cNvSpPr>
            <p:nvPr/>
          </p:nvSpPr>
          <p:spPr bwMode="auto">
            <a:xfrm>
              <a:off x="4389435" y="961961"/>
              <a:ext cx="974725" cy="4908550"/>
            </a:xfrm>
            <a:custGeom>
              <a:avLst/>
              <a:gdLst/>
              <a:ahLst/>
              <a:cxnLst>
                <a:cxn ang="0">
                  <a:pos x="606" y="1818"/>
                </a:cxn>
                <a:cxn ang="0">
                  <a:pos x="590" y="1716"/>
                </a:cxn>
                <a:cxn ang="0">
                  <a:pos x="586" y="1614"/>
                </a:cxn>
                <a:cxn ang="0">
                  <a:pos x="574" y="1544"/>
                </a:cxn>
                <a:cxn ang="0">
                  <a:pos x="542" y="1434"/>
                </a:cxn>
                <a:cxn ang="0">
                  <a:pos x="522" y="1320"/>
                </a:cxn>
                <a:cxn ang="0">
                  <a:pos x="502" y="1246"/>
                </a:cxn>
                <a:cxn ang="0">
                  <a:pos x="458" y="1136"/>
                </a:cxn>
                <a:cxn ang="0">
                  <a:pos x="428" y="1014"/>
                </a:cxn>
                <a:cxn ang="0">
                  <a:pos x="402" y="940"/>
                </a:cxn>
                <a:cxn ang="0">
                  <a:pos x="354" y="840"/>
                </a:cxn>
                <a:cxn ang="0">
                  <a:pos x="318" y="720"/>
                </a:cxn>
                <a:cxn ang="0">
                  <a:pos x="290" y="650"/>
                </a:cxn>
                <a:cxn ang="0">
                  <a:pos x="242" y="566"/>
                </a:cxn>
                <a:cxn ang="0">
                  <a:pos x="206" y="452"/>
                </a:cxn>
                <a:cxn ang="0">
                  <a:pos x="180" y="394"/>
                </a:cxn>
                <a:cxn ang="0">
                  <a:pos x="138" y="332"/>
                </a:cxn>
                <a:cxn ang="0">
                  <a:pos x="106" y="234"/>
                </a:cxn>
                <a:cxn ang="0">
                  <a:pos x="84" y="192"/>
                </a:cxn>
                <a:cxn ang="0">
                  <a:pos x="56" y="156"/>
                </a:cxn>
                <a:cxn ang="0">
                  <a:pos x="32" y="84"/>
                </a:cxn>
                <a:cxn ang="0">
                  <a:pos x="20" y="60"/>
                </a:cxn>
                <a:cxn ang="0">
                  <a:pos x="8" y="60"/>
                </a:cxn>
                <a:cxn ang="0">
                  <a:pos x="0" y="0"/>
                </a:cxn>
                <a:cxn ang="0">
                  <a:pos x="16" y="3072"/>
                </a:cxn>
                <a:cxn ang="0">
                  <a:pos x="60" y="3040"/>
                </a:cxn>
                <a:cxn ang="0">
                  <a:pos x="92" y="3044"/>
                </a:cxn>
                <a:cxn ang="0">
                  <a:pos x="122" y="3066"/>
                </a:cxn>
                <a:cxn ang="0">
                  <a:pos x="162" y="3002"/>
                </a:cxn>
                <a:cxn ang="0">
                  <a:pos x="206" y="2982"/>
                </a:cxn>
                <a:cxn ang="0">
                  <a:pos x="238" y="2994"/>
                </a:cxn>
                <a:cxn ang="0">
                  <a:pos x="270" y="2916"/>
                </a:cxn>
                <a:cxn ang="0">
                  <a:pos x="310" y="2880"/>
                </a:cxn>
                <a:cxn ang="0">
                  <a:pos x="342" y="2878"/>
                </a:cxn>
                <a:cxn ang="0">
                  <a:pos x="368" y="2790"/>
                </a:cxn>
                <a:cxn ang="0">
                  <a:pos x="402" y="2740"/>
                </a:cxn>
                <a:cxn ang="0">
                  <a:pos x="434" y="2726"/>
                </a:cxn>
                <a:cxn ang="0">
                  <a:pos x="450" y="2630"/>
                </a:cxn>
                <a:cxn ang="0">
                  <a:pos x="480" y="2568"/>
                </a:cxn>
                <a:cxn ang="0">
                  <a:pos x="508" y="2542"/>
                </a:cxn>
                <a:cxn ang="0">
                  <a:pos x="518" y="2442"/>
                </a:cxn>
                <a:cxn ang="0">
                  <a:pos x="542" y="2368"/>
                </a:cxn>
                <a:cxn ang="0">
                  <a:pos x="566" y="2332"/>
                </a:cxn>
                <a:cxn ang="0">
                  <a:pos x="566" y="2228"/>
                </a:cxn>
                <a:cxn ang="0">
                  <a:pos x="582" y="2146"/>
                </a:cxn>
                <a:cxn ang="0">
                  <a:pos x="602" y="2100"/>
                </a:cxn>
                <a:cxn ang="0">
                  <a:pos x="594" y="1998"/>
                </a:cxn>
                <a:cxn ang="0">
                  <a:pos x="600" y="1908"/>
                </a:cxn>
              </a:cxnLst>
              <a:rect l="0" t="0" r="r" b="b"/>
              <a:pathLst>
                <a:path w="614" h="3092">
                  <a:moveTo>
                    <a:pt x="614" y="1854"/>
                  </a:moveTo>
                  <a:lnTo>
                    <a:pt x="614" y="1854"/>
                  </a:lnTo>
                  <a:lnTo>
                    <a:pt x="606" y="1818"/>
                  </a:lnTo>
                  <a:lnTo>
                    <a:pt x="600" y="1784"/>
                  </a:lnTo>
                  <a:lnTo>
                    <a:pt x="594" y="1750"/>
                  </a:lnTo>
                  <a:lnTo>
                    <a:pt x="590" y="1716"/>
                  </a:lnTo>
                  <a:lnTo>
                    <a:pt x="588" y="1682"/>
                  </a:lnTo>
                  <a:lnTo>
                    <a:pt x="586" y="1648"/>
                  </a:lnTo>
                  <a:lnTo>
                    <a:pt x="586" y="1614"/>
                  </a:lnTo>
                  <a:lnTo>
                    <a:pt x="588" y="1580"/>
                  </a:lnTo>
                  <a:lnTo>
                    <a:pt x="588" y="1580"/>
                  </a:lnTo>
                  <a:lnTo>
                    <a:pt x="574" y="1544"/>
                  </a:lnTo>
                  <a:lnTo>
                    <a:pt x="562" y="1508"/>
                  </a:lnTo>
                  <a:lnTo>
                    <a:pt x="552" y="1472"/>
                  </a:lnTo>
                  <a:lnTo>
                    <a:pt x="542" y="1434"/>
                  </a:lnTo>
                  <a:lnTo>
                    <a:pt x="534" y="1396"/>
                  </a:lnTo>
                  <a:lnTo>
                    <a:pt x="528" y="1358"/>
                  </a:lnTo>
                  <a:lnTo>
                    <a:pt x="522" y="1320"/>
                  </a:lnTo>
                  <a:lnTo>
                    <a:pt x="518" y="1278"/>
                  </a:lnTo>
                  <a:lnTo>
                    <a:pt x="518" y="1278"/>
                  </a:lnTo>
                  <a:lnTo>
                    <a:pt x="502" y="1246"/>
                  </a:lnTo>
                  <a:lnTo>
                    <a:pt x="486" y="1210"/>
                  </a:lnTo>
                  <a:lnTo>
                    <a:pt x="472" y="1174"/>
                  </a:lnTo>
                  <a:lnTo>
                    <a:pt x="458" y="1136"/>
                  </a:lnTo>
                  <a:lnTo>
                    <a:pt x="446" y="1098"/>
                  </a:lnTo>
                  <a:lnTo>
                    <a:pt x="436" y="1056"/>
                  </a:lnTo>
                  <a:lnTo>
                    <a:pt x="428" y="1014"/>
                  </a:lnTo>
                  <a:lnTo>
                    <a:pt x="420" y="970"/>
                  </a:lnTo>
                  <a:lnTo>
                    <a:pt x="420" y="970"/>
                  </a:lnTo>
                  <a:lnTo>
                    <a:pt x="402" y="940"/>
                  </a:lnTo>
                  <a:lnTo>
                    <a:pt x="384" y="910"/>
                  </a:lnTo>
                  <a:lnTo>
                    <a:pt x="368" y="876"/>
                  </a:lnTo>
                  <a:lnTo>
                    <a:pt x="354" y="840"/>
                  </a:lnTo>
                  <a:lnTo>
                    <a:pt x="340" y="802"/>
                  </a:lnTo>
                  <a:lnTo>
                    <a:pt x="328" y="762"/>
                  </a:lnTo>
                  <a:lnTo>
                    <a:pt x="318" y="720"/>
                  </a:lnTo>
                  <a:lnTo>
                    <a:pt x="308" y="674"/>
                  </a:lnTo>
                  <a:lnTo>
                    <a:pt x="308" y="674"/>
                  </a:lnTo>
                  <a:lnTo>
                    <a:pt x="290" y="650"/>
                  </a:lnTo>
                  <a:lnTo>
                    <a:pt x="274" y="626"/>
                  </a:lnTo>
                  <a:lnTo>
                    <a:pt x="258" y="598"/>
                  </a:lnTo>
                  <a:lnTo>
                    <a:pt x="242" y="566"/>
                  </a:lnTo>
                  <a:lnTo>
                    <a:pt x="230" y="532"/>
                  </a:lnTo>
                  <a:lnTo>
                    <a:pt x="216" y="494"/>
                  </a:lnTo>
                  <a:lnTo>
                    <a:pt x="206" y="452"/>
                  </a:lnTo>
                  <a:lnTo>
                    <a:pt x="194" y="408"/>
                  </a:lnTo>
                  <a:lnTo>
                    <a:pt x="194" y="408"/>
                  </a:lnTo>
                  <a:lnTo>
                    <a:pt x="180" y="394"/>
                  </a:lnTo>
                  <a:lnTo>
                    <a:pt x="164" y="378"/>
                  </a:lnTo>
                  <a:lnTo>
                    <a:pt x="152" y="356"/>
                  </a:lnTo>
                  <a:lnTo>
                    <a:pt x="138" y="332"/>
                  </a:lnTo>
                  <a:lnTo>
                    <a:pt x="126" y="302"/>
                  </a:lnTo>
                  <a:lnTo>
                    <a:pt x="116" y="270"/>
                  </a:lnTo>
                  <a:lnTo>
                    <a:pt x="106" y="234"/>
                  </a:lnTo>
                  <a:lnTo>
                    <a:pt x="96" y="196"/>
                  </a:lnTo>
                  <a:lnTo>
                    <a:pt x="96" y="196"/>
                  </a:lnTo>
                  <a:lnTo>
                    <a:pt x="84" y="192"/>
                  </a:lnTo>
                  <a:lnTo>
                    <a:pt x="74" y="184"/>
                  </a:lnTo>
                  <a:lnTo>
                    <a:pt x="64" y="172"/>
                  </a:lnTo>
                  <a:lnTo>
                    <a:pt x="56" y="156"/>
                  </a:lnTo>
                  <a:lnTo>
                    <a:pt x="48" y="136"/>
                  </a:lnTo>
                  <a:lnTo>
                    <a:pt x="40" y="112"/>
                  </a:lnTo>
                  <a:lnTo>
                    <a:pt x="32" y="84"/>
                  </a:lnTo>
                  <a:lnTo>
                    <a:pt x="26" y="52"/>
                  </a:lnTo>
                  <a:lnTo>
                    <a:pt x="26" y="52"/>
                  </a:lnTo>
                  <a:lnTo>
                    <a:pt x="20" y="60"/>
                  </a:lnTo>
                  <a:lnTo>
                    <a:pt x="16" y="64"/>
                  </a:lnTo>
                  <a:lnTo>
                    <a:pt x="10" y="64"/>
                  </a:lnTo>
                  <a:lnTo>
                    <a:pt x="8" y="60"/>
                  </a:lnTo>
                  <a:lnTo>
                    <a:pt x="4" y="50"/>
                  </a:lnTo>
                  <a:lnTo>
                    <a:pt x="2" y="38"/>
                  </a:lnTo>
                  <a:lnTo>
                    <a:pt x="0" y="0"/>
                  </a:lnTo>
                  <a:lnTo>
                    <a:pt x="0" y="3092"/>
                  </a:lnTo>
                  <a:lnTo>
                    <a:pt x="0" y="3092"/>
                  </a:lnTo>
                  <a:lnTo>
                    <a:pt x="16" y="3072"/>
                  </a:lnTo>
                  <a:lnTo>
                    <a:pt x="30" y="3056"/>
                  </a:lnTo>
                  <a:lnTo>
                    <a:pt x="46" y="3046"/>
                  </a:lnTo>
                  <a:lnTo>
                    <a:pt x="60" y="3040"/>
                  </a:lnTo>
                  <a:lnTo>
                    <a:pt x="68" y="3038"/>
                  </a:lnTo>
                  <a:lnTo>
                    <a:pt x="76" y="3038"/>
                  </a:lnTo>
                  <a:lnTo>
                    <a:pt x="92" y="3044"/>
                  </a:lnTo>
                  <a:lnTo>
                    <a:pt x="106" y="3052"/>
                  </a:lnTo>
                  <a:lnTo>
                    <a:pt x="122" y="3066"/>
                  </a:lnTo>
                  <a:lnTo>
                    <a:pt x="122" y="3066"/>
                  </a:lnTo>
                  <a:lnTo>
                    <a:pt x="136" y="3040"/>
                  </a:lnTo>
                  <a:lnTo>
                    <a:pt x="148" y="3020"/>
                  </a:lnTo>
                  <a:lnTo>
                    <a:pt x="162" y="3002"/>
                  </a:lnTo>
                  <a:lnTo>
                    <a:pt x="176" y="2992"/>
                  </a:lnTo>
                  <a:lnTo>
                    <a:pt x="190" y="2984"/>
                  </a:lnTo>
                  <a:lnTo>
                    <a:pt x="206" y="2982"/>
                  </a:lnTo>
                  <a:lnTo>
                    <a:pt x="222" y="2986"/>
                  </a:lnTo>
                  <a:lnTo>
                    <a:pt x="238" y="2994"/>
                  </a:lnTo>
                  <a:lnTo>
                    <a:pt x="238" y="2994"/>
                  </a:lnTo>
                  <a:lnTo>
                    <a:pt x="248" y="2962"/>
                  </a:lnTo>
                  <a:lnTo>
                    <a:pt x="258" y="2938"/>
                  </a:lnTo>
                  <a:lnTo>
                    <a:pt x="270" y="2916"/>
                  </a:lnTo>
                  <a:lnTo>
                    <a:pt x="282" y="2900"/>
                  </a:lnTo>
                  <a:lnTo>
                    <a:pt x="296" y="2888"/>
                  </a:lnTo>
                  <a:lnTo>
                    <a:pt x="310" y="2880"/>
                  </a:lnTo>
                  <a:lnTo>
                    <a:pt x="326" y="2876"/>
                  </a:lnTo>
                  <a:lnTo>
                    <a:pt x="342" y="2878"/>
                  </a:lnTo>
                  <a:lnTo>
                    <a:pt x="342" y="2878"/>
                  </a:lnTo>
                  <a:lnTo>
                    <a:pt x="350" y="2844"/>
                  </a:lnTo>
                  <a:lnTo>
                    <a:pt x="358" y="2816"/>
                  </a:lnTo>
                  <a:lnTo>
                    <a:pt x="368" y="2790"/>
                  </a:lnTo>
                  <a:lnTo>
                    <a:pt x="378" y="2770"/>
                  </a:lnTo>
                  <a:lnTo>
                    <a:pt x="390" y="2752"/>
                  </a:lnTo>
                  <a:lnTo>
                    <a:pt x="402" y="2740"/>
                  </a:lnTo>
                  <a:lnTo>
                    <a:pt x="418" y="2732"/>
                  </a:lnTo>
                  <a:lnTo>
                    <a:pt x="434" y="2726"/>
                  </a:lnTo>
                  <a:lnTo>
                    <a:pt x="434" y="2726"/>
                  </a:lnTo>
                  <a:lnTo>
                    <a:pt x="438" y="2690"/>
                  </a:lnTo>
                  <a:lnTo>
                    <a:pt x="444" y="2658"/>
                  </a:lnTo>
                  <a:lnTo>
                    <a:pt x="450" y="2630"/>
                  </a:lnTo>
                  <a:lnTo>
                    <a:pt x="460" y="2606"/>
                  </a:lnTo>
                  <a:lnTo>
                    <a:pt x="470" y="2584"/>
                  </a:lnTo>
                  <a:lnTo>
                    <a:pt x="480" y="2568"/>
                  </a:lnTo>
                  <a:lnTo>
                    <a:pt x="494" y="2554"/>
                  </a:lnTo>
                  <a:lnTo>
                    <a:pt x="508" y="2542"/>
                  </a:lnTo>
                  <a:lnTo>
                    <a:pt x="508" y="2542"/>
                  </a:lnTo>
                  <a:lnTo>
                    <a:pt x="510" y="2506"/>
                  </a:lnTo>
                  <a:lnTo>
                    <a:pt x="514" y="2472"/>
                  </a:lnTo>
                  <a:lnTo>
                    <a:pt x="518" y="2442"/>
                  </a:lnTo>
                  <a:lnTo>
                    <a:pt x="524" y="2414"/>
                  </a:lnTo>
                  <a:lnTo>
                    <a:pt x="532" y="2390"/>
                  </a:lnTo>
                  <a:lnTo>
                    <a:pt x="542" y="2368"/>
                  </a:lnTo>
                  <a:lnTo>
                    <a:pt x="552" y="2348"/>
                  </a:lnTo>
                  <a:lnTo>
                    <a:pt x="566" y="2332"/>
                  </a:lnTo>
                  <a:lnTo>
                    <a:pt x="566" y="2332"/>
                  </a:lnTo>
                  <a:lnTo>
                    <a:pt x="564" y="2296"/>
                  </a:lnTo>
                  <a:lnTo>
                    <a:pt x="564" y="2262"/>
                  </a:lnTo>
                  <a:lnTo>
                    <a:pt x="566" y="2228"/>
                  </a:lnTo>
                  <a:lnTo>
                    <a:pt x="570" y="2200"/>
                  </a:lnTo>
                  <a:lnTo>
                    <a:pt x="576" y="2172"/>
                  </a:lnTo>
                  <a:lnTo>
                    <a:pt x="582" y="2146"/>
                  </a:lnTo>
                  <a:lnTo>
                    <a:pt x="592" y="2122"/>
                  </a:lnTo>
                  <a:lnTo>
                    <a:pt x="602" y="2100"/>
                  </a:lnTo>
                  <a:lnTo>
                    <a:pt x="602" y="2100"/>
                  </a:lnTo>
                  <a:lnTo>
                    <a:pt x="598" y="2064"/>
                  </a:lnTo>
                  <a:lnTo>
                    <a:pt x="594" y="2030"/>
                  </a:lnTo>
                  <a:lnTo>
                    <a:pt x="594" y="1998"/>
                  </a:lnTo>
                  <a:lnTo>
                    <a:pt x="594" y="1966"/>
                  </a:lnTo>
                  <a:lnTo>
                    <a:pt x="596" y="1936"/>
                  </a:lnTo>
                  <a:lnTo>
                    <a:pt x="600" y="1908"/>
                  </a:lnTo>
                  <a:lnTo>
                    <a:pt x="606" y="1880"/>
                  </a:lnTo>
                  <a:lnTo>
                    <a:pt x="614" y="1854"/>
                  </a:lnTo>
                  <a:close/>
                </a:path>
              </a:pathLst>
            </a:custGeom>
            <a:gradFill>
              <a:gsLst>
                <a:gs pos="0">
                  <a:schemeClr val="accent3"/>
                </a:gs>
                <a:gs pos="85000">
                  <a:schemeClr val="accent4"/>
                </a:gs>
              </a:gsLst>
              <a:lin ang="8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52" name="Freeform 52"/>
            <p:cNvSpPr>
              <a:spLocks noEditPoints="1"/>
            </p:cNvSpPr>
            <p:nvPr/>
          </p:nvSpPr>
          <p:spPr bwMode="auto">
            <a:xfrm>
              <a:off x="3403584" y="1044511"/>
              <a:ext cx="962025" cy="4486275"/>
            </a:xfrm>
            <a:custGeom>
              <a:avLst/>
              <a:gdLst/>
              <a:ahLst/>
              <a:cxnLst>
                <a:cxn ang="0">
                  <a:pos x="586" y="10"/>
                </a:cxn>
                <a:cxn ang="0">
                  <a:pos x="558" y="106"/>
                </a:cxn>
                <a:cxn ang="0">
                  <a:pos x="518" y="144"/>
                </a:cxn>
                <a:cxn ang="0">
                  <a:pos x="488" y="250"/>
                </a:cxn>
                <a:cxn ang="0">
                  <a:pos x="436" y="342"/>
                </a:cxn>
                <a:cxn ang="0">
                  <a:pos x="398" y="442"/>
                </a:cxn>
                <a:cxn ang="0">
                  <a:pos x="342" y="574"/>
                </a:cxn>
                <a:cxn ang="0">
                  <a:pos x="298" y="668"/>
                </a:cxn>
                <a:cxn ang="0">
                  <a:pos x="246" y="824"/>
                </a:cxn>
                <a:cxn ang="0">
                  <a:pos x="194" y="918"/>
                </a:cxn>
                <a:cxn ang="0">
                  <a:pos x="178" y="1006"/>
                </a:cxn>
                <a:cxn ang="0">
                  <a:pos x="128" y="1158"/>
                </a:cxn>
                <a:cxn ang="0">
                  <a:pos x="96" y="1226"/>
                </a:cxn>
                <a:cxn ang="0">
                  <a:pos x="74" y="1382"/>
                </a:cxn>
                <a:cxn ang="0">
                  <a:pos x="26" y="1528"/>
                </a:cxn>
                <a:cxn ang="0">
                  <a:pos x="26" y="1640"/>
                </a:cxn>
                <a:cxn ang="0">
                  <a:pos x="0" y="1802"/>
                </a:cxn>
                <a:cxn ang="0">
                  <a:pos x="22" y="1942"/>
                </a:cxn>
                <a:cxn ang="0">
                  <a:pos x="12" y="2048"/>
                </a:cxn>
                <a:cxn ang="0">
                  <a:pos x="42" y="2126"/>
                </a:cxn>
                <a:cxn ang="0">
                  <a:pos x="50" y="2226"/>
                </a:cxn>
                <a:cxn ang="0">
                  <a:pos x="62" y="2296"/>
                </a:cxn>
                <a:cxn ang="0">
                  <a:pos x="98" y="2390"/>
                </a:cxn>
                <a:cxn ang="0">
                  <a:pos x="106" y="2490"/>
                </a:cxn>
                <a:cxn ang="0">
                  <a:pos x="156" y="2554"/>
                </a:cxn>
                <a:cxn ang="0">
                  <a:pos x="182" y="2674"/>
                </a:cxn>
                <a:cxn ang="0">
                  <a:pos x="226" y="2700"/>
                </a:cxn>
                <a:cxn ang="0">
                  <a:pos x="266" y="2792"/>
                </a:cxn>
                <a:cxn ang="0">
                  <a:pos x="276" y="2826"/>
                </a:cxn>
                <a:cxn ang="0">
                  <a:pos x="286" y="2824"/>
                </a:cxn>
                <a:cxn ang="0">
                  <a:pos x="276" y="2762"/>
                </a:cxn>
                <a:cxn ang="0">
                  <a:pos x="230" y="2688"/>
                </a:cxn>
                <a:cxn ang="0">
                  <a:pos x="196" y="2638"/>
                </a:cxn>
                <a:cxn ang="0">
                  <a:pos x="164" y="2532"/>
                </a:cxn>
                <a:cxn ang="0">
                  <a:pos x="126" y="2490"/>
                </a:cxn>
                <a:cxn ang="0">
                  <a:pos x="110" y="2362"/>
                </a:cxn>
                <a:cxn ang="0">
                  <a:pos x="68" y="2280"/>
                </a:cxn>
                <a:cxn ang="0">
                  <a:pos x="68" y="2176"/>
                </a:cxn>
                <a:cxn ang="0">
                  <a:pos x="42" y="2070"/>
                </a:cxn>
                <a:cxn ang="0">
                  <a:pos x="40" y="1978"/>
                </a:cxn>
                <a:cxn ang="0">
                  <a:pos x="34" y="1856"/>
                </a:cxn>
                <a:cxn ang="0">
                  <a:pos x="28" y="1766"/>
                </a:cxn>
                <a:cxn ang="0">
                  <a:pos x="46" y="1630"/>
                </a:cxn>
                <a:cxn ang="0">
                  <a:pos x="46" y="1528"/>
                </a:cxn>
                <a:cxn ang="0">
                  <a:pos x="92" y="1382"/>
                </a:cxn>
                <a:cxn ang="0">
                  <a:pos x="116" y="1226"/>
                </a:cxn>
                <a:cxn ang="0">
                  <a:pos x="162" y="1122"/>
                </a:cxn>
                <a:cxn ang="0">
                  <a:pos x="206" y="962"/>
                </a:cxn>
                <a:cxn ang="0">
                  <a:pos x="250" y="858"/>
                </a:cxn>
                <a:cxn ang="0">
                  <a:pos x="306" y="710"/>
                </a:cxn>
                <a:cxn ang="0">
                  <a:pos x="344" y="598"/>
                </a:cxn>
                <a:cxn ang="0">
                  <a:pos x="404" y="480"/>
                </a:cxn>
                <a:cxn ang="0">
                  <a:pos x="440" y="356"/>
                </a:cxn>
                <a:cxn ang="0">
                  <a:pos x="496" y="280"/>
                </a:cxn>
                <a:cxn ang="0">
                  <a:pos x="538" y="144"/>
                </a:cxn>
                <a:cxn ang="0">
                  <a:pos x="568" y="122"/>
                </a:cxn>
                <a:cxn ang="0">
                  <a:pos x="600" y="40"/>
                </a:cxn>
                <a:cxn ang="0">
                  <a:pos x="606" y="12"/>
                </a:cxn>
                <a:cxn ang="0">
                  <a:pos x="594" y="8"/>
                </a:cxn>
                <a:cxn ang="0">
                  <a:pos x="588" y="0"/>
                </a:cxn>
              </a:cxnLst>
              <a:rect l="0" t="0" r="r" b="b"/>
              <a:pathLst>
                <a:path w="606" h="2826">
                  <a:moveTo>
                    <a:pt x="590" y="4"/>
                  </a:moveTo>
                  <a:lnTo>
                    <a:pt x="590" y="4"/>
                  </a:lnTo>
                  <a:lnTo>
                    <a:pt x="586" y="10"/>
                  </a:lnTo>
                  <a:lnTo>
                    <a:pt x="586" y="10"/>
                  </a:lnTo>
                  <a:lnTo>
                    <a:pt x="580" y="40"/>
                  </a:lnTo>
                  <a:lnTo>
                    <a:pt x="574" y="66"/>
                  </a:lnTo>
                  <a:lnTo>
                    <a:pt x="566" y="88"/>
                  </a:lnTo>
                  <a:lnTo>
                    <a:pt x="558" y="106"/>
                  </a:lnTo>
                  <a:lnTo>
                    <a:pt x="550" y="122"/>
                  </a:lnTo>
                  <a:lnTo>
                    <a:pt x="540" y="132"/>
                  </a:lnTo>
                  <a:lnTo>
                    <a:pt x="530" y="140"/>
                  </a:lnTo>
                  <a:lnTo>
                    <a:pt x="518" y="144"/>
                  </a:lnTo>
                  <a:lnTo>
                    <a:pt x="518" y="144"/>
                  </a:lnTo>
                  <a:lnTo>
                    <a:pt x="510" y="182"/>
                  </a:lnTo>
                  <a:lnTo>
                    <a:pt x="500" y="218"/>
                  </a:lnTo>
                  <a:lnTo>
                    <a:pt x="488" y="250"/>
                  </a:lnTo>
                  <a:lnTo>
                    <a:pt x="476" y="280"/>
                  </a:lnTo>
                  <a:lnTo>
                    <a:pt x="464" y="304"/>
                  </a:lnTo>
                  <a:lnTo>
                    <a:pt x="450" y="326"/>
                  </a:lnTo>
                  <a:lnTo>
                    <a:pt x="436" y="342"/>
                  </a:lnTo>
                  <a:lnTo>
                    <a:pt x="420" y="356"/>
                  </a:lnTo>
                  <a:lnTo>
                    <a:pt x="420" y="356"/>
                  </a:lnTo>
                  <a:lnTo>
                    <a:pt x="410" y="400"/>
                  </a:lnTo>
                  <a:lnTo>
                    <a:pt x="398" y="442"/>
                  </a:lnTo>
                  <a:lnTo>
                    <a:pt x="386" y="480"/>
                  </a:lnTo>
                  <a:lnTo>
                    <a:pt x="372" y="514"/>
                  </a:lnTo>
                  <a:lnTo>
                    <a:pt x="358" y="546"/>
                  </a:lnTo>
                  <a:lnTo>
                    <a:pt x="342" y="574"/>
                  </a:lnTo>
                  <a:lnTo>
                    <a:pt x="326" y="598"/>
                  </a:lnTo>
                  <a:lnTo>
                    <a:pt x="308" y="622"/>
                  </a:lnTo>
                  <a:lnTo>
                    <a:pt x="308" y="622"/>
                  </a:lnTo>
                  <a:lnTo>
                    <a:pt x="298" y="668"/>
                  </a:lnTo>
                  <a:lnTo>
                    <a:pt x="286" y="710"/>
                  </a:lnTo>
                  <a:lnTo>
                    <a:pt x="274" y="750"/>
                  </a:lnTo>
                  <a:lnTo>
                    <a:pt x="260" y="788"/>
                  </a:lnTo>
                  <a:lnTo>
                    <a:pt x="246" y="824"/>
                  </a:lnTo>
                  <a:lnTo>
                    <a:pt x="230" y="858"/>
                  </a:lnTo>
                  <a:lnTo>
                    <a:pt x="212" y="888"/>
                  </a:lnTo>
                  <a:lnTo>
                    <a:pt x="194" y="918"/>
                  </a:lnTo>
                  <a:lnTo>
                    <a:pt x="194" y="918"/>
                  </a:lnTo>
                  <a:lnTo>
                    <a:pt x="194" y="918"/>
                  </a:lnTo>
                  <a:lnTo>
                    <a:pt x="194" y="918"/>
                  </a:lnTo>
                  <a:lnTo>
                    <a:pt x="186" y="962"/>
                  </a:lnTo>
                  <a:lnTo>
                    <a:pt x="178" y="1006"/>
                  </a:lnTo>
                  <a:lnTo>
                    <a:pt x="168" y="1046"/>
                  </a:lnTo>
                  <a:lnTo>
                    <a:pt x="156" y="1084"/>
                  </a:lnTo>
                  <a:lnTo>
                    <a:pt x="144" y="1122"/>
                  </a:lnTo>
                  <a:lnTo>
                    <a:pt x="128" y="1158"/>
                  </a:lnTo>
                  <a:lnTo>
                    <a:pt x="114" y="1194"/>
                  </a:lnTo>
                  <a:lnTo>
                    <a:pt x="96" y="1226"/>
                  </a:lnTo>
                  <a:lnTo>
                    <a:pt x="96" y="1226"/>
                  </a:lnTo>
                  <a:lnTo>
                    <a:pt x="96" y="1226"/>
                  </a:lnTo>
                  <a:lnTo>
                    <a:pt x="92" y="1268"/>
                  </a:lnTo>
                  <a:lnTo>
                    <a:pt x="88" y="1306"/>
                  </a:lnTo>
                  <a:lnTo>
                    <a:pt x="82" y="1344"/>
                  </a:lnTo>
                  <a:lnTo>
                    <a:pt x="74" y="1382"/>
                  </a:lnTo>
                  <a:lnTo>
                    <a:pt x="64" y="1420"/>
                  </a:lnTo>
                  <a:lnTo>
                    <a:pt x="52" y="1456"/>
                  </a:lnTo>
                  <a:lnTo>
                    <a:pt x="40" y="1492"/>
                  </a:lnTo>
                  <a:lnTo>
                    <a:pt x="26" y="1528"/>
                  </a:lnTo>
                  <a:lnTo>
                    <a:pt x="26" y="1528"/>
                  </a:lnTo>
                  <a:lnTo>
                    <a:pt x="28" y="1588"/>
                  </a:lnTo>
                  <a:lnTo>
                    <a:pt x="28" y="1588"/>
                  </a:lnTo>
                  <a:lnTo>
                    <a:pt x="26" y="1640"/>
                  </a:lnTo>
                  <a:lnTo>
                    <a:pt x="22" y="1694"/>
                  </a:lnTo>
                  <a:lnTo>
                    <a:pt x="12" y="1748"/>
                  </a:lnTo>
                  <a:lnTo>
                    <a:pt x="0" y="1802"/>
                  </a:lnTo>
                  <a:lnTo>
                    <a:pt x="0" y="1802"/>
                  </a:lnTo>
                  <a:lnTo>
                    <a:pt x="10" y="1834"/>
                  </a:lnTo>
                  <a:lnTo>
                    <a:pt x="16" y="1868"/>
                  </a:lnTo>
                  <a:lnTo>
                    <a:pt x="20" y="1904"/>
                  </a:lnTo>
                  <a:lnTo>
                    <a:pt x="22" y="1942"/>
                  </a:lnTo>
                  <a:lnTo>
                    <a:pt x="22" y="1942"/>
                  </a:lnTo>
                  <a:lnTo>
                    <a:pt x="20" y="1994"/>
                  </a:lnTo>
                  <a:lnTo>
                    <a:pt x="12" y="2048"/>
                  </a:lnTo>
                  <a:lnTo>
                    <a:pt x="12" y="2048"/>
                  </a:lnTo>
                  <a:lnTo>
                    <a:pt x="22" y="2066"/>
                  </a:lnTo>
                  <a:lnTo>
                    <a:pt x="30" y="2086"/>
                  </a:lnTo>
                  <a:lnTo>
                    <a:pt x="36" y="2106"/>
                  </a:lnTo>
                  <a:lnTo>
                    <a:pt x="42" y="2126"/>
                  </a:lnTo>
                  <a:lnTo>
                    <a:pt x="46" y="2150"/>
                  </a:lnTo>
                  <a:lnTo>
                    <a:pt x="48" y="2174"/>
                  </a:lnTo>
                  <a:lnTo>
                    <a:pt x="50" y="2198"/>
                  </a:lnTo>
                  <a:lnTo>
                    <a:pt x="50" y="2226"/>
                  </a:lnTo>
                  <a:lnTo>
                    <a:pt x="50" y="2226"/>
                  </a:lnTo>
                  <a:lnTo>
                    <a:pt x="48" y="2280"/>
                  </a:lnTo>
                  <a:lnTo>
                    <a:pt x="48" y="2280"/>
                  </a:lnTo>
                  <a:lnTo>
                    <a:pt x="62" y="2296"/>
                  </a:lnTo>
                  <a:lnTo>
                    <a:pt x="74" y="2316"/>
                  </a:lnTo>
                  <a:lnTo>
                    <a:pt x="84" y="2338"/>
                  </a:lnTo>
                  <a:lnTo>
                    <a:pt x="90" y="2362"/>
                  </a:lnTo>
                  <a:lnTo>
                    <a:pt x="98" y="2390"/>
                  </a:lnTo>
                  <a:lnTo>
                    <a:pt x="102" y="2420"/>
                  </a:lnTo>
                  <a:lnTo>
                    <a:pt x="104" y="2454"/>
                  </a:lnTo>
                  <a:lnTo>
                    <a:pt x="106" y="2490"/>
                  </a:lnTo>
                  <a:lnTo>
                    <a:pt x="106" y="2490"/>
                  </a:lnTo>
                  <a:lnTo>
                    <a:pt x="120" y="2502"/>
                  </a:lnTo>
                  <a:lnTo>
                    <a:pt x="134" y="2516"/>
                  </a:lnTo>
                  <a:lnTo>
                    <a:pt x="146" y="2532"/>
                  </a:lnTo>
                  <a:lnTo>
                    <a:pt x="156" y="2554"/>
                  </a:lnTo>
                  <a:lnTo>
                    <a:pt x="164" y="2578"/>
                  </a:lnTo>
                  <a:lnTo>
                    <a:pt x="172" y="2606"/>
                  </a:lnTo>
                  <a:lnTo>
                    <a:pt x="178" y="2638"/>
                  </a:lnTo>
                  <a:lnTo>
                    <a:pt x="182" y="2674"/>
                  </a:lnTo>
                  <a:lnTo>
                    <a:pt x="182" y="2674"/>
                  </a:lnTo>
                  <a:lnTo>
                    <a:pt x="198" y="2680"/>
                  </a:lnTo>
                  <a:lnTo>
                    <a:pt x="212" y="2688"/>
                  </a:lnTo>
                  <a:lnTo>
                    <a:pt x="226" y="2700"/>
                  </a:lnTo>
                  <a:lnTo>
                    <a:pt x="236" y="2718"/>
                  </a:lnTo>
                  <a:lnTo>
                    <a:pt x="248" y="2738"/>
                  </a:lnTo>
                  <a:lnTo>
                    <a:pt x="258" y="2762"/>
                  </a:lnTo>
                  <a:lnTo>
                    <a:pt x="266" y="2792"/>
                  </a:lnTo>
                  <a:lnTo>
                    <a:pt x="272" y="2826"/>
                  </a:lnTo>
                  <a:lnTo>
                    <a:pt x="272" y="2826"/>
                  </a:lnTo>
                  <a:lnTo>
                    <a:pt x="276" y="2826"/>
                  </a:lnTo>
                  <a:lnTo>
                    <a:pt x="276" y="2826"/>
                  </a:lnTo>
                  <a:lnTo>
                    <a:pt x="278" y="2826"/>
                  </a:lnTo>
                  <a:lnTo>
                    <a:pt x="278" y="2826"/>
                  </a:lnTo>
                  <a:lnTo>
                    <a:pt x="286" y="2824"/>
                  </a:lnTo>
                  <a:lnTo>
                    <a:pt x="286" y="2824"/>
                  </a:lnTo>
                  <a:lnTo>
                    <a:pt x="292" y="2826"/>
                  </a:lnTo>
                  <a:lnTo>
                    <a:pt x="292" y="2826"/>
                  </a:lnTo>
                  <a:lnTo>
                    <a:pt x="284" y="2792"/>
                  </a:lnTo>
                  <a:lnTo>
                    <a:pt x="276" y="2762"/>
                  </a:lnTo>
                  <a:lnTo>
                    <a:pt x="266" y="2738"/>
                  </a:lnTo>
                  <a:lnTo>
                    <a:pt x="256" y="2718"/>
                  </a:lnTo>
                  <a:lnTo>
                    <a:pt x="244" y="2700"/>
                  </a:lnTo>
                  <a:lnTo>
                    <a:pt x="230" y="2688"/>
                  </a:lnTo>
                  <a:lnTo>
                    <a:pt x="216" y="2680"/>
                  </a:lnTo>
                  <a:lnTo>
                    <a:pt x="200" y="2674"/>
                  </a:lnTo>
                  <a:lnTo>
                    <a:pt x="200" y="2674"/>
                  </a:lnTo>
                  <a:lnTo>
                    <a:pt x="196" y="2638"/>
                  </a:lnTo>
                  <a:lnTo>
                    <a:pt x="190" y="2606"/>
                  </a:lnTo>
                  <a:lnTo>
                    <a:pt x="184" y="2578"/>
                  </a:lnTo>
                  <a:lnTo>
                    <a:pt x="174" y="2554"/>
                  </a:lnTo>
                  <a:lnTo>
                    <a:pt x="164" y="2532"/>
                  </a:lnTo>
                  <a:lnTo>
                    <a:pt x="154" y="2516"/>
                  </a:lnTo>
                  <a:lnTo>
                    <a:pt x="140" y="2502"/>
                  </a:lnTo>
                  <a:lnTo>
                    <a:pt x="126" y="2490"/>
                  </a:lnTo>
                  <a:lnTo>
                    <a:pt x="126" y="2490"/>
                  </a:lnTo>
                  <a:lnTo>
                    <a:pt x="124" y="2454"/>
                  </a:lnTo>
                  <a:lnTo>
                    <a:pt x="120" y="2420"/>
                  </a:lnTo>
                  <a:lnTo>
                    <a:pt x="116" y="2390"/>
                  </a:lnTo>
                  <a:lnTo>
                    <a:pt x="110" y="2362"/>
                  </a:lnTo>
                  <a:lnTo>
                    <a:pt x="102" y="2338"/>
                  </a:lnTo>
                  <a:lnTo>
                    <a:pt x="92" y="2316"/>
                  </a:lnTo>
                  <a:lnTo>
                    <a:pt x="82" y="2296"/>
                  </a:lnTo>
                  <a:lnTo>
                    <a:pt x="68" y="2280"/>
                  </a:lnTo>
                  <a:lnTo>
                    <a:pt x="68" y="2280"/>
                  </a:lnTo>
                  <a:lnTo>
                    <a:pt x="70" y="2244"/>
                  </a:lnTo>
                  <a:lnTo>
                    <a:pt x="70" y="2210"/>
                  </a:lnTo>
                  <a:lnTo>
                    <a:pt x="68" y="2176"/>
                  </a:lnTo>
                  <a:lnTo>
                    <a:pt x="64" y="2148"/>
                  </a:lnTo>
                  <a:lnTo>
                    <a:pt x="58" y="2120"/>
                  </a:lnTo>
                  <a:lnTo>
                    <a:pt x="52" y="2094"/>
                  </a:lnTo>
                  <a:lnTo>
                    <a:pt x="42" y="2070"/>
                  </a:lnTo>
                  <a:lnTo>
                    <a:pt x="32" y="2048"/>
                  </a:lnTo>
                  <a:lnTo>
                    <a:pt x="32" y="2048"/>
                  </a:lnTo>
                  <a:lnTo>
                    <a:pt x="36" y="2012"/>
                  </a:lnTo>
                  <a:lnTo>
                    <a:pt x="40" y="1978"/>
                  </a:lnTo>
                  <a:lnTo>
                    <a:pt x="40" y="1946"/>
                  </a:lnTo>
                  <a:lnTo>
                    <a:pt x="40" y="1914"/>
                  </a:lnTo>
                  <a:lnTo>
                    <a:pt x="38" y="1884"/>
                  </a:lnTo>
                  <a:lnTo>
                    <a:pt x="34" y="1856"/>
                  </a:lnTo>
                  <a:lnTo>
                    <a:pt x="28" y="1828"/>
                  </a:lnTo>
                  <a:lnTo>
                    <a:pt x="18" y="1802"/>
                  </a:lnTo>
                  <a:lnTo>
                    <a:pt x="18" y="1802"/>
                  </a:lnTo>
                  <a:lnTo>
                    <a:pt x="28" y="1766"/>
                  </a:lnTo>
                  <a:lnTo>
                    <a:pt x="34" y="1732"/>
                  </a:lnTo>
                  <a:lnTo>
                    <a:pt x="40" y="1698"/>
                  </a:lnTo>
                  <a:lnTo>
                    <a:pt x="44" y="1664"/>
                  </a:lnTo>
                  <a:lnTo>
                    <a:pt x="46" y="1630"/>
                  </a:lnTo>
                  <a:lnTo>
                    <a:pt x="48" y="1596"/>
                  </a:lnTo>
                  <a:lnTo>
                    <a:pt x="48" y="1562"/>
                  </a:lnTo>
                  <a:lnTo>
                    <a:pt x="46" y="1528"/>
                  </a:lnTo>
                  <a:lnTo>
                    <a:pt x="46" y="1528"/>
                  </a:lnTo>
                  <a:lnTo>
                    <a:pt x="60" y="1492"/>
                  </a:lnTo>
                  <a:lnTo>
                    <a:pt x="72" y="1456"/>
                  </a:lnTo>
                  <a:lnTo>
                    <a:pt x="82" y="1420"/>
                  </a:lnTo>
                  <a:lnTo>
                    <a:pt x="92" y="1382"/>
                  </a:lnTo>
                  <a:lnTo>
                    <a:pt x="100" y="1344"/>
                  </a:lnTo>
                  <a:lnTo>
                    <a:pt x="106" y="1306"/>
                  </a:lnTo>
                  <a:lnTo>
                    <a:pt x="112" y="1268"/>
                  </a:lnTo>
                  <a:lnTo>
                    <a:pt x="116" y="1226"/>
                  </a:lnTo>
                  <a:lnTo>
                    <a:pt x="116" y="1226"/>
                  </a:lnTo>
                  <a:lnTo>
                    <a:pt x="132" y="1194"/>
                  </a:lnTo>
                  <a:lnTo>
                    <a:pt x="148" y="1158"/>
                  </a:lnTo>
                  <a:lnTo>
                    <a:pt x="162" y="1122"/>
                  </a:lnTo>
                  <a:lnTo>
                    <a:pt x="176" y="1084"/>
                  </a:lnTo>
                  <a:lnTo>
                    <a:pt x="188" y="1046"/>
                  </a:lnTo>
                  <a:lnTo>
                    <a:pt x="198" y="1004"/>
                  </a:lnTo>
                  <a:lnTo>
                    <a:pt x="206" y="962"/>
                  </a:lnTo>
                  <a:lnTo>
                    <a:pt x="214" y="918"/>
                  </a:lnTo>
                  <a:lnTo>
                    <a:pt x="214" y="918"/>
                  </a:lnTo>
                  <a:lnTo>
                    <a:pt x="232" y="888"/>
                  </a:lnTo>
                  <a:lnTo>
                    <a:pt x="250" y="858"/>
                  </a:lnTo>
                  <a:lnTo>
                    <a:pt x="266" y="824"/>
                  </a:lnTo>
                  <a:lnTo>
                    <a:pt x="280" y="788"/>
                  </a:lnTo>
                  <a:lnTo>
                    <a:pt x="294" y="750"/>
                  </a:lnTo>
                  <a:lnTo>
                    <a:pt x="306" y="710"/>
                  </a:lnTo>
                  <a:lnTo>
                    <a:pt x="316" y="668"/>
                  </a:lnTo>
                  <a:lnTo>
                    <a:pt x="326" y="622"/>
                  </a:lnTo>
                  <a:lnTo>
                    <a:pt x="326" y="622"/>
                  </a:lnTo>
                  <a:lnTo>
                    <a:pt x="344" y="598"/>
                  </a:lnTo>
                  <a:lnTo>
                    <a:pt x="360" y="574"/>
                  </a:lnTo>
                  <a:lnTo>
                    <a:pt x="376" y="546"/>
                  </a:lnTo>
                  <a:lnTo>
                    <a:pt x="390" y="514"/>
                  </a:lnTo>
                  <a:lnTo>
                    <a:pt x="404" y="480"/>
                  </a:lnTo>
                  <a:lnTo>
                    <a:pt x="418" y="442"/>
                  </a:lnTo>
                  <a:lnTo>
                    <a:pt x="428" y="400"/>
                  </a:lnTo>
                  <a:lnTo>
                    <a:pt x="440" y="356"/>
                  </a:lnTo>
                  <a:lnTo>
                    <a:pt x="440" y="356"/>
                  </a:lnTo>
                  <a:lnTo>
                    <a:pt x="454" y="342"/>
                  </a:lnTo>
                  <a:lnTo>
                    <a:pt x="470" y="326"/>
                  </a:lnTo>
                  <a:lnTo>
                    <a:pt x="482" y="304"/>
                  </a:lnTo>
                  <a:lnTo>
                    <a:pt x="496" y="280"/>
                  </a:lnTo>
                  <a:lnTo>
                    <a:pt x="508" y="250"/>
                  </a:lnTo>
                  <a:lnTo>
                    <a:pt x="518" y="218"/>
                  </a:lnTo>
                  <a:lnTo>
                    <a:pt x="528" y="182"/>
                  </a:lnTo>
                  <a:lnTo>
                    <a:pt x="538" y="144"/>
                  </a:lnTo>
                  <a:lnTo>
                    <a:pt x="538" y="144"/>
                  </a:lnTo>
                  <a:lnTo>
                    <a:pt x="548" y="140"/>
                  </a:lnTo>
                  <a:lnTo>
                    <a:pt x="558" y="132"/>
                  </a:lnTo>
                  <a:lnTo>
                    <a:pt x="568" y="122"/>
                  </a:lnTo>
                  <a:lnTo>
                    <a:pt x="578" y="106"/>
                  </a:lnTo>
                  <a:lnTo>
                    <a:pt x="586" y="88"/>
                  </a:lnTo>
                  <a:lnTo>
                    <a:pt x="592" y="66"/>
                  </a:lnTo>
                  <a:lnTo>
                    <a:pt x="600" y="40"/>
                  </a:lnTo>
                  <a:lnTo>
                    <a:pt x="606" y="12"/>
                  </a:lnTo>
                  <a:lnTo>
                    <a:pt x="606" y="12"/>
                  </a:lnTo>
                  <a:lnTo>
                    <a:pt x="606" y="12"/>
                  </a:lnTo>
                  <a:lnTo>
                    <a:pt x="606" y="12"/>
                  </a:lnTo>
                  <a:lnTo>
                    <a:pt x="602" y="12"/>
                  </a:lnTo>
                  <a:lnTo>
                    <a:pt x="602" y="12"/>
                  </a:lnTo>
                  <a:lnTo>
                    <a:pt x="598" y="12"/>
                  </a:lnTo>
                  <a:lnTo>
                    <a:pt x="594" y="8"/>
                  </a:lnTo>
                  <a:lnTo>
                    <a:pt x="594" y="8"/>
                  </a:lnTo>
                  <a:lnTo>
                    <a:pt x="590" y="4"/>
                  </a:lnTo>
                  <a:close/>
                  <a:moveTo>
                    <a:pt x="588" y="0"/>
                  </a:moveTo>
                  <a:lnTo>
                    <a:pt x="588" y="0"/>
                  </a:lnTo>
                  <a:lnTo>
                    <a:pt x="586" y="8"/>
                  </a:lnTo>
                  <a:lnTo>
                    <a:pt x="586" y="8"/>
                  </a:lnTo>
                  <a:lnTo>
                    <a:pt x="588" y="0"/>
                  </a:lnTo>
                  <a:close/>
                </a:path>
              </a:pathLst>
            </a:custGeom>
            <a:solidFill>
              <a:schemeClr val="bg1">
                <a:alpha val="53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53" name="그룹 258"/>
            <p:cNvGrpSpPr/>
            <p:nvPr/>
          </p:nvGrpSpPr>
          <p:grpSpPr>
            <a:xfrm>
              <a:off x="3440097" y="1034116"/>
              <a:ext cx="1914525" cy="4756150"/>
              <a:chOff x="5165725" y="881063"/>
              <a:chExt cx="1914525" cy="4756150"/>
            </a:xfrm>
            <a:solidFill>
              <a:schemeClr val="bg1">
                <a:alpha val="22000"/>
              </a:schemeClr>
            </a:solidFill>
          </p:grpSpPr>
          <p:grpSp>
            <p:nvGrpSpPr>
              <p:cNvPr id="356" name="그룹 261"/>
              <p:cNvGrpSpPr/>
              <p:nvPr/>
            </p:nvGrpSpPr>
            <p:grpSpPr>
              <a:xfrm>
                <a:off x="6096000" y="881063"/>
                <a:ext cx="984250" cy="4756150"/>
                <a:chOff x="6096000" y="881063"/>
                <a:chExt cx="984250" cy="4756150"/>
              </a:xfrm>
              <a:grpFill/>
            </p:grpSpPr>
            <p:sp>
              <p:nvSpPr>
                <p:cNvPr id="368" name="Freeform 86"/>
                <p:cNvSpPr>
                  <a:spLocks/>
                </p:cNvSpPr>
                <p:nvPr/>
              </p:nvSpPr>
              <p:spPr bwMode="auto">
                <a:xfrm>
                  <a:off x="6096000" y="881063"/>
                  <a:ext cx="53975" cy="4756150"/>
                </a:xfrm>
                <a:custGeom>
                  <a:avLst/>
                  <a:gdLst/>
                  <a:ahLst/>
                  <a:cxnLst>
                    <a:cxn ang="0">
                      <a:pos x="0" y="2996"/>
                    </a:cxn>
                    <a:cxn ang="0">
                      <a:pos x="18" y="0"/>
                    </a:cxn>
                    <a:cxn ang="0">
                      <a:pos x="34" y="2996"/>
                    </a:cxn>
                    <a:cxn ang="0">
                      <a:pos x="0" y="2996"/>
                    </a:cxn>
                  </a:cxnLst>
                  <a:rect l="0" t="0" r="r" b="b"/>
                  <a:pathLst>
                    <a:path w="34" h="2996">
                      <a:moveTo>
                        <a:pt x="0" y="2996"/>
                      </a:moveTo>
                      <a:lnTo>
                        <a:pt x="18" y="0"/>
                      </a:lnTo>
                      <a:lnTo>
                        <a:pt x="34" y="2996"/>
                      </a:lnTo>
                      <a:lnTo>
                        <a:pt x="0" y="299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69" name="Freeform 87"/>
                <p:cNvSpPr>
                  <a:spLocks/>
                </p:cNvSpPr>
                <p:nvPr/>
              </p:nvSpPr>
              <p:spPr bwMode="auto">
                <a:xfrm>
                  <a:off x="6124575" y="1414463"/>
                  <a:ext cx="301625" cy="349250"/>
                </a:xfrm>
                <a:custGeom>
                  <a:avLst/>
                  <a:gdLst/>
                  <a:ahLst/>
                  <a:cxnLst>
                    <a:cxn ang="0">
                      <a:pos x="190" y="0"/>
                    </a:cxn>
                    <a:cxn ang="0">
                      <a:pos x="190" y="0"/>
                    </a:cxn>
                    <a:cxn ang="0">
                      <a:pos x="184" y="10"/>
                    </a:cxn>
                    <a:cxn ang="0">
                      <a:pos x="184" y="10"/>
                    </a:cxn>
                    <a:cxn ang="0">
                      <a:pos x="174" y="22"/>
                    </a:cxn>
                    <a:cxn ang="0">
                      <a:pos x="174" y="22"/>
                    </a:cxn>
                    <a:cxn ang="0">
                      <a:pos x="164" y="38"/>
                    </a:cxn>
                    <a:cxn ang="0">
                      <a:pos x="164" y="38"/>
                    </a:cxn>
                    <a:cxn ang="0">
                      <a:pos x="98" y="112"/>
                    </a:cxn>
                    <a:cxn ang="0">
                      <a:pos x="98" y="112"/>
                    </a:cxn>
                    <a:cxn ang="0">
                      <a:pos x="32" y="188"/>
                    </a:cxn>
                    <a:cxn ang="0">
                      <a:pos x="32" y="188"/>
                    </a:cxn>
                    <a:cxn ang="0">
                      <a:pos x="20" y="202"/>
                    </a:cxn>
                    <a:cxn ang="0">
                      <a:pos x="20" y="202"/>
                    </a:cxn>
                    <a:cxn ang="0">
                      <a:pos x="8" y="212"/>
                    </a:cxn>
                    <a:cxn ang="0">
                      <a:pos x="8" y="212"/>
                    </a:cxn>
                    <a:cxn ang="0">
                      <a:pos x="0" y="220"/>
                    </a:cxn>
                    <a:cxn ang="0">
                      <a:pos x="0" y="220"/>
                    </a:cxn>
                    <a:cxn ang="0">
                      <a:pos x="6" y="210"/>
                    </a:cxn>
                    <a:cxn ang="0">
                      <a:pos x="6" y="210"/>
                    </a:cxn>
                    <a:cxn ang="0">
                      <a:pos x="14" y="198"/>
                    </a:cxn>
                    <a:cxn ang="0">
                      <a:pos x="14" y="198"/>
                    </a:cxn>
                    <a:cxn ang="0">
                      <a:pos x="26" y="182"/>
                    </a:cxn>
                    <a:cxn ang="0">
                      <a:pos x="26" y="182"/>
                    </a:cxn>
                    <a:cxn ang="0">
                      <a:pos x="92" y="108"/>
                    </a:cxn>
                    <a:cxn ang="0">
                      <a:pos x="92" y="108"/>
                    </a:cxn>
                    <a:cxn ang="0">
                      <a:pos x="158" y="32"/>
                    </a:cxn>
                    <a:cxn ang="0">
                      <a:pos x="158" y="32"/>
                    </a:cxn>
                    <a:cxn ang="0">
                      <a:pos x="170" y="18"/>
                    </a:cxn>
                    <a:cxn ang="0">
                      <a:pos x="170" y="18"/>
                    </a:cxn>
                    <a:cxn ang="0">
                      <a:pos x="180" y="8"/>
                    </a:cxn>
                    <a:cxn ang="0">
                      <a:pos x="180" y="8"/>
                    </a:cxn>
                    <a:cxn ang="0">
                      <a:pos x="190" y="0"/>
                    </a:cxn>
                    <a:cxn ang="0">
                      <a:pos x="190" y="0"/>
                    </a:cxn>
                  </a:cxnLst>
                  <a:rect l="0" t="0" r="r" b="b"/>
                  <a:pathLst>
                    <a:path w="190" h="220">
                      <a:moveTo>
                        <a:pt x="190" y="0"/>
                      </a:moveTo>
                      <a:lnTo>
                        <a:pt x="190" y="0"/>
                      </a:lnTo>
                      <a:lnTo>
                        <a:pt x="184" y="10"/>
                      </a:lnTo>
                      <a:lnTo>
                        <a:pt x="184" y="10"/>
                      </a:lnTo>
                      <a:lnTo>
                        <a:pt x="174" y="22"/>
                      </a:lnTo>
                      <a:lnTo>
                        <a:pt x="174" y="22"/>
                      </a:lnTo>
                      <a:lnTo>
                        <a:pt x="164" y="38"/>
                      </a:lnTo>
                      <a:lnTo>
                        <a:pt x="164" y="38"/>
                      </a:lnTo>
                      <a:lnTo>
                        <a:pt x="98" y="112"/>
                      </a:lnTo>
                      <a:lnTo>
                        <a:pt x="98" y="112"/>
                      </a:lnTo>
                      <a:lnTo>
                        <a:pt x="32" y="188"/>
                      </a:lnTo>
                      <a:lnTo>
                        <a:pt x="32" y="188"/>
                      </a:lnTo>
                      <a:lnTo>
                        <a:pt x="20" y="202"/>
                      </a:lnTo>
                      <a:lnTo>
                        <a:pt x="20" y="202"/>
                      </a:lnTo>
                      <a:lnTo>
                        <a:pt x="8" y="212"/>
                      </a:lnTo>
                      <a:lnTo>
                        <a:pt x="8" y="212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6" y="210"/>
                      </a:lnTo>
                      <a:lnTo>
                        <a:pt x="6" y="210"/>
                      </a:lnTo>
                      <a:lnTo>
                        <a:pt x="14" y="198"/>
                      </a:lnTo>
                      <a:lnTo>
                        <a:pt x="14" y="198"/>
                      </a:lnTo>
                      <a:lnTo>
                        <a:pt x="26" y="182"/>
                      </a:lnTo>
                      <a:lnTo>
                        <a:pt x="26" y="182"/>
                      </a:lnTo>
                      <a:lnTo>
                        <a:pt x="92" y="108"/>
                      </a:lnTo>
                      <a:lnTo>
                        <a:pt x="92" y="108"/>
                      </a:lnTo>
                      <a:lnTo>
                        <a:pt x="158" y="32"/>
                      </a:lnTo>
                      <a:lnTo>
                        <a:pt x="158" y="32"/>
                      </a:lnTo>
                      <a:lnTo>
                        <a:pt x="170" y="18"/>
                      </a:lnTo>
                      <a:lnTo>
                        <a:pt x="170" y="18"/>
                      </a:lnTo>
                      <a:lnTo>
                        <a:pt x="180" y="8"/>
                      </a:lnTo>
                      <a:lnTo>
                        <a:pt x="180" y="8"/>
                      </a:lnTo>
                      <a:lnTo>
                        <a:pt x="190" y="0"/>
                      </a:lnTo>
                      <a:lnTo>
                        <a:pt x="19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70" name="Freeform 88"/>
                <p:cNvSpPr>
                  <a:spLocks/>
                </p:cNvSpPr>
                <p:nvPr/>
              </p:nvSpPr>
              <p:spPr bwMode="auto">
                <a:xfrm>
                  <a:off x="6124575" y="1827213"/>
                  <a:ext cx="476250" cy="501650"/>
                </a:xfrm>
                <a:custGeom>
                  <a:avLst/>
                  <a:gdLst/>
                  <a:ahLst/>
                  <a:cxnLst>
                    <a:cxn ang="0">
                      <a:pos x="300" y="0"/>
                    </a:cxn>
                    <a:cxn ang="0">
                      <a:pos x="300" y="0"/>
                    </a:cxn>
                    <a:cxn ang="0">
                      <a:pos x="288" y="14"/>
                    </a:cxn>
                    <a:cxn ang="0">
                      <a:pos x="288" y="14"/>
                    </a:cxn>
                    <a:cxn ang="0">
                      <a:pos x="276" y="32"/>
                    </a:cxn>
                    <a:cxn ang="0">
                      <a:pos x="276" y="32"/>
                    </a:cxn>
                    <a:cxn ang="0">
                      <a:pos x="256" y="52"/>
                    </a:cxn>
                    <a:cxn ang="0">
                      <a:pos x="256" y="52"/>
                    </a:cxn>
                    <a:cxn ang="0">
                      <a:pos x="154" y="162"/>
                    </a:cxn>
                    <a:cxn ang="0">
                      <a:pos x="154" y="162"/>
                    </a:cxn>
                    <a:cxn ang="0">
                      <a:pos x="50" y="270"/>
                    </a:cxn>
                    <a:cxn ang="0">
                      <a:pos x="50" y="270"/>
                    </a:cxn>
                    <a:cxn ang="0">
                      <a:pos x="30" y="290"/>
                    </a:cxn>
                    <a:cxn ang="0">
                      <a:pos x="30" y="290"/>
                    </a:cxn>
                    <a:cxn ang="0">
                      <a:pos x="14" y="304"/>
                    </a:cxn>
                    <a:cxn ang="0">
                      <a:pos x="14" y="304"/>
                    </a:cxn>
                    <a:cxn ang="0">
                      <a:pos x="0" y="316"/>
                    </a:cxn>
                    <a:cxn ang="0">
                      <a:pos x="0" y="316"/>
                    </a:cxn>
                    <a:cxn ang="0">
                      <a:pos x="12" y="302"/>
                    </a:cxn>
                    <a:cxn ang="0">
                      <a:pos x="12" y="302"/>
                    </a:cxn>
                    <a:cxn ang="0">
                      <a:pos x="24" y="286"/>
                    </a:cxn>
                    <a:cxn ang="0">
                      <a:pos x="24" y="286"/>
                    </a:cxn>
                    <a:cxn ang="0">
                      <a:pos x="44" y="264"/>
                    </a:cxn>
                    <a:cxn ang="0">
                      <a:pos x="44" y="264"/>
                    </a:cxn>
                    <a:cxn ang="0">
                      <a:pos x="146" y="156"/>
                    </a:cxn>
                    <a:cxn ang="0">
                      <a:pos x="146" y="156"/>
                    </a:cxn>
                    <a:cxn ang="0">
                      <a:pos x="250" y="46"/>
                    </a:cxn>
                    <a:cxn ang="0">
                      <a:pos x="250" y="46"/>
                    </a:cxn>
                    <a:cxn ang="0">
                      <a:pos x="270" y="26"/>
                    </a:cxn>
                    <a:cxn ang="0">
                      <a:pos x="270" y="26"/>
                    </a:cxn>
                    <a:cxn ang="0">
                      <a:pos x="286" y="12"/>
                    </a:cxn>
                    <a:cxn ang="0">
                      <a:pos x="286" y="12"/>
                    </a:cxn>
                    <a:cxn ang="0">
                      <a:pos x="300" y="0"/>
                    </a:cxn>
                    <a:cxn ang="0">
                      <a:pos x="300" y="0"/>
                    </a:cxn>
                  </a:cxnLst>
                  <a:rect l="0" t="0" r="r" b="b"/>
                  <a:pathLst>
                    <a:path w="300" h="316">
                      <a:moveTo>
                        <a:pt x="300" y="0"/>
                      </a:moveTo>
                      <a:lnTo>
                        <a:pt x="300" y="0"/>
                      </a:lnTo>
                      <a:lnTo>
                        <a:pt x="288" y="14"/>
                      </a:lnTo>
                      <a:lnTo>
                        <a:pt x="288" y="14"/>
                      </a:lnTo>
                      <a:lnTo>
                        <a:pt x="276" y="32"/>
                      </a:lnTo>
                      <a:lnTo>
                        <a:pt x="276" y="32"/>
                      </a:lnTo>
                      <a:lnTo>
                        <a:pt x="256" y="52"/>
                      </a:lnTo>
                      <a:lnTo>
                        <a:pt x="256" y="52"/>
                      </a:lnTo>
                      <a:lnTo>
                        <a:pt x="154" y="162"/>
                      </a:lnTo>
                      <a:lnTo>
                        <a:pt x="154" y="162"/>
                      </a:lnTo>
                      <a:lnTo>
                        <a:pt x="50" y="270"/>
                      </a:lnTo>
                      <a:lnTo>
                        <a:pt x="50" y="270"/>
                      </a:lnTo>
                      <a:lnTo>
                        <a:pt x="30" y="290"/>
                      </a:lnTo>
                      <a:lnTo>
                        <a:pt x="30" y="290"/>
                      </a:lnTo>
                      <a:lnTo>
                        <a:pt x="14" y="304"/>
                      </a:lnTo>
                      <a:lnTo>
                        <a:pt x="14" y="304"/>
                      </a:lnTo>
                      <a:lnTo>
                        <a:pt x="0" y="316"/>
                      </a:lnTo>
                      <a:lnTo>
                        <a:pt x="0" y="316"/>
                      </a:lnTo>
                      <a:lnTo>
                        <a:pt x="12" y="302"/>
                      </a:lnTo>
                      <a:lnTo>
                        <a:pt x="12" y="302"/>
                      </a:lnTo>
                      <a:lnTo>
                        <a:pt x="24" y="286"/>
                      </a:lnTo>
                      <a:lnTo>
                        <a:pt x="24" y="286"/>
                      </a:lnTo>
                      <a:lnTo>
                        <a:pt x="44" y="264"/>
                      </a:lnTo>
                      <a:lnTo>
                        <a:pt x="44" y="264"/>
                      </a:lnTo>
                      <a:lnTo>
                        <a:pt x="146" y="156"/>
                      </a:lnTo>
                      <a:lnTo>
                        <a:pt x="146" y="156"/>
                      </a:lnTo>
                      <a:lnTo>
                        <a:pt x="250" y="46"/>
                      </a:lnTo>
                      <a:lnTo>
                        <a:pt x="250" y="46"/>
                      </a:lnTo>
                      <a:lnTo>
                        <a:pt x="270" y="26"/>
                      </a:lnTo>
                      <a:lnTo>
                        <a:pt x="270" y="26"/>
                      </a:lnTo>
                      <a:lnTo>
                        <a:pt x="286" y="12"/>
                      </a:lnTo>
                      <a:lnTo>
                        <a:pt x="286" y="12"/>
                      </a:lnTo>
                      <a:lnTo>
                        <a:pt x="300" y="0"/>
                      </a:lnTo>
                      <a:lnTo>
                        <a:pt x="30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71" name="Freeform 89"/>
                <p:cNvSpPr>
                  <a:spLocks/>
                </p:cNvSpPr>
                <p:nvPr/>
              </p:nvSpPr>
              <p:spPr bwMode="auto">
                <a:xfrm>
                  <a:off x="6124575" y="2287588"/>
                  <a:ext cx="654050" cy="606425"/>
                </a:xfrm>
                <a:custGeom>
                  <a:avLst/>
                  <a:gdLst/>
                  <a:ahLst/>
                  <a:cxnLst>
                    <a:cxn ang="0">
                      <a:pos x="412" y="0"/>
                    </a:cxn>
                    <a:cxn ang="0">
                      <a:pos x="412" y="0"/>
                    </a:cxn>
                    <a:cxn ang="0">
                      <a:pos x="394" y="18"/>
                    </a:cxn>
                    <a:cxn ang="0">
                      <a:pos x="394" y="18"/>
                    </a:cxn>
                    <a:cxn ang="0">
                      <a:pos x="376" y="38"/>
                    </a:cxn>
                    <a:cxn ang="0">
                      <a:pos x="376" y="38"/>
                    </a:cxn>
                    <a:cxn ang="0">
                      <a:pos x="350" y="64"/>
                    </a:cxn>
                    <a:cxn ang="0">
                      <a:pos x="350" y="64"/>
                    </a:cxn>
                    <a:cxn ang="0">
                      <a:pos x="208" y="194"/>
                    </a:cxn>
                    <a:cxn ang="0">
                      <a:pos x="208" y="194"/>
                    </a:cxn>
                    <a:cxn ang="0">
                      <a:pos x="66" y="326"/>
                    </a:cxn>
                    <a:cxn ang="0">
                      <a:pos x="66" y="326"/>
                    </a:cxn>
                    <a:cxn ang="0">
                      <a:pos x="40" y="350"/>
                    </a:cxn>
                    <a:cxn ang="0">
                      <a:pos x="40" y="350"/>
                    </a:cxn>
                    <a:cxn ang="0">
                      <a:pos x="18" y="368"/>
                    </a:cxn>
                    <a:cxn ang="0">
                      <a:pos x="18" y="368"/>
                    </a:cxn>
                    <a:cxn ang="0">
                      <a:pos x="0" y="382"/>
                    </a:cxn>
                    <a:cxn ang="0">
                      <a:pos x="0" y="382"/>
                    </a:cxn>
                    <a:cxn ang="0">
                      <a:pos x="16" y="366"/>
                    </a:cxn>
                    <a:cxn ang="0">
                      <a:pos x="16" y="366"/>
                    </a:cxn>
                    <a:cxn ang="0">
                      <a:pos x="36" y="346"/>
                    </a:cxn>
                    <a:cxn ang="0">
                      <a:pos x="36" y="346"/>
                    </a:cxn>
                    <a:cxn ang="0">
                      <a:pos x="60" y="320"/>
                    </a:cxn>
                    <a:cxn ang="0">
                      <a:pos x="60" y="320"/>
                    </a:cxn>
                    <a:cxn ang="0">
                      <a:pos x="202" y="188"/>
                    </a:cxn>
                    <a:cxn ang="0">
                      <a:pos x="202" y="188"/>
                    </a:cxn>
                    <a:cxn ang="0">
                      <a:pos x="344" y="58"/>
                    </a:cxn>
                    <a:cxn ang="0">
                      <a:pos x="344" y="58"/>
                    </a:cxn>
                    <a:cxn ang="0">
                      <a:pos x="372" y="34"/>
                    </a:cxn>
                    <a:cxn ang="0">
                      <a:pos x="372" y="34"/>
                    </a:cxn>
                    <a:cxn ang="0">
                      <a:pos x="392" y="16"/>
                    </a:cxn>
                    <a:cxn ang="0">
                      <a:pos x="392" y="16"/>
                    </a:cxn>
                    <a:cxn ang="0">
                      <a:pos x="412" y="0"/>
                    </a:cxn>
                    <a:cxn ang="0">
                      <a:pos x="412" y="0"/>
                    </a:cxn>
                  </a:cxnLst>
                  <a:rect l="0" t="0" r="r" b="b"/>
                  <a:pathLst>
                    <a:path w="412" h="382">
                      <a:moveTo>
                        <a:pt x="412" y="0"/>
                      </a:moveTo>
                      <a:lnTo>
                        <a:pt x="412" y="0"/>
                      </a:lnTo>
                      <a:lnTo>
                        <a:pt x="394" y="18"/>
                      </a:lnTo>
                      <a:lnTo>
                        <a:pt x="394" y="18"/>
                      </a:lnTo>
                      <a:lnTo>
                        <a:pt x="376" y="38"/>
                      </a:lnTo>
                      <a:lnTo>
                        <a:pt x="376" y="38"/>
                      </a:lnTo>
                      <a:lnTo>
                        <a:pt x="350" y="64"/>
                      </a:lnTo>
                      <a:lnTo>
                        <a:pt x="350" y="64"/>
                      </a:lnTo>
                      <a:lnTo>
                        <a:pt x="208" y="194"/>
                      </a:lnTo>
                      <a:lnTo>
                        <a:pt x="208" y="194"/>
                      </a:lnTo>
                      <a:lnTo>
                        <a:pt x="66" y="326"/>
                      </a:lnTo>
                      <a:lnTo>
                        <a:pt x="66" y="326"/>
                      </a:lnTo>
                      <a:lnTo>
                        <a:pt x="40" y="350"/>
                      </a:lnTo>
                      <a:lnTo>
                        <a:pt x="40" y="350"/>
                      </a:lnTo>
                      <a:lnTo>
                        <a:pt x="18" y="368"/>
                      </a:lnTo>
                      <a:lnTo>
                        <a:pt x="18" y="368"/>
                      </a:lnTo>
                      <a:lnTo>
                        <a:pt x="0" y="382"/>
                      </a:lnTo>
                      <a:lnTo>
                        <a:pt x="0" y="382"/>
                      </a:lnTo>
                      <a:lnTo>
                        <a:pt x="16" y="366"/>
                      </a:lnTo>
                      <a:lnTo>
                        <a:pt x="16" y="366"/>
                      </a:lnTo>
                      <a:lnTo>
                        <a:pt x="36" y="346"/>
                      </a:lnTo>
                      <a:lnTo>
                        <a:pt x="36" y="346"/>
                      </a:lnTo>
                      <a:lnTo>
                        <a:pt x="60" y="320"/>
                      </a:lnTo>
                      <a:lnTo>
                        <a:pt x="60" y="320"/>
                      </a:lnTo>
                      <a:lnTo>
                        <a:pt x="202" y="188"/>
                      </a:lnTo>
                      <a:lnTo>
                        <a:pt x="202" y="188"/>
                      </a:lnTo>
                      <a:lnTo>
                        <a:pt x="344" y="58"/>
                      </a:lnTo>
                      <a:lnTo>
                        <a:pt x="344" y="58"/>
                      </a:lnTo>
                      <a:lnTo>
                        <a:pt x="372" y="34"/>
                      </a:lnTo>
                      <a:lnTo>
                        <a:pt x="372" y="34"/>
                      </a:lnTo>
                      <a:lnTo>
                        <a:pt x="392" y="16"/>
                      </a:lnTo>
                      <a:lnTo>
                        <a:pt x="392" y="16"/>
                      </a:lnTo>
                      <a:lnTo>
                        <a:pt x="412" y="0"/>
                      </a:lnTo>
                      <a:lnTo>
                        <a:pt x="412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72" name="Freeform 90"/>
                <p:cNvSpPr>
                  <a:spLocks/>
                </p:cNvSpPr>
                <p:nvPr/>
              </p:nvSpPr>
              <p:spPr bwMode="auto">
                <a:xfrm>
                  <a:off x="6124575" y="2770188"/>
                  <a:ext cx="806450" cy="692150"/>
                </a:xfrm>
                <a:custGeom>
                  <a:avLst/>
                  <a:gdLst/>
                  <a:ahLst/>
                  <a:cxnLst>
                    <a:cxn ang="0">
                      <a:pos x="508" y="0"/>
                    </a:cxn>
                    <a:cxn ang="0">
                      <a:pos x="508" y="0"/>
                    </a:cxn>
                    <a:cxn ang="0">
                      <a:pos x="488" y="20"/>
                    </a:cxn>
                    <a:cxn ang="0">
                      <a:pos x="488" y="20"/>
                    </a:cxn>
                    <a:cxn ang="0">
                      <a:pos x="464" y="42"/>
                    </a:cxn>
                    <a:cxn ang="0">
                      <a:pos x="464" y="42"/>
                    </a:cxn>
                    <a:cxn ang="0">
                      <a:pos x="432" y="70"/>
                    </a:cxn>
                    <a:cxn ang="0">
                      <a:pos x="432" y="70"/>
                    </a:cxn>
                    <a:cxn ang="0">
                      <a:pos x="256" y="220"/>
                    </a:cxn>
                    <a:cxn ang="0">
                      <a:pos x="256" y="220"/>
                    </a:cxn>
                    <a:cxn ang="0">
                      <a:pos x="82" y="370"/>
                    </a:cxn>
                    <a:cxn ang="0">
                      <a:pos x="82" y="370"/>
                    </a:cxn>
                    <a:cxn ang="0">
                      <a:pos x="48" y="398"/>
                    </a:cxn>
                    <a:cxn ang="0">
                      <a:pos x="48" y="398"/>
                    </a:cxn>
                    <a:cxn ang="0">
                      <a:pos x="22" y="418"/>
                    </a:cxn>
                    <a:cxn ang="0">
                      <a:pos x="22" y="418"/>
                    </a:cxn>
                    <a:cxn ang="0">
                      <a:pos x="0" y="436"/>
                    </a:cxn>
                    <a:cxn ang="0">
                      <a:pos x="0" y="436"/>
                    </a:cxn>
                    <a:cxn ang="0">
                      <a:pos x="20" y="416"/>
                    </a:cxn>
                    <a:cxn ang="0">
                      <a:pos x="20" y="416"/>
                    </a:cxn>
                    <a:cxn ang="0">
                      <a:pos x="44" y="392"/>
                    </a:cxn>
                    <a:cxn ang="0">
                      <a:pos x="44" y="392"/>
                    </a:cxn>
                    <a:cxn ang="0">
                      <a:pos x="76" y="364"/>
                    </a:cxn>
                    <a:cxn ang="0">
                      <a:pos x="76" y="364"/>
                    </a:cxn>
                    <a:cxn ang="0">
                      <a:pos x="250" y="214"/>
                    </a:cxn>
                    <a:cxn ang="0">
                      <a:pos x="250" y="214"/>
                    </a:cxn>
                    <a:cxn ang="0">
                      <a:pos x="426" y="64"/>
                    </a:cxn>
                    <a:cxn ang="0">
                      <a:pos x="426" y="64"/>
                    </a:cxn>
                    <a:cxn ang="0">
                      <a:pos x="458" y="38"/>
                    </a:cxn>
                    <a:cxn ang="0">
                      <a:pos x="458" y="38"/>
                    </a:cxn>
                    <a:cxn ang="0">
                      <a:pos x="484" y="16"/>
                    </a:cxn>
                    <a:cxn ang="0">
                      <a:pos x="484" y="16"/>
                    </a:cxn>
                    <a:cxn ang="0">
                      <a:pos x="508" y="0"/>
                    </a:cxn>
                    <a:cxn ang="0">
                      <a:pos x="508" y="0"/>
                    </a:cxn>
                  </a:cxnLst>
                  <a:rect l="0" t="0" r="r" b="b"/>
                  <a:pathLst>
                    <a:path w="508" h="436">
                      <a:moveTo>
                        <a:pt x="508" y="0"/>
                      </a:moveTo>
                      <a:lnTo>
                        <a:pt x="508" y="0"/>
                      </a:lnTo>
                      <a:lnTo>
                        <a:pt x="488" y="20"/>
                      </a:lnTo>
                      <a:lnTo>
                        <a:pt x="488" y="20"/>
                      </a:lnTo>
                      <a:lnTo>
                        <a:pt x="464" y="42"/>
                      </a:lnTo>
                      <a:lnTo>
                        <a:pt x="464" y="42"/>
                      </a:lnTo>
                      <a:lnTo>
                        <a:pt x="432" y="70"/>
                      </a:lnTo>
                      <a:lnTo>
                        <a:pt x="432" y="70"/>
                      </a:lnTo>
                      <a:lnTo>
                        <a:pt x="256" y="220"/>
                      </a:lnTo>
                      <a:lnTo>
                        <a:pt x="256" y="220"/>
                      </a:lnTo>
                      <a:lnTo>
                        <a:pt x="82" y="370"/>
                      </a:lnTo>
                      <a:lnTo>
                        <a:pt x="82" y="370"/>
                      </a:lnTo>
                      <a:lnTo>
                        <a:pt x="48" y="398"/>
                      </a:lnTo>
                      <a:lnTo>
                        <a:pt x="48" y="398"/>
                      </a:lnTo>
                      <a:lnTo>
                        <a:pt x="22" y="418"/>
                      </a:lnTo>
                      <a:lnTo>
                        <a:pt x="22" y="418"/>
                      </a:lnTo>
                      <a:lnTo>
                        <a:pt x="0" y="436"/>
                      </a:lnTo>
                      <a:lnTo>
                        <a:pt x="0" y="436"/>
                      </a:lnTo>
                      <a:lnTo>
                        <a:pt x="20" y="416"/>
                      </a:lnTo>
                      <a:lnTo>
                        <a:pt x="20" y="416"/>
                      </a:lnTo>
                      <a:lnTo>
                        <a:pt x="44" y="392"/>
                      </a:lnTo>
                      <a:lnTo>
                        <a:pt x="44" y="392"/>
                      </a:lnTo>
                      <a:lnTo>
                        <a:pt x="76" y="364"/>
                      </a:lnTo>
                      <a:lnTo>
                        <a:pt x="76" y="364"/>
                      </a:lnTo>
                      <a:lnTo>
                        <a:pt x="250" y="214"/>
                      </a:lnTo>
                      <a:lnTo>
                        <a:pt x="250" y="214"/>
                      </a:lnTo>
                      <a:lnTo>
                        <a:pt x="426" y="64"/>
                      </a:lnTo>
                      <a:lnTo>
                        <a:pt x="426" y="64"/>
                      </a:lnTo>
                      <a:lnTo>
                        <a:pt x="458" y="38"/>
                      </a:lnTo>
                      <a:lnTo>
                        <a:pt x="458" y="38"/>
                      </a:lnTo>
                      <a:lnTo>
                        <a:pt x="484" y="16"/>
                      </a:lnTo>
                      <a:lnTo>
                        <a:pt x="484" y="16"/>
                      </a:lnTo>
                      <a:lnTo>
                        <a:pt x="508" y="0"/>
                      </a:lnTo>
                      <a:lnTo>
                        <a:pt x="508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73" name="Freeform 91"/>
                <p:cNvSpPr>
                  <a:spLocks/>
                </p:cNvSpPr>
                <p:nvPr/>
              </p:nvSpPr>
              <p:spPr bwMode="auto">
                <a:xfrm>
                  <a:off x="6124575" y="3236913"/>
                  <a:ext cx="914400" cy="695325"/>
                </a:xfrm>
                <a:custGeom>
                  <a:avLst/>
                  <a:gdLst/>
                  <a:ahLst/>
                  <a:cxnLst>
                    <a:cxn ang="0">
                      <a:pos x="576" y="0"/>
                    </a:cxn>
                    <a:cxn ang="0">
                      <a:pos x="576" y="0"/>
                    </a:cxn>
                    <a:cxn ang="0">
                      <a:pos x="552" y="20"/>
                    </a:cxn>
                    <a:cxn ang="0">
                      <a:pos x="552" y="20"/>
                    </a:cxn>
                    <a:cxn ang="0">
                      <a:pos x="524" y="44"/>
                    </a:cxn>
                    <a:cxn ang="0">
                      <a:pos x="524" y="44"/>
                    </a:cxn>
                    <a:cxn ang="0">
                      <a:pos x="488" y="72"/>
                    </a:cxn>
                    <a:cxn ang="0">
                      <a:pos x="488" y="72"/>
                    </a:cxn>
                    <a:cxn ang="0">
                      <a:pos x="290" y="222"/>
                    </a:cxn>
                    <a:cxn ang="0">
                      <a:pos x="290" y="222"/>
                    </a:cxn>
                    <a:cxn ang="0">
                      <a:pos x="92" y="374"/>
                    </a:cxn>
                    <a:cxn ang="0">
                      <a:pos x="92" y="374"/>
                    </a:cxn>
                    <a:cxn ang="0">
                      <a:pos x="54" y="400"/>
                    </a:cxn>
                    <a:cxn ang="0">
                      <a:pos x="54" y="400"/>
                    </a:cxn>
                    <a:cxn ang="0">
                      <a:pos x="26" y="420"/>
                    </a:cxn>
                    <a:cxn ang="0">
                      <a:pos x="26" y="420"/>
                    </a:cxn>
                    <a:cxn ang="0">
                      <a:pos x="0" y="438"/>
                    </a:cxn>
                    <a:cxn ang="0">
                      <a:pos x="0" y="438"/>
                    </a:cxn>
                    <a:cxn ang="0">
                      <a:pos x="24" y="418"/>
                    </a:cxn>
                    <a:cxn ang="0">
                      <a:pos x="24" y="418"/>
                    </a:cxn>
                    <a:cxn ang="0">
                      <a:pos x="50" y="396"/>
                    </a:cxn>
                    <a:cxn ang="0">
                      <a:pos x="50" y="396"/>
                    </a:cxn>
                    <a:cxn ang="0">
                      <a:pos x="86" y="366"/>
                    </a:cxn>
                    <a:cxn ang="0">
                      <a:pos x="86" y="366"/>
                    </a:cxn>
                    <a:cxn ang="0">
                      <a:pos x="286" y="216"/>
                    </a:cxn>
                    <a:cxn ang="0">
                      <a:pos x="286" y="216"/>
                    </a:cxn>
                    <a:cxn ang="0">
                      <a:pos x="484" y="66"/>
                    </a:cxn>
                    <a:cxn ang="0">
                      <a:pos x="484" y="66"/>
                    </a:cxn>
                    <a:cxn ang="0">
                      <a:pos x="520" y="38"/>
                    </a:cxn>
                    <a:cxn ang="0">
                      <a:pos x="520" y="38"/>
                    </a:cxn>
                    <a:cxn ang="0">
                      <a:pos x="550" y="18"/>
                    </a:cxn>
                    <a:cxn ang="0">
                      <a:pos x="550" y="18"/>
                    </a:cxn>
                    <a:cxn ang="0">
                      <a:pos x="576" y="0"/>
                    </a:cxn>
                    <a:cxn ang="0">
                      <a:pos x="576" y="0"/>
                    </a:cxn>
                  </a:cxnLst>
                  <a:rect l="0" t="0" r="r" b="b"/>
                  <a:pathLst>
                    <a:path w="576" h="438">
                      <a:moveTo>
                        <a:pt x="576" y="0"/>
                      </a:moveTo>
                      <a:lnTo>
                        <a:pt x="576" y="0"/>
                      </a:lnTo>
                      <a:lnTo>
                        <a:pt x="552" y="20"/>
                      </a:lnTo>
                      <a:lnTo>
                        <a:pt x="552" y="20"/>
                      </a:lnTo>
                      <a:lnTo>
                        <a:pt x="524" y="44"/>
                      </a:lnTo>
                      <a:lnTo>
                        <a:pt x="524" y="44"/>
                      </a:lnTo>
                      <a:lnTo>
                        <a:pt x="488" y="72"/>
                      </a:lnTo>
                      <a:lnTo>
                        <a:pt x="488" y="72"/>
                      </a:lnTo>
                      <a:lnTo>
                        <a:pt x="290" y="222"/>
                      </a:lnTo>
                      <a:lnTo>
                        <a:pt x="290" y="222"/>
                      </a:lnTo>
                      <a:lnTo>
                        <a:pt x="92" y="374"/>
                      </a:lnTo>
                      <a:lnTo>
                        <a:pt x="92" y="374"/>
                      </a:lnTo>
                      <a:lnTo>
                        <a:pt x="54" y="400"/>
                      </a:lnTo>
                      <a:lnTo>
                        <a:pt x="54" y="400"/>
                      </a:lnTo>
                      <a:lnTo>
                        <a:pt x="26" y="420"/>
                      </a:lnTo>
                      <a:lnTo>
                        <a:pt x="26" y="420"/>
                      </a:lnTo>
                      <a:lnTo>
                        <a:pt x="0" y="438"/>
                      </a:lnTo>
                      <a:lnTo>
                        <a:pt x="0" y="438"/>
                      </a:lnTo>
                      <a:lnTo>
                        <a:pt x="24" y="418"/>
                      </a:lnTo>
                      <a:lnTo>
                        <a:pt x="24" y="418"/>
                      </a:lnTo>
                      <a:lnTo>
                        <a:pt x="50" y="396"/>
                      </a:lnTo>
                      <a:lnTo>
                        <a:pt x="50" y="396"/>
                      </a:lnTo>
                      <a:lnTo>
                        <a:pt x="86" y="366"/>
                      </a:lnTo>
                      <a:lnTo>
                        <a:pt x="86" y="366"/>
                      </a:lnTo>
                      <a:lnTo>
                        <a:pt x="286" y="216"/>
                      </a:lnTo>
                      <a:lnTo>
                        <a:pt x="286" y="216"/>
                      </a:lnTo>
                      <a:lnTo>
                        <a:pt x="484" y="66"/>
                      </a:lnTo>
                      <a:lnTo>
                        <a:pt x="484" y="66"/>
                      </a:lnTo>
                      <a:lnTo>
                        <a:pt x="520" y="38"/>
                      </a:lnTo>
                      <a:lnTo>
                        <a:pt x="520" y="38"/>
                      </a:lnTo>
                      <a:lnTo>
                        <a:pt x="550" y="18"/>
                      </a:lnTo>
                      <a:lnTo>
                        <a:pt x="550" y="18"/>
                      </a:lnTo>
                      <a:lnTo>
                        <a:pt x="576" y="0"/>
                      </a:lnTo>
                      <a:lnTo>
                        <a:pt x="5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74" name="Freeform 92"/>
                <p:cNvSpPr>
                  <a:spLocks/>
                </p:cNvSpPr>
                <p:nvPr/>
              </p:nvSpPr>
              <p:spPr bwMode="auto">
                <a:xfrm>
                  <a:off x="6124575" y="3662363"/>
                  <a:ext cx="955675" cy="688975"/>
                </a:xfrm>
                <a:custGeom>
                  <a:avLst/>
                  <a:gdLst/>
                  <a:ahLst/>
                  <a:cxnLst>
                    <a:cxn ang="0">
                      <a:pos x="602" y="0"/>
                    </a:cxn>
                    <a:cxn ang="0">
                      <a:pos x="602" y="0"/>
                    </a:cxn>
                    <a:cxn ang="0">
                      <a:pos x="578" y="20"/>
                    </a:cxn>
                    <a:cxn ang="0">
                      <a:pos x="578" y="20"/>
                    </a:cxn>
                    <a:cxn ang="0">
                      <a:pos x="548" y="44"/>
                    </a:cxn>
                    <a:cxn ang="0">
                      <a:pos x="548" y="44"/>
                    </a:cxn>
                    <a:cxn ang="0">
                      <a:pos x="510" y="72"/>
                    </a:cxn>
                    <a:cxn ang="0">
                      <a:pos x="510" y="72"/>
                    </a:cxn>
                    <a:cxn ang="0">
                      <a:pos x="304" y="220"/>
                    </a:cxn>
                    <a:cxn ang="0">
                      <a:pos x="304" y="220"/>
                    </a:cxn>
                    <a:cxn ang="0">
                      <a:pos x="96" y="370"/>
                    </a:cxn>
                    <a:cxn ang="0">
                      <a:pos x="96" y="370"/>
                    </a:cxn>
                    <a:cxn ang="0">
                      <a:pos x="56" y="396"/>
                    </a:cxn>
                    <a:cxn ang="0">
                      <a:pos x="56" y="396"/>
                    </a:cxn>
                    <a:cxn ang="0">
                      <a:pos x="26" y="416"/>
                    </a:cxn>
                    <a:cxn ang="0">
                      <a:pos x="26" y="416"/>
                    </a:cxn>
                    <a:cxn ang="0">
                      <a:pos x="0" y="434"/>
                    </a:cxn>
                    <a:cxn ang="0">
                      <a:pos x="0" y="434"/>
                    </a:cxn>
                    <a:cxn ang="0">
                      <a:pos x="24" y="414"/>
                    </a:cxn>
                    <a:cxn ang="0">
                      <a:pos x="24" y="414"/>
                    </a:cxn>
                    <a:cxn ang="0">
                      <a:pos x="54" y="392"/>
                    </a:cxn>
                    <a:cxn ang="0">
                      <a:pos x="54" y="392"/>
                    </a:cxn>
                    <a:cxn ang="0">
                      <a:pos x="92" y="362"/>
                    </a:cxn>
                    <a:cxn ang="0">
                      <a:pos x="92" y="362"/>
                    </a:cxn>
                    <a:cxn ang="0">
                      <a:pos x="298" y="214"/>
                    </a:cxn>
                    <a:cxn ang="0">
                      <a:pos x="298" y="214"/>
                    </a:cxn>
                    <a:cxn ang="0">
                      <a:pos x="506" y="64"/>
                    </a:cxn>
                    <a:cxn ang="0">
                      <a:pos x="506" y="64"/>
                    </a:cxn>
                    <a:cxn ang="0">
                      <a:pos x="544" y="38"/>
                    </a:cxn>
                    <a:cxn ang="0">
                      <a:pos x="544" y="38"/>
                    </a:cxn>
                    <a:cxn ang="0">
                      <a:pos x="576" y="18"/>
                    </a:cxn>
                    <a:cxn ang="0">
                      <a:pos x="576" y="18"/>
                    </a:cxn>
                    <a:cxn ang="0">
                      <a:pos x="602" y="0"/>
                    </a:cxn>
                    <a:cxn ang="0">
                      <a:pos x="602" y="0"/>
                    </a:cxn>
                  </a:cxnLst>
                  <a:rect l="0" t="0" r="r" b="b"/>
                  <a:pathLst>
                    <a:path w="602" h="434">
                      <a:moveTo>
                        <a:pt x="602" y="0"/>
                      </a:moveTo>
                      <a:lnTo>
                        <a:pt x="602" y="0"/>
                      </a:lnTo>
                      <a:lnTo>
                        <a:pt x="578" y="20"/>
                      </a:lnTo>
                      <a:lnTo>
                        <a:pt x="578" y="20"/>
                      </a:lnTo>
                      <a:lnTo>
                        <a:pt x="548" y="44"/>
                      </a:lnTo>
                      <a:lnTo>
                        <a:pt x="548" y="44"/>
                      </a:lnTo>
                      <a:lnTo>
                        <a:pt x="510" y="72"/>
                      </a:lnTo>
                      <a:lnTo>
                        <a:pt x="510" y="72"/>
                      </a:lnTo>
                      <a:lnTo>
                        <a:pt x="304" y="220"/>
                      </a:lnTo>
                      <a:lnTo>
                        <a:pt x="304" y="220"/>
                      </a:lnTo>
                      <a:lnTo>
                        <a:pt x="96" y="370"/>
                      </a:lnTo>
                      <a:lnTo>
                        <a:pt x="96" y="370"/>
                      </a:lnTo>
                      <a:lnTo>
                        <a:pt x="56" y="396"/>
                      </a:lnTo>
                      <a:lnTo>
                        <a:pt x="56" y="396"/>
                      </a:lnTo>
                      <a:lnTo>
                        <a:pt x="26" y="416"/>
                      </a:lnTo>
                      <a:lnTo>
                        <a:pt x="26" y="416"/>
                      </a:lnTo>
                      <a:lnTo>
                        <a:pt x="0" y="434"/>
                      </a:lnTo>
                      <a:lnTo>
                        <a:pt x="0" y="434"/>
                      </a:lnTo>
                      <a:lnTo>
                        <a:pt x="24" y="414"/>
                      </a:lnTo>
                      <a:lnTo>
                        <a:pt x="24" y="414"/>
                      </a:lnTo>
                      <a:lnTo>
                        <a:pt x="54" y="392"/>
                      </a:lnTo>
                      <a:lnTo>
                        <a:pt x="54" y="392"/>
                      </a:lnTo>
                      <a:lnTo>
                        <a:pt x="92" y="362"/>
                      </a:lnTo>
                      <a:lnTo>
                        <a:pt x="92" y="362"/>
                      </a:lnTo>
                      <a:lnTo>
                        <a:pt x="298" y="214"/>
                      </a:lnTo>
                      <a:lnTo>
                        <a:pt x="298" y="214"/>
                      </a:lnTo>
                      <a:lnTo>
                        <a:pt x="506" y="64"/>
                      </a:lnTo>
                      <a:lnTo>
                        <a:pt x="506" y="64"/>
                      </a:lnTo>
                      <a:lnTo>
                        <a:pt x="544" y="38"/>
                      </a:lnTo>
                      <a:lnTo>
                        <a:pt x="544" y="38"/>
                      </a:lnTo>
                      <a:lnTo>
                        <a:pt x="576" y="18"/>
                      </a:lnTo>
                      <a:lnTo>
                        <a:pt x="576" y="18"/>
                      </a:lnTo>
                      <a:lnTo>
                        <a:pt x="602" y="0"/>
                      </a:lnTo>
                      <a:lnTo>
                        <a:pt x="602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75" name="Freeform 93"/>
                <p:cNvSpPr>
                  <a:spLocks/>
                </p:cNvSpPr>
                <p:nvPr/>
              </p:nvSpPr>
              <p:spPr bwMode="auto">
                <a:xfrm>
                  <a:off x="6124575" y="4049713"/>
                  <a:ext cx="936625" cy="638175"/>
                </a:xfrm>
                <a:custGeom>
                  <a:avLst/>
                  <a:gdLst/>
                  <a:ahLst/>
                  <a:cxnLst>
                    <a:cxn ang="0">
                      <a:pos x="590" y="0"/>
                    </a:cxn>
                    <a:cxn ang="0">
                      <a:pos x="590" y="0"/>
                    </a:cxn>
                    <a:cxn ang="0">
                      <a:pos x="566" y="18"/>
                    </a:cxn>
                    <a:cxn ang="0">
                      <a:pos x="566" y="18"/>
                    </a:cxn>
                    <a:cxn ang="0">
                      <a:pos x="536" y="40"/>
                    </a:cxn>
                    <a:cxn ang="0">
                      <a:pos x="536" y="40"/>
                    </a:cxn>
                    <a:cxn ang="0">
                      <a:pos x="500" y="66"/>
                    </a:cxn>
                    <a:cxn ang="0">
                      <a:pos x="500" y="66"/>
                    </a:cxn>
                    <a:cxn ang="0">
                      <a:pos x="296" y="204"/>
                    </a:cxn>
                    <a:cxn ang="0">
                      <a:pos x="296" y="204"/>
                    </a:cxn>
                    <a:cxn ang="0">
                      <a:pos x="94" y="342"/>
                    </a:cxn>
                    <a:cxn ang="0">
                      <a:pos x="94" y="342"/>
                    </a:cxn>
                    <a:cxn ang="0">
                      <a:pos x="56" y="368"/>
                    </a:cxn>
                    <a:cxn ang="0">
                      <a:pos x="56" y="368"/>
                    </a:cxn>
                    <a:cxn ang="0">
                      <a:pos x="26" y="386"/>
                    </a:cxn>
                    <a:cxn ang="0">
                      <a:pos x="26" y="386"/>
                    </a:cxn>
                    <a:cxn ang="0">
                      <a:pos x="0" y="402"/>
                    </a:cxn>
                    <a:cxn ang="0">
                      <a:pos x="0" y="402"/>
                    </a:cxn>
                    <a:cxn ang="0">
                      <a:pos x="24" y="384"/>
                    </a:cxn>
                    <a:cxn ang="0">
                      <a:pos x="24" y="384"/>
                    </a:cxn>
                    <a:cxn ang="0">
                      <a:pos x="52" y="362"/>
                    </a:cxn>
                    <a:cxn ang="0">
                      <a:pos x="52" y="362"/>
                    </a:cxn>
                    <a:cxn ang="0">
                      <a:pos x="90" y="336"/>
                    </a:cxn>
                    <a:cxn ang="0">
                      <a:pos x="90" y="336"/>
                    </a:cxn>
                    <a:cxn ang="0">
                      <a:pos x="292" y="198"/>
                    </a:cxn>
                    <a:cxn ang="0">
                      <a:pos x="292" y="198"/>
                    </a:cxn>
                    <a:cxn ang="0">
                      <a:pos x="494" y="58"/>
                    </a:cxn>
                    <a:cxn ang="0">
                      <a:pos x="494" y="58"/>
                    </a:cxn>
                    <a:cxn ang="0">
                      <a:pos x="534" y="34"/>
                    </a:cxn>
                    <a:cxn ang="0">
                      <a:pos x="534" y="34"/>
                    </a:cxn>
                    <a:cxn ang="0">
                      <a:pos x="564" y="16"/>
                    </a:cxn>
                    <a:cxn ang="0">
                      <a:pos x="564" y="16"/>
                    </a:cxn>
                    <a:cxn ang="0">
                      <a:pos x="590" y="0"/>
                    </a:cxn>
                    <a:cxn ang="0">
                      <a:pos x="590" y="0"/>
                    </a:cxn>
                  </a:cxnLst>
                  <a:rect l="0" t="0" r="r" b="b"/>
                  <a:pathLst>
                    <a:path w="590" h="402">
                      <a:moveTo>
                        <a:pt x="590" y="0"/>
                      </a:moveTo>
                      <a:lnTo>
                        <a:pt x="590" y="0"/>
                      </a:lnTo>
                      <a:lnTo>
                        <a:pt x="566" y="18"/>
                      </a:lnTo>
                      <a:lnTo>
                        <a:pt x="566" y="18"/>
                      </a:lnTo>
                      <a:lnTo>
                        <a:pt x="536" y="40"/>
                      </a:lnTo>
                      <a:lnTo>
                        <a:pt x="536" y="40"/>
                      </a:lnTo>
                      <a:lnTo>
                        <a:pt x="500" y="66"/>
                      </a:lnTo>
                      <a:lnTo>
                        <a:pt x="500" y="66"/>
                      </a:lnTo>
                      <a:lnTo>
                        <a:pt x="296" y="204"/>
                      </a:lnTo>
                      <a:lnTo>
                        <a:pt x="296" y="204"/>
                      </a:lnTo>
                      <a:lnTo>
                        <a:pt x="94" y="342"/>
                      </a:lnTo>
                      <a:lnTo>
                        <a:pt x="94" y="342"/>
                      </a:lnTo>
                      <a:lnTo>
                        <a:pt x="56" y="368"/>
                      </a:lnTo>
                      <a:lnTo>
                        <a:pt x="56" y="368"/>
                      </a:lnTo>
                      <a:lnTo>
                        <a:pt x="26" y="386"/>
                      </a:lnTo>
                      <a:lnTo>
                        <a:pt x="26" y="386"/>
                      </a:lnTo>
                      <a:lnTo>
                        <a:pt x="0" y="402"/>
                      </a:lnTo>
                      <a:lnTo>
                        <a:pt x="0" y="402"/>
                      </a:lnTo>
                      <a:lnTo>
                        <a:pt x="24" y="384"/>
                      </a:lnTo>
                      <a:lnTo>
                        <a:pt x="24" y="384"/>
                      </a:lnTo>
                      <a:lnTo>
                        <a:pt x="52" y="362"/>
                      </a:lnTo>
                      <a:lnTo>
                        <a:pt x="52" y="362"/>
                      </a:lnTo>
                      <a:lnTo>
                        <a:pt x="90" y="336"/>
                      </a:lnTo>
                      <a:lnTo>
                        <a:pt x="90" y="336"/>
                      </a:lnTo>
                      <a:lnTo>
                        <a:pt x="292" y="198"/>
                      </a:lnTo>
                      <a:lnTo>
                        <a:pt x="292" y="198"/>
                      </a:lnTo>
                      <a:lnTo>
                        <a:pt x="494" y="58"/>
                      </a:lnTo>
                      <a:lnTo>
                        <a:pt x="494" y="58"/>
                      </a:lnTo>
                      <a:lnTo>
                        <a:pt x="534" y="34"/>
                      </a:lnTo>
                      <a:lnTo>
                        <a:pt x="534" y="34"/>
                      </a:lnTo>
                      <a:lnTo>
                        <a:pt x="564" y="16"/>
                      </a:lnTo>
                      <a:lnTo>
                        <a:pt x="564" y="16"/>
                      </a:lnTo>
                      <a:lnTo>
                        <a:pt x="590" y="0"/>
                      </a:lnTo>
                      <a:lnTo>
                        <a:pt x="59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76" name="Freeform 94"/>
                <p:cNvSpPr>
                  <a:spLocks/>
                </p:cNvSpPr>
                <p:nvPr/>
              </p:nvSpPr>
              <p:spPr bwMode="auto">
                <a:xfrm>
                  <a:off x="6124575" y="4408488"/>
                  <a:ext cx="879475" cy="590550"/>
                </a:xfrm>
                <a:custGeom>
                  <a:avLst/>
                  <a:gdLst/>
                  <a:ahLst/>
                  <a:cxnLst>
                    <a:cxn ang="0">
                      <a:pos x="554" y="0"/>
                    </a:cxn>
                    <a:cxn ang="0">
                      <a:pos x="554" y="0"/>
                    </a:cxn>
                    <a:cxn ang="0">
                      <a:pos x="532" y="18"/>
                    </a:cxn>
                    <a:cxn ang="0">
                      <a:pos x="532" y="18"/>
                    </a:cxn>
                    <a:cxn ang="0">
                      <a:pos x="504" y="38"/>
                    </a:cxn>
                    <a:cxn ang="0">
                      <a:pos x="504" y="38"/>
                    </a:cxn>
                    <a:cxn ang="0">
                      <a:pos x="470" y="62"/>
                    </a:cxn>
                    <a:cxn ang="0">
                      <a:pos x="470" y="62"/>
                    </a:cxn>
                    <a:cxn ang="0">
                      <a:pos x="280" y="190"/>
                    </a:cxn>
                    <a:cxn ang="0">
                      <a:pos x="280" y="190"/>
                    </a:cxn>
                    <a:cxn ang="0">
                      <a:pos x="88" y="316"/>
                    </a:cxn>
                    <a:cxn ang="0">
                      <a:pos x="88" y="316"/>
                    </a:cxn>
                    <a:cxn ang="0">
                      <a:pos x="52" y="340"/>
                    </a:cxn>
                    <a:cxn ang="0">
                      <a:pos x="52" y="340"/>
                    </a:cxn>
                    <a:cxn ang="0">
                      <a:pos x="24" y="356"/>
                    </a:cxn>
                    <a:cxn ang="0">
                      <a:pos x="24" y="356"/>
                    </a:cxn>
                    <a:cxn ang="0">
                      <a:pos x="0" y="372"/>
                    </a:cxn>
                    <a:cxn ang="0">
                      <a:pos x="0" y="372"/>
                    </a:cxn>
                    <a:cxn ang="0">
                      <a:pos x="22" y="354"/>
                    </a:cxn>
                    <a:cxn ang="0">
                      <a:pos x="22" y="354"/>
                    </a:cxn>
                    <a:cxn ang="0">
                      <a:pos x="48" y="334"/>
                    </a:cxn>
                    <a:cxn ang="0">
                      <a:pos x="48" y="334"/>
                    </a:cxn>
                    <a:cxn ang="0">
                      <a:pos x="84" y="310"/>
                    </a:cxn>
                    <a:cxn ang="0">
                      <a:pos x="84" y="310"/>
                    </a:cxn>
                    <a:cxn ang="0">
                      <a:pos x="274" y="182"/>
                    </a:cxn>
                    <a:cxn ang="0">
                      <a:pos x="274" y="182"/>
                    </a:cxn>
                    <a:cxn ang="0">
                      <a:pos x="464" y="54"/>
                    </a:cxn>
                    <a:cxn ang="0">
                      <a:pos x="464" y="54"/>
                    </a:cxn>
                    <a:cxn ang="0">
                      <a:pos x="502" y="32"/>
                    </a:cxn>
                    <a:cxn ang="0">
                      <a:pos x="502" y="32"/>
                    </a:cxn>
                    <a:cxn ang="0">
                      <a:pos x="530" y="14"/>
                    </a:cxn>
                    <a:cxn ang="0">
                      <a:pos x="530" y="14"/>
                    </a:cxn>
                    <a:cxn ang="0">
                      <a:pos x="554" y="0"/>
                    </a:cxn>
                    <a:cxn ang="0">
                      <a:pos x="554" y="0"/>
                    </a:cxn>
                  </a:cxnLst>
                  <a:rect l="0" t="0" r="r" b="b"/>
                  <a:pathLst>
                    <a:path w="554" h="372">
                      <a:moveTo>
                        <a:pt x="554" y="0"/>
                      </a:moveTo>
                      <a:lnTo>
                        <a:pt x="554" y="0"/>
                      </a:lnTo>
                      <a:lnTo>
                        <a:pt x="532" y="18"/>
                      </a:lnTo>
                      <a:lnTo>
                        <a:pt x="532" y="18"/>
                      </a:lnTo>
                      <a:lnTo>
                        <a:pt x="504" y="38"/>
                      </a:lnTo>
                      <a:lnTo>
                        <a:pt x="504" y="38"/>
                      </a:lnTo>
                      <a:lnTo>
                        <a:pt x="470" y="62"/>
                      </a:lnTo>
                      <a:lnTo>
                        <a:pt x="470" y="62"/>
                      </a:lnTo>
                      <a:lnTo>
                        <a:pt x="280" y="190"/>
                      </a:lnTo>
                      <a:lnTo>
                        <a:pt x="280" y="190"/>
                      </a:lnTo>
                      <a:lnTo>
                        <a:pt x="88" y="316"/>
                      </a:lnTo>
                      <a:lnTo>
                        <a:pt x="88" y="316"/>
                      </a:lnTo>
                      <a:lnTo>
                        <a:pt x="52" y="340"/>
                      </a:lnTo>
                      <a:lnTo>
                        <a:pt x="52" y="340"/>
                      </a:lnTo>
                      <a:lnTo>
                        <a:pt x="24" y="356"/>
                      </a:lnTo>
                      <a:lnTo>
                        <a:pt x="24" y="356"/>
                      </a:lnTo>
                      <a:lnTo>
                        <a:pt x="0" y="372"/>
                      </a:lnTo>
                      <a:lnTo>
                        <a:pt x="0" y="372"/>
                      </a:lnTo>
                      <a:lnTo>
                        <a:pt x="22" y="354"/>
                      </a:lnTo>
                      <a:lnTo>
                        <a:pt x="22" y="354"/>
                      </a:lnTo>
                      <a:lnTo>
                        <a:pt x="48" y="334"/>
                      </a:lnTo>
                      <a:lnTo>
                        <a:pt x="48" y="334"/>
                      </a:lnTo>
                      <a:lnTo>
                        <a:pt x="84" y="310"/>
                      </a:lnTo>
                      <a:lnTo>
                        <a:pt x="84" y="310"/>
                      </a:lnTo>
                      <a:lnTo>
                        <a:pt x="274" y="182"/>
                      </a:lnTo>
                      <a:lnTo>
                        <a:pt x="274" y="182"/>
                      </a:lnTo>
                      <a:lnTo>
                        <a:pt x="464" y="54"/>
                      </a:lnTo>
                      <a:lnTo>
                        <a:pt x="464" y="54"/>
                      </a:lnTo>
                      <a:lnTo>
                        <a:pt x="502" y="32"/>
                      </a:lnTo>
                      <a:lnTo>
                        <a:pt x="502" y="32"/>
                      </a:lnTo>
                      <a:lnTo>
                        <a:pt x="530" y="14"/>
                      </a:lnTo>
                      <a:lnTo>
                        <a:pt x="530" y="14"/>
                      </a:lnTo>
                      <a:lnTo>
                        <a:pt x="554" y="0"/>
                      </a:lnTo>
                      <a:lnTo>
                        <a:pt x="554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77" name="Freeform 95"/>
                <p:cNvSpPr>
                  <a:spLocks/>
                </p:cNvSpPr>
                <p:nvPr/>
              </p:nvSpPr>
              <p:spPr bwMode="auto">
                <a:xfrm>
                  <a:off x="6124575" y="4767263"/>
                  <a:ext cx="806450" cy="539750"/>
                </a:xfrm>
                <a:custGeom>
                  <a:avLst/>
                  <a:gdLst/>
                  <a:ahLst/>
                  <a:cxnLst>
                    <a:cxn ang="0">
                      <a:pos x="508" y="0"/>
                    </a:cxn>
                    <a:cxn ang="0">
                      <a:pos x="508" y="0"/>
                    </a:cxn>
                    <a:cxn ang="0">
                      <a:pos x="486" y="16"/>
                    </a:cxn>
                    <a:cxn ang="0">
                      <a:pos x="486" y="16"/>
                    </a:cxn>
                    <a:cxn ang="0">
                      <a:pos x="462" y="34"/>
                    </a:cxn>
                    <a:cxn ang="0">
                      <a:pos x="462" y="34"/>
                    </a:cxn>
                    <a:cxn ang="0">
                      <a:pos x="430" y="56"/>
                    </a:cxn>
                    <a:cxn ang="0">
                      <a:pos x="430" y="56"/>
                    </a:cxn>
                    <a:cxn ang="0">
                      <a:pos x="256" y="174"/>
                    </a:cxn>
                    <a:cxn ang="0">
                      <a:pos x="256" y="174"/>
                    </a:cxn>
                    <a:cxn ang="0">
                      <a:pos x="82" y="290"/>
                    </a:cxn>
                    <a:cxn ang="0">
                      <a:pos x="82" y="290"/>
                    </a:cxn>
                    <a:cxn ang="0">
                      <a:pos x="48" y="312"/>
                    </a:cxn>
                    <a:cxn ang="0">
                      <a:pos x="48" y="312"/>
                    </a:cxn>
                    <a:cxn ang="0">
                      <a:pos x="22" y="326"/>
                    </a:cxn>
                    <a:cxn ang="0">
                      <a:pos x="22" y="326"/>
                    </a:cxn>
                    <a:cxn ang="0">
                      <a:pos x="0" y="340"/>
                    </a:cxn>
                    <a:cxn ang="0">
                      <a:pos x="0" y="340"/>
                    </a:cxn>
                    <a:cxn ang="0">
                      <a:pos x="20" y="324"/>
                    </a:cxn>
                    <a:cxn ang="0">
                      <a:pos x="20" y="324"/>
                    </a:cxn>
                    <a:cxn ang="0">
                      <a:pos x="44" y="306"/>
                    </a:cxn>
                    <a:cxn ang="0">
                      <a:pos x="44" y="306"/>
                    </a:cxn>
                    <a:cxn ang="0">
                      <a:pos x="76" y="284"/>
                    </a:cxn>
                    <a:cxn ang="0">
                      <a:pos x="76" y="284"/>
                    </a:cxn>
                    <a:cxn ang="0">
                      <a:pos x="252" y="166"/>
                    </a:cxn>
                    <a:cxn ang="0">
                      <a:pos x="252" y="166"/>
                    </a:cxn>
                    <a:cxn ang="0">
                      <a:pos x="426" y="50"/>
                    </a:cxn>
                    <a:cxn ang="0">
                      <a:pos x="426" y="50"/>
                    </a:cxn>
                    <a:cxn ang="0">
                      <a:pos x="460" y="28"/>
                    </a:cxn>
                    <a:cxn ang="0">
                      <a:pos x="460" y="28"/>
                    </a:cxn>
                    <a:cxn ang="0">
                      <a:pos x="486" y="14"/>
                    </a:cxn>
                    <a:cxn ang="0">
                      <a:pos x="486" y="14"/>
                    </a:cxn>
                    <a:cxn ang="0">
                      <a:pos x="508" y="0"/>
                    </a:cxn>
                    <a:cxn ang="0">
                      <a:pos x="508" y="0"/>
                    </a:cxn>
                  </a:cxnLst>
                  <a:rect l="0" t="0" r="r" b="b"/>
                  <a:pathLst>
                    <a:path w="508" h="340">
                      <a:moveTo>
                        <a:pt x="508" y="0"/>
                      </a:moveTo>
                      <a:lnTo>
                        <a:pt x="508" y="0"/>
                      </a:lnTo>
                      <a:lnTo>
                        <a:pt x="486" y="16"/>
                      </a:lnTo>
                      <a:lnTo>
                        <a:pt x="486" y="16"/>
                      </a:lnTo>
                      <a:lnTo>
                        <a:pt x="462" y="34"/>
                      </a:lnTo>
                      <a:lnTo>
                        <a:pt x="462" y="34"/>
                      </a:lnTo>
                      <a:lnTo>
                        <a:pt x="430" y="56"/>
                      </a:lnTo>
                      <a:lnTo>
                        <a:pt x="430" y="56"/>
                      </a:lnTo>
                      <a:lnTo>
                        <a:pt x="256" y="174"/>
                      </a:lnTo>
                      <a:lnTo>
                        <a:pt x="256" y="174"/>
                      </a:lnTo>
                      <a:lnTo>
                        <a:pt x="82" y="290"/>
                      </a:lnTo>
                      <a:lnTo>
                        <a:pt x="82" y="290"/>
                      </a:lnTo>
                      <a:lnTo>
                        <a:pt x="48" y="312"/>
                      </a:lnTo>
                      <a:lnTo>
                        <a:pt x="48" y="312"/>
                      </a:lnTo>
                      <a:lnTo>
                        <a:pt x="22" y="326"/>
                      </a:lnTo>
                      <a:lnTo>
                        <a:pt x="22" y="326"/>
                      </a:lnTo>
                      <a:lnTo>
                        <a:pt x="0" y="340"/>
                      </a:lnTo>
                      <a:lnTo>
                        <a:pt x="0" y="340"/>
                      </a:lnTo>
                      <a:lnTo>
                        <a:pt x="20" y="324"/>
                      </a:lnTo>
                      <a:lnTo>
                        <a:pt x="20" y="324"/>
                      </a:lnTo>
                      <a:lnTo>
                        <a:pt x="44" y="306"/>
                      </a:lnTo>
                      <a:lnTo>
                        <a:pt x="44" y="306"/>
                      </a:lnTo>
                      <a:lnTo>
                        <a:pt x="76" y="284"/>
                      </a:lnTo>
                      <a:lnTo>
                        <a:pt x="76" y="284"/>
                      </a:lnTo>
                      <a:lnTo>
                        <a:pt x="252" y="166"/>
                      </a:lnTo>
                      <a:lnTo>
                        <a:pt x="252" y="166"/>
                      </a:lnTo>
                      <a:lnTo>
                        <a:pt x="426" y="50"/>
                      </a:lnTo>
                      <a:lnTo>
                        <a:pt x="426" y="50"/>
                      </a:lnTo>
                      <a:lnTo>
                        <a:pt x="460" y="28"/>
                      </a:lnTo>
                      <a:lnTo>
                        <a:pt x="460" y="28"/>
                      </a:lnTo>
                      <a:lnTo>
                        <a:pt x="486" y="14"/>
                      </a:lnTo>
                      <a:lnTo>
                        <a:pt x="486" y="14"/>
                      </a:lnTo>
                      <a:lnTo>
                        <a:pt x="508" y="0"/>
                      </a:lnTo>
                      <a:lnTo>
                        <a:pt x="508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78" name="Freeform 96"/>
                <p:cNvSpPr>
                  <a:spLocks/>
                </p:cNvSpPr>
                <p:nvPr/>
              </p:nvSpPr>
              <p:spPr bwMode="auto">
                <a:xfrm>
                  <a:off x="6124575" y="5059363"/>
                  <a:ext cx="685800" cy="450850"/>
                </a:xfrm>
                <a:custGeom>
                  <a:avLst/>
                  <a:gdLst/>
                  <a:ahLst/>
                  <a:cxnLst>
                    <a:cxn ang="0">
                      <a:pos x="432" y="0"/>
                    </a:cxn>
                    <a:cxn ang="0">
                      <a:pos x="432" y="0"/>
                    </a:cxn>
                    <a:cxn ang="0">
                      <a:pos x="414" y="12"/>
                    </a:cxn>
                    <a:cxn ang="0">
                      <a:pos x="414" y="12"/>
                    </a:cxn>
                    <a:cxn ang="0">
                      <a:pos x="394" y="28"/>
                    </a:cxn>
                    <a:cxn ang="0">
                      <a:pos x="394" y="28"/>
                    </a:cxn>
                    <a:cxn ang="0">
                      <a:pos x="366" y="48"/>
                    </a:cxn>
                    <a:cxn ang="0">
                      <a:pos x="366" y="48"/>
                    </a:cxn>
                    <a:cxn ang="0">
                      <a:pos x="218" y="146"/>
                    </a:cxn>
                    <a:cxn ang="0">
                      <a:pos x="218" y="146"/>
                    </a:cxn>
                    <a:cxn ang="0">
                      <a:pos x="70" y="242"/>
                    </a:cxn>
                    <a:cxn ang="0">
                      <a:pos x="70" y="242"/>
                    </a:cxn>
                    <a:cxn ang="0">
                      <a:pos x="42" y="260"/>
                    </a:cxn>
                    <a:cxn ang="0">
                      <a:pos x="42" y="260"/>
                    </a:cxn>
                    <a:cxn ang="0">
                      <a:pos x="18" y="272"/>
                    </a:cxn>
                    <a:cxn ang="0">
                      <a:pos x="18" y="272"/>
                    </a:cxn>
                    <a:cxn ang="0">
                      <a:pos x="0" y="284"/>
                    </a:cxn>
                    <a:cxn ang="0">
                      <a:pos x="0" y="284"/>
                    </a:cxn>
                    <a:cxn ang="0">
                      <a:pos x="18" y="270"/>
                    </a:cxn>
                    <a:cxn ang="0">
                      <a:pos x="18" y="270"/>
                    </a:cxn>
                    <a:cxn ang="0">
                      <a:pos x="38" y="254"/>
                    </a:cxn>
                    <a:cxn ang="0">
                      <a:pos x="38" y="254"/>
                    </a:cxn>
                    <a:cxn ang="0">
                      <a:pos x="64" y="236"/>
                    </a:cxn>
                    <a:cxn ang="0">
                      <a:pos x="64" y="236"/>
                    </a:cxn>
                    <a:cxn ang="0">
                      <a:pos x="214" y="138"/>
                    </a:cxn>
                    <a:cxn ang="0">
                      <a:pos x="214" y="138"/>
                    </a:cxn>
                    <a:cxn ang="0">
                      <a:pos x="362" y="40"/>
                    </a:cxn>
                    <a:cxn ang="0">
                      <a:pos x="362" y="40"/>
                    </a:cxn>
                    <a:cxn ang="0">
                      <a:pos x="390" y="22"/>
                    </a:cxn>
                    <a:cxn ang="0">
                      <a:pos x="390" y="22"/>
                    </a:cxn>
                    <a:cxn ang="0">
                      <a:pos x="412" y="10"/>
                    </a:cxn>
                    <a:cxn ang="0">
                      <a:pos x="412" y="10"/>
                    </a:cxn>
                    <a:cxn ang="0">
                      <a:pos x="432" y="0"/>
                    </a:cxn>
                    <a:cxn ang="0">
                      <a:pos x="432" y="0"/>
                    </a:cxn>
                  </a:cxnLst>
                  <a:rect l="0" t="0" r="r" b="b"/>
                  <a:pathLst>
                    <a:path w="432" h="284">
                      <a:moveTo>
                        <a:pt x="432" y="0"/>
                      </a:moveTo>
                      <a:lnTo>
                        <a:pt x="432" y="0"/>
                      </a:lnTo>
                      <a:lnTo>
                        <a:pt x="414" y="12"/>
                      </a:lnTo>
                      <a:lnTo>
                        <a:pt x="414" y="12"/>
                      </a:lnTo>
                      <a:lnTo>
                        <a:pt x="394" y="28"/>
                      </a:lnTo>
                      <a:lnTo>
                        <a:pt x="394" y="28"/>
                      </a:lnTo>
                      <a:lnTo>
                        <a:pt x="366" y="48"/>
                      </a:lnTo>
                      <a:lnTo>
                        <a:pt x="366" y="48"/>
                      </a:lnTo>
                      <a:lnTo>
                        <a:pt x="218" y="146"/>
                      </a:lnTo>
                      <a:lnTo>
                        <a:pt x="218" y="146"/>
                      </a:lnTo>
                      <a:lnTo>
                        <a:pt x="70" y="242"/>
                      </a:lnTo>
                      <a:lnTo>
                        <a:pt x="70" y="242"/>
                      </a:lnTo>
                      <a:lnTo>
                        <a:pt x="42" y="260"/>
                      </a:lnTo>
                      <a:lnTo>
                        <a:pt x="42" y="260"/>
                      </a:lnTo>
                      <a:lnTo>
                        <a:pt x="18" y="272"/>
                      </a:lnTo>
                      <a:lnTo>
                        <a:pt x="18" y="272"/>
                      </a:lnTo>
                      <a:lnTo>
                        <a:pt x="0" y="284"/>
                      </a:lnTo>
                      <a:lnTo>
                        <a:pt x="0" y="284"/>
                      </a:lnTo>
                      <a:lnTo>
                        <a:pt x="18" y="270"/>
                      </a:lnTo>
                      <a:lnTo>
                        <a:pt x="18" y="270"/>
                      </a:lnTo>
                      <a:lnTo>
                        <a:pt x="38" y="254"/>
                      </a:lnTo>
                      <a:lnTo>
                        <a:pt x="38" y="254"/>
                      </a:lnTo>
                      <a:lnTo>
                        <a:pt x="64" y="236"/>
                      </a:lnTo>
                      <a:lnTo>
                        <a:pt x="64" y="236"/>
                      </a:lnTo>
                      <a:lnTo>
                        <a:pt x="214" y="138"/>
                      </a:lnTo>
                      <a:lnTo>
                        <a:pt x="214" y="138"/>
                      </a:lnTo>
                      <a:lnTo>
                        <a:pt x="362" y="40"/>
                      </a:lnTo>
                      <a:lnTo>
                        <a:pt x="362" y="40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412" y="10"/>
                      </a:lnTo>
                      <a:lnTo>
                        <a:pt x="412" y="10"/>
                      </a:lnTo>
                      <a:lnTo>
                        <a:pt x="432" y="0"/>
                      </a:lnTo>
                      <a:lnTo>
                        <a:pt x="432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</p:grpSp>
          <p:grpSp>
            <p:nvGrpSpPr>
              <p:cNvPr id="357" name="그룹 262"/>
              <p:cNvGrpSpPr/>
              <p:nvPr/>
            </p:nvGrpSpPr>
            <p:grpSpPr>
              <a:xfrm>
                <a:off x="5165725" y="1414463"/>
                <a:ext cx="958850" cy="4095750"/>
                <a:chOff x="5165725" y="1414463"/>
                <a:chExt cx="958850" cy="4095750"/>
              </a:xfrm>
              <a:grpFill/>
            </p:grpSpPr>
            <p:sp>
              <p:nvSpPr>
                <p:cNvPr id="358" name="Freeform 97"/>
                <p:cNvSpPr>
                  <a:spLocks/>
                </p:cNvSpPr>
                <p:nvPr/>
              </p:nvSpPr>
              <p:spPr bwMode="auto">
                <a:xfrm>
                  <a:off x="5819775" y="1414463"/>
                  <a:ext cx="304800" cy="3492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10" y="8"/>
                    </a:cxn>
                    <a:cxn ang="0">
                      <a:pos x="10" y="8"/>
                    </a:cxn>
                    <a:cxn ang="0">
                      <a:pos x="20" y="18"/>
                    </a:cxn>
                    <a:cxn ang="0">
                      <a:pos x="20" y="18"/>
                    </a:cxn>
                    <a:cxn ang="0">
                      <a:pos x="34" y="32"/>
                    </a:cxn>
                    <a:cxn ang="0">
                      <a:pos x="34" y="32"/>
                    </a:cxn>
                    <a:cxn ang="0">
                      <a:pos x="100" y="108"/>
                    </a:cxn>
                    <a:cxn ang="0">
                      <a:pos x="100" y="108"/>
                    </a:cxn>
                    <a:cxn ang="0">
                      <a:pos x="164" y="182"/>
                    </a:cxn>
                    <a:cxn ang="0">
                      <a:pos x="164" y="182"/>
                    </a:cxn>
                    <a:cxn ang="0">
                      <a:pos x="176" y="198"/>
                    </a:cxn>
                    <a:cxn ang="0">
                      <a:pos x="176" y="198"/>
                    </a:cxn>
                    <a:cxn ang="0">
                      <a:pos x="184" y="210"/>
                    </a:cxn>
                    <a:cxn ang="0">
                      <a:pos x="184" y="210"/>
                    </a:cxn>
                    <a:cxn ang="0">
                      <a:pos x="192" y="220"/>
                    </a:cxn>
                    <a:cxn ang="0">
                      <a:pos x="192" y="220"/>
                    </a:cxn>
                    <a:cxn ang="0">
                      <a:pos x="182" y="212"/>
                    </a:cxn>
                    <a:cxn ang="0">
                      <a:pos x="182" y="212"/>
                    </a:cxn>
                    <a:cxn ang="0">
                      <a:pos x="172" y="202"/>
                    </a:cxn>
                    <a:cxn ang="0">
                      <a:pos x="172" y="202"/>
                    </a:cxn>
                    <a:cxn ang="0">
                      <a:pos x="158" y="188"/>
                    </a:cxn>
                    <a:cxn ang="0">
                      <a:pos x="158" y="188"/>
                    </a:cxn>
                    <a:cxn ang="0">
                      <a:pos x="92" y="112"/>
                    </a:cxn>
                    <a:cxn ang="0">
                      <a:pos x="92" y="112"/>
                    </a:cxn>
                    <a:cxn ang="0">
                      <a:pos x="28" y="38"/>
                    </a:cxn>
                    <a:cxn ang="0">
                      <a:pos x="28" y="38"/>
                    </a:cxn>
                    <a:cxn ang="0">
                      <a:pos x="16" y="22"/>
                    </a:cxn>
                    <a:cxn ang="0">
                      <a:pos x="16" y="22"/>
                    </a:cxn>
                    <a:cxn ang="0">
                      <a:pos x="8" y="10"/>
                    </a:cxn>
                    <a:cxn ang="0">
                      <a:pos x="8" y="1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92" h="22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0" y="18"/>
                      </a:lnTo>
                      <a:lnTo>
                        <a:pt x="20" y="18"/>
                      </a:lnTo>
                      <a:lnTo>
                        <a:pt x="34" y="32"/>
                      </a:lnTo>
                      <a:lnTo>
                        <a:pt x="34" y="32"/>
                      </a:lnTo>
                      <a:lnTo>
                        <a:pt x="100" y="108"/>
                      </a:lnTo>
                      <a:lnTo>
                        <a:pt x="100" y="108"/>
                      </a:lnTo>
                      <a:lnTo>
                        <a:pt x="164" y="182"/>
                      </a:lnTo>
                      <a:lnTo>
                        <a:pt x="164" y="182"/>
                      </a:lnTo>
                      <a:lnTo>
                        <a:pt x="176" y="198"/>
                      </a:lnTo>
                      <a:lnTo>
                        <a:pt x="176" y="198"/>
                      </a:lnTo>
                      <a:lnTo>
                        <a:pt x="184" y="210"/>
                      </a:lnTo>
                      <a:lnTo>
                        <a:pt x="184" y="210"/>
                      </a:lnTo>
                      <a:lnTo>
                        <a:pt x="192" y="220"/>
                      </a:lnTo>
                      <a:lnTo>
                        <a:pt x="192" y="220"/>
                      </a:lnTo>
                      <a:lnTo>
                        <a:pt x="182" y="212"/>
                      </a:lnTo>
                      <a:lnTo>
                        <a:pt x="182" y="212"/>
                      </a:lnTo>
                      <a:lnTo>
                        <a:pt x="172" y="202"/>
                      </a:lnTo>
                      <a:lnTo>
                        <a:pt x="172" y="202"/>
                      </a:lnTo>
                      <a:lnTo>
                        <a:pt x="158" y="188"/>
                      </a:lnTo>
                      <a:lnTo>
                        <a:pt x="158" y="188"/>
                      </a:lnTo>
                      <a:lnTo>
                        <a:pt x="92" y="112"/>
                      </a:lnTo>
                      <a:lnTo>
                        <a:pt x="92" y="112"/>
                      </a:lnTo>
                      <a:lnTo>
                        <a:pt x="28" y="38"/>
                      </a:lnTo>
                      <a:lnTo>
                        <a:pt x="28" y="38"/>
                      </a:lnTo>
                      <a:lnTo>
                        <a:pt x="16" y="22"/>
                      </a:lnTo>
                      <a:lnTo>
                        <a:pt x="16" y="22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59" name="Freeform 98"/>
                <p:cNvSpPr>
                  <a:spLocks/>
                </p:cNvSpPr>
                <p:nvPr/>
              </p:nvSpPr>
              <p:spPr bwMode="auto">
                <a:xfrm>
                  <a:off x="5645150" y="1827213"/>
                  <a:ext cx="479425" cy="5016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14" y="12"/>
                    </a:cxn>
                    <a:cxn ang="0">
                      <a:pos x="14" y="12"/>
                    </a:cxn>
                    <a:cxn ang="0">
                      <a:pos x="30" y="26"/>
                    </a:cxn>
                    <a:cxn ang="0">
                      <a:pos x="30" y="26"/>
                    </a:cxn>
                    <a:cxn ang="0">
                      <a:pos x="50" y="46"/>
                    </a:cxn>
                    <a:cxn ang="0">
                      <a:pos x="50" y="46"/>
                    </a:cxn>
                    <a:cxn ang="0">
                      <a:pos x="154" y="156"/>
                    </a:cxn>
                    <a:cxn ang="0">
                      <a:pos x="154" y="156"/>
                    </a:cxn>
                    <a:cxn ang="0">
                      <a:pos x="258" y="264"/>
                    </a:cxn>
                    <a:cxn ang="0">
                      <a:pos x="258" y="264"/>
                    </a:cxn>
                    <a:cxn ang="0">
                      <a:pos x="276" y="286"/>
                    </a:cxn>
                    <a:cxn ang="0">
                      <a:pos x="276" y="286"/>
                    </a:cxn>
                    <a:cxn ang="0">
                      <a:pos x="290" y="302"/>
                    </a:cxn>
                    <a:cxn ang="0">
                      <a:pos x="290" y="302"/>
                    </a:cxn>
                    <a:cxn ang="0">
                      <a:pos x="302" y="316"/>
                    </a:cxn>
                    <a:cxn ang="0">
                      <a:pos x="302" y="316"/>
                    </a:cxn>
                    <a:cxn ang="0">
                      <a:pos x="288" y="304"/>
                    </a:cxn>
                    <a:cxn ang="0">
                      <a:pos x="288" y="304"/>
                    </a:cxn>
                    <a:cxn ang="0">
                      <a:pos x="272" y="290"/>
                    </a:cxn>
                    <a:cxn ang="0">
                      <a:pos x="272" y="290"/>
                    </a:cxn>
                    <a:cxn ang="0">
                      <a:pos x="252" y="270"/>
                    </a:cxn>
                    <a:cxn ang="0">
                      <a:pos x="252" y="270"/>
                    </a:cxn>
                    <a:cxn ang="0">
                      <a:pos x="148" y="162"/>
                    </a:cxn>
                    <a:cxn ang="0">
                      <a:pos x="148" y="162"/>
                    </a:cxn>
                    <a:cxn ang="0">
                      <a:pos x="44" y="52"/>
                    </a:cxn>
                    <a:cxn ang="0">
                      <a:pos x="44" y="52"/>
                    </a:cxn>
                    <a:cxn ang="0">
                      <a:pos x="26" y="32"/>
                    </a:cxn>
                    <a:cxn ang="0">
                      <a:pos x="26" y="32"/>
                    </a:cxn>
                    <a:cxn ang="0">
                      <a:pos x="12" y="14"/>
                    </a:cxn>
                    <a:cxn ang="0">
                      <a:pos x="12" y="14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302" h="316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14" y="12"/>
                      </a:lnTo>
                      <a:lnTo>
                        <a:pt x="14" y="12"/>
                      </a:lnTo>
                      <a:lnTo>
                        <a:pt x="30" y="26"/>
                      </a:lnTo>
                      <a:lnTo>
                        <a:pt x="30" y="26"/>
                      </a:lnTo>
                      <a:lnTo>
                        <a:pt x="50" y="46"/>
                      </a:lnTo>
                      <a:lnTo>
                        <a:pt x="50" y="46"/>
                      </a:lnTo>
                      <a:lnTo>
                        <a:pt x="154" y="156"/>
                      </a:lnTo>
                      <a:lnTo>
                        <a:pt x="154" y="156"/>
                      </a:lnTo>
                      <a:lnTo>
                        <a:pt x="258" y="264"/>
                      </a:lnTo>
                      <a:lnTo>
                        <a:pt x="258" y="264"/>
                      </a:lnTo>
                      <a:lnTo>
                        <a:pt x="276" y="286"/>
                      </a:lnTo>
                      <a:lnTo>
                        <a:pt x="276" y="286"/>
                      </a:lnTo>
                      <a:lnTo>
                        <a:pt x="290" y="302"/>
                      </a:lnTo>
                      <a:lnTo>
                        <a:pt x="290" y="302"/>
                      </a:lnTo>
                      <a:lnTo>
                        <a:pt x="302" y="316"/>
                      </a:lnTo>
                      <a:lnTo>
                        <a:pt x="302" y="316"/>
                      </a:lnTo>
                      <a:lnTo>
                        <a:pt x="288" y="304"/>
                      </a:lnTo>
                      <a:lnTo>
                        <a:pt x="288" y="304"/>
                      </a:lnTo>
                      <a:lnTo>
                        <a:pt x="272" y="290"/>
                      </a:lnTo>
                      <a:lnTo>
                        <a:pt x="272" y="290"/>
                      </a:lnTo>
                      <a:lnTo>
                        <a:pt x="252" y="270"/>
                      </a:lnTo>
                      <a:lnTo>
                        <a:pt x="252" y="270"/>
                      </a:lnTo>
                      <a:lnTo>
                        <a:pt x="148" y="162"/>
                      </a:lnTo>
                      <a:lnTo>
                        <a:pt x="148" y="162"/>
                      </a:lnTo>
                      <a:lnTo>
                        <a:pt x="44" y="52"/>
                      </a:lnTo>
                      <a:lnTo>
                        <a:pt x="44" y="52"/>
                      </a:lnTo>
                      <a:lnTo>
                        <a:pt x="26" y="32"/>
                      </a:lnTo>
                      <a:lnTo>
                        <a:pt x="26" y="32"/>
                      </a:lnTo>
                      <a:lnTo>
                        <a:pt x="12" y="14"/>
                      </a:lnTo>
                      <a:lnTo>
                        <a:pt x="12" y="14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60" name="Freeform 99"/>
                <p:cNvSpPr>
                  <a:spLocks/>
                </p:cNvSpPr>
                <p:nvPr/>
              </p:nvSpPr>
              <p:spPr bwMode="auto">
                <a:xfrm>
                  <a:off x="5470525" y="2287588"/>
                  <a:ext cx="654050" cy="6064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18" y="16"/>
                    </a:cxn>
                    <a:cxn ang="0">
                      <a:pos x="18" y="16"/>
                    </a:cxn>
                    <a:cxn ang="0">
                      <a:pos x="40" y="34"/>
                    </a:cxn>
                    <a:cxn ang="0">
                      <a:pos x="40" y="34"/>
                    </a:cxn>
                    <a:cxn ang="0">
                      <a:pos x="66" y="58"/>
                    </a:cxn>
                    <a:cxn ang="0">
                      <a:pos x="66" y="58"/>
                    </a:cxn>
                    <a:cxn ang="0">
                      <a:pos x="208" y="188"/>
                    </a:cxn>
                    <a:cxn ang="0">
                      <a:pos x="208" y="188"/>
                    </a:cxn>
                    <a:cxn ang="0">
                      <a:pos x="350" y="320"/>
                    </a:cxn>
                    <a:cxn ang="0">
                      <a:pos x="350" y="320"/>
                    </a:cxn>
                    <a:cxn ang="0">
                      <a:pos x="376" y="346"/>
                    </a:cxn>
                    <a:cxn ang="0">
                      <a:pos x="376" y="346"/>
                    </a:cxn>
                    <a:cxn ang="0">
                      <a:pos x="394" y="366"/>
                    </a:cxn>
                    <a:cxn ang="0">
                      <a:pos x="394" y="366"/>
                    </a:cxn>
                    <a:cxn ang="0">
                      <a:pos x="412" y="382"/>
                    </a:cxn>
                    <a:cxn ang="0">
                      <a:pos x="412" y="382"/>
                    </a:cxn>
                    <a:cxn ang="0">
                      <a:pos x="392" y="368"/>
                    </a:cxn>
                    <a:cxn ang="0">
                      <a:pos x="392" y="368"/>
                    </a:cxn>
                    <a:cxn ang="0">
                      <a:pos x="372" y="350"/>
                    </a:cxn>
                    <a:cxn ang="0">
                      <a:pos x="372" y="350"/>
                    </a:cxn>
                    <a:cxn ang="0">
                      <a:pos x="344" y="326"/>
                    </a:cxn>
                    <a:cxn ang="0">
                      <a:pos x="344" y="326"/>
                    </a:cxn>
                    <a:cxn ang="0">
                      <a:pos x="202" y="194"/>
                    </a:cxn>
                    <a:cxn ang="0">
                      <a:pos x="202" y="194"/>
                    </a:cxn>
                    <a:cxn ang="0">
                      <a:pos x="60" y="64"/>
                    </a:cxn>
                    <a:cxn ang="0">
                      <a:pos x="60" y="64"/>
                    </a:cxn>
                    <a:cxn ang="0">
                      <a:pos x="36" y="38"/>
                    </a:cxn>
                    <a:cxn ang="0">
                      <a:pos x="36" y="38"/>
                    </a:cxn>
                    <a:cxn ang="0">
                      <a:pos x="16" y="18"/>
                    </a:cxn>
                    <a:cxn ang="0">
                      <a:pos x="16" y="18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412" h="38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18" y="16"/>
                      </a:lnTo>
                      <a:lnTo>
                        <a:pt x="18" y="16"/>
                      </a:lnTo>
                      <a:lnTo>
                        <a:pt x="40" y="34"/>
                      </a:lnTo>
                      <a:lnTo>
                        <a:pt x="40" y="34"/>
                      </a:lnTo>
                      <a:lnTo>
                        <a:pt x="66" y="58"/>
                      </a:lnTo>
                      <a:lnTo>
                        <a:pt x="66" y="58"/>
                      </a:lnTo>
                      <a:lnTo>
                        <a:pt x="208" y="188"/>
                      </a:lnTo>
                      <a:lnTo>
                        <a:pt x="208" y="188"/>
                      </a:lnTo>
                      <a:lnTo>
                        <a:pt x="350" y="320"/>
                      </a:lnTo>
                      <a:lnTo>
                        <a:pt x="350" y="320"/>
                      </a:lnTo>
                      <a:lnTo>
                        <a:pt x="376" y="346"/>
                      </a:lnTo>
                      <a:lnTo>
                        <a:pt x="376" y="346"/>
                      </a:lnTo>
                      <a:lnTo>
                        <a:pt x="394" y="366"/>
                      </a:lnTo>
                      <a:lnTo>
                        <a:pt x="394" y="366"/>
                      </a:lnTo>
                      <a:lnTo>
                        <a:pt x="412" y="382"/>
                      </a:lnTo>
                      <a:lnTo>
                        <a:pt x="412" y="382"/>
                      </a:lnTo>
                      <a:lnTo>
                        <a:pt x="392" y="368"/>
                      </a:lnTo>
                      <a:lnTo>
                        <a:pt x="392" y="368"/>
                      </a:lnTo>
                      <a:lnTo>
                        <a:pt x="372" y="350"/>
                      </a:lnTo>
                      <a:lnTo>
                        <a:pt x="372" y="350"/>
                      </a:lnTo>
                      <a:lnTo>
                        <a:pt x="344" y="326"/>
                      </a:lnTo>
                      <a:lnTo>
                        <a:pt x="344" y="326"/>
                      </a:lnTo>
                      <a:lnTo>
                        <a:pt x="202" y="194"/>
                      </a:lnTo>
                      <a:lnTo>
                        <a:pt x="202" y="194"/>
                      </a:lnTo>
                      <a:lnTo>
                        <a:pt x="60" y="64"/>
                      </a:lnTo>
                      <a:lnTo>
                        <a:pt x="60" y="64"/>
                      </a:lnTo>
                      <a:lnTo>
                        <a:pt x="36" y="38"/>
                      </a:lnTo>
                      <a:lnTo>
                        <a:pt x="36" y="38"/>
                      </a:lnTo>
                      <a:lnTo>
                        <a:pt x="16" y="18"/>
                      </a:lnTo>
                      <a:lnTo>
                        <a:pt x="16" y="18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61" name="Freeform 100"/>
                <p:cNvSpPr>
                  <a:spLocks/>
                </p:cNvSpPr>
                <p:nvPr/>
              </p:nvSpPr>
              <p:spPr bwMode="auto">
                <a:xfrm>
                  <a:off x="5314950" y="2770188"/>
                  <a:ext cx="809625" cy="6921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24" y="16"/>
                    </a:cxn>
                    <a:cxn ang="0">
                      <a:pos x="24" y="16"/>
                    </a:cxn>
                    <a:cxn ang="0">
                      <a:pos x="50" y="38"/>
                    </a:cxn>
                    <a:cxn ang="0">
                      <a:pos x="50" y="38"/>
                    </a:cxn>
                    <a:cxn ang="0">
                      <a:pos x="84" y="64"/>
                    </a:cxn>
                    <a:cxn ang="0">
                      <a:pos x="84" y="64"/>
                    </a:cxn>
                    <a:cxn ang="0">
                      <a:pos x="258" y="214"/>
                    </a:cxn>
                    <a:cxn ang="0">
                      <a:pos x="258" y="214"/>
                    </a:cxn>
                    <a:cxn ang="0">
                      <a:pos x="432" y="364"/>
                    </a:cxn>
                    <a:cxn ang="0">
                      <a:pos x="432" y="364"/>
                    </a:cxn>
                    <a:cxn ang="0">
                      <a:pos x="464" y="392"/>
                    </a:cxn>
                    <a:cxn ang="0">
                      <a:pos x="464" y="392"/>
                    </a:cxn>
                    <a:cxn ang="0">
                      <a:pos x="488" y="416"/>
                    </a:cxn>
                    <a:cxn ang="0">
                      <a:pos x="488" y="416"/>
                    </a:cxn>
                    <a:cxn ang="0">
                      <a:pos x="510" y="436"/>
                    </a:cxn>
                    <a:cxn ang="0">
                      <a:pos x="510" y="436"/>
                    </a:cxn>
                    <a:cxn ang="0">
                      <a:pos x="486" y="418"/>
                    </a:cxn>
                    <a:cxn ang="0">
                      <a:pos x="486" y="418"/>
                    </a:cxn>
                    <a:cxn ang="0">
                      <a:pos x="460" y="398"/>
                    </a:cxn>
                    <a:cxn ang="0">
                      <a:pos x="460" y="398"/>
                    </a:cxn>
                    <a:cxn ang="0">
                      <a:pos x="428" y="370"/>
                    </a:cxn>
                    <a:cxn ang="0">
                      <a:pos x="428" y="370"/>
                    </a:cxn>
                    <a:cxn ang="0">
                      <a:pos x="252" y="220"/>
                    </a:cxn>
                    <a:cxn ang="0">
                      <a:pos x="252" y="220"/>
                    </a:cxn>
                    <a:cxn ang="0">
                      <a:pos x="78" y="70"/>
                    </a:cxn>
                    <a:cxn ang="0">
                      <a:pos x="78" y="70"/>
                    </a:cxn>
                    <a:cxn ang="0">
                      <a:pos x="46" y="42"/>
                    </a:cxn>
                    <a:cxn ang="0">
                      <a:pos x="46" y="42"/>
                    </a:cxn>
                    <a:cxn ang="0">
                      <a:pos x="22" y="20"/>
                    </a:cxn>
                    <a:cxn ang="0">
                      <a:pos x="22" y="2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510" h="436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4" y="16"/>
                      </a:lnTo>
                      <a:lnTo>
                        <a:pt x="24" y="16"/>
                      </a:lnTo>
                      <a:lnTo>
                        <a:pt x="50" y="38"/>
                      </a:lnTo>
                      <a:lnTo>
                        <a:pt x="50" y="38"/>
                      </a:lnTo>
                      <a:lnTo>
                        <a:pt x="84" y="64"/>
                      </a:lnTo>
                      <a:lnTo>
                        <a:pt x="84" y="64"/>
                      </a:lnTo>
                      <a:lnTo>
                        <a:pt x="258" y="214"/>
                      </a:lnTo>
                      <a:lnTo>
                        <a:pt x="258" y="214"/>
                      </a:lnTo>
                      <a:lnTo>
                        <a:pt x="432" y="364"/>
                      </a:lnTo>
                      <a:lnTo>
                        <a:pt x="432" y="364"/>
                      </a:lnTo>
                      <a:lnTo>
                        <a:pt x="464" y="392"/>
                      </a:lnTo>
                      <a:lnTo>
                        <a:pt x="464" y="392"/>
                      </a:lnTo>
                      <a:lnTo>
                        <a:pt x="488" y="416"/>
                      </a:lnTo>
                      <a:lnTo>
                        <a:pt x="488" y="416"/>
                      </a:lnTo>
                      <a:lnTo>
                        <a:pt x="510" y="436"/>
                      </a:lnTo>
                      <a:lnTo>
                        <a:pt x="510" y="436"/>
                      </a:lnTo>
                      <a:lnTo>
                        <a:pt x="486" y="418"/>
                      </a:lnTo>
                      <a:lnTo>
                        <a:pt x="486" y="418"/>
                      </a:lnTo>
                      <a:lnTo>
                        <a:pt x="460" y="398"/>
                      </a:lnTo>
                      <a:lnTo>
                        <a:pt x="460" y="398"/>
                      </a:lnTo>
                      <a:lnTo>
                        <a:pt x="428" y="370"/>
                      </a:lnTo>
                      <a:lnTo>
                        <a:pt x="428" y="370"/>
                      </a:lnTo>
                      <a:lnTo>
                        <a:pt x="252" y="220"/>
                      </a:lnTo>
                      <a:lnTo>
                        <a:pt x="252" y="220"/>
                      </a:lnTo>
                      <a:lnTo>
                        <a:pt x="78" y="70"/>
                      </a:lnTo>
                      <a:lnTo>
                        <a:pt x="78" y="70"/>
                      </a:lnTo>
                      <a:lnTo>
                        <a:pt x="46" y="42"/>
                      </a:lnTo>
                      <a:lnTo>
                        <a:pt x="46" y="42"/>
                      </a:lnTo>
                      <a:lnTo>
                        <a:pt x="22" y="20"/>
                      </a:lnTo>
                      <a:lnTo>
                        <a:pt x="22" y="2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62" name="Freeform 101"/>
                <p:cNvSpPr>
                  <a:spLocks/>
                </p:cNvSpPr>
                <p:nvPr/>
              </p:nvSpPr>
              <p:spPr bwMode="auto">
                <a:xfrm>
                  <a:off x="5207000" y="3236913"/>
                  <a:ext cx="917575" cy="6953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26" y="18"/>
                    </a:cxn>
                    <a:cxn ang="0">
                      <a:pos x="26" y="18"/>
                    </a:cxn>
                    <a:cxn ang="0">
                      <a:pos x="56" y="38"/>
                    </a:cxn>
                    <a:cxn ang="0">
                      <a:pos x="56" y="38"/>
                    </a:cxn>
                    <a:cxn ang="0">
                      <a:pos x="94" y="66"/>
                    </a:cxn>
                    <a:cxn ang="0">
                      <a:pos x="94" y="66"/>
                    </a:cxn>
                    <a:cxn ang="0">
                      <a:pos x="292" y="216"/>
                    </a:cxn>
                    <a:cxn ang="0">
                      <a:pos x="292" y="216"/>
                    </a:cxn>
                    <a:cxn ang="0">
                      <a:pos x="490" y="366"/>
                    </a:cxn>
                    <a:cxn ang="0">
                      <a:pos x="490" y="366"/>
                    </a:cxn>
                    <a:cxn ang="0">
                      <a:pos x="526" y="396"/>
                    </a:cxn>
                    <a:cxn ang="0">
                      <a:pos x="526" y="396"/>
                    </a:cxn>
                    <a:cxn ang="0">
                      <a:pos x="554" y="418"/>
                    </a:cxn>
                    <a:cxn ang="0">
                      <a:pos x="554" y="418"/>
                    </a:cxn>
                    <a:cxn ang="0">
                      <a:pos x="578" y="438"/>
                    </a:cxn>
                    <a:cxn ang="0">
                      <a:pos x="578" y="438"/>
                    </a:cxn>
                    <a:cxn ang="0">
                      <a:pos x="552" y="420"/>
                    </a:cxn>
                    <a:cxn ang="0">
                      <a:pos x="552" y="420"/>
                    </a:cxn>
                    <a:cxn ang="0">
                      <a:pos x="522" y="400"/>
                    </a:cxn>
                    <a:cxn ang="0">
                      <a:pos x="522" y="400"/>
                    </a:cxn>
                    <a:cxn ang="0">
                      <a:pos x="484" y="374"/>
                    </a:cxn>
                    <a:cxn ang="0">
                      <a:pos x="484" y="374"/>
                    </a:cxn>
                    <a:cxn ang="0">
                      <a:pos x="286" y="222"/>
                    </a:cxn>
                    <a:cxn ang="0">
                      <a:pos x="286" y="222"/>
                    </a:cxn>
                    <a:cxn ang="0">
                      <a:pos x="88" y="72"/>
                    </a:cxn>
                    <a:cxn ang="0">
                      <a:pos x="88" y="72"/>
                    </a:cxn>
                    <a:cxn ang="0">
                      <a:pos x="52" y="44"/>
                    </a:cxn>
                    <a:cxn ang="0">
                      <a:pos x="52" y="44"/>
                    </a:cxn>
                    <a:cxn ang="0">
                      <a:pos x="24" y="20"/>
                    </a:cxn>
                    <a:cxn ang="0">
                      <a:pos x="24" y="2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578" h="438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6" y="18"/>
                      </a:lnTo>
                      <a:lnTo>
                        <a:pt x="26" y="18"/>
                      </a:lnTo>
                      <a:lnTo>
                        <a:pt x="56" y="38"/>
                      </a:lnTo>
                      <a:lnTo>
                        <a:pt x="56" y="38"/>
                      </a:lnTo>
                      <a:lnTo>
                        <a:pt x="94" y="66"/>
                      </a:lnTo>
                      <a:lnTo>
                        <a:pt x="94" y="66"/>
                      </a:lnTo>
                      <a:lnTo>
                        <a:pt x="292" y="216"/>
                      </a:lnTo>
                      <a:lnTo>
                        <a:pt x="292" y="216"/>
                      </a:lnTo>
                      <a:lnTo>
                        <a:pt x="490" y="366"/>
                      </a:lnTo>
                      <a:lnTo>
                        <a:pt x="490" y="366"/>
                      </a:lnTo>
                      <a:lnTo>
                        <a:pt x="526" y="396"/>
                      </a:lnTo>
                      <a:lnTo>
                        <a:pt x="526" y="396"/>
                      </a:lnTo>
                      <a:lnTo>
                        <a:pt x="554" y="418"/>
                      </a:lnTo>
                      <a:lnTo>
                        <a:pt x="554" y="418"/>
                      </a:lnTo>
                      <a:lnTo>
                        <a:pt x="578" y="438"/>
                      </a:lnTo>
                      <a:lnTo>
                        <a:pt x="578" y="438"/>
                      </a:lnTo>
                      <a:lnTo>
                        <a:pt x="552" y="420"/>
                      </a:lnTo>
                      <a:lnTo>
                        <a:pt x="552" y="420"/>
                      </a:lnTo>
                      <a:lnTo>
                        <a:pt x="522" y="400"/>
                      </a:lnTo>
                      <a:lnTo>
                        <a:pt x="522" y="400"/>
                      </a:lnTo>
                      <a:lnTo>
                        <a:pt x="484" y="374"/>
                      </a:lnTo>
                      <a:lnTo>
                        <a:pt x="484" y="374"/>
                      </a:lnTo>
                      <a:lnTo>
                        <a:pt x="286" y="222"/>
                      </a:lnTo>
                      <a:lnTo>
                        <a:pt x="286" y="222"/>
                      </a:lnTo>
                      <a:lnTo>
                        <a:pt x="88" y="72"/>
                      </a:lnTo>
                      <a:lnTo>
                        <a:pt x="88" y="72"/>
                      </a:lnTo>
                      <a:lnTo>
                        <a:pt x="52" y="44"/>
                      </a:lnTo>
                      <a:lnTo>
                        <a:pt x="52" y="44"/>
                      </a:lnTo>
                      <a:lnTo>
                        <a:pt x="24" y="20"/>
                      </a:lnTo>
                      <a:lnTo>
                        <a:pt x="24" y="2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63" name="Freeform 102"/>
                <p:cNvSpPr>
                  <a:spLocks/>
                </p:cNvSpPr>
                <p:nvPr/>
              </p:nvSpPr>
              <p:spPr bwMode="auto">
                <a:xfrm>
                  <a:off x="5165725" y="3662363"/>
                  <a:ext cx="958850" cy="6889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28" y="18"/>
                    </a:cxn>
                    <a:cxn ang="0">
                      <a:pos x="28" y="18"/>
                    </a:cxn>
                    <a:cxn ang="0">
                      <a:pos x="58" y="38"/>
                    </a:cxn>
                    <a:cxn ang="0">
                      <a:pos x="58" y="38"/>
                    </a:cxn>
                    <a:cxn ang="0">
                      <a:pos x="98" y="64"/>
                    </a:cxn>
                    <a:cxn ang="0">
                      <a:pos x="98" y="64"/>
                    </a:cxn>
                    <a:cxn ang="0">
                      <a:pos x="304" y="214"/>
                    </a:cxn>
                    <a:cxn ang="0">
                      <a:pos x="304" y="214"/>
                    </a:cxn>
                    <a:cxn ang="0">
                      <a:pos x="512" y="362"/>
                    </a:cxn>
                    <a:cxn ang="0">
                      <a:pos x="512" y="362"/>
                    </a:cxn>
                    <a:cxn ang="0">
                      <a:pos x="550" y="392"/>
                    </a:cxn>
                    <a:cxn ang="0">
                      <a:pos x="550" y="392"/>
                    </a:cxn>
                    <a:cxn ang="0">
                      <a:pos x="578" y="414"/>
                    </a:cxn>
                    <a:cxn ang="0">
                      <a:pos x="578" y="414"/>
                    </a:cxn>
                    <a:cxn ang="0">
                      <a:pos x="604" y="434"/>
                    </a:cxn>
                    <a:cxn ang="0">
                      <a:pos x="604" y="434"/>
                    </a:cxn>
                    <a:cxn ang="0">
                      <a:pos x="576" y="416"/>
                    </a:cxn>
                    <a:cxn ang="0">
                      <a:pos x="576" y="416"/>
                    </a:cxn>
                    <a:cxn ang="0">
                      <a:pos x="546" y="396"/>
                    </a:cxn>
                    <a:cxn ang="0">
                      <a:pos x="546" y="396"/>
                    </a:cxn>
                    <a:cxn ang="0">
                      <a:pos x="506" y="370"/>
                    </a:cxn>
                    <a:cxn ang="0">
                      <a:pos x="506" y="370"/>
                    </a:cxn>
                    <a:cxn ang="0">
                      <a:pos x="300" y="220"/>
                    </a:cxn>
                    <a:cxn ang="0">
                      <a:pos x="300" y="220"/>
                    </a:cxn>
                    <a:cxn ang="0">
                      <a:pos x="92" y="72"/>
                    </a:cxn>
                    <a:cxn ang="0">
                      <a:pos x="92" y="72"/>
                    </a:cxn>
                    <a:cxn ang="0">
                      <a:pos x="54" y="44"/>
                    </a:cxn>
                    <a:cxn ang="0">
                      <a:pos x="54" y="44"/>
                    </a:cxn>
                    <a:cxn ang="0">
                      <a:pos x="26" y="20"/>
                    </a:cxn>
                    <a:cxn ang="0">
                      <a:pos x="26" y="2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604" h="43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8" y="18"/>
                      </a:lnTo>
                      <a:lnTo>
                        <a:pt x="28" y="18"/>
                      </a:lnTo>
                      <a:lnTo>
                        <a:pt x="58" y="38"/>
                      </a:lnTo>
                      <a:lnTo>
                        <a:pt x="58" y="38"/>
                      </a:lnTo>
                      <a:lnTo>
                        <a:pt x="98" y="64"/>
                      </a:lnTo>
                      <a:lnTo>
                        <a:pt x="98" y="64"/>
                      </a:lnTo>
                      <a:lnTo>
                        <a:pt x="304" y="214"/>
                      </a:lnTo>
                      <a:lnTo>
                        <a:pt x="304" y="214"/>
                      </a:lnTo>
                      <a:lnTo>
                        <a:pt x="512" y="362"/>
                      </a:lnTo>
                      <a:lnTo>
                        <a:pt x="512" y="362"/>
                      </a:lnTo>
                      <a:lnTo>
                        <a:pt x="550" y="392"/>
                      </a:lnTo>
                      <a:lnTo>
                        <a:pt x="550" y="392"/>
                      </a:lnTo>
                      <a:lnTo>
                        <a:pt x="578" y="414"/>
                      </a:lnTo>
                      <a:lnTo>
                        <a:pt x="578" y="414"/>
                      </a:lnTo>
                      <a:lnTo>
                        <a:pt x="604" y="434"/>
                      </a:lnTo>
                      <a:lnTo>
                        <a:pt x="604" y="434"/>
                      </a:lnTo>
                      <a:lnTo>
                        <a:pt x="576" y="416"/>
                      </a:lnTo>
                      <a:lnTo>
                        <a:pt x="576" y="416"/>
                      </a:lnTo>
                      <a:lnTo>
                        <a:pt x="546" y="396"/>
                      </a:lnTo>
                      <a:lnTo>
                        <a:pt x="546" y="396"/>
                      </a:lnTo>
                      <a:lnTo>
                        <a:pt x="506" y="370"/>
                      </a:lnTo>
                      <a:lnTo>
                        <a:pt x="506" y="370"/>
                      </a:lnTo>
                      <a:lnTo>
                        <a:pt x="300" y="220"/>
                      </a:lnTo>
                      <a:lnTo>
                        <a:pt x="300" y="220"/>
                      </a:lnTo>
                      <a:lnTo>
                        <a:pt x="92" y="72"/>
                      </a:lnTo>
                      <a:lnTo>
                        <a:pt x="92" y="72"/>
                      </a:lnTo>
                      <a:lnTo>
                        <a:pt x="54" y="44"/>
                      </a:lnTo>
                      <a:lnTo>
                        <a:pt x="54" y="44"/>
                      </a:lnTo>
                      <a:lnTo>
                        <a:pt x="26" y="20"/>
                      </a:lnTo>
                      <a:lnTo>
                        <a:pt x="26" y="2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64" name="Freeform 103"/>
                <p:cNvSpPr>
                  <a:spLocks/>
                </p:cNvSpPr>
                <p:nvPr/>
              </p:nvSpPr>
              <p:spPr bwMode="auto">
                <a:xfrm>
                  <a:off x="5187950" y="4049713"/>
                  <a:ext cx="936625" cy="638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26" y="16"/>
                    </a:cxn>
                    <a:cxn ang="0">
                      <a:pos x="26" y="16"/>
                    </a:cxn>
                    <a:cxn ang="0">
                      <a:pos x="56" y="34"/>
                    </a:cxn>
                    <a:cxn ang="0">
                      <a:pos x="56" y="34"/>
                    </a:cxn>
                    <a:cxn ang="0">
                      <a:pos x="94" y="58"/>
                    </a:cxn>
                    <a:cxn ang="0">
                      <a:pos x="94" y="58"/>
                    </a:cxn>
                    <a:cxn ang="0">
                      <a:pos x="296" y="198"/>
                    </a:cxn>
                    <a:cxn ang="0">
                      <a:pos x="296" y="198"/>
                    </a:cxn>
                    <a:cxn ang="0">
                      <a:pos x="500" y="336"/>
                    </a:cxn>
                    <a:cxn ang="0">
                      <a:pos x="500" y="336"/>
                    </a:cxn>
                    <a:cxn ang="0">
                      <a:pos x="536" y="362"/>
                    </a:cxn>
                    <a:cxn ang="0">
                      <a:pos x="536" y="362"/>
                    </a:cxn>
                    <a:cxn ang="0">
                      <a:pos x="564" y="384"/>
                    </a:cxn>
                    <a:cxn ang="0">
                      <a:pos x="564" y="384"/>
                    </a:cxn>
                    <a:cxn ang="0">
                      <a:pos x="590" y="402"/>
                    </a:cxn>
                    <a:cxn ang="0">
                      <a:pos x="590" y="402"/>
                    </a:cxn>
                    <a:cxn ang="0">
                      <a:pos x="564" y="386"/>
                    </a:cxn>
                    <a:cxn ang="0">
                      <a:pos x="564" y="386"/>
                    </a:cxn>
                    <a:cxn ang="0">
                      <a:pos x="534" y="368"/>
                    </a:cxn>
                    <a:cxn ang="0">
                      <a:pos x="534" y="368"/>
                    </a:cxn>
                    <a:cxn ang="0">
                      <a:pos x="494" y="342"/>
                    </a:cxn>
                    <a:cxn ang="0">
                      <a:pos x="494" y="342"/>
                    </a:cxn>
                    <a:cxn ang="0">
                      <a:pos x="292" y="204"/>
                    </a:cxn>
                    <a:cxn ang="0">
                      <a:pos x="292" y="204"/>
                    </a:cxn>
                    <a:cxn ang="0">
                      <a:pos x="90" y="66"/>
                    </a:cxn>
                    <a:cxn ang="0">
                      <a:pos x="90" y="66"/>
                    </a:cxn>
                    <a:cxn ang="0">
                      <a:pos x="52" y="40"/>
                    </a:cxn>
                    <a:cxn ang="0">
                      <a:pos x="52" y="40"/>
                    </a:cxn>
                    <a:cxn ang="0">
                      <a:pos x="24" y="18"/>
                    </a:cxn>
                    <a:cxn ang="0">
                      <a:pos x="24" y="18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590" h="40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6" y="16"/>
                      </a:lnTo>
                      <a:lnTo>
                        <a:pt x="26" y="16"/>
                      </a:lnTo>
                      <a:lnTo>
                        <a:pt x="56" y="34"/>
                      </a:lnTo>
                      <a:lnTo>
                        <a:pt x="56" y="34"/>
                      </a:lnTo>
                      <a:lnTo>
                        <a:pt x="94" y="58"/>
                      </a:lnTo>
                      <a:lnTo>
                        <a:pt x="94" y="58"/>
                      </a:lnTo>
                      <a:lnTo>
                        <a:pt x="296" y="198"/>
                      </a:lnTo>
                      <a:lnTo>
                        <a:pt x="296" y="198"/>
                      </a:lnTo>
                      <a:lnTo>
                        <a:pt x="500" y="336"/>
                      </a:lnTo>
                      <a:lnTo>
                        <a:pt x="500" y="336"/>
                      </a:lnTo>
                      <a:lnTo>
                        <a:pt x="536" y="362"/>
                      </a:lnTo>
                      <a:lnTo>
                        <a:pt x="536" y="362"/>
                      </a:lnTo>
                      <a:lnTo>
                        <a:pt x="564" y="384"/>
                      </a:lnTo>
                      <a:lnTo>
                        <a:pt x="564" y="384"/>
                      </a:lnTo>
                      <a:lnTo>
                        <a:pt x="590" y="402"/>
                      </a:lnTo>
                      <a:lnTo>
                        <a:pt x="590" y="402"/>
                      </a:lnTo>
                      <a:lnTo>
                        <a:pt x="564" y="386"/>
                      </a:lnTo>
                      <a:lnTo>
                        <a:pt x="564" y="386"/>
                      </a:lnTo>
                      <a:lnTo>
                        <a:pt x="534" y="368"/>
                      </a:lnTo>
                      <a:lnTo>
                        <a:pt x="534" y="368"/>
                      </a:lnTo>
                      <a:lnTo>
                        <a:pt x="494" y="342"/>
                      </a:lnTo>
                      <a:lnTo>
                        <a:pt x="494" y="342"/>
                      </a:lnTo>
                      <a:lnTo>
                        <a:pt x="292" y="204"/>
                      </a:lnTo>
                      <a:lnTo>
                        <a:pt x="292" y="204"/>
                      </a:lnTo>
                      <a:lnTo>
                        <a:pt x="90" y="66"/>
                      </a:lnTo>
                      <a:lnTo>
                        <a:pt x="90" y="66"/>
                      </a:lnTo>
                      <a:lnTo>
                        <a:pt x="52" y="40"/>
                      </a:lnTo>
                      <a:lnTo>
                        <a:pt x="52" y="40"/>
                      </a:lnTo>
                      <a:lnTo>
                        <a:pt x="24" y="18"/>
                      </a:lnTo>
                      <a:lnTo>
                        <a:pt x="24" y="18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65" name="Freeform 104"/>
                <p:cNvSpPr>
                  <a:spLocks/>
                </p:cNvSpPr>
                <p:nvPr/>
              </p:nvSpPr>
              <p:spPr bwMode="auto">
                <a:xfrm>
                  <a:off x="5241925" y="4408488"/>
                  <a:ext cx="882650" cy="5905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26" y="14"/>
                    </a:cxn>
                    <a:cxn ang="0">
                      <a:pos x="26" y="14"/>
                    </a:cxn>
                    <a:cxn ang="0">
                      <a:pos x="54" y="32"/>
                    </a:cxn>
                    <a:cxn ang="0">
                      <a:pos x="54" y="32"/>
                    </a:cxn>
                    <a:cxn ang="0">
                      <a:pos x="90" y="54"/>
                    </a:cxn>
                    <a:cxn ang="0">
                      <a:pos x="90" y="54"/>
                    </a:cxn>
                    <a:cxn ang="0">
                      <a:pos x="280" y="182"/>
                    </a:cxn>
                    <a:cxn ang="0">
                      <a:pos x="280" y="182"/>
                    </a:cxn>
                    <a:cxn ang="0">
                      <a:pos x="472" y="310"/>
                    </a:cxn>
                    <a:cxn ang="0">
                      <a:pos x="472" y="310"/>
                    </a:cxn>
                    <a:cxn ang="0">
                      <a:pos x="506" y="334"/>
                    </a:cxn>
                    <a:cxn ang="0">
                      <a:pos x="506" y="334"/>
                    </a:cxn>
                    <a:cxn ang="0">
                      <a:pos x="532" y="354"/>
                    </a:cxn>
                    <a:cxn ang="0">
                      <a:pos x="532" y="354"/>
                    </a:cxn>
                    <a:cxn ang="0">
                      <a:pos x="556" y="372"/>
                    </a:cxn>
                    <a:cxn ang="0">
                      <a:pos x="556" y="372"/>
                    </a:cxn>
                    <a:cxn ang="0">
                      <a:pos x="530" y="356"/>
                    </a:cxn>
                    <a:cxn ang="0">
                      <a:pos x="530" y="356"/>
                    </a:cxn>
                    <a:cxn ang="0">
                      <a:pos x="502" y="340"/>
                    </a:cxn>
                    <a:cxn ang="0">
                      <a:pos x="502" y="340"/>
                    </a:cxn>
                    <a:cxn ang="0">
                      <a:pos x="466" y="316"/>
                    </a:cxn>
                    <a:cxn ang="0">
                      <a:pos x="466" y="316"/>
                    </a:cxn>
                    <a:cxn ang="0">
                      <a:pos x="276" y="190"/>
                    </a:cxn>
                    <a:cxn ang="0">
                      <a:pos x="276" y="190"/>
                    </a:cxn>
                    <a:cxn ang="0">
                      <a:pos x="86" y="62"/>
                    </a:cxn>
                    <a:cxn ang="0">
                      <a:pos x="86" y="62"/>
                    </a:cxn>
                    <a:cxn ang="0">
                      <a:pos x="50" y="38"/>
                    </a:cxn>
                    <a:cxn ang="0">
                      <a:pos x="50" y="38"/>
                    </a:cxn>
                    <a:cxn ang="0">
                      <a:pos x="24" y="18"/>
                    </a:cxn>
                    <a:cxn ang="0">
                      <a:pos x="24" y="18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556" h="37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54" y="32"/>
                      </a:lnTo>
                      <a:lnTo>
                        <a:pt x="54" y="32"/>
                      </a:lnTo>
                      <a:lnTo>
                        <a:pt x="90" y="54"/>
                      </a:lnTo>
                      <a:lnTo>
                        <a:pt x="90" y="54"/>
                      </a:lnTo>
                      <a:lnTo>
                        <a:pt x="280" y="182"/>
                      </a:lnTo>
                      <a:lnTo>
                        <a:pt x="280" y="182"/>
                      </a:lnTo>
                      <a:lnTo>
                        <a:pt x="472" y="310"/>
                      </a:lnTo>
                      <a:lnTo>
                        <a:pt x="472" y="310"/>
                      </a:lnTo>
                      <a:lnTo>
                        <a:pt x="506" y="334"/>
                      </a:lnTo>
                      <a:lnTo>
                        <a:pt x="506" y="334"/>
                      </a:lnTo>
                      <a:lnTo>
                        <a:pt x="532" y="354"/>
                      </a:lnTo>
                      <a:lnTo>
                        <a:pt x="532" y="354"/>
                      </a:lnTo>
                      <a:lnTo>
                        <a:pt x="556" y="372"/>
                      </a:lnTo>
                      <a:lnTo>
                        <a:pt x="556" y="372"/>
                      </a:lnTo>
                      <a:lnTo>
                        <a:pt x="530" y="356"/>
                      </a:lnTo>
                      <a:lnTo>
                        <a:pt x="530" y="356"/>
                      </a:lnTo>
                      <a:lnTo>
                        <a:pt x="502" y="340"/>
                      </a:lnTo>
                      <a:lnTo>
                        <a:pt x="502" y="340"/>
                      </a:lnTo>
                      <a:lnTo>
                        <a:pt x="466" y="316"/>
                      </a:lnTo>
                      <a:lnTo>
                        <a:pt x="466" y="316"/>
                      </a:lnTo>
                      <a:lnTo>
                        <a:pt x="276" y="190"/>
                      </a:lnTo>
                      <a:lnTo>
                        <a:pt x="276" y="190"/>
                      </a:lnTo>
                      <a:lnTo>
                        <a:pt x="86" y="62"/>
                      </a:lnTo>
                      <a:lnTo>
                        <a:pt x="86" y="62"/>
                      </a:lnTo>
                      <a:lnTo>
                        <a:pt x="50" y="38"/>
                      </a:lnTo>
                      <a:lnTo>
                        <a:pt x="50" y="38"/>
                      </a:lnTo>
                      <a:lnTo>
                        <a:pt x="24" y="18"/>
                      </a:lnTo>
                      <a:lnTo>
                        <a:pt x="24" y="18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66" name="Freeform 105"/>
                <p:cNvSpPr>
                  <a:spLocks/>
                </p:cNvSpPr>
                <p:nvPr/>
              </p:nvSpPr>
              <p:spPr bwMode="auto">
                <a:xfrm>
                  <a:off x="5314950" y="4767263"/>
                  <a:ext cx="809625" cy="5397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24" y="14"/>
                    </a:cxn>
                    <a:cxn ang="0">
                      <a:pos x="24" y="14"/>
                    </a:cxn>
                    <a:cxn ang="0">
                      <a:pos x="50" y="28"/>
                    </a:cxn>
                    <a:cxn ang="0">
                      <a:pos x="50" y="28"/>
                    </a:cxn>
                    <a:cxn ang="0">
                      <a:pos x="82" y="50"/>
                    </a:cxn>
                    <a:cxn ang="0">
                      <a:pos x="82" y="50"/>
                    </a:cxn>
                    <a:cxn ang="0">
                      <a:pos x="258" y="166"/>
                    </a:cxn>
                    <a:cxn ang="0">
                      <a:pos x="258" y="166"/>
                    </a:cxn>
                    <a:cxn ang="0">
                      <a:pos x="432" y="284"/>
                    </a:cxn>
                    <a:cxn ang="0">
                      <a:pos x="432" y="284"/>
                    </a:cxn>
                    <a:cxn ang="0">
                      <a:pos x="464" y="306"/>
                    </a:cxn>
                    <a:cxn ang="0">
                      <a:pos x="464" y="306"/>
                    </a:cxn>
                    <a:cxn ang="0">
                      <a:pos x="488" y="324"/>
                    </a:cxn>
                    <a:cxn ang="0">
                      <a:pos x="488" y="324"/>
                    </a:cxn>
                    <a:cxn ang="0">
                      <a:pos x="510" y="340"/>
                    </a:cxn>
                    <a:cxn ang="0">
                      <a:pos x="510" y="340"/>
                    </a:cxn>
                    <a:cxn ang="0">
                      <a:pos x="486" y="326"/>
                    </a:cxn>
                    <a:cxn ang="0">
                      <a:pos x="486" y="326"/>
                    </a:cxn>
                    <a:cxn ang="0">
                      <a:pos x="460" y="312"/>
                    </a:cxn>
                    <a:cxn ang="0">
                      <a:pos x="460" y="312"/>
                    </a:cxn>
                    <a:cxn ang="0">
                      <a:pos x="428" y="290"/>
                    </a:cxn>
                    <a:cxn ang="0">
                      <a:pos x="428" y="290"/>
                    </a:cxn>
                    <a:cxn ang="0">
                      <a:pos x="252" y="174"/>
                    </a:cxn>
                    <a:cxn ang="0">
                      <a:pos x="252" y="174"/>
                    </a:cxn>
                    <a:cxn ang="0">
                      <a:pos x="78" y="56"/>
                    </a:cxn>
                    <a:cxn ang="0">
                      <a:pos x="78" y="56"/>
                    </a:cxn>
                    <a:cxn ang="0">
                      <a:pos x="46" y="34"/>
                    </a:cxn>
                    <a:cxn ang="0">
                      <a:pos x="46" y="34"/>
                    </a:cxn>
                    <a:cxn ang="0">
                      <a:pos x="22" y="16"/>
                    </a:cxn>
                    <a:cxn ang="0">
                      <a:pos x="22" y="16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510" h="34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4" y="14"/>
                      </a:lnTo>
                      <a:lnTo>
                        <a:pt x="24" y="14"/>
                      </a:lnTo>
                      <a:lnTo>
                        <a:pt x="50" y="28"/>
                      </a:lnTo>
                      <a:lnTo>
                        <a:pt x="50" y="28"/>
                      </a:lnTo>
                      <a:lnTo>
                        <a:pt x="82" y="50"/>
                      </a:lnTo>
                      <a:lnTo>
                        <a:pt x="82" y="50"/>
                      </a:lnTo>
                      <a:lnTo>
                        <a:pt x="258" y="166"/>
                      </a:lnTo>
                      <a:lnTo>
                        <a:pt x="258" y="166"/>
                      </a:lnTo>
                      <a:lnTo>
                        <a:pt x="432" y="284"/>
                      </a:lnTo>
                      <a:lnTo>
                        <a:pt x="432" y="284"/>
                      </a:lnTo>
                      <a:lnTo>
                        <a:pt x="464" y="306"/>
                      </a:lnTo>
                      <a:lnTo>
                        <a:pt x="464" y="306"/>
                      </a:lnTo>
                      <a:lnTo>
                        <a:pt x="488" y="324"/>
                      </a:lnTo>
                      <a:lnTo>
                        <a:pt x="488" y="324"/>
                      </a:lnTo>
                      <a:lnTo>
                        <a:pt x="510" y="340"/>
                      </a:lnTo>
                      <a:lnTo>
                        <a:pt x="510" y="340"/>
                      </a:lnTo>
                      <a:lnTo>
                        <a:pt x="486" y="326"/>
                      </a:lnTo>
                      <a:lnTo>
                        <a:pt x="486" y="326"/>
                      </a:lnTo>
                      <a:lnTo>
                        <a:pt x="460" y="312"/>
                      </a:lnTo>
                      <a:lnTo>
                        <a:pt x="460" y="312"/>
                      </a:lnTo>
                      <a:lnTo>
                        <a:pt x="428" y="290"/>
                      </a:lnTo>
                      <a:lnTo>
                        <a:pt x="428" y="290"/>
                      </a:lnTo>
                      <a:lnTo>
                        <a:pt x="252" y="174"/>
                      </a:lnTo>
                      <a:lnTo>
                        <a:pt x="252" y="174"/>
                      </a:lnTo>
                      <a:lnTo>
                        <a:pt x="78" y="56"/>
                      </a:lnTo>
                      <a:lnTo>
                        <a:pt x="78" y="56"/>
                      </a:lnTo>
                      <a:lnTo>
                        <a:pt x="46" y="34"/>
                      </a:lnTo>
                      <a:lnTo>
                        <a:pt x="46" y="34"/>
                      </a:lnTo>
                      <a:lnTo>
                        <a:pt x="22" y="16"/>
                      </a:lnTo>
                      <a:lnTo>
                        <a:pt x="22" y="1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67" name="Freeform 106"/>
                <p:cNvSpPr>
                  <a:spLocks/>
                </p:cNvSpPr>
                <p:nvPr/>
              </p:nvSpPr>
              <p:spPr bwMode="auto">
                <a:xfrm>
                  <a:off x="5435600" y="5059363"/>
                  <a:ext cx="688975" cy="4508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20" y="10"/>
                    </a:cxn>
                    <a:cxn ang="0">
                      <a:pos x="20" y="10"/>
                    </a:cxn>
                    <a:cxn ang="0">
                      <a:pos x="42" y="22"/>
                    </a:cxn>
                    <a:cxn ang="0">
                      <a:pos x="42" y="22"/>
                    </a:cxn>
                    <a:cxn ang="0">
                      <a:pos x="70" y="40"/>
                    </a:cxn>
                    <a:cxn ang="0">
                      <a:pos x="70" y="40"/>
                    </a:cxn>
                    <a:cxn ang="0">
                      <a:pos x="220" y="138"/>
                    </a:cxn>
                    <a:cxn ang="0">
                      <a:pos x="220" y="138"/>
                    </a:cxn>
                    <a:cxn ang="0">
                      <a:pos x="368" y="236"/>
                    </a:cxn>
                    <a:cxn ang="0">
                      <a:pos x="368" y="236"/>
                    </a:cxn>
                    <a:cxn ang="0">
                      <a:pos x="396" y="254"/>
                    </a:cxn>
                    <a:cxn ang="0">
                      <a:pos x="396" y="254"/>
                    </a:cxn>
                    <a:cxn ang="0">
                      <a:pos x="416" y="270"/>
                    </a:cxn>
                    <a:cxn ang="0">
                      <a:pos x="416" y="270"/>
                    </a:cxn>
                    <a:cxn ang="0">
                      <a:pos x="434" y="284"/>
                    </a:cxn>
                    <a:cxn ang="0">
                      <a:pos x="434" y="284"/>
                    </a:cxn>
                    <a:cxn ang="0">
                      <a:pos x="414" y="272"/>
                    </a:cxn>
                    <a:cxn ang="0">
                      <a:pos x="414" y="272"/>
                    </a:cxn>
                    <a:cxn ang="0">
                      <a:pos x="392" y="260"/>
                    </a:cxn>
                    <a:cxn ang="0">
                      <a:pos x="392" y="260"/>
                    </a:cxn>
                    <a:cxn ang="0">
                      <a:pos x="364" y="242"/>
                    </a:cxn>
                    <a:cxn ang="0">
                      <a:pos x="364" y="242"/>
                    </a:cxn>
                    <a:cxn ang="0">
                      <a:pos x="214" y="146"/>
                    </a:cxn>
                    <a:cxn ang="0">
                      <a:pos x="214" y="146"/>
                    </a:cxn>
                    <a:cxn ang="0">
                      <a:pos x="66" y="48"/>
                    </a:cxn>
                    <a:cxn ang="0">
                      <a:pos x="66" y="48"/>
                    </a:cxn>
                    <a:cxn ang="0">
                      <a:pos x="38" y="28"/>
                    </a:cxn>
                    <a:cxn ang="0">
                      <a:pos x="38" y="28"/>
                    </a:cxn>
                    <a:cxn ang="0">
                      <a:pos x="18" y="12"/>
                    </a:cxn>
                    <a:cxn ang="0">
                      <a:pos x="18" y="12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434" h="28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0" y="10"/>
                      </a:lnTo>
                      <a:lnTo>
                        <a:pt x="20" y="10"/>
                      </a:lnTo>
                      <a:lnTo>
                        <a:pt x="42" y="22"/>
                      </a:lnTo>
                      <a:lnTo>
                        <a:pt x="42" y="22"/>
                      </a:lnTo>
                      <a:lnTo>
                        <a:pt x="70" y="40"/>
                      </a:lnTo>
                      <a:lnTo>
                        <a:pt x="70" y="40"/>
                      </a:lnTo>
                      <a:lnTo>
                        <a:pt x="220" y="138"/>
                      </a:lnTo>
                      <a:lnTo>
                        <a:pt x="220" y="138"/>
                      </a:lnTo>
                      <a:lnTo>
                        <a:pt x="368" y="236"/>
                      </a:lnTo>
                      <a:lnTo>
                        <a:pt x="368" y="236"/>
                      </a:lnTo>
                      <a:lnTo>
                        <a:pt x="396" y="254"/>
                      </a:lnTo>
                      <a:lnTo>
                        <a:pt x="396" y="254"/>
                      </a:lnTo>
                      <a:lnTo>
                        <a:pt x="416" y="270"/>
                      </a:lnTo>
                      <a:lnTo>
                        <a:pt x="416" y="270"/>
                      </a:lnTo>
                      <a:lnTo>
                        <a:pt x="434" y="284"/>
                      </a:lnTo>
                      <a:lnTo>
                        <a:pt x="434" y="284"/>
                      </a:lnTo>
                      <a:lnTo>
                        <a:pt x="414" y="272"/>
                      </a:lnTo>
                      <a:lnTo>
                        <a:pt x="414" y="272"/>
                      </a:lnTo>
                      <a:lnTo>
                        <a:pt x="392" y="260"/>
                      </a:lnTo>
                      <a:lnTo>
                        <a:pt x="392" y="260"/>
                      </a:lnTo>
                      <a:lnTo>
                        <a:pt x="364" y="242"/>
                      </a:lnTo>
                      <a:lnTo>
                        <a:pt x="364" y="242"/>
                      </a:lnTo>
                      <a:lnTo>
                        <a:pt x="214" y="146"/>
                      </a:lnTo>
                      <a:lnTo>
                        <a:pt x="214" y="146"/>
                      </a:lnTo>
                      <a:lnTo>
                        <a:pt x="66" y="48"/>
                      </a:lnTo>
                      <a:lnTo>
                        <a:pt x="66" y="48"/>
                      </a:lnTo>
                      <a:lnTo>
                        <a:pt x="38" y="28"/>
                      </a:lnTo>
                      <a:lnTo>
                        <a:pt x="38" y="28"/>
                      </a:lnTo>
                      <a:lnTo>
                        <a:pt x="18" y="12"/>
                      </a:lnTo>
                      <a:lnTo>
                        <a:pt x="18" y="12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</p:grpSp>
        </p:grpSp>
        <p:sp>
          <p:nvSpPr>
            <p:cNvPr id="354" name="Freeform 52"/>
            <p:cNvSpPr>
              <a:spLocks noEditPoints="1"/>
            </p:cNvSpPr>
            <p:nvPr/>
          </p:nvSpPr>
          <p:spPr bwMode="auto">
            <a:xfrm flipH="1">
              <a:off x="4400070" y="1045585"/>
              <a:ext cx="962025" cy="4486275"/>
            </a:xfrm>
            <a:custGeom>
              <a:avLst/>
              <a:gdLst/>
              <a:ahLst/>
              <a:cxnLst>
                <a:cxn ang="0">
                  <a:pos x="586" y="10"/>
                </a:cxn>
                <a:cxn ang="0">
                  <a:pos x="558" y="106"/>
                </a:cxn>
                <a:cxn ang="0">
                  <a:pos x="518" y="144"/>
                </a:cxn>
                <a:cxn ang="0">
                  <a:pos x="488" y="250"/>
                </a:cxn>
                <a:cxn ang="0">
                  <a:pos x="436" y="342"/>
                </a:cxn>
                <a:cxn ang="0">
                  <a:pos x="398" y="442"/>
                </a:cxn>
                <a:cxn ang="0">
                  <a:pos x="342" y="574"/>
                </a:cxn>
                <a:cxn ang="0">
                  <a:pos x="298" y="668"/>
                </a:cxn>
                <a:cxn ang="0">
                  <a:pos x="246" y="824"/>
                </a:cxn>
                <a:cxn ang="0">
                  <a:pos x="194" y="918"/>
                </a:cxn>
                <a:cxn ang="0">
                  <a:pos x="178" y="1006"/>
                </a:cxn>
                <a:cxn ang="0">
                  <a:pos x="128" y="1158"/>
                </a:cxn>
                <a:cxn ang="0">
                  <a:pos x="96" y="1226"/>
                </a:cxn>
                <a:cxn ang="0">
                  <a:pos x="74" y="1382"/>
                </a:cxn>
                <a:cxn ang="0">
                  <a:pos x="26" y="1528"/>
                </a:cxn>
                <a:cxn ang="0">
                  <a:pos x="26" y="1640"/>
                </a:cxn>
                <a:cxn ang="0">
                  <a:pos x="0" y="1802"/>
                </a:cxn>
                <a:cxn ang="0">
                  <a:pos x="22" y="1942"/>
                </a:cxn>
                <a:cxn ang="0">
                  <a:pos x="12" y="2048"/>
                </a:cxn>
                <a:cxn ang="0">
                  <a:pos x="42" y="2126"/>
                </a:cxn>
                <a:cxn ang="0">
                  <a:pos x="50" y="2226"/>
                </a:cxn>
                <a:cxn ang="0">
                  <a:pos x="62" y="2296"/>
                </a:cxn>
                <a:cxn ang="0">
                  <a:pos x="98" y="2390"/>
                </a:cxn>
                <a:cxn ang="0">
                  <a:pos x="106" y="2490"/>
                </a:cxn>
                <a:cxn ang="0">
                  <a:pos x="156" y="2554"/>
                </a:cxn>
                <a:cxn ang="0">
                  <a:pos x="182" y="2674"/>
                </a:cxn>
                <a:cxn ang="0">
                  <a:pos x="226" y="2700"/>
                </a:cxn>
                <a:cxn ang="0">
                  <a:pos x="266" y="2792"/>
                </a:cxn>
                <a:cxn ang="0">
                  <a:pos x="276" y="2826"/>
                </a:cxn>
                <a:cxn ang="0">
                  <a:pos x="286" y="2824"/>
                </a:cxn>
                <a:cxn ang="0">
                  <a:pos x="276" y="2762"/>
                </a:cxn>
                <a:cxn ang="0">
                  <a:pos x="230" y="2688"/>
                </a:cxn>
                <a:cxn ang="0">
                  <a:pos x="196" y="2638"/>
                </a:cxn>
                <a:cxn ang="0">
                  <a:pos x="164" y="2532"/>
                </a:cxn>
                <a:cxn ang="0">
                  <a:pos x="126" y="2490"/>
                </a:cxn>
                <a:cxn ang="0">
                  <a:pos x="110" y="2362"/>
                </a:cxn>
                <a:cxn ang="0">
                  <a:pos x="68" y="2280"/>
                </a:cxn>
                <a:cxn ang="0">
                  <a:pos x="68" y="2176"/>
                </a:cxn>
                <a:cxn ang="0">
                  <a:pos x="42" y="2070"/>
                </a:cxn>
                <a:cxn ang="0">
                  <a:pos x="40" y="1978"/>
                </a:cxn>
                <a:cxn ang="0">
                  <a:pos x="34" y="1856"/>
                </a:cxn>
                <a:cxn ang="0">
                  <a:pos x="28" y="1766"/>
                </a:cxn>
                <a:cxn ang="0">
                  <a:pos x="46" y="1630"/>
                </a:cxn>
                <a:cxn ang="0">
                  <a:pos x="46" y="1528"/>
                </a:cxn>
                <a:cxn ang="0">
                  <a:pos x="92" y="1382"/>
                </a:cxn>
                <a:cxn ang="0">
                  <a:pos x="116" y="1226"/>
                </a:cxn>
                <a:cxn ang="0">
                  <a:pos x="162" y="1122"/>
                </a:cxn>
                <a:cxn ang="0">
                  <a:pos x="206" y="962"/>
                </a:cxn>
                <a:cxn ang="0">
                  <a:pos x="250" y="858"/>
                </a:cxn>
                <a:cxn ang="0">
                  <a:pos x="306" y="710"/>
                </a:cxn>
                <a:cxn ang="0">
                  <a:pos x="344" y="598"/>
                </a:cxn>
                <a:cxn ang="0">
                  <a:pos x="404" y="480"/>
                </a:cxn>
                <a:cxn ang="0">
                  <a:pos x="440" y="356"/>
                </a:cxn>
                <a:cxn ang="0">
                  <a:pos x="496" y="280"/>
                </a:cxn>
                <a:cxn ang="0">
                  <a:pos x="538" y="144"/>
                </a:cxn>
                <a:cxn ang="0">
                  <a:pos x="568" y="122"/>
                </a:cxn>
                <a:cxn ang="0">
                  <a:pos x="600" y="40"/>
                </a:cxn>
                <a:cxn ang="0">
                  <a:pos x="606" y="12"/>
                </a:cxn>
                <a:cxn ang="0">
                  <a:pos x="594" y="8"/>
                </a:cxn>
                <a:cxn ang="0">
                  <a:pos x="588" y="0"/>
                </a:cxn>
              </a:cxnLst>
              <a:rect l="0" t="0" r="r" b="b"/>
              <a:pathLst>
                <a:path w="606" h="2826">
                  <a:moveTo>
                    <a:pt x="590" y="4"/>
                  </a:moveTo>
                  <a:lnTo>
                    <a:pt x="590" y="4"/>
                  </a:lnTo>
                  <a:lnTo>
                    <a:pt x="586" y="10"/>
                  </a:lnTo>
                  <a:lnTo>
                    <a:pt x="586" y="10"/>
                  </a:lnTo>
                  <a:lnTo>
                    <a:pt x="580" y="40"/>
                  </a:lnTo>
                  <a:lnTo>
                    <a:pt x="574" y="66"/>
                  </a:lnTo>
                  <a:lnTo>
                    <a:pt x="566" y="88"/>
                  </a:lnTo>
                  <a:lnTo>
                    <a:pt x="558" y="106"/>
                  </a:lnTo>
                  <a:lnTo>
                    <a:pt x="550" y="122"/>
                  </a:lnTo>
                  <a:lnTo>
                    <a:pt x="540" y="132"/>
                  </a:lnTo>
                  <a:lnTo>
                    <a:pt x="530" y="140"/>
                  </a:lnTo>
                  <a:lnTo>
                    <a:pt x="518" y="144"/>
                  </a:lnTo>
                  <a:lnTo>
                    <a:pt x="518" y="144"/>
                  </a:lnTo>
                  <a:lnTo>
                    <a:pt x="510" y="182"/>
                  </a:lnTo>
                  <a:lnTo>
                    <a:pt x="500" y="218"/>
                  </a:lnTo>
                  <a:lnTo>
                    <a:pt x="488" y="250"/>
                  </a:lnTo>
                  <a:lnTo>
                    <a:pt x="476" y="280"/>
                  </a:lnTo>
                  <a:lnTo>
                    <a:pt x="464" y="304"/>
                  </a:lnTo>
                  <a:lnTo>
                    <a:pt x="450" y="326"/>
                  </a:lnTo>
                  <a:lnTo>
                    <a:pt x="436" y="342"/>
                  </a:lnTo>
                  <a:lnTo>
                    <a:pt x="420" y="356"/>
                  </a:lnTo>
                  <a:lnTo>
                    <a:pt x="420" y="356"/>
                  </a:lnTo>
                  <a:lnTo>
                    <a:pt x="410" y="400"/>
                  </a:lnTo>
                  <a:lnTo>
                    <a:pt x="398" y="442"/>
                  </a:lnTo>
                  <a:lnTo>
                    <a:pt x="386" y="480"/>
                  </a:lnTo>
                  <a:lnTo>
                    <a:pt x="372" y="514"/>
                  </a:lnTo>
                  <a:lnTo>
                    <a:pt x="358" y="546"/>
                  </a:lnTo>
                  <a:lnTo>
                    <a:pt x="342" y="574"/>
                  </a:lnTo>
                  <a:lnTo>
                    <a:pt x="326" y="598"/>
                  </a:lnTo>
                  <a:lnTo>
                    <a:pt x="308" y="622"/>
                  </a:lnTo>
                  <a:lnTo>
                    <a:pt x="308" y="622"/>
                  </a:lnTo>
                  <a:lnTo>
                    <a:pt x="298" y="668"/>
                  </a:lnTo>
                  <a:lnTo>
                    <a:pt x="286" y="710"/>
                  </a:lnTo>
                  <a:lnTo>
                    <a:pt x="274" y="750"/>
                  </a:lnTo>
                  <a:lnTo>
                    <a:pt x="260" y="788"/>
                  </a:lnTo>
                  <a:lnTo>
                    <a:pt x="246" y="824"/>
                  </a:lnTo>
                  <a:lnTo>
                    <a:pt x="230" y="858"/>
                  </a:lnTo>
                  <a:lnTo>
                    <a:pt x="212" y="888"/>
                  </a:lnTo>
                  <a:lnTo>
                    <a:pt x="194" y="918"/>
                  </a:lnTo>
                  <a:lnTo>
                    <a:pt x="194" y="918"/>
                  </a:lnTo>
                  <a:lnTo>
                    <a:pt x="194" y="918"/>
                  </a:lnTo>
                  <a:lnTo>
                    <a:pt x="194" y="918"/>
                  </a:lnTo>
                  <a:lnTo>
                    <a:pt x="186" y="962"/>
                  </a:lnTo>
                  <a:lnTo>
                    <a:pt x="178" y="1006"/>
                  </a:lnTo>
                  <a:lnTo>
                    <a:pt x="168" y="1046"/>
                  </a:lnTo>
                  <a:lnTo>
                    <a:pt x="156" y="1084"/>
                  </a:lnTo>
                  <a:lnTo>
                    <a:pt x="144" y="1122"/>
                  </a:lnTo>
                  <a:lnTo>
                    <a:pt x="128" y="1158"/>
                  </a:lnTo>
                  <a:lnTo>
                    <a:pt x="114" y="1194"/>
                  </a:lnTo>
                  <a:lnTo>
                    <a:pt x="96" y="1226"/>
                  </a:lnTo>
                  <a:lnTo>
                    <a:pt x="96" y="1226"/>
                  </a:lnTo>
                  <a:lnTo>
                    <a:pt x="96" y="1226"/>
                  </a:lnTo>
                  <a:lnTo>
                    <a:pt x="92" y="1268"/>
                  </a:lnTo>
                  <a:lnTo>
                    <a:pt x="88" y="1306"/>
                  </a:lnTo>
                  <a:lnTo>
                    <a:pt x="82" y="1344"/>
                  </a:lnTo>
                  <a:lnTo>
                    <a:pt x="74" y="1382"/>
                  </a:lnTo>
                  <a:lnTo>
                    <a:pt x="64" y="1420"/>
                  </a:lnTo>
                  <a:lnTo>
                    <a:pt x="52" y="1456"/>
                  </a:lnTo>
                  <a:lnTo>
                    <a:pt x="40" y="1492"/>
                  </a:lnTo>
                  <a:lnTo>
                    <a:pt x="26" y="1528"/>
                  </a:lnTo>
                  <a:lnTo>
                    <a:pt x="26" y="1528"/>
                  </a:lnTo>
                  <a:lnTo>
                    <a:pt x="28" y="1588"/>
                  </a:lnTo>
                  <a:lnTo>
                    <a:pt x="28" y="1588"/>
                  </a:lnTo>
                  <a:lnTo>
                    <a:pt x="26" y="1640"/>
                  </a:lnTo>
                  <a:lnTo>
                    <a:pt x="22" y="1694"/>
                  </a:lnTo>
                  <a:lnTo>
                    <a:pt x="12" y="1748"/>
                  </a:lnTo>
                  <a:lnTo>
                    <a:pt x="0" y="1802"/>
                  </a:lnTo>
                  <a:lnTo>
                    <a:pt x="0" y="1802"/>
                  </a:lnTo>
                  <a:lnTo>
                    <a:pt x="10" y="1834"/>
                  </a:lnTo>
                  <a:lnTo>
                    <a:pt x="16" y="1868"/>
                  </a:lnTo>
                  <a:lnTo>
                    <a:pt x="20" y="1904"/>
                  </a:lnTo>
                  <a:lnTo>
                    <a:pt x="22" y="1942"/>
                  </a:lnTo>
                  <a:lnTo>
                    <a:pt x="22" y="1942"/>
                  </a:lnTo>
                  <a:lnTo>
                    <a:pt x="20" y="1994"/>
                  </a:lnTo>
                  <a:lnTo>
                    <a:pt x="12" y="2048"/>
                  </a:lnTo>
                  <a:lnTo>
                    <a:pt x="12" y="2048"/>
                  </a:lnTo>
                  <a:lnTo>
                    <a:pt x="22" y="2066"/>
                  </a:lnTo>
                  <a:lnTo>
                    <a:pt x="30" y="2086"/>
                  </a:lnTo>
                  <a:lnTo>
                    <a:pt x="36" y="2106"/>
                  </a:lnTo>
                  <a:lnTo>
                    <a:pt x="42" y="2126"/>
                  </a:lnTo>
                  <a:lnTo>
                    <a:pt x="46" y="2150"/>
                  </a:lnTo>
                  <a:lnTo>
                    <a:pt x="48" y="2174"/>
                  </a:lnTo>
                  <a:lnTo>
                    <a:pt x="50" y="2198"/>
                  </a:lnTo>
                  <a:lnTo>
                    <a:pt x="50" y="2226"/>
                  </a:lnTo>
                  <a:lnTo>
                    <a:pt x="50" y="2226"/>
                  </a:lnTo>
                  <a:lnTo>
                    <a:pt x="48" y="2280"/>
                  </a:lnTo>
                  <a:lnTo>
                    <a:pt x="48" y="2280"/>
                  </a:lnTo>
                  <a:lnTo>
                    <a:pt x="62" y="2296"/>
                  </a:lnTo>
                  <a:lnTo>
                    <a:pt x="74" y="2316"/>
                  </a:lnTo>
                  <a:lnTo>
                    <a:pt x="84" y="2338"/>
                  </a:lnTo>
                  <a:lnTo>
                    <a:pt x="90" y="2362"/>
                  </a:lnTo>
                  <a:lnTo>
                    <a:pt x="98" y="2390"/>
                  </a:lnTo>
                  <a:lnTo>
                    <a:pt x="102" y="2420"/>
                  </a:lnTo>
                  <a:lnTo>
                    <a:pt x="104" y="2454"/>
                  </a:lnTo>
                  <a:lnTo>
                    <a:pt x="106" y="2490"/>
                  </a:lnTo>
                  <a:lnTo>
                    <a:pt x="106" y="2490"/>
                  </a:lnTo>
                  <a:lnTo>
                    <a:pt x="120" y="2502"/>
                  </a:lnTo>
                  <a:lnTo>
                    <a:pt x="134" y="2516"/>
                  </a:lnTo>
                  <a:lnTo>
                    <a:pt x="146" y="2532"/>
                  </a:lnTo>
                  <a:lnTo>
                    <a:pt x="156" y="2554"/>
                  </a:lnTo>
                  <a:lnTo>
                    <a:pt x="164" y="2578"/>
                  </a:lnTo>
                  <a:lnTo>
                    <a:pt x="172" y="2606"/>
                  </a:lnTo>
                  <a:lnTo>
                    <a:pt x="178" y="2638"/>
                  </a:lnTo>
                  <a:lnTo>
                    <a:pt x="182" y="2674"/>
                  </a:lnTo>
                  <a:lnTo>
                    <a:pt x="182" y="2674"/>
                  </a:lnTo>
                  <a:lnTo>
                    <a:pt x="198" y="2680"/>
                  </a:lnTo>
                  <a:lnTo>
                    <a:pt x="212" y="2688"/>
                  </a:lnTo>
                  <a:lnTo>
                    <a:pt x="226" y="2700"/>
                  </a:lnTo>
                  <a:lnTo>
                    <a:pt x="236" y="2718"/>
                  </a:lnTo>
                  <a:lnTo>
                    <a:pt x="248" y="2738"/>
                  </a:lnTo>
                  <a:lnTo>
                    <a:pt x="258" y="2762"/>
                  </a:lnTo>
                  <a:lnTo>
                    <a:pt x="266" y="2792"/>
                  </a:lnTo>
                  <a:lnTo>
                    <a:pt x="272" y="2826"/>
                  </a:lnTo>
                  <a:lnTo>
                    <a:pt x="272" y="2826"/>
                  </a:lnTo>
                  <a:lnTo>
                    <a:pt x="276" y="2826"/>
                  </a:lnTo>
                  <a:lnTo>
                    <a:pt x="276" y="2826"/>
                  </a:lnTo>
                  <a:lnTo>
                    <a:pt x="278" y="2826"/>
                  </a:lnTo>
                  <a:lnTo>
                    <a:pt x="278" y="2826"/>
                  </a:lnTo>
                  <a:lnTo>
                    <a:pt x="286" y="2824"/>
                  </a:lnTo>
                  <a:lnTo>
                    <a:pt x="286" y="2824"/>
                  </a:lnTo>
                  <a:lnTo>
                    <a:pt x="292" y="2826"/>
                  </a:lnTo>
                  <a:lnTo>
                    <a:pt x="292" y="2826"/>
                  </a:lnTo>
                  <a:lnTo>
                    <a:pt x="284" y="2792"/>
                  </a:lnTo>
                  <a:lnTo>
                    <a:pt x="276" y="2762"/>
                  </a:lnTo>
                  <a:lnTo>
                    <a:pt x="266" y="2738"/>
                  </a:lnTo>
                  <a:lnTo>
                    <a:pt x="256" y="2718"/>
                  </a:lnTo>
                  <a:lnTo>
                    <a:pt x="244" y="2700"/>
                  </a:lnTo>
                  <a:lnTo>
                    <a:pt x="230" y="2688"/>
                  </a:lnTo>
                  <a:lnTo>
                    <a:pt x="216" y="2680"/>
                  </a:lnTo>
                  <a:lnTo>
                    <a:pt x="200" y="2674"/>
                  </a:lnTo>
                  <a:lnTo>
                    <a:pt x="200" y="2674"/>
                  </a:lnTo>
                  <a:lnTo>
                    <a:pt x="196" y="2638"/>
                  </a:lnTo>
                  <a:lnTo>
                    <a:pt x="190" y="2606"/>
                  </a:lnTo>
                  <a:lnTo>
                    <a:pt x="184" y="2578"/>
                  </a:lnTo>
                  <a:lnTo>
                    <a:pt x="174" y="2554"/>
                  </a:lnTo>
                  <a:lnTo>
                    <a:pt x="164" y="2532"/>
                  </a:lnTo>
                  <a:lnTo>
                    <a:pt x="154" y="2516"/>
                  </a:lnTo>
                  <a:lnTo>
                    <a:pt x="140" y="2502"/>
                  </a:lnTo>
                  <a:lnTo>
                    <a:pt x="126" y="2490"/>
                  </a:lnTo>
                  <a:lnTo>
                    <a:pt x="126" y="2490"/>
                  </a:lnTo>
                  <a:lnTo>
                    <a:pt x="124" y="2454"/>
                  </a:lnTo>
                  <a:lnTo>
                    <a:pt x="120" y="2420"/>
                  </a:lnTo>
                  <a:lnTo>
                    <a:pt x="116" y="2390"/>
                  </a:lnTo>
                  <a:lnTo>
                    <a:pt x="110" y="2362"/>
                  </a:lnTo>
                  <a:lnTo>
                    <a:pt x="102" y="2338"/>
                  </a:lnTo>
                  <a:lnTo>
                    <a:pt x="92" y="2316"/>
                  </a:lnTo>
                  <a:lnTo>
                    <a:pt x="82" y="2296"/>
                  </a:lnTo>
                  <a:lnTo>
                    <a:pt x="68" y="2280"/>
                  </a:lnTo>
                  <a:lnTo>
                    <a:pt x="68" y="2280"/>
                  </a:lnTo>
                  <a:lnTo>
                    <a:pt x="70" y="2244"/>
                  </a:lnTo>
                  <a:lnTo>
                    <a:pt x="70" y="2210"/>
                  </a:lnTo>
                  <a:lnTo>
                    <a:pt x="68" y="2176"/>
                  </a:lnTo>
                  <a:lnTo>
                    <a:pt x="64" y="2148"/>
                  </a:lnTo>
                  <a:lnTo>
                    <a:pt x="58" y="2120"/>
                  </a:lnTo>
                  <a:lnTo>
                    <a:pt x="52" y="2094"/>
                  </a:lnTo>
                  <a:lnTo>
                    <a:pt x="42" y="2070"/>
                  </a:lnTo>
                  <a:lnTo>
                    <a:pt x="32" y="2048"/>
                  </a:lnTo>
                  <a:lnTo>
                    <a:pt x="32" y="2048"/>
                  </a:lnTo>
                  <a:lnTo>
                    <a:pt x="36" y="2012"/>
                  </a:lnTo>
                  <a:lnTo>
                    <a:pt x="40" y="1978"/>
                  </a:lnTo>
                  <a:lnTo>
                    <a:pt x="40" y="1946"/>
                  </a:lnTo>
                  <a:lnTo>
                    <a:pt x="40" y="1914"/>
                  </a:lnTo>
                  <a:lnTo>
                    <a:pt x="38" y="1884"/>
                  </a:lnTo>
                  <a:lnTo>
                    <a:pt x="34" y="1856"/>
                  </a:lnTo>
                  <a:lnTo>
                    <a:pt x="28" y="1828"/>
                  </a:lnTo>
                  <a:lnTo>
                    <a:pt x="18" y="1802"/>
                  </a:lnTo>
                  <a:lnTo>
                    <a:pt x="18" y="1802"/>
                  </a:lnTo>
                  <a:lnTo>
                    <a:pt x="28" y="1766"/>
                  </a:lnTo>
                  <a:lnTo>
                    <a:pt x="34" y="1732"/>
                  </a:lnTo>
                  <a:lnTo>
                    <a:pt x="40" y="1698"/>
                  </a:lnTo>
                  <a:lnTo>
                    <a:pt x="44" y="1664"/>
                  </a:lnTo>
                  <a:lnTo>
                    <a:pt x="46" y="1630"/>
                  </a:lnTo>
                  <a:lnTo>
                    <a:pt x="48" y="1596"/>
                  </a:lnTo>
                  <a:lnTo>
                    <a:pt x="48" y="1562"/>
                  </a:lnTo>
                  <a:lnTo>
                    <a:pt x="46" y="1528"/>
                  </a:lnTo>
                  <a:lnTo>
                    <a:pt x="46" y="1528"/>
                  </a:lnTo>
                  <a:lnTo>
                    <a:pt x="60" y="1492"/>
                  </a:lnTo>
                  <a:lnTo>
                    <a:pt x="72" y="1456"/>
                  </a:lnTo>
                  <a:lnTo>
                    <a:pt x="82" y="1420"/>
                  </a:lnTo>
                  <a:lnTo>
                    <a:pt x="92" y="1382"/>
                  </a:lnTo>
                  <a:lnTo>
                    <a:pt x="100" y="1344"/>
                  </a:lnTo>
                  <a:lnTo>
                    <a:pt x="106" y="1306"/>
                  </a:lnTo>
                  <a:lnTo>
                    <a:pt x="112" y="1268"/>
                  </a:lnTo>
                  <a:lnTo>
                    <a:pt x="116" y="1226"/>
                  </a:lnTo>
                  <a:lnTo>
                    <a:pt x="116" y="1226"/>
                  </a:lnTo>
                  <a:lnTo>
                    <a:pt x="132" y="1194"/>
                  </a:lnTo>
                  <a:lnTo>
                    <a:pt x="148" y="1158"/>
                  </a:lnTo>
                  <a:lnTo>
                    <a:pt x="162" y="1122"/>
                  </a:lnTo>
                  <a:lnTo>
                    <a:pt x="176" y="1084"/>
                  </a:lnTo>
                  <a:lnTo>
                    <a:pt x="188" y="1046"/>
                  </a:lnTo>
                  <a:lnTo>
                    <a:pt x="198" y="1004"/>
                  </a:lnTo>
                  <a:lnTo>
                    <a:pt x="206" y="962"/>
                  </a:lnTo>
                  <a:lnTo>
                    <a:pt x="214" y="918"/>
                  </a:lnTo>
                  <a:lnTo>
                    <a:pt x="214" y="918"/>
                  </a:lnTo>
                  <a:lnTo>
                    <a:pt x="232" y="888"/>
                  </a:lnTo>
                  <a:lnTo>
                    <a:pt x="250" y="858"/>
                  </a:lnTo>
                  <a:lnTo>
                    <a:pt x="266" y="824"/>
                  </a:lnTo>
                  <a:lnTo>
                    <a:pt x="280" y="788"/>
                  </a:lnTo>
                  <a:lnTo>
                    <a:pt x="294" y="750"/>
                  </a:lnTo>
                  <a:lnTo>
                    <a:pt x="306" y="710"/>
                  </a:lnTo>
                  <a:lnTo>
                    <a:pt x="316" y="668"/>
                  </a:lnTo>
                  <a:lnTo>
                    <a:pt x="326" y="622"/>
                  </a:lnTo>
                  <a:lnTo>
                    <a:pt x="326" y="622"/>
                  </a:lnTo>
                  <a:lnTo>
                    <a:pt x="344" y="598"/>
                  </a:lnTo>
                  <a:lnTo>
                    <a:pt x="360" y="574"/>
                  </a:lnTo>
                  <a:lnTo>
                    <a:pt x="376" y="546"/>
                  </a:lnTo>
                  <a:lnTo>
                    <a:pt x="390" y="514"/>
                  </a:lnTo>
                  <a:lnTo>
                    <a:pt x="404" y="480"/>
                  </a:lnTo>
                  <a:lnTo>
                    <a:pt x="418" y="442"/>
                  </a:lnTo>
                  <a:lnTo>
                    <a:pt x="428" y="400"/>
                  </a:lnTo>
                  <a:lnTo>
                    <a:pt x="440" y="356"/>
                  </a:lnTo>
                  <a:lnTo>
                    <a:pt x="440" y="356"/>
                  </a:lnTo>
                  <a:lnTo>
                    <a:pt x="454" y="342"/>
                  </a:lnTo>
                  <a:lnTo>
                    <a:pt x="470" y="326"/>
                  </a:lnTo>
                  <a:lnTo>
                    <a:pt x="482" y="304"/>
                  </a:lnTo>
                  <a:lnTo>
                    <a:pt x="496" y="280"/>
                  </a:lnTo>
                  <a:lnTo>
                    <a:pt x="508" y="250"/>
                  </a:lnTo>
                  <a:lnTo>
                    <a:pt x="518" y="218"/>
                  </a:lnTo>
                  <a:lnTo>
                    <a:pt x="528" y="182"/>
                  </a:lnTo>
                  <a:lnTo>
                    <a:pt x="538" y="144"/>
                  </a:lnTo>
                  <a:lnTo>
                    <a:pt x="538" y="144"/>
                  </a:lnTo>
                  <a:lnTo>
                    <a:pt x="548" y="140"/>
                  </a:lnTo>
                  <a:lnTo>
                    <a:pt x="558" y="132"/>
                  </a:lnTo>
                  <a:lnTo>
                    <a:pt x="568" y="122"/>
                  </a:lnTo>
                  <a:lnTo>
                    <a:pt x="578" y="106"/>
                  </a:lnTo>
                  <a:lnTo>
                    <a:pt x="586" y="88"/>
                  </a:lnTo>
                  <a:lnTo>
                    <a:pt x="592" y="66"/>
                  </a:lnTo>
                  <a:lnTo>
                    <a:pt x="600" y="40"/>
                  </a:lnTo>
                  <a:lnTo>
                    <a:pt x="606" y="12"/>
                  </a:lnTo>
                  <a:lnTo>
                    <a:pt x="606" y="12"/>
                  </a:lnTo>
                  <a:lnTo>
                    <a:pt x="606" y="12"/>
                  </a:lnTo>
                  <a:lnTo>
                    <a:pt x="606" y="12"/>
                  </a:lnTo>
                  <a:lnTo>
                    <a:pt x="602" y="12"/>
                  </a:lnTo>
                  <a:lnTo>
                    <a:pt x="602" y="12"/>
                  </a:lnTo>
                  <a:lnTo>
                    <a:pt x="598" y="12"/>
                  </a:lnTo>
                  <a:lnTo>
                    <a:pt x="594" y="8"/>
                  </a:lnTo>
                  <a:lnTo>
                    <a:pt x="594" y="8"/>
                  </a:lnTo>
                  <a:lnTo>
                    <a:pt x="590" y="4"/>
                  </a:lnTo>
                  <a:close/>
                  <a:moveTo>
                    <a:pt x="588" y="0"/>
                  </a:moveTo>
                  <a:lnTo>
                    <a:pt x="588" y="0"/>
                  </a:lnTo>
                  <a:lnTo>
                    <a:pt x="586" y="8"/>
                  </a:lnTo>
                  <a:lnTo>
                    <a:pt x="586" y="8"/>
                  </a:lnTo>
                  <a:lnTo>
                    <a:pt x="588" y="0"/>
                  </a:lnTo>
                  <a:close/>
                </a:path>
              </a:pathLst>
            </a:custGeom>
            <a:gradFill>
              <a:gsLst>
                <a:gs pos="59000">
                  <a:schemeClr val="bg1">
                    <a:alpha val="25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8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55" name="Freeform 85"/>
            <p:cNvSpPr>
              <a:spLocks/>
            </p:cNvSpPr>
            <p:nvPr/>
          </p:nvSpPr>
          <p:spPr bwMode="auto">
            <a:xfrm>
              <a:off x="3447717" y="998437"/>
              <a:ext cx="1914525" cy="4819650"/>
            </a:xfrm>
            <a:custGeom>
              <a:avLst/>
              <a:gdLst/>
              <a:ahLst/>
              <a:cxnLst>
                <a:cxn ang="0">
                  <a:pos x="628" y="2418"/>
                </a:cxn>
                <a:cxn ang="0">
                  <a:pos x="906" y="2012"/>
                </a:cxn>
                <a:cxn ang="0">
                  <a:pos x="1178" y="1808"/>
                </a:cxn>
                <a:cxn ang="0">
                  <a:pos x="628" y="2204"/>
                </a:cxn>
                <a:cxn ang="0">
                  <a:pos x="894" y="1746"/>
                </a:cxn>
                <a:cxn ang="0">
                  <a:pos x="1154" y="1540"/>
                </a:cxn>
                <a:cxn ang="0">
                  <a:pos x="626" y="1942"/>
                </a:cxn>
                <a:cxn ang="0">
                  <a:pos x="860" y="1450"/>
                </a:cxn>
                <a:cxn ang="0">
                  <a:pos x="1088" y="1246"/>
                </a:cxn>
                <a:cxn ang="0">
                  <a:pos x="624" y="1644"/>
                </a:cxn>
                <a:cxn ang="0">
                  <a:pos x="812" y="1120"/>
                </a:cxn>
                <a:cxn ang="0">
                  <a:pos x="996" y="940"/>
                </a:cxn>
                <a:cxn ang="0">
                  <a:pos x="620" y="1290"/>
                </a:cxn>
                <a:cxn ang="0">
                  <a:pos x="756" y="796"/>
                </a:cxn>
                <a:cxn ang="0">
                  <a:pos x="890" y="648"/>
                </a:cxn>
                <a:cxn ang="0">
                  <a:pos x="614" y="936"/>
                </a:cxn>
                <a:cxn ang="0">
                  <a:pos x="702" y="488"/>
                </a:cxn>
                <a:cxn ang="0">
                  <a:pos x="784" y="384"/>
                </a:cxn>
                <a:cxn ang="0">
                  <a:pos x="610" y="584"/>
                </a:cxn>
                <a:cxn ang="0">
                  <a:pos x="576" y="558"/>
                </a:cxn>
                <a:cxn ang="0">
                  <a:pos x="418" y="386"/>
                </a:cxn>
                <a:cxn ang="0">
                  <a:pos x="582" y="576"/>
                </a:cxn>
                <a:cxn ang="0">
                  <a:pos x="558" y="898"/>
                </a:cxn>
                <a:cxn ang="0">
                  <a:pos x="314" y="650"/>
                </a:cxn>
                <a:cxn ang="0">
                  <a:pos x="572" y="924"/>
                </a:cxn>
                <a:cxn ang="0">
                  <a:pos x="542" y="1244"/>
                </a:cxn>
                <a:cxn ang="0">
                  <a:pos x="208" y="944"/>
                </a:cxn>
                <a:cxn ang="0">
                  <a:pos x="562" y="1274"/>
                </a:cxn>
                <a:cxn ang="0">
                  <a:pos x="526" y="1592"/>
                </a:cxn>
                <a:cxn ang="0">
                  <a:pos x="114" y="1248"/>
                </a:cxn>
                <a:cxn ang="0">
                  <a:pos x="554" y="1626"/>
                </a:cxn>
                <a:cxn ang="0">
                  <a:pos x="516" y="1890"/>
                </a:cxn>
                <a:cxn ang="0">
                  <a:pos x="50" y="1544"/>
                </a:cxn>
                <a:cxn ang="0">
                  <a:pos x="548" y="1924"/>
                </a:cxn>
                <a:cxn ang="0">
                  <a:pos x="510" y="2154"/>
                </a:cxn>
                <a:cxn ang="0">
                  <a:pos x="24" y="1812"/>
                </a:cxn>
                <a:cxn ang="0">
                  <a:pos x="546" y="2186"/>
                </a:cxn>
                <a:cxn ang="0">
                  <a:pos x="512" y="2370"/>
                </a:cxn>
                <a:cxn ang="0">
                  <a:pos x="36" y="2052"/>
                </a:cxn>
                <a:cxn ang="0">
                  <a:pos x="546" y="2402"/>
                </a:cxn>
                <a:cxn ang="0">
                  <a:pos x="518" y="2570"/>
                </a:cxn>
                <a:cxn ang="0">
                  <a:pos x="70" y="2278"/>
                </a:cxn>
                <a:cxn ang="0">
                  <a:pos x="550" y="2600"/>
                </a:cxn>
                <a:cxn ang="0">
                  <a:pos x="526" y="2770"/>
                </a:cxn>
                <a:cxn ang="0">
                  <a:pos x="116" y="2502"/>
                </a:cxn>
                <a:cxn ang="0">
                  <a:pos x="554" y="2798"/>
                </a:cxn>
                <a:cxn ang="0">
                  <a:pos x="388" y="2808"/>
                </a:cxn>
                <a:cxn ang="0">
                  <a:pos x="188" y="2684"/>
                </a:cxn>
                <a:cxn ang="0">
                  <a:pos x="584" y="2944"/>
                </a:cxn>
                <a:cxn ang="0">
                  <a:pos x="672" y="2914"/>
                </a:cxn>
                <a:cxn ang="0">
                  <a:pos x="1036" y="2670"/>
                </a:cxn>
                <a:cxn ang="0">
                  <a:pos x="640" y="2926"/>
                </a:cxn>
                <a:cxn ang="0">
                  <a:pos x="684" y="2778"/>
                </a:cxn>
                <a:cxn ang="0">
                  <a:pos x="1088" y="2500"/>
                </a:cxn>
                <a:cxn ang="0">
                  <a:pos x="648" y="2792"/>
                </a:cxn>
                <a:cxn ang="0">
                  <a:pos x="692" y="2578"/>
                </a:cxn>
                <a:cxn ang="0">
                  <a:pos x="1132" y="2276"/>
                </a:cxn>
                <a:cxn ang="0">
                  <a:pos x="652" y="2594"/>
                </a:cxn>
                <a:cxn ang="0">
                  <a:pos x="698" y="2378"/>
                </a:cxn>
                <a:cxn ang="0">
                  <a:pos x="1166" y="2050"/>
                </a:cxn>
              </a:cxnLst>
              <a:rect l="0" t="0" r="r" b="b"/>
              <a:pathLst>
                <a:path w="1206" h="3036">
                  <a:moveTo>
                    <a:pt x="1136" y="2068"/>
                  </a:moveTo>
                  <a:lnTo>
                    <a:pt x="1136" y="2068"/>
                  </a:lnTo>
                  <a:lnTo>
                    <a:pt x="1098" y="2094"/>
                  </a:lnTo>
                  <a:lnTo>
                    <a:pt x="1098" y="2094"/>
                  </a:lnTo>
                  <a:lnTo>
                    <a:pt x="896" y="2232"/>
                  </a:lnTo>
                  <a:lnTo>
                    <a:pt x="896" y="2232"/>
                  </a:lnTo>
                  <a:lnTo>
                    <a:pt x="692" y="2370"/>
                  </a:lnTo>
                  <a:lnTo>
                    <a:pt x="692" y="2370"/>
                  </a:lnTo>
                  <a:lnTo>
                    <a:pt x="656" y="2396"/>
                  </a:lnTo>
                  <a:lnTo>
                    <a:pt x="656" y="2396"/>
                  </a:lnTo>
                  <a:lnTo>
                    <a:pt x="628" y="2418"/>
                  </a:lnTo>
                  <a:lnTo>
                    <a:pt x="628" y="2418"/>
                  </a:lnTo>
                  <a:lnTo>
                    <a:pt x="616" y="2426"/>
                  </a:lnTo>
                  <a:lnTo>
                    <a:pt x="616" y="2216"/>
                  </a:lnTo>
                  <a:lnTo>
                    <a:pt x="616" y="2216"/>
                  </a:lnTo>
                  <a:lnTo>
                    <a:pt x="630" y="2206"/>
                  </a:lnTo>
                  <a:lnTo>
                    <a:pt x="630" y="2206"/>
                  </a:lnTo>
                  <a:lnTo>
                    <a:pt x="660" y="2186"/>
                  </a:lnTo>
                  <a:lnTo>
                    <a:pt x="660" y="2186"/>
                  </a:lnTo>
                  <a:lnTo>
                    <a:pt x="700" y="2160"/>
                  </a:lnTo>
                  <a:lnTo>
                    <a:pt x="700" y="2160"/>
                  </a:lnTo>
                  <a:lnTo>
                    <a:pt x="906" y="2012"/>
                  </a:lnTo>
                  <a:lnTo>
                    <a:pt x="906" y="2012"/>
                  </a:lnTo>
                  <a:lnTo>
                    <a:pt x="1114" y="1862"/>
                  </a:lnTo>
                  <a:lnTo>
                    <a:pt x="1114" y="1862"/>
                  </a:lnTo>
                  <a:lnTo>
                    <a:pt x="1152" y="1834"/>
                  </a:lnTo>
                  <a:lnTo>
                    <a:pt x="1152" y="1834"/>
                  </a:lnTo>
                  <a:lnTo>
                    <a:pt x="1180" y="1812"/>
                  </a:lnTo>
                  <a:lnTo>
                    <a:pt x="1180" y="1812"/>
                  </a:lnTo>
                  <a:lnTo>
                    <a:pt x="1206" y="1792"/>
                  </a:lnTo>
                  <a:lnTo>
                    <a:pt x="1206" y="1792"/>
                  </a:lnTo>
                  <a:lnTo>
                    <a:pt x="1178" y="1808"/>
                  </a:lnTo>
                  <a:lnTo>
                    <a:pt x="1178" y="1808"/>
                  </a:lnTo>
                  <a:lnTo>
                    <a:pt x="1148" y="1828"/>
                  </a:lnTo>
                  <a:lnTo>
                    <a:pt x="1148" y="1828"/>
                  </a:lnTo>
                  <a:lnTo>
                    <a:pt x="1108" y="1856"/>
                  </a:lnTo>
                  <a:lnTo>
                    <a:pt x="1108" y="1856"/>
                  </a:lnTo>
                  <a:lnTo>
                    <a:pt x="902" y="2004"/>
                  </a:lnTo>
                  <a:lnTo>
                    <a:pt x="902" y="2004"/>
                  </a:lnTo>
                  <a:lnTo>
                    <a:pt x="694" y="2154"/>
                  </a:lnTo>
                  <a:lnTo>
                    <a:pt x="694" y="2154"/>
                  </a:lnTo>
                  <a:lnTo>
                    <a:pt x="656" y="2182"/>
                  </a:lnTo>
                  <a:lnTo>
                    <a:pt x="656" y="2182"/>
                  </a:lnTo>
                  <a:lnTo>
                    <a:pt x="628" y="2204"/>
                  </a:lnTo>
                  <a:lnTo>
                    <a:pt x="628" y="2204"/>
                  </a:lnTo>
                  <a:lnTo>
                    <a:pt x="616" y="2214"/>
                  </a:lnTo>
                  <a:lnTo>
                    <a:pt x="614" y="1954"/>
                  </a:lnTo>
                  <a:lnTo>
                    <a:pt x="614" y="1954"/>
                  </a:lnTo>
                  <a:lnTo>
                    <a:pt x="628" y="1944"/>
                  </a:lnTo>
                  <a:lnTo>
                    <a:pt x="628" y="1944"/>
                  </a:lnTo>
                  <a:lnTo>
                    <a:pt x="658" y="1924"/>
                  </a:lnTo>
                  <a:lnTo>
                    <a:pt x="658" y="1924"/>
                  </a:lnTo>
                  <a:lnTo>
                    <a:pt x="696" y="1896"/>
                  </a:lnTo>
                  <a:lnTo>
                    <a:pt x="696" y="1896"/>
                  </a:lnTo>
                  <a:lnTo>
                    <a:pt x="894" y="1746"/>
                  </a:lnTo>
                  <a:lnTo>
                    <a:pt x="894" y="1746"/>
                  </a:lnTo>
                  <a:lnTo>
                    <a:pt x="1092" y="1594"/>
                  </a:lnTo>
                  <a:lnTo>
                    <a:pt x="1092" y="1594"/>
                  </a:lnTo>
                  <a:lnTo>
                    <a:pt x="1128" y="1566"/>
                  </a:lnTo>
                  <a:lnTo>
                    <a:pt x="1128" y="1566"/>
                  </a:lnTo>
                  <a:lnTo>
                    <a:pt x="1156" y="1544"/>
                  </a:lnTo>
                  <a:lnTo>
                    <a:pt x="1156" y="1544"/>
                  </a:lnTo>
                  <a:lnTo>
                    <a:pt x="1180" y="1524"/>
                  </a:lnTo>
                  <a:lnTo>
                    <a:pt x="1180" y="1524"/>
                  </a:lnTo>
                  <a:lnTo>
                    <a:pt x="1154" y="1540"/>
                  </a:lnTo>
                  <a:lnTo>
                    <a:pt x="1154" y="1540"/>
                  </a:lnTo>
                  <a:lnTo>
                    <a:pt x="1124" y="1560"/>
                  </a:lnTo>
                  <a:lnTo>
                    <a:pt x="1124" y="1560"/>
                  </a:lnTo>
                  <a:lnTo>
                    <a:pt x="1086" y="1588"/>
                  </a:lnTo>
                  <a:lnTo>
                    <a:pt x="1086" y="1588"/>
                  </a:lnTo>
                  <a:lnTo>
                    <a:pt x="888" y="1738"/>
                  </a:lnTo>
                  <a:lnTo>
                    <a:pt x="888" y="1738"/>
                  </a:lnTo>
                  <a:lnTo>
                    <a:pt x="690" y="1890"/>
                  </a:lnTo>
                  <a:lnTo>
                    <a:pt x="690" y="1890"/>
                  </a:lnTo>
                  <a:lnTo>
                    <a:pt x="654" y="1918"/>
                  </a:lnTo>
                  <a:lnTo>
                    <a:pt x="654" y="1918"/>
                  </a:lnTo>
                  <a:lnTo>
                    <a:pt x="626" y="1942"/>
                  </a:lnTo>
                  <a:lnTo>
                    <a:pt x="626" y="1942"/>
                  </a:lnTo>
                  <a:lnTo>
                    <a:pt x="614" y="1952"/>
                  </a:lnTo>
                  <a:lnTo>
                    <a:pt x="612" y="1658"/>
                  </a:lnTo>
                  <a:lnTo>
                    <a:pt x="612" y="1658"/>
                  </a:lnTo>
                  <a:lnTo>
                    <a:pt x="626" y="1646"/>
                  </a:lnTo>
                  <a:lnTo>
                    <a:pt x="626" y="1646"/>
                  </a:lnTo>
                  <a:lnTo>
                    <a:pt x="652" y="1626"/>
                  </a:lnTo>
                  <a:lnTo>
                    <a:pt x="652" y="1626"/>
                  </a:lnTo>
                  <a:lnTo>
                    <a:pt x="684" y="1600"/>
                  </a:lnTo>
                  <a:lnTo>
                    <a:pt x="684" y="1600"/>
                  </a:lnTo>
                  <a:lnTo>
                    <a:pt x="860" y="1450"/>
                  </a:lnTo>
                  <a:lnTo>
                    <a:pt x="860" y="1450"/>
                  </a:lnTo>
                  <a:lnTo>
                    <a:pt x="1034" y="1300"/>
                  </a:lnTo>
                  <a:lnTo>
                    <a:pt x="1034" y="1300"/>
                  </a:lnTo>
                  <a:lnTo>
                    <a:pt x="1066" y="1270"/>
                  </a:lnTo>
                  <a:lnTo>
                    <a:pt x="1066" y="1270"/>
                  </a:lnTo>
                  <a:lnTo>
                    <a:pt x="1090" y="1248"/>
                  </a:lnTo>
                  <a:lnTo>
                    <a:pt x="1090" y="1248"/>
                  </a:lnTo>
                  <a:lnTo>
                    <a:pt x="1112" y="1228"/>
                  </a:lnTo>
                  <a:lnTo>
                    <a:pt x="1112" y="1228"/>
                  </a:lnTo>
                  <a:lnTo>
                    <a:pt x="1088" y="1246"/>
                  </a:lnTo>
                  <a:lnTo>
                    <a:pt x="1088" y="1246"/>
                  </a:lnTo>
                  <a:lnTo>
                    <a:pt x="1062" y="1266"/>
                  </a:lnTo>
                  <a:lnTo>
                    <a:pt x="1062" y="1266"/>
                  </a:lnTo>
                  <a:lnTo>
                    <a:pt x="1028" y="1292"/>
                  </a:lnTo>
                  <a:lnTo>
                    <a:pt x="1028" y="1292"/>
                  </a:lnTo>
                  <a:lnTo>
                    <a:pt x="854" y="1442"/>
                  </a:lnTo>
                  <a:lnTo>
                    <a:pt x="854" y="1442"/>
                  </a:lnTo>
                  <a:lnTo>
                    <a:pt x="680" y="1592"/>
                  </a:lnTo>
                  <a:lnTo>
                    <a:pt x="680" y="1592"/>
                  </a:lnTo>
                  <a:lnTo>
                    <a:pt x="648" y="1622"/>
                  </a:lnTo>
                  <a:lnTo>
                    <a:pt x="648" y="1622"/>
                  </a:lnTo>
                  <a:lnTo>
                    <a:pt x="624" y="1644"/>
                  </a:lnTo>
                  <a:lnTo>
                    <a:pt x="624" y="1644"/>
                  </a:lnTo>
                  <a:lnTo>
                    <a:pt x="612" y="1656"/>
                  </a:lnTo>
                  <a:lnTo>
                    <a:pt x="610" y="1302"/>
                  </a:lnTo>
                  <a:lnTo>
                    <a:pt x="610" y="1302"/>
                  </a:lnTo>
                  <a:lnTo>
                    <a:pt x="622" y="1292"/>
                  </a:lnTo>
                  <a:lnTo>
                    <a:pt x="622" y="1292"/>
                  </a:lnTo>
                  <a:lnTo>
                    <a:pt x="642" y="1274"/>
                  </a:lnTo>
                  <a:lnTo>
                    <a:pt x="642" y="1274"/>
                  </a:lnTo>
                  <a:lnTo>
                    <a:pt x="670" y="1252"/>
                  </a:lnTo>
                  <a:lnTo>
                    <a:pt x="670" y="1252"/>
                  </a:lnTo>
                  <a:lnTo>
                    <a:pt x="812" y="1120"/>
                  </a:lnTo>
                  <a:lnTo>
                    <a:pt x="812" y="1120"/>
                  </a:lnTo>
                  <a:lnTo>
                    <a:pt x="954" y="988"/>
                  </a:lnTo>
                  <a:lnTo>
                    <a:pt x="954" y="988"/>
                  </a:lnTo>
                  <a:lnTo>
                    <a:pt x="978" y="964"/>
                  </a:lnTo>
                  <a:lnTo>
                    <a:pt x="978" y="964"/>
                  </a:lnTo>
                  <a:lnTo>
                    <a:pt x="998" y="944"/>
                  </a:lnTo>
                  <a:lnTo>
                    <a:pt x="998" y="944"/>
                  </a:lnTo>
                  <a:lnTo>
                    <a:pt x="1014" y="926"/>
                  </a:lnTo>
                  <a:lnTo>
                    <a:pt x="1014" y="926"/>
                  </a:lnTo>
                  <a:lnTo>
                    <a:pt x="996" y="940"/>
                  </a:lnTo>
                  <a:lnTo>
                    <a:pt x="996" y="940"/>
                  </a:lnTo>
                  <a:lnTo>
                    <a:pt x="974" y="958"/>
                  </a:lnTo>
                  <a:lnTo>
                    <a:pt x="974" y="958"/>
                  </a:lnTo>
                  <a:lnTo>
                    <a:pt x="948" y="982"/>
                  </a:lnTo>
                  <a:lnTo>
                    <a:pt x="948" y="982"/>
                  </a:lnTo>
                  <a:lnTo>
                    <a:pt x="806" y="1114"/>
                  </a:lnTo>
                  <a:lnTo>
                    <a:pt x="806" y="1114"/>
                  </a:lnTo>
                  <a:lnTo>
                    <a:pt x="664" y="1244"/>
                  </a:lnTo>
                  <a:lnTo>
                    <a:pt x="664" y="1244"/>
                  </a:lnTo>
                  <a:lnTo>
                    <a:pt x="638" y="1270"/>
                  </a:lnTo>
                  <a:lnTo>
                    <a:pt x="638" y="1270"/>
                  </a:lnTo>
                  <a:lnTo>
                    <a:pt x="620" y="1290"/>
                  </a:lnTo>
                  <a:lnTo>
                    <a:pt x="620" y="1290"/>
                  </a:lnTo>
                  <a:lnTo>
                    <a:pt x="610" y="1300"/>
                  </a:lnTo>
                  <a:lnTo>
                    <a:pt x="608" y="946"/>
                  </a:lnTo>
                  <a:lnTo>
                    <a:pt x="608" y="946"/>
                  </a:lnTo>
                  <a:lnTo>
                    <a:pt x="616" y="938"/>
                  </a:lnTo>
                  <a:lnTo>
                    <a:pt x="616" y="938"/>
                  </a:lnTo>
                  <a:lnTo>
                    <a:pt x="632" y="924"/>
                  </a:lnTo>
                  <a:lnTo>
                    <a:pt x="632" y="924"/>
                  </a:lnTo>
                  <a:lnTo>
                    <a:pt x="652" y="904"/>
                  </a:lnTo>
                  <a:lnTo>
                    <a:pt x="652" y="904"/>
                  </a:lnTo>
                  <a:lnTo>
                    <a:pt x="756" y="796"/>
                  </a:lnTo>
                  <a:lnTo>
                    <a:pt x="756" y="796"/>
                  </a:lnTo>
                  <a:lnTo>
                    <a:pt x="860" y="688"/>
                  </a:lnTo>
                  <a:lnTo>
                    <a:pt x="860" y="688"/>
                  </a:lnTo>
                  <a:lnTo>
                    <a:pt x="878" y="666"/>
                  </a:lnTo>
                  <a:lnTo>
                    <a:pt x="878" y="666"/>
                  </a:lnTo>
                  <a:lnTo>
                    <a:pt x="892" y="650"/>
                  </a:lnTo>
                  <a:lnTo>
                    <a:pt x="892" y="650"/>
                  </a:lnTo>
                  <a:lnTo>
                    <a:pt x="904" y="634"/>
                  </a:lnTo>
                  <a:lnTo>
                    <a:pt x="904" y="634"/>
                  </a:lnTo>
                  <a:lnTo>
                    <a:pt x="890" y="648"/>
                  </a:lnTo>
                  <a:lnTo>
                    <a:pt x="890" y="648"/>
                  </a:lnTo>
                  <a:lnTo>
                    <a:pt x="874" y="662"/>
                  </a:lnTo>
                  <a:lnTo>
                    <a:pt x="874" y="662"/>
                  </a:lnTo>
                  <a:lnTo>
                    <a:pt x="854" y="682"/>
                  </a:lnTo>
                  <a:lnTo>
                    <a:pt x="854" y="682"/>
                  </a:lnTo>
                  <a:lnTo>
                    <a:pt x="750" y="790"/>
                  </a:lnTo>
                  <a:lnTo>
                    <a:pt x="750" y="790"/>
                  </a:lnTo>
                  <a:lnTo>
                    <a:pt x="646" y="898"/>
                  </a:lnTo>
                  <a:lnTo>
                    <a:pt x="646" y="898"/>
                  </a:lnTo>
                  <a:lnTo>
                    <a:pt x="628" y="920"/>
                  </a:lnTo>
                  <a:lnTo>
                    <a:pt x="628" y="920"/>
                  </a:lnTo>
                  <a:lnTo>
                    <a:pt x="614" y="936"/>
                  </a:lnTo>
                  <a:lnTo>
                    <a:pt x="614" y="936"/>
                  </a:lnTo>
                  <a:lnTo>
                    <a:pt x="608" y="944"/>
                  </a:lnTo>
                  <a:lnTo>
                    <a:pt x="606" y="592"/>
                  </a:lnTo>
                  <a:lnTo>
                    <a:pt x="606" y="592"/>
                  </a:lnTo>
                  <a:lnTo>
                    <a:pt x="612" y="586"/>
                  </a:lnTo>
                  <a:lnTo>
                    <a:pt x="612" y="586"/>
                  </a:lnTo>
                  <a:lnTo>
                    <a:pt x="622" y="576"/>
                  </a:lnTo>
                  <a:lnTo>
                    <a:pt x="622" y="576"/>
                  </a:lnTo>
                  <a:lnTo>
                    <a:pt x="636" y="564"/>
                  </a:lnTo>
                  <a:lnTo>
                    <a:pt x="636" y="564"/>
                  </a:lnTo>
                  <a:lnTo>
                    <a:pt x="702" y="488"/>
                  </a:lnTo>
                  <a:lnTo>
                    <a:pt x="702" y="488"/>
                  </a:lnTo>
                  <a:lnTo>
                    <a:pt x="766" y="412"/>
                  </a:lnTo>
                  <a:lnTo>
                    <a:pt x="766" y="412"/>
                  </a:lnTo>
                  <a:lnTo>
                    <a:pt x="778" y="398"/>
                  </a:lnTo>
                  <a:lnTo>
                    <a:pt x="778" y="398"/>
                  </a:lnTo>
                  <a:lnTo>
                    <a:pt x="786" y="386"/>
                  </a:lnTo>
                  <a:lnTo>
                    <a:pt x="786" y="386"/>
                  </a:lnTo>
                  <a:lnTo>
                    <a:pt x="794" y="374"/>
                  </a:lnTo>
                  <a:lnTo>
                    <a:pt x="794" y="374"/>
                  </a:lnTo>
                  <a:lnTo>
                    <a:pt x="784" y="384"/>
                  </a:lnTo>
                  <a:lnTo>
                    <a:pt x="784" y="384"/>
                  </a:lnTo>
                  <a:lnTo>
                    <a:pt x="774" y="394"/>
                  </a:lnTo>
                  <a:lnTo>
                    <a:pt x="774" y="394"/>
                  </a:lnTo>
                  <a:lnTo>
                    <a:pt x="760" y="406"/>
                  </a:lnTo>
                  <a:lnTo>
                    <a:pt x="760" y="406"/>
                  </a:lnTo>
                  <a:lnTo>
                    <a:pt x="694" y="482"/>
                  </a:lnTo>
                  <a:lnTo>
                    <a:pt x="694" y="482"/>
                  </a:lnTo>
                  <a:lnTo>
                    <a:pt x="630" y="558"/>
                  </a:lnTo>
                  <a:lnTo>
                    <a:pt x="630" y="558"/>
                  </a:lnTo>
                  <a:lnTo>
                    <a:pt x="618" y="572"/>
                  </a:lnTo>
                  <a:lnTo>
                    <a:pt x="618" y="572"/>
                  </a:lnTo>
                  <a:lnTo>
                    <a:pt x="610" y="584"/>
                  </a:lnTo>
                  <a:lnTo>
                    <a:pt x="610" y="584"/>
                  </a:lnTo>
                  <a:lnTo>
                    <a:pt x="606" y="590"/>
                  </a:lnTo>
                  <a:lnTo>
                    <a:pt x="602" y="0"/>
                  </a:lnTo>
                  <a:lnTo>
                    <a:pt x="600" y="590"/>
                  </a:lnTo>
                  <a:lnTo>
                    <a:pt x="600" y="590"/>
                  </a:lnTo>
                  <a:lnTo>
                    <a:pt x="596" y="584"/>
                  </a:lnTo>
                  <a:lnTo>
                    <a:pt x="596" y="584"/>
                  </a:lnTo>
                  <a:lnTo>
                    <a:pt x="588" y="572"/>
                  </a:lnTo>
                  <a:lnTo>
                    <a:pt x="588" y="572"/>
                  </a:lnTo>
                  <a:lnTo>
                    <a:pt x="576" y="558"/>
                  </a:lnTo>
                  <a:lnTo>
                    <a:pt x="576" y="558"/>
                  </a:lnTo>
                  <a:lnTo>
                    <a:pt x="510" y="482"/>
                  </a:lnTo>
                  <a:lnTo>
                    <a:pt x="510" y="482"/>
                  </a:lnTo>
                  <a:lnTo>
                    <a:pt x="444" y="406"/>
                  </a:lnTo>
                  <a:lnTo>
                    <a:pt x="444" y="406"/>
                  </a:lnTo>
                  <a:lnTo>
                    <a:pt x="432" y="394"/>
                  </a:lnTo>
                  <a:lnTo>
                    <a:pt x="432" y="394"/>
                  </a:lnTo>
                  <a:lnTo>
                    <a:pt x="422" y="384"/>
                  </a:lnTo>
                  <a:lnTo>
                    <a:pt x="422" y="384"/>
                  </a:lnTo>
                  <a:lnTo>
                    <a:pt x="412" y="374"/>
                  </a:lnTo>
                  <a:lnTo>
                    <a:pt x="412" y="374"/>
                  </a:lnTo>
                  <a:lnTo>
                    <a:pt x="418" y="386"/>
                  </a:lnTo>
                  <a:lnTo>
                    <a:pt x="418" y="386"/>
                  </a:lnTo>
                  <a:lnTo>
                    <a:pt x="428" y="398"/>
                  </a:lnTo>
                  <a:lnTo>
                    <a:pt x="428" y="398"/>
                  </a:lnTo>
                  <a:lnTo>
                    <a:pt x="438" y="412"/>
                  </a:lnTo>
                  <a:lnTo>
                    <a:pt x="438" y="412"/>
                  </a:lnTo>
                  <a:lnTo>
                    <a:pt x="504" y="488"/>
                  </a:lnTo>
                  <a:lnTo>
                    <a:pt x="504" y="488"/>
                  </a:lnTo>
                  <a:lnTo>
                    <a:pt x="570" y="564"/>
                  </a:lnTo>
                  <a:lnTo>
                    <a:pt x="570" y="564"/>
                  </a:lnTo>
                  <a:lnTo>
                    <a:pt x="582" y="576"/>
                  </a:lnTo>
                  <a:lnTo>
                    <a:pt x="582" y="576"/>
                  </a:lnTo>
                  <a:lnTo>
                    <a:pt x="594" y="586"/>
                  </a:lnTo>
                  <a:lnTo>
                    <a:pt x="594" y="586"/>
                  </a:lnTo>
                  <a:lnTo>
                    <a:pt x="600" y="592"/>
                  </a:lnTo>
                  <a:lnTo>
                    <a:pt x="598" y="944"/>
                  </a:lnTo>
                  <a:lnTo>
                    <a:pt x="598" y="944"/>
                  </a:lnTo>
                  <a:lnTo>
                    <a:pt x="590" y="936"/>
                  </a:lnTo>
                  <a:lnTo>
                    <a:pt x="590" y="936"/>
                  </a:lnTo>
                  <a:lnTo>
                    <a:pt x="578" y="920"/>
                  </a:lnTo>
                  <a:lnTo>
                    <a:pt x="578" y="920"/>
                  </a:lnTo>
                  <a:lnTo>
                    <a:pt x="558" y="898"/>
                  </a:lnTo>
                  <a:lnTo>
                    <a:pt x="558" y="898"/>
                  </a:lnTo>
                  <a:lnTo>
                    <a:pt x="456" y="790"/>
                  </a:lnTo>
                  <a:lnTo>
                    <a:pt x="456" y="790"/>
                  </a:lnTo>
                  <a:lnTo>
                    <a:pt x="352" y="682"/>
                  </a:lnTo>
                  <a:lnTo>
                    <a:pt x="352" y="682"/>
                  </a:lnTo>
                  <a:lnTo>
                    <a:pt x="332" y="662"/>
                  </a:lnTo>
                  <a:lnTo>
                    <a:pt x="332" y="662"/>
                  </a:lnTo>
                  <a:lnTo>
                    <a:pt x="316" y="648"/>
                  </a:lnTo>
                  <a:lnTo>
                    <a:pt x="316" y="648"/>
                  </a:lnTo>
                  <a:lnTo>
                    <a:pt x="302" y="634"/>
                  </a:lnTo>
                  <a:lnTo>
                    <a:pt x="302" y="634"/>
                  </a:lnTo>
                  <a:lnTo>
                    <a:pt x="314" y="650"/>
                  </a:lnTo>
                  <a:lnTo>
                    <a:pt x="314" y="650"/>
                  </a:lnTo>
                  <a:lnTo>
                    <a:pt x="326" y="666"/>
                  </a:lnTo>
                  <a:lnTo>
                    <a:pt x="326" y="666"/>
                  </a:lnTo>
                  <a:lnTo>
                    <a:pt x="346" y="688"/>
                  </a:lnTo>
                  <a:lnTo>
                    <a:pt x="346" y="688"/>
                  </a:lnTo>
                  <a:lnTo>
                    <a:pt x="448" y="796"/>
                  </a:lnTo>
                  <a:lnTo>
                    <a:pt x="448" y="796"/>
                  </a:lnTo>
                  <a:lnTo>
                    <a:pt x="552" y="904"/>
                  </a:lnTo>
                  <a:lnTo>
                    <a:pt x="552" y="904"/>
                  </a:lnTo>
                  <a:lnTo>
                    <a:pt x="572" y="924"/>
                  </a:lnTo>
                  <a:lnTo>
                    <a:pt x="572" y="924"/>
                  </a:lnTo>
                  <a:lnTo>
                    <a:pt x="588" y="938"/>
                  </a:lnTo>
                  <a:lnTo>
                    <a:pt x="588" y="938"/>
                  </a:lnTo>
                  <a:lnTo>
                    <a:pt x="598" y="946"/>
                  </a:lnTo>
                  <a:lnTo>
                    <a:pt x="596" y="1300"/>
                  </a:lnTo>
                  <a:lnTo>
                    <a:pt x="596" y="1300"/>
                  </a:lnTo>
                  <a:lnTo>
                    <a:pt x="586" y="1290"/>
                  </a:lnTo>
                  <a:lnTo>
                    <a:pt x="586" y="1290"/>
                  </a:lnTo>
                  <a:lnTo>
                    <a:pt x="566" y="1270"/>
                  </a:lnTo>
                  <a:lnTo>
                    <a:pt x="566" y="1270"/>
                  </a:lnTo>
                  <a:lnTo>
                    <a:pt x="542" y="1244"/>
                  </a:lnTo>
                  <a:lnTo>
                    <a:pt x="542" y="1244"/>
                  </a:lnTo>
                  <a:lnTo>
                    <a:pt x="400" y="1114"/>
                  </a:lnTo>
                  <a:lnTo>
                    <a:pt x="400" y="1114"/>
                  </a:lnTo>
                  <a:lnTo>
                    <a:pt x="258" y="982"/>
                  </a:lnTo>
                  <a:lnTo>
                    <a:pt x="258" y="982"/>
                  </a:lnTo>
                  <a:lnTo>
                    <a:pt x="230" y="958"/>
                  </a:lnTo>
                  <a:lnTo>
                    <a:pt x="230" y="958"/>
                  </a:lnTo>
                  <a:lnTo>
                    <a:pt x="210" y="940"/>
                  </a:lnTo>
                  <a:lnTo>
                    <a:pt x="210" y="940"/>
                  </a:lnTo>
                  <a:lnTo>
                    <a:pt x="190" y="926"/>
                  </a:lnTo>
                  <a:lnTo>
                    <a:pt x="190" y="926"/>
                  </a:lnTo>
                  <a:lnTo>
                    <a:pt x="208" y="944"/>
                  </a:lnTo>
                  <a:lnTo>
                    <a:pt x="208" y="944"/>
                  </a:lnTo>
                  <a:lnTo>
                    <a:pt x="226" y="964"/>
                  </a:lnTo>
                  <a:lnTo>
                    <a:pt x="226" y="964"/>
                  </a:lnTo>
                  <a:lnTo>
                    <a:pt x="252" y="988"/>
                  </a:lnTo>
                  <a:lnTo>
                    <a:pt x="252" y="988"/>
                  </a:lnTo>
                  <a:lnTo>
                    <a:pt x="394" y="1120"/>
                  </a:lnTo>
                  <a:lnTo>
                    <a:pt x="394" y="1120"/>
                  </a:lnTo>
                  <a:lnTo>
                    <a:pt x="536" y="1252"/>
                  </a:lnTo>
                  <a:lnTo>
                    <a:pt x="536" y="1252"/>
                  </a:lnTo>
                  <a:lnTo>
                    <a:pt x="562" y="1274"/>
                  </a:lnTo>
                  <a:lnTo>
                    <a:pt x="562" y="1274"/>
                  </a:lnTo>
                  <a:lnTo>
                    <a:pt x="584" y="1292"/>
                  </a:lnTo>
                  <a:lnTo>
                    <a:pt x="584" y="1292"/>
                  </a:lnTo>
                  <a:lnTo>
                    <a:pt x="596" y="1302"/>
                  </a:lnTo>
                  <a:lnTo>
                    <a:pt x="594" y="1656"/>
                  </a:lnTo>
                  <a:lnTo>
                    <a:pt x="594" y="1656"/>
                  </a:lnTo>
                  <a:lnTo>
                    <a:pt x="582" y="1644"/>
                  </a:lnTo>
                  <a:lnTo>
                    <a:pt x="582" y="1644"/>
                  </a:lnTo>
                  <a:lnTo>
                    <a:pt x="558" y="1622"/>
                  </a:lnTo>
                  <a:lnTo>
                    <a:pt x="558" y="1622"/>
                  </a:lnTo>
                  <a:lnTo>
                    <a:pt x="526" y="1592"/>
                  </a:lnTo>
                  <a:lnTo>
                    <a:pt x="526" y="1592"/>
                  </a:lnTo>
                  <a:lnTo>
                    <a:pt x="352" y="1442"/>
                  </a:lnTo>
                  <a:lnTo>
                    <a:pt x="352" y="1442"/>
                  </a:lnTo>
                  <a:lnTo>
                    <a:pt x="176" y="1292"/>
                  </a:lnTo>
                  <a:lnTo>
                    <a:pt x="176" y="1292"/>
                  </a:lnTo>
                  <a:lnTo>
                    <a:pt x="144" y="1266"/>
                  </a:lnTo>
                  <a:lnTo>
                    <a:pt x="144" y="1266"/>
                  </a:lnTo>
                  <a:lnTo>
                    <a:pt x="118" y="1246"/>
                  </a:lnTo>
                  <a:lnTo>
                    <a:pt x="118" y="1246"/>
                  </a:lnTo>
                  <a:lnTo>
                    <a:pt x="94" y="1228"/>
                  </a:lnTo>
                  <a:lnTo>
                    <a:pt x="94" y="1228"/>
                  </a:lnTo>
                  <a:lnTo>
                    <a:pt x="114" y="1248"/>
                  </a:lnTo>
                  <a:lnTo>
                    <a:pt x="114" y="1248"/>
                  </a:lnTo>
                  <a:lnTo>
                    <a:pt x="138" y="1270"/>
                  </a:lnTo>
                  <a:lnTo>
                    <a:pt x="138" y="1270"/>
                  </a:lnTo>
                  <a:lnTo>
                    <a:pt x="170" y="1300"/>
                  </a:lnTo>
                  <a:lnTo>
                    <a:pt x="170" y="1300"/>
                  </a:lnTo>
                  <a:lnTo>
                    <a:pt x="346" y="1450"/>
                  </a:lnTo>
                  <a:lnTo>
                    <a:pt x="346" y="1450"/>
                  </a:lnTo>
                  <a:lnTo>
                    <a:pt x="520" y="1600"/>
                  </a:lnTo>
                  <a:lnTo>
                    <a:pt x="520" y="1600"/>
                  </a:lnTo>
                  <a:lnTo>
                    <a:pt x="554" y="1626"/>
                  </a:lnTo>
                  <a:lnTo>
                    <a:pt x="554" y="1626"/>
                  </a:lnTo>
                  <a:lnTo>
                    <a:pt x="580" y="1646"/>
                  </a:lnTo>
                  <a:lnTo>
                    <a:pt x="580" y="1646"/>
                  </a:lnTo>
                  <a:lnTo>
                    <a:pt x="594" y="1658"/>
                  </a:lnTo>
                  <a:lnTo>
                    <a:pt x="592" y="1952"/>
                  </a:lnTo>
                  <a:lnTo>
                    <a:pt x="592" y="1952"/>
                  </a:lnTo>
                  <a:lnTo>
                    <a:pt x="578" y="1942"/>
                  </a:lnTo>
                  <a:lnTo>
                    <a:pt x="578" y="1942"/>
                  </a:lnTo>
                  <a:lnTo>
                    <a:pt x="552" y="1918"/>
                  </a:lnTo>
                  <a:lnTo>
                    <a:pt x="552" y="1918"/>
                  </a:lnTo>
                  <a:lnTo>
                    <a:pt x="516" y="1890"/>
                  </a:lnTo>
                  <a:lnTo>
                    <a:pt x="516" y="1890"/>
                  </a:lnTo>
                  <a:lnTo>
                    <a:pt x="316" y="1738"/>
                  </a:lnTo>
                  <a:lnTo>
                    <a:pt x="316" y="1738"/>
                  </a:lnTo>
                  <a:lnTo>
                    <a:pt x="118" y="1588"/>
                  </a:lnTo>
                  <a:lnTo>
                    <a:pt x="118" y="1588"/>
                  </a:lnTo>
                  <a:lnTo>
                    <a:pt x="82" y="1560"/>
                  </a:lnTo>
                  <a:lnTo>
                    <a:pt x="82" y="1560"/>
                  </a:lnTo>
                  <a:lnTo>
                    <a:pt x="52" y="1540"/>
                  </a:lnTo>
                  <a:lnTo>
                    <a:pt x="52" y="1540"/>
                  </a:lnTo>
                  <a:lnTo>
                    <a:pt x="26" y="1524"/>
                  </a:lnTo>
                  <a:lnTo>
                    <a:pt x="26" y="1524"/>
                  </a:lnTo>
                  <a:lnTo>
                    <a:pt x="50" y="1544"/>
                  </a:lnTo>
                  <a:lnTo>
                    <a:pt x="50" y="1544"/>
                  </a:lnTo>
                  <a:lnTo>
                    <a:pt x="78" y="1566"/>
                  </a:lnTo>
                  <a:lnTo>
                    <a:pt x="78" y="1566"/>
                  </a:lnTo>
                  <a:lnTo>
                    <a:pt x="114" y="1594"/>
                  </a:lnTo>
                  <a:lnTo>
                    <a:pt x="114" y="1594"/>
                  </a:lnTo>
                  <a:lnTo>
                    <a:pt x="312" y="1746"/>
                  </a:lnTo>
                  <a:lnTo>
                    <a:pt x="312" y="1746"/>
                  </a:lnTo>
                  <a:lnTo>
                    <a:pt x="510" y="1896"/>
                  </a:lnTo>
                  <a:lnTo>
                    <a:pt x="510" y="1896"/>
                  </a:lnTo>
                  <a:lnTo>
                    <a:pt x="548" y="1924"/>
                  </a:lnTo>
                  <a:lnTo>
                    <a:pt x="548" y="1924"/>
                  </a:lnTo>
                  <a:lnTo>
                    <a:pt x="576" y="1944"/>
                  </a:lnTo>
                  <a:lnTo>
                    <a:pt x="576" y="1944"/>
                  </a:lnTo>
                  <a:lnTo>
                    <a:pt x="592" y="1954"/>
                  </a:lnTo>
                  <a:lnTo>
                    <a:pt x="590" y="2214"/>
                  </a:lnTo>
                  <a:lnTo>
                    <a:pt x="590" y="2214"/>
                  </a:lnTo>
                  <a:lnTo>
                    <a:pt x="578" y="2204"/>
                  </a:lnTo>
                  <a:lnTo>
                    <a:pt x="578" y="2204"/>
                  </a:lnTo>
                  <a:lnTo>
                    <a:pt x="548" y="2182"/>
                  </a:lnTo>
                  <a:lnTo>
                    <a:pt x="548" y="2182"/>
                  </a:lnTo>
                  <a:lnTo>
                    <a:pt x="510" y="2154"/>
                  </a:lnTo>
                  <a:lnTo>
                    <a:pt x="510" y="2154"/>
                  </a:lnTo>
                  <a:lnTo>
                    <a:pt x="304" y="2004"/>
                  </a:lnTo>
                  <a:lnTo>
                    <a:pt x="304" y="2004"/>
                  </a:lnTo>
                  <a:lnTo>
                    <a:pt x="96" y="1856"/>
                  </a:lnTo>
                  <a:lnTo>
                    <a:pt x="96" y="1856"/>
                  </a:lnTo>
                  <a:lnTo>
                    <a:pt x="58" y="1828"/>
                  </a:lnTo>
                  <a:lnTo>
                    <a:pt x="58" y="1828"/>
                  </a:lnTo>
                  <a:lnTo>
                    <a:pt x="26" y="1808"/>
                  </a:lnTo>
                  <a:lnTo>
                    <a:pt x="26" y="1808"/>
                  </a:lnTo>
                  <a:lnTo>
                    <a:pt x="0" y="1792"/>
                  </a:lnTo>
                  <a:lnTo>
                    <a:pt x="0" y="1792"/>
                  </a:lnTo>
                  <a:lnTo>
                    <a:pt x="24" y="1812"/>
                  </a:lnTo>
                  <a:lnTo>
                    <a:pt x="24" y="1812"/>
                  </a:lnTo>
                  <a:lnTo>
                    <a:pt x="54" y="1834"/>
                  </a:lnTo>
                  <a:lnTo>
                    <a:pt x="54" y="1834"/>
                  </a:lnTo>
                  <a:lnTo>
                    <a:pt x="92" y="1862"/>
                  </a:lnTo>
                  <a:lnTo>
                    <a:pt x="92" y="1862"/>
                  </a:lnTo>
                  <a:lnTo>
                    <a:pt x="298" y="2012"/>
                  </a:lnTo>
                  <a:lnTo>
                    <a:pt x="298" y="2012"/>
                  </a:lnTo>
                  <a:lnTo>
                    <a:pt x="506" y="2160"/>
                  </a:lnTo>
                  <a:lnTo>
                    <a:pt x="506" y="2160"/>
                  </a:lnTo>
                  <a:lnTo>
                    <a:pt x="546" y="2186"/>
                  </a:lnTo>
                  <a:lnTo>
                    <a:pt x="546" y="2186"/>
                  </a:lnTo>
                  <a:lnTo>
                    <a:pt x="576" y="2206"/>
                  </a:lnTo>
                  <a:lnTo>
                    <a:pt x="576" y="2206"/>
                  </a:lnTo>
                  <a:lnTo>
                    <a:pt x="590" y="2216"/>
                  </a:lnTo>
                  <a:lnTo>
                    <a:pt x="590" y="2426"/>
                  </a:lnTo>
                  <a:lnTo>
                    <a:pt x="590" y="2426"/>
                  </a:lnTo>
                  <a:lnTo>
                    <a:pt x="578" y="2418"/>
                  </a:lnTo>
                  <a:lnTo>
                    <a:pt x="578" y="2418"/>
                  </a:lnTo>
                  <a:lnTo>
                    <a:pt x="550" y="2396"/>
                  </a:lnTo>
                  <a:lnTo>
                    <a:pt x="550" y="2396"/>
                  </a:lnTo>
                  <a:lnTo>
                    <a:pt x="512" y="2370"/>
                  </a:lnTo>
                  <a:lnTo>
                    <a:pt x="512" y="2370"/>
                  </a:lnTo>
                  <a:lnTo>
                    <a:pt x="310" y="2232"/>
                  </a:lnTo>
                  <a:lnTo>
                    <a:pt x="310" y="2232"/>
                  </a:lnTo>
                  <a:lnTo>
                    <a:pt x="108" y="2094"/>
                  </a:lnTo>
                  <a:lnTo>
                    <a:pt x="108" y="2094"/>
                  </a:lnTo>
                  <a:lnTo>
                    <a:pt x="68" y="2068"/>
                  </a:lnTo>
                  <a:lnTo>
                    <a:pt x="68" y="2068"/>
                  </a:lnTo>
                  <a:lnTo>
                    <a:pt x="38" y="2050"/>
                  </a:lnTo>
                  <a:lnTo>
                    <a:pt x="38" y="2050"/>
                  </a:lnTo>
                  <a:lnTo>
                    <a:pt x="12" y="2034"/>
                  </a:lnTo>
                  <a:lnTo>
                    <a:pt x="12" y="2034"/>
                  </a:lnTo>
                  <a:lnTo>
                    <a:pt x="36" y="2052"/>
                  </a:lnTo>
                  <a:lnTo>
                    <a:pt x="36" y="2052"/>
                  </a:lnTo>
                  <a:lnTo>
                    <a:pt x="66" y="2074"/>
                  </a:lnTo>
                  <a:lnTo>
                    <a:pt x="66" y="2074"/>
                  </a:lnTo>
                  <a:lnTo>
                    <a:pt x="102" y="2100"/>
                  </a:lnTo>
                  <a:lnTo>
                    <a:pt x="102" y="2100"/>
                  </a:lnTo>
                  <a:lnTo>
                    <a:pt x="306" y="2238"/>
                  </a:lnTo>
                  <a:lnTo>
                    <a:pt x="306" y="2238"/>
                  </a:lnTo>
                  <a:lnTo>
                    <a:pt x="508" y="2378"/>
                  </a:lnTo>
                  <a:lnTo>
                    <a:pt x="508" y="2378"/>
                  </a:lnTo>
                  <a:lnTo>
                    <a:pt x="546" y="2402"/>
                  </a:lnTo>
                  <a:lnTo>
                    <a:pt x="546" y="2402"/>
                  </a:lnTo>
                  <a:lnTo>
                    <a:pt x="576" y="2420"/>
                  </a:lnTo>
                  <a:lnTo>
                    <a:pt x="576" y="2420"/>
                  </a:lnTo>
                  <a:lnTo>
                    <a:pt x="590" y="2428"/>
                  </a:lnTo>
                  <a:lnTo>
                    <a:pt x="588" y="2620"/>
                  </a:lnTo>
                  <a:lnTo>
                    <a:pt x="588" y="2620"/>
                  </a:lnTo>
                  <a:lnTo>
                    <a:pt x="580" y="2614"/>
                  </a:lnTo>
                  <a:lnTo>
                    <a:pt x="580" y="2614"/>
                  </a:lnTo>
                  <a:lnTo>
                    <a:pt x="554" y="2594"/>
                  </a:lnTo>
                  <a:lnTo>
                    <a:pt x="554" y="2594"/>
                  </a:lnTo>
                  <a:lnTo>
                    <a:pt x="518" y="2570"/>
                  </a:lnTo>
                  <a:lnTo>
                    <a:pt x="518" y="2570"/>
                  </a:lnTo>
                  <a:lnTo>
                    <a:pt x="328" y="2442"/>
                  </a:lnTo>
                  <a:lnTo>
                    <a:pt x="328" y="2442"/>
                  </a:lnTo>
                  <a:lnTo>
                    <a:pt x="138" y="2316"/>
                  </a:lnTo>
                  <a:lnTo>
                    <a:pt x="138" y="2316"/>
                  </a:lnTo>
                  <a:lnTo>
                    <a:pt x="100" y="2292"/>
                  </a:lnTo>
                  <a:lnTo>
                    <a:pt x="100" y="2292"/>
                  </a:lnTo>
                  <a:lnTo>
                    <a:pt x="72" y="2276"/>
                  </a:lnTo>
                  <a:lnTo>
                    <a:pt x="72" y="2276"/>
                  </a:lnTo>
                  <a:lnTo>
                    <a:pt x="48" y="2260"/>
                  </a:lnTo>
                  <a:lnTo>
                    <a:pt x="48" y="2260"/>
                  </a:lnTo>
                  <a:lnTo>
                    <a:pt x="70" y="2278"/>
                  </a:lnTo>
                  <a:lnTo>
                    <a:pt x="70" y="2278"/>
                  </a:lnTo>
                  <a:lnTo>
                    <a:pt x="98" y="2298"/>
                  </a:lnTo>
                  <a:lnTo>
                    <a:pt x="98" y="2298"/>
                  </a:lnTo>
                  <a:lnTo>
                    <a:pt x="132" y="2322"/>
                  </a:lnTo>
                  <a:lnTo>
                    <a:pt x="132" y="2322"/>
                  </a:lnTo>
                  <a:lnTo>
                    <a:pt x="322" y="2450"/>
                  </a:lnTo>
                  <a:lnTo>
                    <a:pt x="322" y="2450"/>
                  </a:lnTo>
                  <a:lnTo>
                    <a:pt x="514" y="2578"/>
                  </a:lnTo>
                  <a:lnTo>
                    <a:pt x="514" y="2578"/>
                  </a:lnTo>
                  <a:lnTo>
                    <a:pt x="550" y="2600"/>
                  </a:lnTo>
                  <a:lnTo>
                    <a:pt x="550" y="2600"/>
                  </a:lnTo>
                  <a:lnTo>
                    <a:pt x="578" y="2618"/>
                  </a:lnTo>
                  <a:lnTo>
                    <a:pt x="578" y="2618"/>
                  </a:lnTo>
                  <a:lnTo>
                    <a:pt x="588" y="2622"/>
                  </a:lnTo>
                  <a:lnTo>
                    <a:pt x="586" y="2814"/>
                  </a:lnTo>
                  <a:lnTo>
                    <a:pt x="586" y="2814"/>
                  </a:lnTo>
                  <a:lnTo>
                    <a:pt x="582" y="2812"/>
                  </a:lnTo>
                  <a:lnTo>
                    <a:pt x="582" y="2812"/>
                  </a:lnTo>
                  <a:lnTo>
                    <a:pt x="558" y="2792"/>
                  </a:lnTo>
                  <a:lnTo>
                    <a:pt x="558" y="2792"/>
                  </a:lnTo>
                  <a:lnTo>
                    <a:pt x="526" y="2770"/>
                  </a:lnTo>
                  <a:lnTo>
                    <a:pt x="526" y="2770"/>
                  </a:lnTo>
                  <a:lnTo>
                    <a:pt x="350" y="2654"/>
                  </a:lnTo>
                  <a:lnTo>
                    <a:pt x="350" y="2654"/>
                  </a:lnTo>
                  <a:lnTo>
                    <a:pt x="176" y="2536"/>
                  </a:lnTo>
                  <a:lnTo>
                    <a:pt x="176" y="2536"/>
                  </a:lnTo>
                  <a:lnTo>
                    <a:pt x="142" y="2516"/>
                  </a:lnTo>
                  <a:lnTo>
                    <a:pt x="142" y="2516"/>
                  </a:lnTo>
                  <a:lnTo>
                    <a:pt x="116" y="2500"/>
                  </a:lnTo>
                  <a:lnTo>
                    <a:pt x="116" y="2500"/>
                  </a:lnTo>
                  <a:lnTo>
                    <a:pt x="94" y="2486"/>
                  </a:lnTo>
                  <a:lnTo>
                    <a:pt x="94" y="2486"/>
                  </a:lnTo>
                  <a:lnTo>
                    <a:pt x="116" y="2502"/>
                  </a:lnTo>
                  <a:lnTo>
                    <a:pt x="116" y="2502"/>
                  </a:lnTo>
                  <a:lnTo>
                    <a:pt x="140" y="2520"/>
                  </a:lnTo>
                  <a:lnTo>
                    <a:pt x="140" y="2520"/>
                  </a:lnTo>
                  <a:lnTo>
                    <a:pt x="172" y="2544"/>
                  </a:lnTo>
                  <a:lnTo>
                    <a:pt x="172" y="2544"/>
                  </a:lnTo>
                  <a:lnTo>
                    <a:pt x="346" y="2660"/>
                  </a:lnTo>
                  <a:lnTo>
                    <a:pt x="346" y="2660"/>
                  </a:lnTo>
                  <a:lnTo>
                    <a:pt x="520" y="2778"/>
                  </a:lnTo>
                  <a:lnTo>
                    <a:pt x="520" y="2778"/>
                  </a:lnTo>
                  <a:lnTo>
                    <a:pt x="554" y="2798"/>
                  </a:lnTo>
                  <a:lnTo>
                    <a:pt x="554" y="2798"/>
                  </a:lnTo>
                  <a:lnTo>
                    <a:pt x="580" y="2814"/>
                  </a:lnTo>
                  <a:lnTo>
                    <a:pt x="580" y="2814"/>
                  </a:lnTo>
                  <a:lnTo>
                    <a:pt x="586" y="2818"/>
                  </a:lnTo>
                  <a:lnTo>
                    <a:pt x="586" y="2942"/>
                  </a:lnTo>
                  <a:lnTo>
                    <a:pt x="584" y="2940"/>
                  </a:lnTo>
                  <a:lnTo>
                    <a:pt x="584" y="2940"/>
                  </a:lnTo>
                  <a:lnTo>
                    <a:pt x="564" y="2926"/>
                  </a:lnTo>
                  <a:lnTo>
                    <a:pt x="564" y="2926"/>
                  </a:lnTo>
                  <a:lnTo>
                    <a:pt x="538" y="2906"/>
                  </a:lnTo>
                  <a:lnTo>
                    <a:pt x="538" y="2906"/>
                  </a:lnTo>
                  <a:lnTo>
                    <a:pt x="388" y="2808"/>
                  </a:lnTo>
                  <a:lnTo>
                    <a:pt x="388" y="2808"/>
                  </a:lnTo>
                  <a:lnTo>
                    <a:pt x="240" y="2712"/>
                  </a:lnTo>
                  <a:lnTo>
                    <a:pt x="240" y="2712"/>
                  </a:lnTo>
                  <a:lnTo>
                    <a:pt x="212" y="2694"/>
                  </a:lnTo>
                  <a:lnTo>
                    <a:pt x="212" y="2694"/>
                  </a:lnTo>
                  <a:lnTo>
                    <a:pt x="190" y="2682"/>
                  </a:lnTo>
                  <a:lnTo>
                    <a:pt x="190" y="2682"/>
                  </a:lnTo>
                  <a:lnTo>
                    <a:pt x="170" y="2670"/>
                  </a:lnTo>
                  <a:lnTo>
                    <a:pt x="170" y="2670"/>
                  </a:lnTo>
                  <a:lnTo>
                    <a:pt x="188" y="2684"/>
                  </a:lnTo>
                  <a:lnTo>
                    <a:pt x="188" y="2684"/>
                  </a:lnTo>
                  <a:lnTo>
                    <a:pt x="208" y="2700"/>
                  </a:lnTo>
                  <a:lnTo>
                    <a:pt x="208" y="2700"/>
                  </a:lnTo>
                  <a:lnTo>
                    <a:pt x="236" y="2718"/>
                  </a:lnTo>
                  <a:lnTo>
                    <a:pt x="236" y="2718"/>
                  </a:lnTo>
                  <a:lnTo>
                    <a:pt x="384" y="2816"/>
                  </a:lnTo>
                  <a:lnTo>
                    <a:pt x="384" y="2816"/>
                  </a:lnTo>
                  <a:lnTo>
                    <a:pt x="532" y="2914"/>
                  </a:lnTo>
                  <a:lnTo>
                    <a:pt x="532" y="2914"/>
                  </a:lnTo>
                  <a:lnTo>
                    <a:pt x="560" y="2930"/>
                  </a:lnTo>
                  <a:lnTo>
                    <a:pt x="560" y="2930"/>
                  </a:lnTo>
                  <a:lnTo>
                    <a:pt x="584" y="2944"/>
                  </a:lnTo>
                  <a:lnTo>
                    <a:pt x="584" y="2944"/>
                  </a:lnTo>
                  <a:lnTo>
                    <a:pt x="586" y="2946"/>
                  </a:lnTo>
                  <a:lnTo>
                    <a:pt x="586" y="3036"/>
                  </a:lnTo>
                  <a:lnTo>
                    <a:pt x="620" y="3036"/>
                  </a:lnTo>
                  <a:lnTo>
                    <a:pt x="620" y="2946"/>
                  </a:lnTo>
                  <a:lnTo>
                    <a:pt x="620" y="2946"/>
                  </a:lnTo>
                  <a:lnTo>
                    <a:pt x="622" y="2944"/>
                  </a:lnTo>
                  <a:lnTo>
                    <a:pt x="622" y="2944"/>
                  </a:lnTo>
                  <a:lnTo>
                    <a:pt x="644" y="2930"/>
                  </a:lnTo>
                  <a:lnTo>
                    <a:pt x="644" y="2930"/>
                  </a:lnTo>
                  <a:lnTo>
                    <a:pt x="672" y="2914"/>
                  </a:lnTo>
                  <a:lnTo>
                    <a:pt x="672" y="2914"/>
                  </a:lnTo>
                  <a:lnTo>
                    <a:pt x="822" y="2816"/>
                  </a:lnTo>
                  <a:lnTo>
                    <a:pt x="822" y="2816"/>
                  </a:lnTo>
                  <a:lnTo>
                    <a:pt x="970" y="2718"/>
                  </a:lnTo>
                  <a:lnTo>
                    <a:pt x="970" y="2718"/>
                  </a:lnTo>
                  <a:lnTo>
                    <a:pt x="998" y="2700"/>
                  </a:lnTo>
                  <a:lnTo>
                    <a:pt x="998" y="2700"/>
                  </a:lnTo>
                  <a:lnTo>
                    <a:pt x="1018" y="2684"/>
                  </a:lnTo>
                  <a:lnTo>
                    <a:pt x="1018" y="2684"/>
                  </a:lnTo>
                  <a:lnTo>
                    <a:pt x="1036" y="2670"/>
                  </a:lnTo>
                  <a:lnTo>
                    <a:pt x="1036" y="2670"/>
                  </a:lnTo>
                  <a:lnTo>
                    <a:pt x="1016" y="2682"/>
                  </a:lnTo>
                  <a:lnTo>
                    <a:pt x="1016" y="2682"/>
                  </a:lnTo>
                  <a:lnTo>
                    <a:pt x="994" y="2694"/>
                  </a:lnTo>
                  <a:lnTo>
                    <a:pt x="994" y="2694"/>
                  </a:lnTo>
                  <a:lnTo>
                    <a:pt x="966" y="2712"/>
                  </a:lnTo>
                  <a:lnTo>
                    <a:pt x="966" y="2712"/>
                  </a:lnTo>
                  <a:lnTo>
                    <a:pt x="816" y="2808"/>
                  </a:lnTo>
                  <a:lnTo>
                    <a:pt x="816" y="2808"/>
                  </a:lnTo>
                  <a:lnTo>
                    <a:pt x="668" y="2906"/>
                  </a:lnTo>
                  <a:lnTo>
                    <a:pt x="668" y="2906"/>
                  </a:lnTo>
                  <a:lnTo>
                    <a:pt x="640" y="2926"/>
                  </a:lnTo>
                  <a:lnTo>
                    <a:pt x="640" y="2926"/>
                  </a:lnTo>
                  <a:lnTo>
                    <a:pt x="620" y="2940"/>
                  </a:lnTo>
                  <a:lnTo>
                    <a:pt x="620" y="2942"/>
                  </a:lnTo>
                  <a:lnTo>
                    <a:pt x="618" y="2818"/>
                  </a:lnTo>
                  <a:lnTo>
                    <a:pt x="618" y="2818"/>
                  </a:lnTo>
                  <a:lnTo>
                    <a:pt x="626" y="2814"/>
                  </a:lnTo>
                  <a:lnTo>
                    <a:pt x="626" y="2814"/>
                  </a:lnTo>
                  <a:lnTo>
                    <a:pt x="652" y="2798"/>
                  </a:lnTo>
                  <a:lnTo>
                    <a:pt x="652" y="2798"/>
                  </a:lnTo>
                  <a:lnTo>
                    <a:pt x="684" y="2778"/>
                  </a:lnTo>
                  <a:lnTo>
                    <a:pt x="684" y="2778"/>
                  </a:lnTo>
                  <a:lnTo>
                    <a:pt x="860" y="2660"/>
                  </a:lnTo>
                  <a:lnTo>
                    <a:pt x="860" y="2660"/>
                  </a:lnTo>
                  <a:lnTo>
                    <a:pt x="1034" y="2544"/>
                  </a:lnTo>
                  <a:lnTo>
                    <a:pt x="1034" y="2544"/>
                  </a:lnTo>
                  <a:lnTo>
                    <a:pt x="1066" y="2520"/>
                  </a:lnTo>
                  <a:lnTo>
                    <a:pt x="1066" y="2520"/>
                  </a:lnTo>
                  <a:lnTo>
                    <a:pt x="1090" y="2502"/>
                  </a:lnTo>
                  <a:lnTo>
                    <a:pt x="1090" y="2502"/>
                  </a:lnTo>
                  <a:lnTo>
                    <a:pt x="1112" y="2486"/>
                  </a:lnTo>
                  <a:lnTo>
                    <a:pt x="1112" y="2486"/>
                  </a:lnTo>
                  <a:lnTo>
                    <a:pt x="1088" y="2500"/>
                  </a:lnTo>
                  <a:lnTo>
                    <a:pt x="1088" y="2500"/>
                  </a:lnTo>
                  <a:lnTo>
                    <a:pt x="1062" y="2516"/>
                  </a:lnTo>
                  <a:lnTo>
                    <a:pt x="1062" y="2516"/>
                  </a:lnTo>
                  <a:lnTo>
                    <a:pt x="1030" y="2536"/>
                  </a:lnTo>
                  <a:lnTo>
                    <a:pt x="1030" y="2536"/>
                  </a:lnTo>
                  <a:lnTo>
                    <a:pt x="854" y="2654"/>
                  </a:lnTo>
                  <a:lnTo>
                    <a:pt x="854" y="2654"/>
                  </a:lnTo>
                  <a:lnTo>
                    <a:pt x="680" y="2770"/>
                  </a:lnTo>
                  <a:lnTo>
                    <a:pt x="680" y="2770"/>
                  </a:lnTo>
                  <a:lnTo>
                    <a:pt x="648" y="2792"/>
                  </a:lnTo>
                  <a:lnTo>
                    <a:pt x="648" y="2792"/>
                  </a:lnTo>
                  <a:lnTo>
                    <a:pt x="624" y="2812"/>
                  </a:lnTo>
                  <a:lnTo>
                    <a:pt x="624" y="2812"/>
                  </a:lnTo>
                  <a:lnTo>
                    <a:pt x="618" y="2814"/>
                  </a:lnTo>
                  <a:lnTo>
                    <a:pt x="618" y="2622"/>
                  </a:lnTo>
                  <a:lnTo>
                    <a:pt x="618" y="2622"/>
                  </a:lnTo>
                  <a:lnTo>
                    <a:pt x="628" y="2618"/>
                  </a:lnTo>
                  <a:lnTo>
                    <a:pt x="628" y="2618"/>
                  </a:lnTo>
                  <a:lnTo>
                    <a:pt x="656" y="2600"/>
                  </a:lnTo>
                  <a:lnTo>
                    <a:pt x="656" y="2600"/>
                  </a:lnTo>
                  <a:lnTo>
                    <a:pt x="692" y="2578"/>
                  </a:lnTo>
                  <a:lnTo>
                    <a:pt x="692" y="2578"/>
                  </a:lnTo>
                  <a:lnTo>
                    <a:pt x="882" y="2450"/>
                  </a:lnTo>
                  <a:lnTo>
                    <a:pt x="882" y="2450"/>
                  </a:lnTo>
                  <a:lnTo>
                    <a:pt x="1072" y="2322"/>
                  </a:lnTo>
                  <a:lnTo>
                    <a:pt x="1072" y="2322"/>
                  </a:lnTo>
                  <a:lnTo>
                    <a:pt x="1108" y="2298"/>
                  </a:lnTo>
                  <a:lnTo>
                    <a:pt x="1108" y="2298"/>
                  </a:lnTo>
                  <a:lnTo>
                    <a:pt x="1134" y="2278"/>
                  </a:lnTo>
                  <a:lnTo>
                    <a:pt x="1134" y="2278"/>
                  </a:lnTo>
                  <a:lnTo>
                    <a:pt x="1158" y="2260"/>
                  </a:lnTo>
                  <a:lnTo>
                    <a:pt x="1158" y="2260"/>
                  </a:lnTo>
                  <a:lnTo>
                    <a:pt x="1132" y="2276"/>
                  </a:lnTo>
                  <a:lnTo>
                    <a:pt x="1132" y="2276"/>
                  </a:lnTo>
                  <a:lnTo>
                    <a:pt x="1104" y="2292"/>
                  </a:lnTo>
                  <a:lnTo>
                    <a:pt x="1104" y="2292"/>
                  </a:lnTo>
                  <a:lnTo>
                    <a:pt x="1068" y="2316"/>
                  </a:lnTo>
                  <a:lnTo>
                    <a:pt x="1068" y="2316"/>
                  </a:lnTo>
                  <a:lnTo>
                    <a:pt x="878" y="2442"/>
                  </a:lnTo>
                  <a:lnTo>
                    <a:pt x="878" y="2442"/>
                  </a:lnTo>
                  <a:lnTo>
                    <a:pt x="686" y="2570"/>
                  </a:lnTo>
                  <a:lnTo>
                    <a:pt x="686" y="2570"/>
                  </a:lnTo>
                  <a:lnTo>
                    <a:pt x="652" y="2594"/>
                  </a:lnTo>
                  <a:lnTo>
                    <a:pt x="652" y="2594"/>
                  </a:lnTo>
                  <a:lnTo>
                    <a:pt x="626" y="2614"/>
                  </a:lnTo>
                  <a:lnTo>
                    <a:pt x="626" y="2614"/>
                  </a:lnTo>
                  <a:lnTo>
                    <a:pt x="618" y="2620"/>
                  </a:lnTo>
                  <a:lnTo>
                    <a:pt x="616" y="2428"/>
                  </a:lnTo>
                  <a:lnTo>
                    <a:pt x="616" y="2428"/>
                  </a:lnTo>
                  <a:lnTo>
                    <a:pt x="628" y="2420"/>
                  </a:lnTo>
                  <a:lnTo>
                    <a:pt x="628" y="2420"/>
                  </a:lnTo>
                  <a:lnTo>
                    <a:pt x="658" y="2402"/>
                  </a:lnTo>
                  <a:lnTo>
                    <a:pt x="658" y="2402"/>
                  </a:lnTo>
                  <a:lnTo>
                    <a:pt x="698" y="2378"/>
                  </a:lnTo>
                  <a:lnTo>
                    <a:pt x="698" y="2378"/>
                  </a:lnTo>
                  <a:lnTo>
                    <a:pt x="900" y="2238"/>
                  </a:lnTo>
                  <a:lnTo>
                    <a:pt x="900" y="2238"/>
                  </a:lnTo>
                  <a:lnTo>
                    <a:pt x="1102" y="2100"/>
                  </a:lnTo>
                  <a:lnTo>
                    <a:pt x="1102" y="2100"/>
                  </a:lnTo>
                  <a:lnTo>
                    <a:pt x="1140" y="2074"/>
                  </a:lnTo>
                  <a:lnTo>
                    <a:pt x="1140" y="2074"/>
                  </a:lnTo>
                  <a:lnTo>
                    <a:pt x="1168" y="2052"/>
                  </a:lnTo>
                  <a:lnTo>
                    <a:pt x="1168" y="2052"/>
                  </a:lnTo>
                  <a:lnTo>
                    <a:pt x="1192" y="2034"/>
                  </a:lnTo>
                  <a:lnTo>
                    <a:pt x="1192" y="2034"/>
                  </a:lnTo>
                  <a:lnTo>
                    <a:pt x="1166" y="2050"/>
                  </a:lnTo>
                  <a:lnTo>
                    <a:pt x="1166" y="2050"/>
                  </a:lnTo>
                  <a:lnTo>
                    <a:pt x="1136" y="2068"/>
                  </a:lnTo>
                  <a:lnTo>
                    <a:pt x="1136" y="2068"/>
                  </a:lnTo>
                  <a:close/>
                </a:path>
              </a:pathLst>
            </a:custGeom>
            <a:gradFill>
              <a:gsLst>
                <a:gs pos="0">
                  <a:schemeClr val="accent4">
                    <a:alpha val="0"/>
                  </a:schemeClr>
                </a:gs>
                <a:gs pos="71000">
                  <a:schemeClr val="accent4">
                    <a:lumMod val="50000"/>
                  </a:schemeClr>
                </a:gs>
              </a:gsLst>
              <a:lin ang="8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379" name="그룹 223"/>
          <p:cNvGrpSpPr/>
          <p:nvPr userDrawn="1"/>
        </p:nvGrpSpPr>
        <p:grpSpPr>
          <a:xfrm>
            <a:off x="261898" y="946116"/>
            <a:ext cx="1960576" cy="5048878"/>
            <a:chOff x="3403584" y="946116"/>
            <a:chExt cx="1960576" cy="5048878"/>
          </a:xfrm>
        </p:grpSpPr>
        <p:sp>
          <p:nvSpPr>
            <p:cNvPr id="380" name="Freeform 114"/>
            <p:cNvSpPr>
              <a:spLocks/>
            </p:cNvSpPr>
            <p:nvPr/>
          </p:nvSpPr>
          <p:spPr bwMode="auto">
            <a:xfrm>
              <a:off x="4335670" y="5547319"/>
              <a:ext cx="120650" cy="447675"/>
            </a:xfrm>
            <a:custGeom>
              <a:avLst/>
              <a:gdLst/>
              <a:ahLst/>
              <a:cxnLst>
                <a:cxn ang="0">
                  <a:pos x="76" y="256"/>
                </a:cxn>
                <a:cxn ang="0">
                  <a:pos x="76" y="256"/>
                </a:cxn>
                <a:cxn ang="0">
                  <a:pos x="74" y="262"/>
                </a:cxn>
                <a:cxn ang="0">
                  <a:pos x="72" y="266"/>
                </a:cxn>
                <a:cxn ang="0">
                  <a:pos x="62" y="274"/>
                </a:cxn>
                <a:cxn ang="0">
                  <a:pos x="50" y="280"/>
                </a:cxn>
                <a:cxn ang="0">
                  <a:pos x="38" y="282"/>
                </a:cxn>
                <a:cxn ang="0">
                  <a:pos x="38" y="282"/>
                </a:cxn>
                <a:cxn ang="0">
                  <a:pos x="38" y="282"/>
                </a:cxn>
                <a:cxn ang="0">
                  <a:pos x="26" y="280"/>
                </a:cxn>
                <a:cxn ang="0">
                  <a:pos x="14" y="274"/>
                </a:cxn>
                <a:cxn ang="0">
                  <a:pos x="4" y="266"/>
                </a:cxn>
                <a:cxn ang="0">
                  <a:pos x="2" y="262"/>
                </a:cxn>
                <a:cxn ang="0">
                  <a:pos x="0" y="256"/>
                </a:cxn>
                <a:cxn ang="0">
                  <a:pos x="12" y="26"/>
                </a:cxn>
                <a:cxn ang="0">
                  <a:pos x="12" y="26"/>
                </a:cxn>
                <a:cxn ang="0">
                  <a:pos x="14" y="16"/>
                </a:cxn>
                <a:cxn ang="0">
                  <a:pos x="20" y="8"/>
                </a:cxn>
                <a:cxn ang="0">
                  <a:pos x="28" y="2"/>
                </a:cxn>
                <a:cxn ang="0">
                  <a:pos x="38" y="0"/>
                </a:cxn>
                <a:cxn ang="0">
                  <a:pos x="38" y="0"/>
                </a:cxn>
                <a:cxn ang="0">
                  <a:pos x="38" y="0"/>
                </a:cxn>
                <a:cxn ang="0">
                  <a:pos x="48" y="2"/>
                </a:cxn>
                <a:cxn ang="0">
                  <a:pos x="56" y="8"/>
                </a:cxn>
                <a:cxn ang="0">
                  <a:pos x="62" y="16"/>
                </a:cxn>
                <a:cxn ang="0">
                  <a:pos x="64" y="26"/>
                </a:cxn>
                <a:cxn ang="0">
                  <a:pos x="76" y="256"/>
                </a:cxn>
              </a:cxnLst>
              <a:rect l="0" t="0" r="r" b="b"/>
              <a:pathLst>
                <a:path w="76" h="282">
                  <a:moveTo>
                    <a:pt x="76" y="256"/>
                  </a:moveTo>
                  <a:lnTo>
                    <a:pt x="76" y="256"/>
                  </a:lnTo>
                  <a:lnTo>
                    <a:pt x="74" y="262"/>
                  </a:lnTo>
                  <a:lnTo>
                    <a:pt x="72" y="266"/>
                  </a:lnTo>
                  <a:lnTo>
                    <a:pt x="62" y="274"/>
                  </a:lnTo>
                  <a:lnTo>
                    <a:pt x="50" y="280"/>
                  </a:lnTo>
                  <a:lnTo>
                    <a:pt x="38" y="282"/>
                  </a:lnTo>
                  <a:lnTo>
                    <a:pt x="38" y="282"/>
                  </a:lnTo>
                  <a:lnTo>
                    <a:pt x="38" y="282"/>
                  </a:lnTo>
                  <a:lnTo>
                    <a:pt x="26" y="280"/>
                  </a:lnTo>
                  <a:lnTo>
                    <a:pt x="14" y="274"/>
                  </a:lnTo>
                  <a:lnTo>
                    <a:pt x="4" y="266"/>
                  </a:lnTo>
                  <a:lnTo>
                    <a:pt x="2" y="262"/>
                  </a:lnTo>
                  <a:lnTo>
                    <a:pt x="0" y="256"/>
                  </a:lnTo>
                  <a:lnTo>
                    <a:pt x="12" y="26"/>
                  </a:lnTo>
                  <a:lnTo>
                    <a:pt x="12" y="26"/>
                  </a:lnTo>
                  <a:lnTo>
                    <a:pt x="14" y="16"/>
                  </a:lnTo>
                  <a:lnTo>
                    <a:pt x="20" y="8"/>
                  </a:lnTo>
                  <a:lnTo>
                    <a:pt x="28" y="2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48" y="2"/>
                  </a:lnTo>
                  <a:lnTo>
                    <a:pt x="56" y="8"/>
                  </a:lnTo>
                  <a:lnTo>
                    <a:pt x="62" y="16"/>
                  </a:lnTo>
                  <a:lnTo>
                    <a:pt x="64" y="26"/>
                  </a:lnTo>
                  <a:lnTo>
                    <a:pt x="76" y="256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81" name="Freeform 5"/>
            <p:cNvSpPr>
              <a:spLocks/>
            </p:cNvSpPr>
            <p:nvPr/>
          </p:nvSpPr>
          <p:spPr bwMode="auto">
            <a:xfrm>
              <a:off x="3403584" y="946116"/>
              <a:ext cx="1952625" cy="4908550"/>
            </a:xfrm>
            <a:custGeom>
              <a:avLst/>
              <a:gdLst/>
              <a:ahLst/>
              <a:cxnLst>
                <a:cxn ang="0">
                  <a:pos x="1210" y="1936"/>
                </a:cxn>
                <a:cxn ang="0">
                  <a:pos x="1216" y="2100"/>
                </a:cxn>
                <a:cxn ang="0">
                  <a:pos x="1184" y="2200"/>
                </a:cxn>
                <a:cxn ang="0">
                  <a:pos x="1180" y="2332"/>
                </a:cxn>
                <a:cxn ang="0">
                  <a:pos x="1132" y="2442"/>
                </a:cxn>
                <a:cxn ang="0">
                  <a:pos x="1108" y="2554"/>
                </a:cxn>
                <a:cxn ang="0">
                  <a:pos x="1058" y="2658"/>
                </a:cxn>
                <a:cxn ang="0">
                  <a:pos x="1018" y="2740"/>
                </a:cxn>
                <a:cxn ang="0">
                  <a:pos x="964" y="2844"/>
                </a:cxn>
                <a:cxn ang="0">
                  <a:pos x="910" y="2888"/>
                </a:cxn>
                <a:cxn ang="0">
                  <a:pos x="852" y="2994"/>
                </a:cxn>
                <a:cxn ang="0">
                  <a:pos x="790" y="2992"/>
                </a:cxn>
                <a:cxn ang="0">
                  <a:pos x="738" y="3066"/>
                </a:cxn>
                <a:cxn ang="0">
                  <a:pos x="674" y="3040"/>
                </a:cxn>
                <a:cxn ang="0">
                  <a:pos x="614" y="3092"/>
                </a:cxn>
                <a:cxn ang="0">
                  <a:pos x="546" y="3038"/>
                </a:cxn>
                <a:cxn ang="0">
                  <a:pos x="492" y="3066"/>
                </a:cxn>
                <a:cxn ang="0">
                  <a:pos x="424" y="2984"/>
                </a:cxn>
                <a:cxn ang="0">
                  <a:pos x="368" y="2962"/>
                </a:cxn>
                <a:cxn ang="0">
                  <a:pos x="304" y="2880"/>
                </a:cxn>
                <a:cxn ang="0">
                  <a:pos x="258" y="2816"/>
                </a:cxn>
                <a:cxn ang="0">
                  <a:pos x="198" y="2732"/>
                </a:cxn>
                <a:cxn ang="0">
                  <a:pos x="164" y="2630"/>
                </a:cxn>
                <a:cxn ang="0">
                  <a:pos x="106" y="2542"/>
                </a:cxn>
                <a:cxn ang="0">
                  <a:pos x="90" y="2414"/>
                </a:cxn>
                <a:cxn ang="0">
                  <a:pos x="48" y="2332"/>
                </a:cxn>
                <a:cxn ang="0">
                  <a:pos x="40" y="2172"/>
                </a:cxn>
                <a:cxn ang="0">
                  <a:pos x="18" y="2064"/>
                </a:cxn>
                <a:cxn ang="0">
                  <a:pos x="14" y="1908"/>
                </a:cxn>
                <a:cxn ang="0">
                  <a:pos x="16" y="1784"/>
                </a:cxn>
                <a:cxn ang="0">
                  <a:pos x="28" y="1614"/>
                </a:cxn>
                <a:cxn ang="0">
                  <a:pos x="64" y="1472"/>
                </a:cxn>
                <a:cxn ang="0">
                  <a:pos x="96" y="1278"/>
                </a:cxn>
                <a:cxn ang="0">
                  <a:pos x="156" y="1136"/>
                </a:cxn>
                <a:cxn ang="0">
                  <a:pos x="194" y="970"/>
                </a:cxn>
                <a:cxn ang="0">
                  <a:pos x="274" y="802"/>
                </a:cxn>
                <a:cxn ang="0">
                  <a:pos x="326" y="650"/>
                </a:cxn>
                <a:cxn ang="0">
                  <a:pos x="398" y="494"/>
                </a:cxn>
                <a:cxn ang="0">
                  <a:pos x="450" y="378"/>
                </a:cxn>
                <a:cxn ang="0">
                  <a:pos x="510" y="234"/>
                </a:cxn>
                <a:cxn ang="0">
                  <a:pos x="550" y="172"/>
                </a:cxn>
                <a:cxn ang="0">
                  <a:pos x="588" y="52"/>
                </a:cxn>
                <a:cxn ang="0">
                  <a:pos x="608" y="60"/>
                </a:cxn>
                <a:cxn ang="0">
                  <a:pos x="616" y="38"/>
                </a:cxn>
                <a:cxn ang="0">
                  <a:pos x="634" y="60"/>
                </a:cxn>
                <a:cxn ang="0">
                  <a:pos x="662" y="136"/>
                </a:cxn>
                <a:cxn ang="0">
                  <a:pos x="710" y="196"/>
                </a:cxn>
                <a:cxn ang="0">
                  <a:pos x="752" y="332"/>
                </a:cxn>
                <a:cxn ang="0">
                  <a:pos x="810" y="408"/>
                </a:cxn>
                <a:cxn ang="0">
                  <a:pos x="872" y="598"/>
                </a:cxn>
                <a:cxn ang="0">
                  <a:pos x="932" y="720"/>
                </a:cxn>
                <a:cxn ang="0">
                  <a:pos x="1000" y="910"/>
                </a:cxn>
                <a:cxn ang="0">
                  <a:pos x="1052" y="1056"/>
                </a:cxn>
                <a:cxn ang="0">
                  <a:pos x="1116" y="1246"/>
                </a:cxn>
                <a:cxn ang="0">
                  <a:pos x="1148" y="1396"/>
                </a:cxn>
                <a:cxn ang="0">
                  <a:pos x="1202" y="1580"/>
                </a:cxn>
                <a:cxn ang="0">
                  <a:pos x="1204" y="1716"/>
                </a:cxn>
              </a:cxnLst>
              <a:rect l="0" t="0" r="r" b="b"/>
              <a:pathLst>
                <a:path w="1230" h="3092">
                  <a:moveTo>
                    <a:pt x="1230" y="1854"/>
                  </a:moveTo>
                  <a:lnTo>
                    <a:pt x="1230" y="1854"/>
                  </a:lnTo>
                  <a:lnTo>
                    <a:pt x="1222" y="1880"/>
                  </a:lnTo>
                  <a:lnTo>
                    <a:pt x="1214" y="1908"/>
                  </a:lnTo>
                  <a:lnTo>
                    <a:pt x="1210" y="1936"/>
                  </a:lnTo>
                  <a:lnTo>
                    <a:pt x="1208" y="1966"/>
                  </a:lnTo>
                  <a:lnTo>
                    <a:pt x="1208" y="1998"/>
                  </a:lnTo>
                  <a:lnTo>
                    <a:pt x="1208" y="2030"/>
                  </a:lnTo>
                  <a:lnTo>
                    <a:pt x="1212" y="2064"/>
                  </a:lnTo>
                  <a:lnTo>
                    <a:pt x="1216" y="2100"/>
                  </a:lnTo>
                  <a:lnTo>
                    <a:pt x="1216" y="2100"/>
                  </a:lnTo>
                  <a:lnTo>
                    <a:pt x="1206" y="2122"/>
                  </a:lnTo>
                  <a:lnTo>
                    <a:pt x="1196" y="2146"/>
                  </a:lnTo>
                  <a:lnTo>
                    <a:pt x="1190" y="2172"/>
                  </a:lnTo>
                  <a:lnTo>
                    <a:pt x="1184" y="2200"/>
                  </a:lnTo>
                  <a:lnTo>
                    <a:pt x="1180" y="2228"/>
                  </a:lnTo>
                  <a:lnTo>
                    <a:pt x="1178" y="2262"/>
                  </a:lnTo>
                  <a:lnTo>
                    <a:pt x="1178" y="2296"/>
                  </a:lnTo>
                  <a:lnTo>
                    <a:pt x="1180" y="2332"/>
                  </a:lnTo>
                  <a:lnTo>
                    <a:pt x="1180" y="2332"/>
                  </a:lnTo>
                  <a:lnTo>
                    <a:pt x="1168" y="2348"/>
                  </a:lnTo>
                  <a:lnTo>
                    <a:pt x="1156" y="2368"/>
                  </a:lnTo>
                  <a:lnTo>
                    <a:pt x="1146" y="2390"/>
                  </a:lnTo>
                  <a:lnTo>
                    <a:pt x="1138" y="2414"/>
                  </a:lnTo>
                  <a:lnTo>
                    <a:pt x="1132" y="2442"/>
                  </a:lnTo>
                  <a:lnTo>
                    <a:pt x="1128" y="2472"/>
                  </a:lnTo>
                  <a:lnTo>
                    <a:pt x="1124" y="2506"/>
                  </a:lnTo>
                  <a:lnTo>
                    <a:pt x="1124" y="2542"/>
                  </a:lnTo>
                  <a:lnTo>
                    <a:pt x="1124" y="2542"/>
                  </a:lnTo>
                  <a:lnTo>
                    <a:pt x="1108" y="2554"/>
                  </a:lnTo>
                  <a:lnTo>
                    <a:pt x="1096" y="2568"/>
                  </a:lnTo>
                  <a:lnTo>
                    <a:pt x="1084" y="2584"/>
                  </a:lnTo>
                  <a:lnTo>
                    <a:pt x="1074" y="2606"/>
                  </a:lnTo>
                  <a:lnTo>
                    <a:pt x="1064" y="2630"/>
                  </a:lnTo>
                  <a:lnTo>
                    <a:pt x="1058" y="2658"/>
                  </a:lnTo>
                  <a:lnTo>
                    <a:pt x="1052" y="2690"/>
                  </a:lnTo>
                  <a:lnTo>
                    <a:pt x="1048" y="2726"/>
                  </a:lnTo>
                  <a:lnTo>
                    <a:pt x="1048" y="2726"/>
                  </a:lnTo>
                  <a:lnTo>
                    <a:pt x="1032" y="2732"/>
                  </a:lnTo>
                  <a:lnTo>
                    <a:pt x="1018" y="2740"/>
                  </a:lnTo>
                  <a:lnTo>
                    <a:pt x="1004" y="2752"/>
                  </a:lnTo>
                  <a:lnTo>
                    <a:pt x="992" y="2770"/>
                  </a:lnTo>
                  <a:lnTo>
                    <a:pt x="982" y="2790"/>
                  </a:lnTo>
                  <a:lnTo>
                    <a:pt x="972" y="2816"/>
                  </a:lnTo>
                  <a:lnTo>
                    <a:pt x="964" y="2844"/>
                  </a:lnTo>
                  <a:lnTo>
                    <a:pt x="956" y="2878"/>
                  </a:lnTo>
                  <a:lnTo>
                    <a:pt x="956" y="2878"/>
                  </a:lnTo>
                  <a:lnTo>
                    <a:pt x="940" y="2876"/>
                  </a:lnTo>
                  <a:lnTo>
                    <a:pt x="924" y="2880"/>
                  </a:lnTo>
                  <a:lnTo>
                    <a:pt x="910" y="2888"/>
                  </a:lnTo>
                  <a:lnTo>
                    <a:pt x="896" y="2900"/>
                  </a:lnTo>
                  <a:lnTo>
                    <a:pt x="884" y="2916"/>
                  </a:lnTo>
                  <a:lnTo>
                    <a:pt x="872" y="2938"/>
                  </a:lnTo>
                  <a:lnTo>
                    <a:pt x="862" y="2962"/>
                  </a:lnTo>
                  <a:lnTo>
                    <a:pt x="852" y="2994"/>
                  </a:lnTo>
                  <a:lnTo>
                    <a:pt x="852" y="2994"/>
                  </a:lnTo>
                  <a:lnTo>
                    <a:pt x="836" y="2986"/>
                  </a:lnTo>
                  <a:lnTo>
                    <a:pt x="820" y="2982"/>
                  </a:lnTo>
                  <a:lnTo>
                    <a:pt x="804" y="2984"/>
                  </a:lnTo>
                  <a:lnTo>
                    <a:pt x="790" y="2992"/>
                  </a:lnTo>
                  <a:lnTo>
                    <a:pt x="776" y="3002"/>
                  </a:lnTo>
                  <a:lnTo>
                    <a:pt x="762" y="3020"/>
                  </a:lnTo>
                  <a:lnTo>
                    <a:pt x="750" y="3040"/>
                  </a:lnTo>
                  <a:lnTo>
                    <a:pt x="738" y="3066"/>
                  </a:lnTo>
                  <a:lnTo>
                    <a:pt x="738" y="3066"/>
                  </a:lnTo>
                  <a:lnTo>
                    <a:pt x="722" y="3052"/>
                  </a:lnTo>
                  <a:lnTo>
                    <a:pt x="706" y="3044"/>
                  </a:lnTo>
                  <a:lnTo>
                    <a:pt x="690" y="3038"/>
                  </a:lnTo>
                  <a:lnTo>
                    <a:pt x="682" y="3038"/>
                  </a:lnTo>
                  <a:lnTo>
                    <a:pt x="674" y="3040"/>
                  </a:lnTo>
                  <a:lnTo>
                    <a:pt x="660" y="3046"/>
                  </a:lnTo>
                  <a:lnTo>
                    <a:pt x="644" y="3056"/>
                  </a:lnTo>
                  <a:lnTo>
                    <a:pt x="630" y="3072"/>
                  </a:lnTo>
                  <a:lnTo>
                    <a:pt x="614" y="3092"/>
                  </a:lnTo>
                  <a:lnTo>
                    <a:pt x="614" y="3092"/>
                  </a:lnTo>
                  <a:lnTo>
                    <a:pt x="600" y="3072"/>
                  </a:lnTo>
                  <a:lnTo>
                    <a:pt x="584" y="3056"/>
                  </a:lnTo>
                  <a:lnTo>
                    <a:pt x="570" y="3046"/>
                  </a:lnTo>
                  <a:lnTo>
                    <a:pt x="554" y="3040"/>
                  </a:lnTo>
                  <a:lnTo>
                    <a:pt x="546" y="3038"/>
                  </a:lnTo>
                  <a:lnTo>
                    <a:pt x="540" y="3038"/>
                  </a:lnTo>
                  <a:lnTo>
                    <a:pt x="524" y="3044"/>
                  </a:lnTo>
                  <a:lnTo>
                    <a:pt x="508" y="3052"/>
                  </a:lnTo>
                  <a:lnTo>
                    <a:pt x="492" y="3066"/>
                  </a:lnTo>
                  <a:lnTo>
                    <a:pt x="492" y="3066"/>
                  </a:lnTo>
                  <a:lnTo>
                    <a:pt x="480" y="3040"/>
                  </a:lnTo>
                  <a:lnTo>
                    <a:pt x="466" y="3020"/>
                  </a:lnTo>
                  <a:lnTo>
                    <a:pt x="452" y="3002"/>
                  </a:lnTo>
                  <a:lnTo>
                    <a:pt x="438" y="2992"/>
                  </a:lnTo>
                  <a:lnTo>
                    <a:pt x="424" y="2984"/>
                  </a:lnTo>
                  <a:lnTo>
                    <a:pt x="410" y="2982"/>
                  </a:lnTo>
                  <a:lnTo>
                    <a:pt x="394" y="2986"/>
                  </a:lnTo>
                  <a:lnTo>
                    <a:pt x="378" y="2994"/>
                  </a:lnTo>
                  <a:lnTo>
                    <a:pt x="378" y="2994"/>
                  </a:lnTo>
                  <a:lnTo>
                    <a:pt x="368" y="2962"/>
                  </a:lnTo>
                  <a:lnTo>
                    <a:pt x="356" y="2938"/>
                  </a:lnTo>
                  <a:lnTo>
                    <a:pt x="344" y="2916"/>
                  </a:lnTo>
                  <a:lnTo>
                    <a:pt x="332" y="2900"/>
                  </a:lnTo>
                  <a:lnTo>
                    <a:pt x="318" y="2888"/>
                  </a:lnTo>
                  <a:lnTo>
                    <a:pt x="304" y="2880"/>
                  </a:lnTo>
                  <a:lnTo>
                    <a:pt x="290" y="2876"/>
                  </a:lnTo>
                  <a:lnTo>
                    <a:pt x="274" y="2878"/>
                  </a:lnTo>
                  <a:lnTo>
                    <a:pt x="274" y="2878"/>
                  </a:lnTo>
                  <a:lnTo>
                    <a:pt x="266" y="2844"/>
                  </a:lnTo>
                  <a:lnTo>
                    <a:pt x="258" y="2816"/>
                  </a:lnTo>
                  <a:lnTo>
                    <a:pt x="248" y="2790"/>
                  </a:lnTo>
                  <a:lnTo>
                    <a:pt x="238" y="2770"/>
                  </a:lnTo>
                  <a:lnTo>
                    <a:pt x="226" y="2752"/>
                  </a:lnTo>
                  <a:lnTo>
                    <a:pt x="212" y="2740"/>
                  </a:lnTo>
                  <a:lnTo>
                    <a:pt x="198" y="2732"/>
                  </a:lnTo>
                  <a:lnTo>
                    <a:pt x="182" y="2726"/>
                  </a:lnTo>
                  <a:lnTo>
                    <a:pt x="182" y="2726"/>
                  </a:lnTo>
                  <a:lnTo>
                    <a:pt x="178" y="2690"/>
                  </a:lnTo>
                  <a:lnTo>
                    <a:pt x="172" y="2658"/>
                  </a:lnTo>
                  <a:lnTo>
                    <a:pt x="164" y="2630"/>
                  </a:lnTo>
                  <a:lnTo>
                    <a:pt x="156" y="2606"/>
                  </a:lnTo>
                  <a:lnTo>
                    <a:pt x="146" y="2584"/>
                  </a:lnTo>
                  <a:lnTo>
                    <a:pt x="134" y="2568"/>
                  </a:lnTo>
                  <a:lnTo>
                    <a:pt x="120" y="2554"/>
                  </a:lnTo>
                  <a:lnTo>
                    <a:pt x="106" y="2542"/>
                  </a:lnTo>
                  <a:lnTo>
                    <a:pt x="106" y="2542"/>
                  </a:lnTo>
                  <a:lnTo>
                    <a:pt x="104" y="2506"/>
                  </a:lnTo>
                  <a:lnTo>
                    <a:pt x="102" y="2472"/>
                  </a:lnTo>
                  <a:lnTo>
                    <a:pt x="98" y="2442"/>
                  </a:lnTo>
                  <a:lnTo>
                    <a:pt x="90" y="2414"/>
                  </a:lnTo>
                  <a:lnTo>
                    <a:pt x="84" y="2390"/>
                  </a:lnTo>
                  <a:lnTo>
                    <a:pt x="74" y="2368"/>
                  </a:lnTo>
                  <a:lnTo>
                    <a:pt x="62" y="2348"/>
                  </a:lnTo>
                  <a:lnTo>
                    <a:pt x="48" y="2332"/>
                  </a:lnTo>
                  <a:lnTo>
                    <a:pt x="48" y="2332"/>
                  </a:lnTo>
                  <a:lnTo>
                    <a:pt x="50" y="2296"/>
                  </a:lnTo>
                  <a:lnTo>
                    <a:pt x="50" y="2262"/>
                  </a:lnTo>
                  <a:lnTo>
                    <a:pt x="48" y="2228"/>
                  </a:lnTo>
                  <a:lnTo>
                    <a:pt x="46" y="2200"/>
                  </a:lnTo>
                  <a:lnTo>
                    <a:pt x="40" y="2172"/>
                  </a:lnTo>
                  <a:lnTo>
                    <a:pt x="32" y="2146"/>
                  </a:lnTo>
                  <a:lnTo>
                    <a:pt x="24" y="2122"/>
                  </a:lnTo>
                  <a:lnTo>
                    <a:pt x="12" y="2100"/>
                  </a:lnTo>
                  <a:lnTo>
                    <a:pt x="12" y="2100"/>
                  </a:lnTo>
                  <a:lnTo>
                    <a:pt x="18" y="2064"/>
                  </a:lnTo>
                  <a:lnTo>
                    <a:pt x="20" y="2030"/>
                  </a:lnTo>
                  <a:lnTo>
                    <a:pt x="22" y="1998"/>
                  </a:lnTo>
                  <a:lnTo>
                    <a:pt x="22" y="1966"/>
                  </a:lnTo>
                  <a:lnTo>
                    <a:pt x="18" y="1936"/>
                  </a:lnTo>
                  <a:lnTo>
                    <a:pt x="14" y="1908"/>
                  </a:lnTo>
                  <a:lnTo>
                    <a:pt x="8" y="1880"/>
                  </a:lnTo>
                  <a:lnTo>
                    <a:pt x="0" y="1854"/>
                  </a:lnTo>
                  <a:lnTo>
                    <a:pt x="0" y="1854"/>
                  </a:lnTo>
                  <a:lnTo>
                    <a:pt x="8" y="1818"/>
                  </a:lnTo>
                  <a:lnTo>
                    <a:pt x="16" y="1784"/>
                  </a:lnTo>
                  <a:lnTo>
                    <a:pt x="20" y="1750"/>
                  </a:lnTo>
                  <a:lnTo>
                    <a:pt x="24" y="1716"/>
                  </a:lnTo>
                  <a:lnTo>
                    <a:pt x="28" y="1682"/>
                  </a:lnTo>
                  <a:lnTo>
                    <a:pt x="28" y="1648"/>
                  </a:lnTo>
                  <a:lnTo>
                    <a:pt x="28" y="1614"/>
                  </a:lnTo>
                  <a:lnTo>
                    <a:pt x="26" y="1580"/>
                  </a:lnTo>
                  <a:lnTo>
                    <a:pt x="26" y="1580"/>
                  </a:lnTo>
                  <a:lnTo>
                    <a:pt x="40" y="1544"/>
                  </a:lnTo>
                  <a:lnTo>
                    <a:pt x="52" y="1508"/>
                  </a:lnTo>
                  <a:lnTo>
                    <a:pt x="64" y="1472"/>
                  </a:lnTo>
                  <a:lnTo>
                    <a:pt x="74" y="1434"/>
                  </a:lnTo>
                  <a:lnTo>
                    <a:pt x="82" y="1396"/>
                  </a:lnTo>
                  <a:lnTo>
                    <a:pt x="88" y="1358"/>
                  </a:lnTo>
                  <a:lnTo>
                    <a:pt x="92" y="1320"/>
                  </a:lnTo>
                  <a:lnTo>
                    <a:pt x="96" y="1278"/>
                  </a:lnTo>
                  <a:lnTo>
                    <a:pt x="96" y="1278"/>
                  </a:lnTo>
                  <a:lnTo>
                    <a:pt x="114" y="1246"/>
                  </a:lnTo>
                  <a:lnTo>
                    <a:pt x="130" y="1210"/>
                  </a:lnTo>
                  <a:lnTo>
                    <a:pt x="144" y="1174"/>
                  </a:lnTo>
                  <a:lnTo>
                    <a:pt x="156" y="1136"/>
                  </a:lnTo>
                  <a:lnTo>
                    <a:pt x="168" y="1098"/>
                  </a:lnTo>
                  <a:lnTo>
                    <a:pt x="178" y="1056"/>
                  </a:lnTo>
                  <a:lnTo>
                    <a:pt x="186" y="1014"/>
                  </a:lnTo>
                  <a:lnTo>
                    <a:pt x="194" y="970"/>
                  </a:lnTo>
                  <a:lnTo>
                    <a:pt x="194" y="970"/>
                  </a:lnTo>
                  <a:lnTo>
                    <a:pt x="212" y="940"/>
                  </a:lnTo>
                  <a:lnTo>
                    <a:pt x="230" y="910"/>
                  </a:lnTo>
                  <a:lnTo>
                    <a:pt x="246" y="876"/>
                  </a:lnTo>
                  <a:lnTo>
                    <a:pt x="260" y="840"/>
                  </a:lnTo>
                  <a:lnTo>
                    <a:pt x="274" y="802"/>
                  </a:lnTo>
                  <a:lnTo>
                    <a:pt x="286" y="762"/>
                  </a:lnTo>
                  <a:lnTo>
                    <a:pt x="298" y="720"/>
                  </a:lnTo>
                  <a:lnTo>
                    <a:pt x="308" y="674"/>
                  </a:lnTo>
                  <a:lnTo>
                    <a:pt x="308" y="674"/>
                  </a:lnTo>
                  <a:lnTo>
                    <a:pt x="326" y="650"/>
                  </a:lnTo>
                  <a:lnTo>
                    <a:pt x="342" y="626"/>
                  </a:lnTo>
                  <a:lnTo>
                    <a:pt x="358" y="598"/>
                  </a:lnTo>
                  <a:lnTo>
                    <a:pt x="372" y="566"/>
                  </a:lnTo>
                  <a:lnTo>
                    <a:pt x="386" y="532"/>
                  </a:lnTo>
                  <a:lnTo>
                    <a:pt x="398" y="494"/>
                  </a:lnTo>
                  <a:lnTo>
                    <a:pt x="410" y="452"/>
                  </a:lnTo>
                  <a:lnTo>
                    <a:pt x="420" y="408"/>
                  </a:lnTo>
                  <a:lnTo>
                    <a:pt x="420" y="408"/>
                  </a:lnTo>
                  <a:lnTo>
                    <a:pt x="436" y="394"/>
                  </a:lnTo>
                  <a:lnTo>
                    <a:pt x="450" y="378"/>
                  </a:lnTo>
                  <a:lnTo>
                    <a:pt x="464" y="356"/>
                  </a:lnTo>
                  <a:lnTo>
                    <a:pt x="476" y="332"/>
                  </a:lnTo>
                  <a:lnTo>
                    <a:pt x="488" y="302"/>
                  </a:lnTo>
                  <a:lnTo>
                    <a:pt x="500" y="270"/>
                  </a:lnTo>
                  <a:lnTo>
                    <a:pt x="510" y="234"/>
                  </a:lnTo>
                  <a:lnTo>
                    <a:pt x="518" y="196"/>
                  </a:lnTo>
                  <a:lnTo>
                    <a:pt x="518" y="196"/>
                  </a:lnTo>
                  <a:lnTo>
                    <a:pt x="530" y="192"/>
                  </a:lnTo>
                  <a:lnTo>
                    <a:pt x="540" y="184"/>
                  </a:lnTo>
                  <a:lnTo>
                    <a:pt x="550" y="172"/>
                  </a:lnTo>
                  <a:lnTo>
                    <a:pt x="560" y="156"/>
                  </a:lnTo>
                  <a:lnTo>
                    <a:pt x="568" y="136"/>
                  </a:lnTo>
                  <a:lnTo>
                    <a:pt x="576" y="112"/>
                  </a:lnTo>
                  <a:lnTo>
                    <a:pt x="582" y="84"/>
                  </a:lnTo>
                  <a:lnTo>
                    <a:pt x="588" y="52"/>
                  </a:lnTo>
                  <a:lnTo>
                    <a:pt x="588" y="52"/>
                  </a:lnTo>
                  <a:lnTo>
                    <a:pt x="594" y="60"/>
                  </a:lnTo>
                  <a:lnTo>
                    <a:pt x="600" y="64"/>
                  </a:lnTo>
                  <a:lnTo>
                    <a:pt x="604" y="64"/>
                  </a:lnTo>
                  <a:lnTo>
                    <a:pt x="608" y="60"/>
                  </a:lnTo>
                  <a:lnTo>
                    <a:pt x="610" y="50"/>
                  </a:lnTo>
                  <a:lnTo>
                    <a:pt x="612" y="38"/>
                  </a:lnTo>
                  <a:lnTo>
                    <a:pt x="614" y="0"/>
                  </a:lnTo>
                  <a:lnTo>
                    <a:pt x="614" y="0"/>
                  </a:lnTo>
                  <a:lnTo>
                    <a:pt x="616" y="38"/>
                  </a:lnTo>
                  <a:lnTo>
                    <a:pt x="618" y="50"/>
                  </a:lnTo>
                  <a:lnTo>
                    <a:pt x="622" y="60"/>
                  </a:lnTo>
                  <a:lnTo>
                    <a:pt x="626" y="64"/>
                  </a:lnTo>
                  <a:lnTo>
                    <a:pt x="630" y="64"/>
                  </a:lnTo>
                  <a:lnTo>
                    <a:pt x="634" y="60"/>
                  </a:lnTo>
                  <a:lnTo>
                    <a:pt x="640" y="52"/>
                  </a:lnTo>
                  <a:lnTo>
                    <a:pt x="640" y="52"/>
                  </a:lnTo>
                  <a:lnTo>
                    <a:pt x="648" y="84"/>
                  </a:lnTo>
                  <a:lnTo>
                    <a:pt x="654" y="112"/>
                  </a:lnTo>
                  <a:lnTo>
                    <a:pt x="662" y="136"/>
                  </a:lnTo>
                  <a:lnTo>
                    <a:pt x="670" y="156"/>
                  </a:lnTo>
                  <a:lnTo>
                    <a:pt x="678" y="172"/>
                  </a:lnTo>
                  <a:lnTo>
                    <a:pt x="688" y="184"/>
                  </a:lnTo>
                  <a:lnTo>
                    <a:pt x="700" y="192"/>
                  </a:lnTo>
                  <a:lnTo>
                    <a:pt x="710" y="196"/>
                  </a:lnTo>
                  <a:lnTo>
                    <a:pt x="710" y="196"/>
                  </a:lnTo>
                  <a:lnTo>
                    <a:pt x="720" y="234"/>
                  </a:lnTo>
                  <a:lnTo>
                    <a:pt x="730" y="270"/>
                  </a:lnTo>
                  <a:lnTo>
                    <a:pt x="742" y="302"/>
                  </a:lnTo>
                  <a:lnTo>
                    <a:pt x="752" y="332"/>
                  </a:lnTo>
                  <a:lnTo>
                    <a:pt x="766" y="356"/>
                  </a:lnTo>
                  <a:lnTo>
                    <a:pt x="780" y="378"/>
                  </a:lnTo>
                  <a:lnTo>
                    <a:pt x="794" y="394"/>
                  </a:lnTo>
                  <a:lnTo>
                    <a:pt x="810" y="408"/>
                  </a:lnTo>
                  <a:lnTo>
                    <a:pt x="810" y="408"/>
                  </a:lnTo>
                  <a:lnTo>
                    <a:pt x="820" y="452"/>
                  </a:lnTo>
                  <a:lnTo>
                    <a:pt x="832" y="494"/>
                  </a:lnTo>
                  <a:lnTo>
                    <a:pt x="844" y="532"/>
                  </a:lnTo>
                  <a:lnTo>
                    <a:pt x="858" y="566"/>
                  </a:lnTo>
                  <a:lnTo>
                    <a:pt x="872" y="598"/>
                  </a:lnTo>
                  <a:lnTo>
                    <a:pt x="888" y="626"/>
                  </a:lnTo>
                  <a:lnTo>
                    <a:pt x="904" y="650"/>
                  </a:lnTo>
                  <a:lnTo>
                    <a:pt x="922" y="674"/>
                  </a:lnTo>
                  <a:lnTo>
                    <a:pt x="922" y="674"/>
                  </a:lnTo>
                  <a:lnTo>
                    <a:pt x="932" y="720"/>
                  </a:lnTo>
                  <a:lnTo>
                    <a:pt x="942" y="762"/>
                  </a:lnTo>
                  <a:lnTo>
                    <a:pt x="956" y="802"/>
                  </a:lnTo>
                  <a:lnTo>
                    <a:pt x="968" y="840"/>
                  </a:lnTo>
                  <a:lnTo>
                    <a:pt x="984" y="876"/>
                  </a:lnTo>
                  <a:lnTo>
                    <a:pt x="1000" y="910"/>
                  </a:lnTo>
                  <a:lnTo>
                    <a:pt x="1016" y="940"/>
                  </a:lnTo>
                  <a:lnTo>
                    <a:pt x="1034" y="970"/>
                  </a:lnTo>
                  <a:lnTo>
                    <a:pt x="1034" y="970"/>
                  </a:lnTo>
                  <a:lnTo>
                    <a:pt x="1042" y="1014"/>
                  </a:lnTo>
                  <a:lnTo>
                    <a:pt x="1052" y="1056"/>
                  </a:lnTo>
                  <a:lnTo>
                    <a:pt x="1062" y="1098"/>
                  </a:lnTo>
                  <a:lnTo>
                    <a:pt x="1072" y="1136"/>
                  </a:lnTo>
                  <a:lnTo>
                    <a:pt x="1086" y="1174"/>
                  </a:lnTo>
                  <a:lnTo>
                    <a:pt x="1100" y="1210"/>
                  </a:lnTo>
                  <a:lnTo>
                    <a:pt x="1116" y="1246"/>
                  </a:lnTo>
                  <a:lnTo>
                    <a:pt x="1134" y="1278"/>
                  </a:lnTo>
                  <a:lnTo>
                    <a:pt x="1134" y="1278"/>
                  </a:lnTo>
                  <a:lnTo>
                    <a:pt x="1136" y="1320"/>
                  </a:lnTo>
                  <a:lnTo>
                    <a:pt x="1142" y="1358"/>
                  </a:lnTo>
                  <a:lnTo>
                    <a:pt x="1148" y="1396"/>
                  </a:lnTo>
                  <a:lnTo>
                    <a:pt x="1156" y="1434"/>
                  </a:lnTo>
                  <a:lnTo>
                    <a:pt x="1166" y="1472"/>
                  </a:lnTo>
                  <a:lnTo>
                    <a:pt x="1176" y="1508"/>
                  </a:lnTo>
                  <a:lnTo>
                    <a:pt x="1188" y="1544"/>
                  </a:lnTo>
                  <a:lnTo>
                    <a:pt x="1202" y="1580"/>
                  </a:lnTo>
                  <a:lnTo>
                    <a:pt x="1202" y="1580"/>
                  </a:lnTo>
                  <a:lnTo>
                    <a:pt x="1200" y="1614"/>
                  </a:lnTo>
                  <a:lnTo>
                    <a:pt x="1200" y="1648"/>
                  </a:lnTo>
                  <a:lnTo>
                    <a:pt x="1202" y="1682"/>
                  </a:lnTo>
                  <a:lnTo>
                    <a:pt x="1204" y="1716"/>
                  </a:lnTo>
                  <a:lnTo>
                    <a:pt x="1208" y="1750"/>
                  </a:lnTo>
                  <a:lnTo>
                    <a:pt x="1214" y="1784"/>
                  </a:lnTo>
                  <a:lnTo>
                    <a:pt x="1220" y="1818"/>
                  </a:lnTo>
                  <a:lnTo>
                    <a:pt x="1230" y="1854"/>
                  </a:lnTo>
                  <a:close/>
                </a:path>
              </a:pathLst>
            </a:custGeom>
            <a:gradFill>
              <a:gsLst>
                <a:gs pos="36000">
                  <a:schemeClr val="accent3"/>
                </a:gs>
                <a:gs pos="92000">
                  <a:schemeClr val="accent4"/>
                </a:gs>
              </a:gsLst>
              <a:lin ang="5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82" name="Freeform 34"/>
            <p:cNvSpPr>
              <a:spLocks/>
            </p:cNvSpPr>
            <p:nvPr/>
          </p:nvSpPr>
          <p:spPr bwMode="auto">
            <a:xfrm>
              <a:off x="4389435" y="961961"/>
              <a:ext cx="974725" cy="4908550"/>
            </a:xfrm>
            <a:custGeom>
              <a:avLst/>
              <a:gdLst/>
              <a:ahLst/>
              <a:cxnLst>
                <a:cxn ang="0">
                  <a:pos x="606" y="1818"/>
                </a:cxn>
                <a:cxn ang="0">
                  <a:pos x="590" y="1716"/>
                </a:cxn>
                <a:cxn ang="0">
                  <a:pos x="586" y="1614"/>
                </a:cxn>
                <a:cxn ang="0">
                  <a:pos x="574" y="1544"/>
                </a:cxn>
                <a:cxn ang="0">
                  <a:pos x="542" y="1434"/>
                </a:cxn>
                <a:cxn ang="0">
                  <a:pos x="522" y="1320"/>
                </a:cxn>
                <a:cxn ang="0">
                  <a:pos x="502" y="1246"/>
                </a:cxn>
                <a:cxn ang="0">
                  <a:pos x="458" y="1136"/>
                </a:cxn>
                <a:cxn ang="0">
                  <a:pos x="428" y="1014"/>
                </a:cxn>
                <a:cxn ang="0">
                  <a:pos x="402" y="940"/>
                </a:cxn>
                <a:cxn ang="0">
                  <a:pos x="354" y="840"/>
                </a:cxn>
                <a:cxn ang="0">
                  <a:pos x="318" y="720"/>
                </a:cxn>
                <a:cxn ang="0">
                  <a:pos x="290" y="650"/>
                </a:cxn>
                <a:cxn ang="0">
                  <a:pos x="242" y="566"/>
                </a:cxn>
                <a:cxn ang="0">
                  <a:pos x="206" y="452"/>
                </a:cxn>
                <a:cxn ang="0">
                  <a:pos x="180" y="394"/>
                </a:cxn>
                <a:cxn ang="0">
                  <a:pos x="138" y="332"/>
                </a:cxn>
                <a:cxn ang="0">
                  <a:pos x="106" y="234"/>
                </a:cxn>
                <a:cxn ang="0">
                  <a:pos x="84" y="192"/>
                </a:cxn>
                <a:cxn ang="0">
                  <a:pos x="56" y="156"/>
                </a:cxn>
                <a:cxn ang="0">
                  <a:pos x="32" y="84"/>
                </a:cxn>
                <a:cxn ang="0">
                  <a:pos x="20" y="60"/>
                </a:cxn>
                <a:cxn ang="0">
                  <a:pos x="8" y="60"/>
                </a:cxn>
                <a:cxn ang="0">
                  <a:pos x="0" y="0"/>
                </a:cxn>
                <a:cxn ang="0">
                  <a:pos x="16" y="3072"/>
                </a:cxn>
                <a:cxn ang="0">
                  <a:pos x="60" y="3040"/>
                </a:cxn>
                <a:cxn ang="0">
                  <a:pos x="92" y="3044"/>
                </a:cxn>
                <a:cxn ang="0">
                  <a:pos x="122" y="3066"/>
                </a:cxn>
                <a:cxn ang="0">
                  <a:pos x="162" y="3002"/>
                </a:cxn>
                <a:cxn ang="0">
                  <a:pos x="206" y="2982"/>
                </a:cxn>
                <a:cxn ang="0">
                  <a:pos x="238" y="2994"/>
                </a:cxn>
                <a:cxn ang="0">
                  <a:pos x="270" y="2916"/>
                </a:cxn>
                <a:cxn ang="0">
                  <a:pos x="310" y="2880"/>
                </a:cxn>
                <a:cxn ang="0">
                  <a:pos x="342" y="2878"/>
                </a:cxn>
                <a:cxn ang="0">
                  <a:pos x="368" y="2790"/>
                </a:cxn>
                <a:cxn ang="0">
                  <a:pos x="402" y="2740"/>
                </a:cxn>
                <a:cxn ang="0">
                  <a:pos x="434" y="2726"/>
                </a:cxn>
                <a:cxn ang="0">
                  <a:pos x="450" y="2630"/>
                </a:cxn>
                <a:cxn ang="0">
                  <a:pos x="480" y="2568"/>
                </a:cxn>
                <a:cxn ang="0">
                  <a:pos x="508" y="2542"/>
                </a:cxn>
                <a:cxn ang="0">
                  <a:pos x="518" y="2442"/>
                </a:cxn>
                <a:cxn ang="0">
                  <a:pos x="542" y="2368"/>
                </a:cxn>
                <a:cxn ang="0">
                  <a:pos x="566" y="2332"/>
                </a:cxn>
                <a:cxn ang="0">
                  <a:pos x="566" y="2228"/>
                </a:cxn>
                <a:cxn ang="0">
                  <a:pos x="582" y="2146"/>
                </a:cxn>
                <a:cxn ang="0">
                  <a:pos x="602" y="2100"/>
                </a:cxn>
                <a:cxn ang="0">
                  <a:pos x="594" y="1998"/>
                </a:cxn>
                <a:cxn ang="0">
                  <a:pos x="600" y="1908"/>
                </a:cxn>
              </a:cxnLst>
              <a:rect l="0" t="0" r="r" b="b"/>
              <a:pathLst>
                <a:path w="614" h="3092">
                  <a:moveTo>
                    <a:pt x="614" y="1854"/>
                  </a:moveTo>
                  <a:lnTo>
                    <a:pt x="614" y="1854"/>
                  </a:lnTo>
                  <a:lnTo>
                    <a:pt x="606" y="1818"/>
                  </a:lnTo>
                  <a:lnTo>
                    <a:pt x="600" y="1784"/>
                  </a:lnTo>
                  <a:lnTo>
                    <a:pt x="594" y="1750"/>
                  </a:lnTo>
                  <a:lnTo>
                    <a:pt x="590" y="1716"/>
                  </a:lnTo>
                  <a:lnTo>
                    <a:pt x="588" y="1682"/>
                  </a:lnTo>
                  <a:lnTo>
                    <a:pt x="586" y="1648"/>
                  </a:lnTo>
                  <a:lnTo>
                    <a:pt x="586" y="1614"/>
                  </a:lnTo>
                  <a:lnTo>
                    <a:pt x="588" y="1580"/>
                  </a:lnTo>
                  <a:lnTo>
                    <a:pt x="588" y="1580"/>
                  </a:lnTo>
                  <a:lnTo>
                    <a:pt x="574" y="1544"/>
                  </a:lnTo>
                  <a:lnTo>
                    <a:pt x="562" y="1508"/>
                  </a:lnTo>
                  <a:lnTo>
                    <a:pt x="552" y="1472"/>
                  </a:lnTo>
                  <a:lnTo>
                    <a:pt x="542" y="1434"/>
                  </a:lnTo>
                  <a:lnTo>
                    <a:pt x="534" y="1396"/>
                  </a:lnTo>
                  <a:lnTo>
                    <a:pt x="528" y="1358"/>
                  </a:lnTo>
                  <a:lnTo>
                    <a:pt x="522" y="1320"/>
                  </a:lnTo>
                  <a:lnTo>
                    <a:pt x="518" y="1278"/>
                  </a:lnTo>
                  <a:lnTo>
                    <a:pt x="518" y="1278"/>
                  </a:lnTo>
                  <a:lnTo>
                    <a:pt x="502" y="1246"/>
                  </a:lnTo>
                  <a:lnTo>
                    <a:pt x="486" y="1210"/>
                  </a:lnTo>
                  <a:lnTo>
                    <a:pt x="472" y="1174"/>
                  </a:lnTo>
                  <a:lnTo>
                    <a:pt x="458" y="1136"/>
                  </a:lnTo>
                  <a:lnTo>
                    <a:pt x="446" y="1098"/>
                  </a:lnTo>
                  <a:lnTo>
                    <a:pt x="436" y="1056"/>
                  </a:lnTo>
                  <a:lnTo>
                    <a:pt x="428" y="1014"/>
                  </a:lnTo>
                  <a:lnTo>
                    <a:pt x="420" y="970"/>
                  </a:lnTo>
                  <a:lnTo>
                    <a:pt x="420" y="970"/>
                  </a:lnTo>
                  <a:lnTo>
                    <a:pt x="402" y="940"/>
                  </a:lnTo>
                  <a:lnTo>
                    <a:pt x="384" y="910"/>
                  </a:lnTo>
                  <a:lnTo>
                    <a:pt x="368" y="876"/>
                  </a:lnTo>
                  <a:lnTo>
                    <a:pt x="354" y="840"/>
                  </a:lnTo>
                  <a:lnTo>
                    <a:pt x="340" y="802"/>
                  </a:lnTo>
                  <a:lnTo>
                    <a:pt x="328" y="762"/>
                  </a:lnTo>
                  <a:lnTo>
                    <a:pt x="318" y="720"/>
                  </a:lnTo>
                  <a:lnTo>
                    <a:pt x="308" y="674"/>
                  </a:lnTo>
                  <a:lnTo>
                    <a:pt x="308" y="674"/>
                  </a:lnTo>
                  <a:lnTo>
                    <a:pt x="290" y="650"/>
                  </a:lnTo>
                  <a:lnTo>
                    <a:pt x="274" y="626"/>
                  </a:lnTo>
                  <a:lnTo>
                    <a:pt x="258" y="598"/>
                  </a:lnTo>
                  <a:lnTo>
                    <a:pt x="242" y="566"/>
                  </a:lnTo>
                  <a:lnTo>
                    <a:pt x="230" y="532"/>
                  </a:lnTo>
                  <a:lnTo>
                    <a:pt x="216" y="494"/>
                  </a:lnTo>
                  <a:lnTo>
                    <a:pt x="206" y="452"/>
                  </a:lnTo>
                  <a:lnTo>
                    <a:pt x="194" y="408"/>
                  </a:lnTo>
                  <a:lnTo>
                    <a:pt x="194" y="408"/>
                  </a:lnTo>
                  <a:lnTo>
                    <a:pt x="180" y="394"/>
                  </a:lnTo>
                  <a:lnTo>
                    <a:pt x="164" y="378"/>
                  </a:lnTo>
                  <a:lnTo>
                    <a:pt x="152" y="356"/>
                  </a:lnTo>
                  <a:lnTo>
                    <a:pt x="138" y="332"/>
                  </a:lnTo>
                  <a:lnTo>
                    <a:pt x="126" y="302"/>
                  </a:lnTo>
                  <a:lnTo>
                    <a:pt x="116" y="270"/>
                  </a:lnTo>
                  <a:lnTo>
                    <a:pt x="106" y="234"/>
                  </a:lnTo>
                  <a:lnTo>
                    <a:pt x="96" y="196"/>
                  </a:lnTo>
                  <a:lnTo>
                    <a:pt x="96" y="196"/>
                  </a:lnTo>
                  <a:lnTo>
                    <a:pt x="84" y="192"/>
                  </a:lnTo>
                  <a:lnTo>
                    <a:pt x="74" y="184"/>
                  </a:lnTo>
                  <a:lnTo>
                    <a:pt x="64" y="172"/>
                  </a:lnTo>
                  <a:lnTo>
                    <a:pt x="56" y="156"/>
                  </a:lnTo>
                  <a:lnTo>
                    <a:pt x="48" y="136"/>
                  </a:lnTo>
                  <a:lnTo>
                    <a:pt x="40" y="112"/>
                  </a:lnTo>
                  <a:lnTo>
                    <a:pt x="32" y="84"/>
                  </a:lnTo>
                  <a:lnTo>
                    <a:pt x="26" y="52"/>
                  </a:lnTo>
                  <a:lnTo>
                    <a:pt x="26" y="52"/>
                  </a:lnTo>
                  <a:lnTo>
                    <a:pt x="20" y="60"/>
                  </a:lnTo>
                  <a:lnTo>
                    <a:pt x="16" y="64"/>
                  </a:lnTo>
                  <a:lnTo>
                    <a:pt x="10" y="64"/>
                  </a:lnTo>
                  <a:lnTo>
                    <a:pt x="8" y="60"/>
                  </a:lnTo>
                  <a:lnTo>
                    <a:pt x="4" y="50"/>
                  </a:lnTo>
                  <a:lnTo>
                    <a:pt x="2" y="38"/>
                  </a:lnTo>
                  <a:lnTo>
                    <a:pt x="0" y="0"/>
                  </a:lnTo>
                  <a:lnTo>
                    <a:pt x="0" y="3092"/>
                  </a:lnTo>
                  <a:lnTo>
                    <a:pt x="0" y="3092"/>
                  </a:lnTo>
                  <a:lnTo>
                    <a:pt x="16" y="3072"/>
                  </a:lnTo>
                  <a:lnTo>
                    <a:pt x="30" y="3056"/>
                  </a:lnTo>
                  <a:lnTo>
                    <a:pt x="46" y="3046"/>
                  </a:lnTo>
                  <a:lnTo>
                    <a:pt x="60" y="3040"/>
                  </a:lnTo>
                  <a:lnTo>
                    <a:pt x="68" y="3038"/>
                  </a:lnTo>
                  <a:lnTo>
                    <a:pt x="76" y="3038"/>
                  </a:lnTo>
                  <a:lnTo>
                    <a:pt x="92" y="3044"/>
                  </a:lnTo>
                  <a:lnTo>
                    <a:pt x="106" y="3052"/>
                  </a:lnTo>
                  <a:lnTo>
                    <a:pt x="122" y="3066"/>
                  </a:lnTo>
                  <a:lnTo>
                    <a:pt x="122" y="3066"/>
                  </a:lnTo>
                  <a:lnTo>
                    <a:pt x="136" y="3040"/>
                  </a:lnTo>
                  <a:lnTo>
                    <a:pt x="148" y="3020"/>
                  </a:lnTo>
                  <a:lnTo>
                    <a:pt x="162" y="3002"/>
                  </a:lnTo>
                  <a:lnTo>
                    <a:pt x="176" y="2992"/>
                  </a:lnTo>
                  <a:lnTo>
                    <a:pt x="190" y="2984"/>
                  </a:lnTo>
                  <a:lnTo>
                    <a:pt x="206" y="2982"/>
                  </a:lnTo>
                  <a:lnTo>
                    <a:pt x="222" y="2986"/>
                  </a:lnTo>
                  <a:lnTo>
                    <a:pt x="238" y="2994"/>
                  </a:lnTo>
                  <a:lnTo>
                    <a:pt x="238" y="2994"/>
                  </a:lnTo>
                  <a:lnTo>
                    <a:pt x="248" y="2962"/>
                  </a:lnTo>
                  <a:lnTo>
                    <a:pt x="258" y="2938"/>
                  </a:lnTo>
                  <a:lnTo>
                    <a:pt x="270" y="2916"/>
                  </a:lnTo>
                  <a:lnTo>
                    <a:pt x="282" y="2900"/>
                  </a:lnTo>
                  <a:lnTo>
                    <a:pt x="296" y="2888"/>
                  </a:lnTo>
                  <a:lnTo>
                    <a:pt x="310" y="2880"/>
                  </a:lnTo>
                  <a:lnTo>
                    <a:pt x="326" y="2876"/>
                  </a:lnTo>
                  <a:lnTo>
                    <a:pt x="342" y="2878"/>
                  </a:lnTo>
                  <a:lnTo>
                    <a:pt x="342" y="2878"/>
                  </a:lnTo>
                  <a:lnTo>
                    <a:pt x="350" y="2844"/>
                  </a:lnTo>
                  <a:lnTo>
                    <a:pt x="358" y="2816"/>
                  </a:lnTo>
                  <a:lnTo>
                    <a:pt x="368" y="2790"/>
                  </a:lnTo>
                  <a:lnTo>
                    <a:pt x="378" y="2770"/>
                  </a:lnTo>
                  <a:lnTo>
                    <a:pt x="390" y="2752"/>
                  </a:lnTo>
                  <a:lnTo>
                    <a:pt x="402" y="2740"/>
                  </a:lnTo>
                  <a:lnTo>
                    <a:pt x="418" y="2732"/>
                  </a:lnTo>
                  <a:lnTo>
                    <a:pt x="434" y="2726"/>
                  </a:lnTo>
                  <a:lnTo>
                    <a:pt x="434" y="2726"/>
                  </a:lnTo>
                  <a:lnTo>
                    <a:pt x="438" y="2690"/>
                  </a:lnTo>
                  <a:lnTo>
                    <a:pt x="444" y="2658"/>
                  </a:lnTo>
                  <a:lnTo>
                    <a:pt x="450" y="2630"/>
                  </a:lnTo>
                  <a:lnTo>
                    <a:pt x="460" y="2606"/>
                  </a:lnTo>
                  <a:lnTo>
                    <a:pt x="470" y="2584"/>
                  </a:lnTo>
                  <a:lnTo>
                    <a:pt x="480" y="2568"/>
                  </a:lnTo>
                  <a:lnTo>
                    <a:pt x="494" y="2554"/>
                  </a:lnTo>
                  <a:lnTo>
                    <a:pt x="508" y="2542"/>
                  </a:lnTo>
                  <a:lnTo>
                    <a:pt x="508" y="2542"/>
                  </a:lnTo>
                  <a:lnTo>
                    <a:pt x="510" y="2506"/>
                  </a:lnTo>
                  <a:lnTo>
                    <a:pt x="514" y="2472"/>
                  </a:lnTo>
                  <a:lnTo>
                    <a:pt x="518" y="2442"/>
                  </a:lnTo>
                  <a:lnTo>
                    <a:pt x="524" y="2414"/>
                  </a:lnTo>
                  <a:lnTo>
                    <a:pt x="532" y="2390"/>
                  </a:lnTo>
                  <a:lnTo>
                    <a:pt x="542" y="2368"/>
                  </a:lnTo>
                  <a:lnTo>
                    <a:pt x="552" y="2348"/>
                  </a:lnTo>
                  <a:lnTo>
                    <a:pt x="566" y="2332"/>
                  </a:lnTo>
                  <a:lnTo>
                    <a:pt x="566" y="2332"/>
                  </a:lnTo>
                  <a:lnTo>
                    <a:pt x="564" y="2296"/>
                  </a:lnTo>
                  <a:lnTo>
                    <a:pt x="564" y="2262"/>
                  </a:lnTo>
                  <a:lnTo>
                    <a:pt x="566" y="2228"/>
                  </a:lnTo>
                  <a:lnTo>
                    <a:pt x="570" y="2200"/>
                  </a:lnTo>
                  <a:lnTo>
                    <a:pt x="576" y="2172"/>
                  </a:lnTo>
                  <a:lnTo>
                    <a:pt x="582" y="2146"/>
                  </a:lnTo>
                  <a:lnTo>
                    <a:pt x="592" y="2122"/>
                  </a:lnTo>
                  <a:lnTo>
                    <a:pt x="602" y="2100"/>
                  </a:lnTo>
                  <a:lnTo>
                    <a:pt x="602" y="2100"/>
                  </a:lnTo>
                  <a:lnTo>
                    <a:pt x="598" y="2064"/>
                  </a:lnTo>
                  <a:lnTo>
                    <a:pt x="594" y="2030"/>
                  </a:lnTo>
                  <a:lnTo>
                    <a:pt x="594" y="1998"/>
                  </a:lnTo>
                  <a:lnTo>
                    <a:pt x="594" y="1966"/>
                  </a:lnTo>
                  <a:lnTo>
                    <a:pt x="596" y="1936"/>
                  </a:lnTo>
                  <a:lnTo>
                    <a:pt x="600" y="1908"/>
                  </a:lnTo>
                  <a:lnTo>
                    <a:pt x="606" y="1880"/>
                  </a:lnTo>
                  <a:lnTo>
                    <a:pt x="614" y="1854"/>
                  </a:lnTo>
                  <a:close/>
                </a:path>
              </a:pathLst>
            </a:custGeom>
            <a:gradFill>
              <a:gsLst>
                <a:gs pos="0">
                  <a:schemeClr val="accent3"/>
                </a:gs>
                <a:gs pos="85000">
                  <a:schemeClr val="accent4"/>
                </a:gs>
              </a:gsLst>
              <a:lin ang="8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83" name="Freeform 52"/>
            <p:cNvSpPr>
              <a:spLocks noEditPoints="1"/>
            </p:cNvSpPr>
            <p:nvPr/>
          </p:nvSpPr>
          <p:spPr bwMode="auto">
            <a:xfrm>
              <a:off x="3403584" y="1044511"/>
              <a:ext cx="962025" cy="4486275"/>
            </a:xfrm>
            <a:custGeom>
              <a:avLst/>
              <a:gdLst/>
              <a:ahLst/>
              <a:cxnLst>
                <a:cxn ang="0">
                  <a:pos x="586" y="10"/>
                </a:cxn>
                <a:cxn ang="0">
                  <a:pos x="558" y="106"/>
                </a:cxn>
                <a:cxn ang="0">
                  <a:pos x="518" y="144"/>
                </a:cxn>
                <a:cxn ang="0">
                  <a:pos x="488" y="250"/>
                </a:cxn>
                <a:cxn ang="0">
                  <a:pos x="436" y="342"/>
                </a:cxn>
                <a:cxn ang="0">
                  <a:pos x="398" y="442"/>
                </a:cxn>
                <a:cxn ang="0">
                  <a:pos x="342" y="574"/>
                </a:cxn>
                <a:cxn ang="0">
                  <a:pos x="298" y="668"/>
                </a:cxn>
                <a:cxn ang="0">
                  <a:pos x="246" y="824"/>
                </a:cxn>
                <a:cxn ang="0">
                  <a:pos x="194" y="918"/>
                </a:cxn>
                <a:cxn ang="0">
                  <a:pos x="178" y="1006"/>
                </a:cxn>
                <a:cxn ang="0">
                  <a:pos x="128" y="1158"/>
                </a:cxn>
                <a:cxn ang="0">
                  <a:pos x="96" y="1226"/>
                </a:cxn>
                <a:cxn ang="0">
                  <a:pos x="74" y="1382"/>
                </a:cxn>
                <a:cxn ang="0">
                  <a:pos x="26" y="1528"/>
                </a:cxn>
                <a:cxn ang="0">
                  <a:pos x="26" y="1640"/>
                </a:cxn>
                <a:cxn ang="0">
                  <a:pos x="0" y="1802"/>
                </a:cxn>
                <a:cxn ang="0">
                  <a:pos x="22" y="1942"/>
                </a:cxn>
                <a:cxn ang="0">
                  <a:pos x="12" y="2048"/>
                </a:cxn>
                <a:cxn ang="0">
                  <a:pos x="42" y="2126"/>
                </a:cxn>
                <a:cxn ang="0">
                  <a:pos x="50" y="2226"/>
                </a:cxn>
                <a:cxn ang="0">
                  <a:pos x="62" y="2296"/>
                </a:cxn>
                <a:cxn ang="0">
                  <a:pos x="98" y="2390"/>
                </a:cxn>
                <a:cxn ang="0">
                  <a:pos x="106" y="2490"/>
                </a:cxn>
                <a:cxn ang="0">
                  <a:pos x="156" y="2554"/>
                </a:cxn>
                <a:cxn ang="0">
                  <a:pos x="182" y="2674"/>
                </a:cxn>
                <a:cxn ang="0">
                  <a:pos x="226" y="2700"/>
                </a:cxn>
                <a:cxn ang="0">
                  <a:pos x="266" y="2792"/>
                </a:cxn>
                <a:cxn ang="0">
                  <a:pos x="276" y="2826"/>
                </a:cxn>
                <a:cxn ang="0">
                  <a:pos x="286" y="2824"/>
                </a:cxn>
                <a:cxn ang="0">
                  <a:pos x="276" y="2762"/>
                </a:cxn>
                <a:cxn ang="0">
                  <a:pos x="230" y="2688"/>
                </a:cxn>
                <a:cxn ang="0">
                  <a:pos x="196" y="2638"/>
                </a:cxn>
                <a:cxn ang="0">
                  <a:pos x="164" y="2532"/>
                </a:cxn>
                <a:cxn ang="0">
                  <a:pos x="126" y="2490"/>
                </a:cxn>
                <a:cxn ang="0">
                  <a:pos x="110" y="2362"/>
                </a:cxn>
                <a:cxn ang="0">
                  <a:pos x="68" y="2280"/>
                </a:cxn>
                <a:cxn ang="0">
                  <a:pos x="68" y="2176"/>
                </a:cxn>
                <a:cxn ang="0">
                  <a:pos x="42" y="2070"/>
                </a:cxn>
                <a:cxn ang="0">
                  <a:pos x="40" y="1978"/>
                </a:cxn>
                <a:cxn ang="0">
                  <a:pos x="34" y="1856"/>
                </a:cxn>
                <a:cxn ang="0">
                  <a:pos x="28" y="1766"/>
                </a:cxn>
                <a:cxn ang="0">
                  <a:pos x="46" y="1630"/>
                </a:cxn>
                <a:cxn ang="0">
                  <a:pos x="46" y="1528"/>
                </a:cxn>
                <a:cxn ang="0">
                  <a:pos x="92" y="1382"/>
                </a:cxn>
                <a:cxn ang="0">
                  <a:pos x="116" y="1226"/>
                </a:cxn>
                <a:cxn ang="0">
                  <a:pos x="162" y="1122"/>
                </a:cxn>
                <a:cxn ang="0">
                  <a:pos x="206" y="962"/>
                </a:cxn>
                <a:cxn ang="0">
                  <a:pos x="250" y="858"/>
                </a:cxn>
                <a:cxn ang="0">
                  <a:pos x="306" y="710"/>
                </a:cxn>
                <a:cxn ang="0">
                  <a:pos x="344" y="598"/>
                </a:cxn>
                <a:cxn ang="0">
                  <a:pos x="404" y="480"/>
                </a:cxn>
                <a:cxn ang="0">
                  <a:pos x="440" y="356"/>
                </a:cxn>
                <a:cxn ang="0">
                  <a:pos x="496" y="280"/>
                </a:cxn>
                <a:cxn ang="0">
                  <a:pos x="538" y="144"/>
                </a:cxn>
                <a:cxn ang="0">
                  <a:pos x="568" y="122"/>
                </a:cxn>
                <a:cxn ang="0">
                  <a:pos x="600" y="40"/>
                </a:cxn>
                <a:cxn ang="0">
                  <a:pos x="606" y="12"/>
                </a:cxn>
                <a:cxn ang="0">
                  <a:pos x="594" y="8"/>
                </a:cxn>
                <a:cxn ang="0">
                  <a:pos x="588" y="0"/>
                </a:cxn>
              </a:cxnLst>
              <a:rect l="0" t="0" r="r" b="b"/>
              <a:pathLst>
                <a:path w="606" h="2826">
                  <a:moveTo>
                    <a:pt x="590" y="4"/>
                  </a:moveTo>
                  <a:lnTo>
                    <a:pt x="590" y="4"/>
                  </a:lnTo>
                  <a:lnTo>
                    <a:pt x="586" y="10"/>
                  </a:lnTo>
                  <a:lnTo>
                    <a:pt x="586" y="10"/>
                  </a:lnTo>
                  <a:lnTo>
                    <a:pt x="580" y="40"/>
                  </a:lnTo>
                  <a:lnTo>
                    <a:pt x="574" y="66"/>
                  </a:lnTo>
                  <a:lnTo>
                    <a:pt x="566" y="88"/>
                  </a:lnTo>
                  <a:lnTo>
                    <a:pt x="558" y="106"/>
                  </a:lnTo>
                  <a:lnTo>
                    <a:pt x="550" y="122"/>
                  </a:lnTo>
                  <a:lnTo>
                    <a:pt x="540" y="132"/>
                  </a:lnTo>
                  <a:lnTo>
                    <a:pt x="530" y="140"/>
                  </a:lnTo>
                  <a:lnTo>
                    <a:pt x="518" y="144"/>
                  </a:lnTo>
                  <a:lnTo>
                    <a:pt x="518" y="144"/>
                  </a:lnTo>
                  <a:lnTo>
                    <a:pt x="510" y="182"/>
                  </a:lnTo>
                  <a:lnTo>
                    <a:pt x="500" y="218"/>
                  </a:lnTo>
                  <a:lnTo>
                    <a:pt x="488" y="250"/>
                  </a:lnTo>
                  <a:lnTo>
                    <a:pt x="476" y="280"/>
                  </a:lnTo>
                  <a:lnTo>
                    <a:pt x="464" y="304"/>
                  </a:lnTo>
                  <a:lnTo>
                    <a:pt x="450" y="326"/>
                  </a:lnTo>
                  <a:lnTo>
                    <a:pt x="436" y="342"/>
                  </a:lnTo>
                  <a:lnTo>
                    <a:pt x="420" y="356"/>
                  </a:lnTo>
                  <a:lnTo>
                    <a:pt x="420" y="356"/>
                  </a:lnTo>
                  <a:lnTo>
                    <a:pt x="410" y="400"/>
                  </a:lnTo>
                  <a:lnTo>
                    <a:pt x="398" y="442"/>
                  </a:lnTo>
                  <a:lnTo>
                    <a:pt x="386" y="480"/>
                  </a:lnTo>
                  <a:lnTo>
                    <a:pt x="372" y="514"/>
                  </a:lnTo>
                  <a:lnTo>
                    <a:pt x="358" y="546"/>
                  </a:lnTo>
                  <a:lnTo>
                    <a:pt x="342" y="574"/>
                  </a:lnTo>
                  <a:lnTo>
                    <a:pt x="326" y="598"/>
                  </a:lnTo>
                  <a:lnTo>
                    <a:pt x="308" y="622"/>
                  </a:lnTo>
                  <a:lnTo>
                    <a:pt x="308" y="622"/>
                  </a:lnTo>
                  <a:lnTo>
                    <a:pt x="298" y="668"/>
                  </a:lnTo>
                  <a:lnTo>
                    <a:pt x="286" y="710"/>
                  </a:lnTo>
                  <a:lnTo>
                    <a:pt x="274" y="750"/>
                  </a:lnTo>
                  <a:lnTo>
                    <a:pt x="260" y="788"/>
                  </a:lnTo>
                  <a:lnTo>
                    <a:pt x="246" y="824"/>
                  </a:lnTo>
                  <a:lnTo>
                    <a:pt x="230" y="858"/>
                  </a:lnTo>
                  <a:lnTo>
                    <a:pt x="212" y="888"/>
                  </a:lnTo>
                  <a:lnTo>
                    <a:pt x="194" y="918"/>
                  </a:lnTo>
                  <a:lnTo>
                    <a:pt x="194" y="918"/>
                  </a:lnTo>
                  <a:lnTo>
                    <a:pt x="194" y="918"/>
                  </a:lnTo>
                  <a:lnTo>
                    <a:pt x="194" y="918"/>
                  </a:lnTo>
                  <a:lnTo>
                    <a:pt x="186" y="962"/>
                  </a:lnTo>
                  <a:lnTo>
                    <a:pt x="178" y="1006"/>
                  </a:lnTo>
                  <a:lnTo>
                    <a:pt x="168" y="1046"/>
                  </a:lnTo>
                  <a:lnTo>
                    <a:pt x="156" y="1084"/>
                  </a:lnTo>
                  <a:lnTo>
                    <a:pt x="144" y="1122"/>
                  </a:lnTo>
                  <a:lnTo>
                    <a:pt x="128" y="1158"/>
                  </a:lnTo>
                  <a:lnTo>
                    <a:pt x="114" y="1194"/>
                  </a:lnTo>
                  <a:lnTo>
                    <a:pt x="96" y="1226"/>
                  </a:lnTo>
                  <a:lnTo>
                    <a:pt x="96" y="1226"/>
                  </a:lnTo>
                  <a:lnTo>
                    <a:pt x="96" y="1226"/>
                  </a:lnTo>
                  <a:lnTo>
                    <a:pt x="92" y="1268"/>
                  </a:lnTo>
                  <a:lnTo>
                    <a:pt x="88" y="1306"/>
                  </a:lnTo>
                  <a:lnTo>
                    <a:pt x="82" y="1344"/>
                  </a:lnTo>
                  <a:lnTo>
                    <a:pt x="74" y="1382"/>
                  </a:lnTo>
                  <a:lnTo>
                    <a:pt x="64" y="1420"/>
                  </a:lnTo>
                  <a:lnTo>
                    <a:pt x="52" y="1456"/>
                  </a:lnTo>
                  <a:lnTo>
                    <a:pt x="40" y="1492"/>
                  </a:lnTo>
                  <a:lnTo>
                    <a:pt x="26" y="1528"/>
                  </a:lnTo>
                  <a:lnTo>
                    <a:pt x="26" y="1528"/>
                  </a:lnTo>
                  <a:lnTo>
                    <a:pt x="28" y="1588"/>
                  </a:lnTo>
                  <a:lnTo>
                    <a:pt x="28" y="1588"/>
                  </a:lnTo>
                  <a:lnTo>
                    <a:pt x="26" y="1640"/>
                  </a:lnTo>
                  <a:lnTo>
                    <a:pt x="22" y="1694"/>
                  </a:lnTo>
                  <a:lnTo>
                    <a:pt x="12" y="1748"/>
                  </a:lnTo>
                  <a:lnTo>
                    <a:pt x="0" y="1802"/>
                  </a:lnTo>
                  <a:lnTo>
                    <a:pt x="0" y="1802"/>
                  </a:lnTo>
                  <a:lnTo>
                    <a:pt x="10" y="1834"/>
                  </a:lnTo>
                  <a:lnTo>
                    <a:pt x="16" y="1868"/>
                  </a:lnTo>
                  <a:lnTo>
                    <a:pt x="20" y="1904"/>
                  </a:lnTo>
                  <a:lnTo>
                    <a:pt x="22" y="1942"/>
                  </a:lnTo>
                  <a:lnTo>
                    <a:pt x="22" y="1942"/>
                  </a:lnTo>
                  <a:lnTo>
                    <a:pt x="20" y="1994"/>
                  </a:lnTo>
                  <a:lnTo>
                    <a:pt x="12" y="2048"/>
                  </a:lnTo>
                  <a:lnTo>
                    <a:pt x="12" y="2048"/>
                  </a:lnTo>
                  <a:lnTo>
                    <a:pt x="22" y="2066"/>
                  </a:lnTo>
                  <a:lnTo>
                    <a:pt x="30" y="2086"/>
                  </a:lnTo>
                  <a:lnTo>
                    <a:pt x="36" y="2106"/>
                  </a:lnTo>
                  <a:lnTo>
                    <a:pt x="42" y="2126"/>
                  </a:lnTo>
                  <a:lnTo>
                    <a:pt x="46" y="2150"/>
                  </a:lnTo>
                  <a:lnTo>
                    <a:pt x="48" y="2174"/>
                  </a:lnTo>
                  <a:lnTo>
                    <a:pt x="50" y="2198"/>
                  </a:lnTo>
                  <a:lnTo>
                    <a:pt x="50" y="2226"/>
                  </a:lnTo>
                  <a:lnTo>
                    <a:pt x="50" y="2226"/>
                  </a:lnTo>
                  <a:lnTo>
                    <a:pt x="48" y="2280"/>
                  </a:lnTo>
                  <a:lnTo>
                    <a:pt x="48" y="2280"/>
                  </a:lnTo>
                  <a:lnTo>
                    <a:pt x="62" y="2296"/>
                  </a:lnTo>
                  <a:lnTo>
                    <a:pt x="74" y="2316"/>
                  </a:lnTo>
                  <a:lnTo>
                    <a:pt x="84" y="2338"/>
                  </a:lnTo>
                  <a:lnTo>
                    <a:pt x="90" y="2362"/>
                  </a:lnTo>
                  <a:lnTo>
                    <a:pt x="98" y="2390"/>
                  </a:lnTo>
                  <a:lnTo>
                    <a:pt x="102" y="2420"/>
                  </a:lnTo>
                  <a:lnTo>
                    <a:pt x="104" y="2454"/>
                  </a:lnTo>
                  <a:lnTo>
                    <a:pt x="106" y="2490"/>
                  </a:lnTo>
                  <a:lnTo>
                    <a:pt x="106" y="2490"/>
                  </a:lnTo>
                  <a:lnTo>
                    <a:pt x="120" y="2502"/>
                  </a:lnTo>
                  <a:lnTo>
                    <a:pt x="134" y="2516"/>
                  </a:lnTo>
                  <a:lnTo>
                    <a:pt x="146" y="2532"/>
                  </a:lnTo>
                  <a:lnTo>
                    <a:pt x="156" y="2554"/>
                  </a:lnTo>
                  <a:lnTo>
                    <a:pt x="164" y="2578"/>
                  </a:lnTo>
                  <a:lnTo>
                    <a:pt x="172" y="2606"/>
                  </a:lnTo>
                  <a:lnTo>
                    <a:pt x="178" y="2638"/>
                  </a:lnTo>
                  <a:lnTo>
                    <a:pt x="182" y="2674"/>
                  </a:lnTo>
                  <a:lnTo>
                    <a:pt x="182" y="2674"/>
                  </a:lnTo>
                  <a:lnTo>
                    <a:pt x="198" y="2680"/>
                  </a:lnTo>
                  <a:lnTo>
                    <a:pt x="212" y="2688"/>
                  </a:lnTo>
                  <a:lnTo>
                    <a:pt x="226" y="2700"/>
                  </a:lnTo>
                  <a:lnTo>
                    <a:pt x="236" y="2718"/>
                  </a:lnTo>
                  <a:lnTo>
                    <a:pt x="248" y="2738"/>
                  </a:lnTo>
                  <a:lnTo>
                    <a:pt x="258" y="2762"/>
                  </a:lnTo>
                  <a:lnTo>
                    <a:pt x="266" y="2792"/>
                  </a:lnTo>
                  <a:lnTo>
                    <a:pt x="272" y="2826"/>
                  </a:lnTo>
                  <a:lnTo>
                    <a:pt x="272" y="2826"/>
                  </a:lnTo>
                  <a:lnTo>
                    <a:pt x="276" y="2826"/>
                  </a:lnTo>
                  <a:lnTo>
                    <a:pt x="276" y="2826"/>
                  </a:lnTo>
                  <a:lnTo>
                    <a:pt x="278" y="2826"/>
                  </a:lnTo>
                  <a:lnTo>
                    <a:pt x="278" y="2826"/>
                  </a:lnTo>
                  <a:lnTo>
                    <a:pt x="286" y="2824"/>
                  </a:lnTo>
                  <a:lnTo>
                    <a:pt x="286" y="2824"/>
                  </a:lnTo>
                  <a:lnTo>
                    <a:pt x="292" y="2826"/>
                  </a:lnTo>
                  <a:lnTo>
                    <a:pt x="292" y="2826"/>
                  </a:lnTo>
                  <a:lnTo>
                    <a:pt x="284" y="2792"/>
                  </a:lnTo>
                  <a:lnTo>
                    <a:pt x="276" y="2762"/>
                  </a:lnTo>
                  <a:lnTo>
                    <a:pt x="266" y="2738"/>
                  </a:lnTo>
                  <a:lnTo>
                    <a:pt x="256" y="2718"/>
                  </a:lnTo>
                  <a:lnTo>
                    <a:pt x="244" y="2700"/>
                  </a:lnTo>
                  <a:lnTo>
                    <a:pt x="230" y="2688"/>
                  </a:lnTo>
                  <a:lnTo>
                    <a:pt x="216" y="2680"/>
                  </a:lnTo>
                  <a:lnTo>
                    <a:pt x="200" y="2674"/>
                  </a:lnTo>
                  <a:lnTo>
                    <a:pt x="200" y="2674"/>
                  </a:lnTo>
                  <a:lnTo>
                    <a:pt x="196" y="2638"/>
                  </a:lnTo>
                  <a:lnTo>
                    <a:pt x="190" y="2606"/>
                  </a:lnTo>
                  <a:lnTo>
                    <a:pt x="184" y="2578"/>
                  </a:lnTo>
                  <a:lnTo>
                    <a:pt x="174" y="2554"/>
                  </a:lnTo>
                  <a:lnTo>
                    <a:pt x="164" y="2532"/>
                  </a:lnTo>
                  <a:lnTo>
                    <a:pt x="154" y="2516"/>
                  </a:lnTo>
                  <a:lnTo>
                    <a:pt x="140" y="2502"/>
                  </a:lnTo>
                  <a:lnTo>
                    <a:pt x="126" y="2490"/>
                  </a:lnTo>
                  <a:lnTo>
                    <a:pt x="126" y="2490"/>
                  </a:lnTo>
                  <a:lnTo>
                    <a:pt x="124" y="2454"/>
                  </a:lnTo>
                  <a:lnTo>
                    <a:pt x="120" y="2420"/>
                  </a:lnTo>
                  <a:lnTo>
                    <a:pt x="116" y="2390"/>
                  </a:lnTo>
                  <a:lnTo>
                    <a:pt x="110" y="2362"/>
                  </a:lnTo>
                  <a:lnTo>
                    <a:pt x="102" y="2338"/>
                  </a:lnTo>
                  <a:lnTo>
                    <a:pt x="92" y="2316"/>
                  </a:lnTo>
                  <a:lnTo>
                    <a:pt x="82" y="2296"/>
                  </a:lnTo>
                  <a:lnTo>
                    <a:pt x="68" y="2280"/>
                  </a:lnTo>
                  <a:lnTo>
                    <a:pt x="68" y="2280"/>
                  </a:lnTo>
                  <a:lnTo>
                    <a:pt x="70" y="2244"/>
                  </a:lnTo>
                  <a:lnTo>
                    <a:pt x="70" y="2210"/>
                  </a:lnTo>
                  <a:lnTo>
                    <a:pt x="68" y="2176"/>
                  </a:lnTo>
                  <a:lnTo>
                    <a:pt x="64" y="2148"/>
                  </a:lnTo>
                  <a:lnTo>
                    <a:pt x="58" y="2120"/>
                  </a:lnTo>
                  <a:lnTo>
                    <a:pt x="52" y="2094"/>
                  </a:lnTo>
                  <a:lnTo>
                    <a:pt x="42" y="2070"/>
                  </a:lnTo>
                  <a:lnTo>
                    <a:pt x="32" y="2048"/>
                  </a:lnTo>
                  <a:lnTo>
                    <a:pt x="32" y="2048"/>
                  </a:lnTo>
                  <a:lnTo>
                    <a:pt x="36" y="2012"/>
                  </a:lnTo>
                  <a:lnTo>
                    <a:pt x="40" y="1978"/>
                  </a:lnTo>
                  <a:lnTo>
                    <a:pt x="40" y="1946"/>
                  </a:lnTo>
                  <a:lnTo>
                    <a:pt x="40" y="1914"/>
                  </a:lnTo>
                  <a:lnTo>
                    <a:pt x="38" y="1884"/>
                  </a:lnTo>
                  <a:lnTo>
                    <a:pt x="34" y="1856"/>
                  </a:lnTo>
                  <a:lnTo>
                    <a:pt x="28" y="1828"/>
                  </a:lnTo>
                  <a:lnTo>
                    <a:pt x="18" y="1802"/>
                  </a:lnTo>
                  <a:lnTo>
                    <a:pt x="18" y="1802"/>
                  </a:lnTo>
                  <a:lnTo>
                    <a:pt x="28" y="1766"/>
                  </a:lnTo>
                  <a:lnTo>
                    <a:pt x="34" y="1732"/>
                  </a:lnTo>
                  <a:lnTo>
                    <a:pt x="40" y="1698"/>
                  </a:lnTo>
                  <a:lnTo>
                    <a:pt x="44" y="1664"/>
                  </a:lnTo>
                  <a:lnTo>
                    <a:pt x="46" y="1630"/>
                  </a:lnTo>
                  <a:lnTo>
                    <a:pt x="48" y="1596"/>
                  </a:lnTo>
                  <a:lnTo>
                    <a:pt x="48" y="1562"/>
                  </a:lnTo>
                  <a:lnTo>
                    <a:pt x="46" y="1528"/>
                  </a:lnTo>
                  <a:lnTo>
                    <a:pt x="46" y="1528"/>
                  </a:lnTo>
                  <a:lnTo>
                    <a:pt x="60" y="1492"/>
                  </a:lnTo>
                  <a:lnTo>
                    <a:pt x="72" y="1456"/>
                  </a:lnTo>
                  <a:lnTo>
                    <a:pt x="82" y="1420"/>
                  </a:lnTo>
                  <a:lnTo>
                    <a:pt x="92" y="1382"/>
                  </a:lnTo>
                  <a:lnTo>
                    <a:pt x="100" y="1344"/>
                  </a:lnTo>
                  <a:lnTo>
                    <a:pt x="106" y="1306"/>
                  </a:lnTo>
                  <a:lnTo>
                    <a:pt x="112" y="1268"/>
                  </a:lnTo>
                  <a:lnTo>
                    <a:pt x="116" y="1226"/>
                  </a:lnTo>
                  <a:lnTo>
                    <a:pt x="116" y="1226"/>
                  </a:lnTo>
                  <a:lnTo>
                    <a:pt x="132" y="1194"/>
                  </a:lnTo>
                  <a:lnTo>
                    <a:pt x="148" y="1158"/>
                  </a:lnTo>
                  <a:lnTo>
                    <a:pt x="162" y="1122"/>
                  </a:lnTo>
                  <a:lnTo>
                    <a:pt x="176" y="1084"/>
                  </a:lnTo>
                  <a:lnTo>
                    <a:pt x="188" y="1046"/>
                  </a:lnTo>
                  <a:lnTo>
                    <a:pt x="198" y="1004"/>
                  </a:lnTo>
                  <a:lnTo>
                    <a:pt x="206" y="962"/>
                  </a:lnTo>
                  <a:lnTo>
                    <a:pt x="214" y="918"/>
                  </a:lnTo>
                  <a:lnTo>
                    <a:pt x="214" y="918"/>
                  </a:lnTo>
                  <a:lnTo>
                    <a:pt x="232" y="888"/>
                  </a:lnTo>
                  <a:lnTo>
                    <a:pt x="250" y="858"/>
                  </a:lnTo>
                  <a:lnTo>
                    <a:pt x="266" y="824"/>
                  </a:lnTo>
                  <a:lnTo>
                    <a:pt x="280" y="788"/>
                  </a:lnTo>
                  <a:lnTo>
                    <a:pt x="294" y="750"/>
                  </a:lnTo>
                  <a:lnTo>
                    <a:pt x="306" y="710"/>
                  </a:lnTo>
                  <a:lnTo>
                    <a:pt x="316" y="668"/>
                  </a:lnTo>
                  <a:lnTo>
                    <a:pt x="326" y="622"/>
                  </a:lnTo>
                  <a:lnTo>
                    <a:pt x="326" y="622"/>
                  </a:lnTo>
                  <a:lnTo>
                    <a:pt x="344" y="598"/>
                  </a:lnTo>
                  <a:lnTo>
                    <a:pt x="360" y="574"/>
                  </a:lnTo>
                  <a:lnTo>
                    <a:pt x="376" y="546"/>
                  </a:lnTo>
                  <a:lnTo>
                    <a:pt x="390" y="514"/>
                  </a:lnTo>
                  <a:lnTo>
                    <a:pt x="404" y="480"/>
                  </a:lnTo>
                  <a:lnTo>
                    <a:pt x="418" y="442"/>
                  </a:lnTo>
                  <a:lnTo>
                    <a:pt x="428" y="400"/>
                  </a:lnTo>
                  <a:lnTo>
                    <a:pt x="440" y="356"/>
                  </a:lnTo>
                  <a:lnTo>
                    <a:pt x="440" y="356"/>
                  </a:lnTo>
                  <a:lnTo>
                    <a:pt x="454" y="342"/>
                  </a:lnTo>
                  <a:lnTo>
                    <a:pt x="470" y="326"/>
                  </a:lnTo>
                  <a:lnTo>
                    <a:pt x="482" y="304"/>
                  </a:lnTo>
                  <a:lnTo>
                    <a:pt x="496" y="280"/>
                  </a:lnTo>
                  <a:lnTo>
                    <a:pt x="508" y="250"/>
                  </a:lnTo>
                  <a:lnTo>
                    <a:pt x="518" y="218"/>
                  </a:lnTo>
                  <a:lnTo>
                    <a:pt x="528" y="182"/>
                  </a:lnTo>
                  <a:lnTo>
                    <a:pt x="538" y="144"/>
                  </a:lnTo>
                  <a:lnTo>
                    <a:pt x="538" y="144"/>
                  </a:lnTo>
                  <a:lnTo>
                    <a:pt x="548" y="140"/>
                  </a:lnTo>
                  <a:lnTo>
                    <a:pt x="558" y="132"/>
                  </a:lnTo>
                  <a:lnTo>
                    <a:pt x="568" y="122"/>
                  </a:lnTo>
                  <a:lnTo>
                    <a:pt x="578" y="106"/>
                  </a:lnTo>
                  <a:lnTo>
                    <a:pt x="586" y="88"/>
                  </a:lnTo>
                  <a:lnTo>
                    <a:pt x="592" y="66"/>
                  </a:lnTo>
                  <a:lnTo>
                    <a:pt x="600" y="40"/>
                  </a:lnTo>
                  <a:lnTo>
                    <a:pt x="606" y="12"/>
                  </a:lnTo>
                  <a:lnTo>
                    <a:pt x="606" y="12"/>
                  </a:lnTo>
                  <a:lnTo>
                    <a:pt x="606" y="12"/>
                  </a:lnTo>
                  <a:lnTo>
                    <a:pt x="606" y="12"/>
                  </a:lnTo>
                  <a:lnTo>
                    <a:pt x="602" y="12"/>
                  </a:lnTo>
                  <a:lnTo>
                    <a:pt x="602" y="12"/>
                  </a:lnTo>
                  <a:lnTo>
                    <a:pt x="598" y="12"/>
                  </a:lnTo>
                  <a:lnTo>
                    <a:pt x="594" y="8"/>
                  </a:lnTo>
                  <a:lnTo>
                    <a:pt x="594" y="8"/>
                  </a:lnTo>
                  <a:lnTo>
                    <a:pt x="590" y="4"/>
                  </a:lnTo>
                  <a:close/>
                  <a:moveTo>
                    <a:pt x="588" y="0"/>
                  </a:moveTo>
                  <a:lnTo>
                    <a:pt x="588" y="0"/>
                  </a:lnTo>
                  <a:lnTo>
                    <a:pt x="586" y="8"/>
                  </a:lnTo>
                  <a:lnTo>
                    <a:pt x="586" y="8"/>
                  </a:lnTo>
                  <a:lnTo>
                    <a:pt x="588" y="0"/>
                  </a:lnTo>
                  <a:close/>
                </a:path>
              </a:pathLst>
            </a:custGeom>
            <a:solidFill>
              <a:schemeClr val="bg1">
                <a:alpha val="53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84" name="그룹 228"/>
            <p:cNvGrpSpPr/>
            <p:nvPr/>
          </p:nvGrpSpPr>
          <p:grpSpPr>
            <a:xfrm>
              <a:off x="3440097" y="1034116"/>
              <a:ext cx="1914525" cy="4756150"/>
              <a:chOff x="5165725" y="881063"/>
              <a:chExt cx="1914525" cy="4756150"/>
            </a:xfrm>
            <a:solidFill>
              <a:schemeClr val="bg1">
                <a:alpha val="22000"/>
              </a:schemeClr>
            </a:solidFill>
          </p:grpSpPr>
          <p:grpSp>
            <p:nvGrpSpPr>
              <p:cNvPr id="387" name="그룹 231"/>
              <p:cNvGrpSpPr/>
              <p:nvPr/>
            </p:nvGrpSpPr>
            <p:grpSpPr>
              <a:xfrm>
                <a:off x="6096000" y="881063"/>
                <a:ext cx="984250" cy="4756150"/>
                <a:chOff x="6096000" y="881063"/>
                <a:chExt cx="984250" cy="4756150"/>
              </a:xfrm>
              <a:grpFill/>
            </p:grpSpPr>
            <p:sp>
              <p:nvSpPr>
                <p:cNvPr id="399" name="Freeform 86"/>
                <p:cNvSpPr>
                  <a:spLocks/>
                </p:cNvSpPr>
                <p:nvPr/>
              </p:nvSpPr>
              <p:spPr bwMode="auto">
                <a:xfrm>
                  <a:off x="6096000" y="881063"/>
                  <a:ext cx="53975" cy="4756150"/>
                </a:xfrm>
                <a:custGeom>
                  <a:avLst/>
                  <a:gdLst/>
                  <a:ahLst/>
                  <a:cxnLst>
                    <a:cxn ang="0">
                      <a:pos x="0" y="2996"/>
                    </a:cxn>
                    <a:cxn ang="0">
                      <a:pos x="18" y="0"/>
                    </a:cxn>
                    <a:cxn ang="0">
                      <a:pos x="34" y="2996"/>
                    </a:cxn>
                    <a:cxn ang="0">
                      <a:pos x="0" y="2996"/>
                    </a:cxn>
                  </a:cxnLst>
                  <a:rect l="0" t="0" r="r" b="b"/>
                  <a:pathLst>
                    <a:path w="34" h="2996">
                      <a:moveTo>
                        <a:pt x="0" y="2996"/>
                      </a:moveTo>
                      <a:lnTo>
                        <a:pt x="18" y="0"/>
                      </a:lnTo>
                      <a:lnTo>
                        <a:pt x="34" y="2996"/>
                      </a:lnTo>
                      <a:lnTo>
                        <a:pt x="0" y="299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400" name="Freeform 87"/>
                <p:cNvSpPr>
                  <a:spLocks/>
                </p:cNvSpPr>
                <p:nvPr/>
              </p:nvSpPr>
              <p:spPr bwMode="auto">
                <a:xfrm>
                  <a:off x="6124575" y="1414463"/>
                  <a:ext cx="301625" cy="349250"/>
                </a:xfrm>
                <a:custGeom>
                  <a:avLst/>
                  <a:gdLst/>
                  <a:ahLst/>
                  <a:cxnLst>
                    <a:cxn ang="0">
                      <a:pos x="190" y="0"/>
                    </a:cxn>
                    <a:cxn ang="0">
                      <a:pos x="190" y="0"/>
                    </a:cxn>
                    <a:cxn ang="0">
                      <a:pos x="184" y="10"/>
                    </a:cxn>
                    <a:cxn ang="0">
                      <a:pos x="184" y="10"/>
                    </a:cxn>
                    <a:cxn ang="0">
                      <a:pos x="174" y="22"/>
                    </a:cxn>
                    <a:cxn ang="0">
                      <a:pos x="174" y="22"/>
                    </a:cxn>
                    <a:cxn ang="0">
                      <a:pos x="164" y="38"/>
                    </a:cxn>
                    <a:cxn ang="0">
                      <a:pos x="164" y="38"/>
                    </a:cxn>
                    <a:cxn ang="0">
                      <a:pos x="98" y="112"/>
                    </a:cxn>
                    <a:cxn ang="0">
                      <a:pos x="98" y="112"/>
                    </a:cxn>
                    <a:cxn ang="0">
                      <a:pos x="32" y="188"/>
                    </a:cxn>
                    <a:cxn ang="0">
                      <a:pos x="32" y="188"/>
                    </a:cxn>
                    <a:cxn ang="0">
                      <a:pos x="20" y="202"/>
                    </a:cxn>
                    <a:cxn ang="0">
                      <a:pos x="20" y="202"/>
                    </a:cxn>
                    <a:cxn ang="0">
                      <a:pos x="8" y="212"/>
                    </a:cxn>
                    <a:cxn ang="0">
                      <a:pos x="8" y="212"/>
                    </a:cxn>
                    <a:cxn ang="0">
                      <a:pos x="0" y="220"/>
                    </a:cxn>
                    <a:cxn ang="0">
                      <a:pos x="0" y="220"/>
                    </a:cxn>
                    <a:cxn ang="0">
                      <a:pos x="6" y="210"/>
                    </a:cxn>
                    <a:cxn ang="0">
                      <a:pos x="6" y="210"/>
                    </a:cxn>
                    <a:cxn ang="0">
                      <a:pos x="14" y="198"/>
                    </a:cxn>
                    <a:cxn ang="0">
                      <a:pos x="14" y="198"/>
                    </a:cxn>
                    <a:cxn ang="0">
                      <a:pos x="26" y="182"/>
                    </a:cxn>
                    <a:cxn ang="0">
                      <a:pos x="26" y="182"/>
                    </a:cxn>
                    <a:cxn ang="0">
                      <a:pos x="92" y="108"/>
                    </a:cxn>
                    <a:cxn ang="0">
                      <a:pos x="92" y="108"/>
                    </a:cxn>
                    <a:cxn ang="0">
                      <a:pos x="158" y="32"/>
                    </a:cxn>
                    <a:cxn ang="0">
                      <a:pos x="158" y="32"/>
                    </a:cxn>
                    <a:cxn ang="0">
                      <a:pos x="170" y="18"/>
                    </a:cxn>
                    <a:cxn ang="0">
                      <a:pos x="170" y="18"/>
                    </a:cxn>
                    <a:cxn ang="0">
                      <a:pos x="180" y="8"/>
                    </a:cxn>
                    <a:cxn ang="0">
                      <a:pos x="180" y="8"/>
                    </a:cxn>
                    <a:cxn ang="0">
                      <a:pos x="190" y="0"/>
                    </a:cxn>
                    <a:cxn ang="0">
                      <a:pos x="190" y="0"/>
                    </a:cxn>
                  </a:cxnLst>
                  <a:rect l="0" t="0" r="r" b="b"/>
                  <a:pathLst>
                    <a:path w="190" h="220">
                      <a:moveTo>
                        <a:pt x="190" y="0"/>
                      </a:moveTo>
                      <a:lnTo>
                        <a:pt x="190" y="0"/>
                      </a:lnTo>
                      <a:lnTo>
                        <a:pt x="184" y="10"/>
                      </a:lnTo>
                      <a:lnTo>
                        <a:pt x="184" y="10"/>
                      </a:lnTo>
                      <a:lnTo>
                        <a:pt x="174" y="22"/>
                      </a:lnTo>
                      <a:lnTo>
                        <a:pt x="174" y="22"/>
                      </a:lnTo>
                      <a:lnTo>
                        <a:pt x="164" y="38"/>
                      </a:lnTo>
                      <a:lnTo>
                        <a:pt x="164" y="38"/>
                      </a:lnTo>
                      <a:lnTo>
                        <a:pt x="98" y="112"/>
                      </a:lnTo>
                      <a:lnTo>
                        <a:pt x="98" y="112"/>
                      </a:lnTo>
                      <a:lnTo>
                        <a:pt x="32" y="188"/>
                      </a:lnTo>
                      <a:lnTo>
                        <a:pt x="32" y="188"/>
                      </a:lnTo>
                      <a:lnTo>
                        <a:pt x="20" y="202"/>
                      </a:lnTo>
                      <a:lnTo>
                        <a:pt x="20" y="202"/>
                      </a:lnTo>
                      <a:lnTo>
                        <a:pt x="8" y="212"/>
                      </a:lnTo>
                      <a:lnTo>
                        <a:pt x="8" y="212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6" y="210"/>
                      </a:lnTo>
                      <a:lnTo>
                        <a:pt x="6" y="210"/>
                      </a:lnTo>
                      <a:lnTo>
                        <a:pt x="14" y="198"/>
                      </a:lnTo>
                      <a:lnTo>
                        <a:pt x="14" y="198"/>
                      </a:lnTo>
                      <a:lnTo>
                        <a:pt x="26" y="182"/>
                      </a:lnTo>
                      <a:lnTo>
                        <a:pt x="26" y="182"/>
                      </a:lnTo>
                      <a:lnTo>
                        <a:pt x="92" y="108"/>
                      </a:lnTo>
                      <a:lnTo>
                        <a:pt x="92" y="108"/>
                      </a:lnTo>
                      <a:lnTo>
                        <a:pt x="158" y="32"/>
                      </a:lnTo>
                      <a:lnTo>
                        <a:pt x="158" y="32"/>
                      </a:lnTo>
                      <a:lnTo>
                        <a:pt x="170" y="18"/>
                      </a:lnTo>
                      <a:lnTo>
                        <a:pt x="170" y="18"/>
                      </a:lnTo>
                      <a:lnTo>
                        <a:pt x="180" y="8"/>
                      </a:lnTo>
                      <a:lnTo>
                        <a:pt x="180" y="8"/>
                      </a:lnTo>
                      <a:lnTo>
                        <a:pt x="190" y="0"/>
                      </a:lnTo>
                      <a:lnTo>
                        <a:pt x="19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401" name="Freeform 88"/>
                <p:cNvSpPr>
                  <a:spLocks/>
                </p:cNvSpPr>
                <p:nvPr/>
              </p:nvSpPr>
              <p:spPr bwMode="auto">
                <a:xfrm>
                  <a:off x="6124575" y="1827213"/>
                  <a:ext cx="476250" cy="501650"/>
                </a:xfrm>
                <a:custGeom>
                  <a:avLst/>
                  <a:gdLst/>
                  <a:ahLst/>
                  <a:cxnLst>
                    <a:cxn ang="0">
                      <a:pos x="300" y="0"/>
                    </a:cxn>
                    <a:cxn ang="0">
                      <a:pos x="300" y="0"/>
                    </a:cxn>
                    <a:cxn ang="0">
                      <a:pos x="288" y="14"/>
                    </a:cxn>
                    <a:cxn ang="0">
                      <a:pos x="288" y="14"/>
                    </a:cxn>
                    <a:cxn ang="0">
                      <a:pos x="276" y="32"/>
                    </a:cxn>
                    <a:cxn ang="0">
                      <a:pos x="276" y="32"/>
                    </a:cxn>
                    <a:cxn ang="0">
                      <a:pos x="256" y="52"/>
                    </a:cxn>
                    <a:cxn ang="0">
                      <a:pos x="256" y="52"/>
                    </a:cxn>
                    <a:cxn ang="0">
                      <a:pos x="154" y="162"/>
                    </a:cxn>
                    <a:cxn ang="0">
                      <a:pos x="154" y="162"/>
                    </a:cxn>
                    <a:cxn ang="0">
                      <a:pos x="50" y="270"/>
                    </a:cxn>
                    <a:cxn ang="0">
                      <a:pos x="50" y="270"/>
                    </a:cxn>
                    <a:cxn ang="0">
                      <a:pos x="30" y="290"/>
                    </a:cxn>
                    <a:cxn ang="0">
                      <a:pos x="30" y="290"/>
                    </a:cxn>
                    <a:cxn ang="0">
                      <a:pos x="14" y="304"/>
                    </a:cxn>
                    <a:cxn ang="0">
                      <a:pos x="14" y="304"/>
                    </a:cxn>
                    <a:cxn ang="0">
                      <a:pos x="0" y="316"/>
                    </a:cxn>
                    <a:cxn ang="0">
                      <a:pos x="0" y="316"/>
                    </a:cxn>
                    <a:cxn ang="0">
                      <a:pos x="12" y="302"/>
                    </a:cxn>
                    <a:cxn ang="0">
                      <a:pos x="12" y="302"/>
                    </a:cxn>
                    <a:cxn ang="0">
                      <a:pos x="24" y="286"/>
                    </a:cxn>
                    <a:cxn ang="0">
                      <a:pos x="24" y="286"/>
                    </a:cxn>
                    <a:cxn ang="0">
                      <a:pos x="44" y="264"/>
                    </a:cxn>
                    <a:cxn ang="0">
                      <a:pos x="44" y="264"/>
                    </a:cxn>
                    <a:cxn ang="0">
                      <a:pos x="146" y="156"/>
                    </a:cxn>
                    <a:cxn ang="0">
                      <a:pos x="146" y="156"/>
                    </a:cxn>
                    <a:cxn ang="0">
                      <a:pos x="250" y="46"/>
                    </a:cxn>
                    <a:cxn ang="0">
                      <a:pos x="250" y="46"/>
                    </a:cxn>
                    <a:cxn ang="0">
                      <a:pos x="270" y="26"/>
                    </a:cxn>
                    <a:cxn ang="0">
                      <a:pos x="270" y="26"/>
                    </a:cxn>
                    <a:cxn ang="0">
                      <a:pos x="286" y="12"/>
                    </a:cxn>
                    <a:cxn ang="0">
                      <a:pos x="286" y="12"/>
                    </a:cxn>
                    <a:cxn ang="0">
                      <a:pos x="300" y="0"/>
                    </a:cxn>
                    <a:cxn ang="0">
                      <a:pos x="300" y="0"/>
                    </a:cxn>
                  </a:cxnLst>
                  <a:rect l="0" t="0" r="r" b="b"/>
                  <a:pathLst>
                    <a:path w="300" h="316">
                      <a:moveTo>
                        <a:pt x="300" y="0"/>
                      </a:moveTo>
                      <a:lnTo>
                        <a:pt x="300" y="0"/>
                      </a:lnTo>
                      <a:lnTo>
                        <a:pt x="288" y="14"/>
                      </a:lnTo>
                      <a:lnTo>
                        <a:pt x="288" y="14"/>
                      </a:lnTo>
                      <a:lnTo>
                        <a:pt x="276" y="32"/>
                      </a:lnTo>
                      <a:lnTo>
                        <a:pt x="276" y="32"/>
                      </a:lnTo>
                      <a:lnTo>
                        <a:pt x="256" y="52"/>
                      </a:lnTo>
                      <a:lnTo>
                        <a:pt x="256" y="52"/>
                      </a:lnTo>
                      <a:lnTo>
                        <a:pt x="154" y="162"/>
                      </a:lnTo>
                      <a:lnTo>
                        <a:pt x="154" y="162"/>
                      </a:lnTo>
                      <a:lnTo>
                        <a:pt x="50" y="270"/>
                      </a:lnTo>
                      <a:lnTo>
                        <a:pt x="50" y="270"/>
                      </a:lnTo>
                      <a:lnTo>
                        <a:pt x="30" y="290"/>
                      </a:lnTo>
                      <a:lnTo>
                        <a:pt x="30" y="290"/>
                      </a:lnTo>
                      <a:lnTo>
                        <a:pt x="14" y="304"/>
                      </a:lnTo>
                      <a:lnTo>
                        <a:pt x="14" y="304"/>
                      </a:lnTo>
                      <a:lnTo>
                        <a:pt x="0" y="316"/>
                      </a:lnTo>
                      <a:lnTo>
                        <a:pt x="0" y="316"/>
                      </a:lnTo>
                      <a:lnTo>
                        <a:pt x="12" y="302"/>
                      </a:lnTo>
                      <a:lnTo>
                        <a:pt x="12" y="302"/>
                      </a:lnTo>
                      <a:lnTo>
                        <a:pt x="24" y="286"/>
                      </a:lnTo>
                      <a:lnTo>
                        <a:pt x="24" y="286"/>
                      </a:lnTo>
                      <a:lnTo>
                        <a:pt x="44" y="264"/>
                      </a:lnTo>
                      <a:lnTo>
                        <a:pt x="44" y="264"/>
                      </a:lnTo>
                      <a:lnTo>
                        <a:pt x="146" y="156"/>
                      </a:lnTo>
                      <a:lnTo>
                        <a:pt x="146" y="156"/>
                      </a:lnTo>
                      <a:lnTo>
                        <a:pt x="250" y="46"/>
                      </a:lnTo>
                      <a:lnTo>
                        <a:pt x="250" y="46"/>
                      </a:lnTo>
                      <a:lnTo>
                        <a:pt x="270" y="26"/>
                      </a:lnTo>
                      <a:lnTo>
                        <a:pt x="270" y="26"/>
                      </a:lnTo>
                      <a:lnTo>
                        <a:pt x="286" y="12"/>
                      </a:lnTo>
                      <a:lnTo>
                        <a:pt x="286" y="12"/>
                      </a:lnTo>
                      <a:lnTo>
                        <a:pt x="300" y="0"/>
                      </a:lnTo>
                      <a:lnTo>
                        <a:pt x="30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402" name="Freeform 89"/>
                <p:cNvSpPr>
                  <a:spLocks/>
                </p:cNvSpPr>
                <p:nvPr/>
              </p:nvSpPr>
              <p:spPr bwMode="auto">
                <a:xfrm>
                  <a:off x="6124575" y="2287588"/>
                  <a:ext cx="654050" cy="606425"/>
                </a:xfrm>
                <a:custGeom>
                  <a:avLst/>
                  <a:gdLst/>
                  <a:ahLst/>
                  <a:cxnLst>
                    <a:cxn ang="0">
                      <a:pos x="412" y="0"/>
                    </a:cxn>
                    <a:cxn ang="0">
                      <a:pos x="412" y="0"/>
                    </a:cxn>
                    <a:cxn ang="0">
                      <a:pos x="394" y="18"/>
                    </a:cxn>
                    <a:cxn ang="0">
                      <a:pos x="394" y="18"/>
                    </a:cxn>
                    <a:cxn ang="0">
                      <a:pos x="376" y="38"/>
                    </a:cxn>
                    <a:cxn ang="0">
                      <a:pos x="376" y="38"/>
                    </a:cxn>
                    <a:cxn ang="0">
                      <a:pos x="350" y="64"/>
                    </a:cxn>
                    <a:cxn ang="0">
                      <a:pos x="350" y="64"/>
                    </a:cxn>
                    <a:cxn ang="0">
                      <a:pos x="208" y="194"/>
                    </a:cxn>
                    <a:cxn ang="0">
                      <a:pos x="208" y="194"/>
                    </a:cxn>
                    <a:cxn ang="0">
                      <a:pos x="66" y="326"/>
                    </a:cxn>
                    <a:cxn ang="0">
                      <a:pos x="66" y="326"/>
                    </a:cxn>
                    <a:cxn ang="0">
                      <a:pos x="40" y="350"/>
                    </a:cxn>
                    <a:cxn ang="0">
                      <a:pos x="40" y="350"/>
                    </a:cxn>
                    <a:cxn ang="0">
                      <a:pos x="18" y="368"/>
                    </a:cxn>
                    <a:cxn ang="0">
                      <a:pos x="18" y="368"/>
                    </a:cxn>
                    <a:cxn ang="0">
                      <a:pos x="0" y="382"/>
                    </a:cxn>
                    <a:cxn ang="0">
                      <a:pos x="0" y="382"/>
                    </a:cxn>
                    <a:cxn ang="0">
                      <a:pos x="16" y="366"/>
                    </a:cxn>
                    <a:cxn ang="0">
                      <a:pos x="16" y="366"/>
                    </a:cxn>
                    <a:cxn ang="0">
                      <a:pos x="36" y="346"/>
                    </a:cxn>
                    <a:cxn ang="0">
                      <a:pos x="36" y="346"/>
                    </a:cxn>
                    <a:cxn ang="0">
                      <a:pos x="60" y="320"/>
                    </a:cxn>
                    <a:cxn ang="0">
                      <a:pos x="60" y="320"/>
                    </a:cxn>
                    <a:cxn ang="0">
                      <a:pos x="202" y="188"/>
                    </a:cxn>
                    <a:cxn ang="0">
                      <a:pos x="202" y="188"/>
                    </a:cxn>
                    <a:cxn ang="0">
                      <a:pos x="344" y="58"/>
                    </a:cxn>
                    <a:cxn ang="0">
                      <a:pos x="344" y="58"/>
                    </a:cxn>
                    <a:cxn ang="0">
                      <a:pos x="372" y="34"/>
                    </a:cxn>
                    <a:cxn ang="0">
                      <a:pos x="372" y="34"/>
                    </a:cxn>
                    <a:cxn ang="0">
                      <a:pos x="392" y="16"/>
                    </a:cxn>
                    <a:cxn ang="0">
                      <a:pos x="392" y="16"/>
                    </a:cxn>
                    <a:cxn ang="0">
                      <a:pos x="412" y="0"/>
                    </a:cxn>
                    <a:cxn ang="0">
                      <a:pos x="412" y="0"/>
                    </a:cxn>
                  </a:cxnLst>
                  <a:rect l="0" t="0" r="r" b="b"/>
                  <a:pathLst>
                    <a:path w="412" h="382">
                      <a:moveTo>
                        <a:pt x="412" y="0"/>
                      </a:moveTo>
                      <a:lnTo>
                        <a:pt x="412" y="0"/>
                      </a:lnTo>
                      <a:lnTo>
                        <a:pt x="394" y="18"/>
                      </a:lnTo>
                      <a:lnTo>
                        <a:pt x="394" y="18"/>
                      </a:lnTo>
                      <a:lnTo>
                        <a:pt x="376" y="38"/>
                      </a:lnTo>
                      <a:lnTo>
                        <a:pt x="376" y="38"/>
                      </a:lnTo>
                      <a:lnTo>
                        <a:pt x="350" y="64"/>
                      </a:lnTo>
                      <a:lnTo>
                        <a:pt x="350" y="64"/>
                      </a:lnTo>
                      <a:lnTo>
                        <a:pt x="208" y="194"/>
                      </a:lnTo>
                      <a:lnTo>
                        <a:pt x="208" y="194"/>
                      </a:lnTo>
                      <a:lnTo>
                        <a:pt x="66" y="326"/>
                      </a:lnTo>
                      <a:lnTo>
                        <a:pt x="66" y="326"/>
                      </a:lnTo>
                      <a:lnTo>
                        <a:pt x="40" y="350"/>
                      </a:lnTo>
                      <a:lnTo>
                        <a:pt x="40" y="350"/>
                      </a:lnTo>
                      <a:lnTo>
                        <a:pt x="18" y="368"/>
                      </a:lnTo>
                      <a:lnTo>
                        <a:pt x="18" y="368"/>
                      </a:lnTo>
                      <a:lnTo>
                        <a:pt x="0" y="382"/>
                      </a:lnTo>
                      <a:lnTo>
                        <a:pt x="0" y="382"/>
                      </a:lnTo>
                      <a:lnTo>
                        <a:pt x="16" y="366"/>
                      </a:lnTo>
                      <a:lnTo>
                        <a:pt x="16" y="366"/>
                      </a:lnTo>
                      <a:lnTo>
                        <a:pt x="36" y="346"/>
                      </a:lnTo>
                      <a:lnTo>
                        <a:pt x="36" y="346"/>
                      </a:lnTo>
                      <a:lnTo>
                        <a:pt x="60" y="320"/>
                      </a:lnTo>
                      <a:lnTo>
                        <a:pt x="60" y="320"/>
                      </a:lnTo>
                      <a:lnTo>
                        <a:pt x="202" y="188"/>
                      </a:lnTo>
                      <a:lnTo>
                        <a:pt x="202" y="188"/>
                      </a:lnTo>
                      <a:lnTo>
                        <a:pt x="344" y="58"/>
                      </a:lnTo>
                      <a:lnTo>
                        <a:pt x="344" y="58"/>
                      </a:lnTo>
                      <a:lnTo>
                        <a:pt x="372" y="34"/>
                      </a:lnTo>
                      <a:lnTo>
                        <a:pt x="372" y="34"/>
                      </a:lnTo>
                      <a:lnTo>
                        <a:pt x="392" y="16"/>
                      </a:lnTo>
                      <a:lnTo>
                        <a:pt x="392" y="16"/>
                      </a:lnTo>
                      <a:lnTo>
                        <a:pt x="412" y="0"/>
                      </a:lnTo>
                      <a:lnTo>
                        <a:pt x="412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403" name="Freeform 90"/>
                <p:cNvSpPr>
                  <a:spLocks/>
                </p:cNvSpPr>
                <p:nvPr/>
              </p:nvSpPr>
              <p:spPr bwMode="auto">
                <a:xfrm>
                  <a:off x="6124575" y="2770188"/>
                  <a:ext cx="806450" cy="692150"/>
                </a:xfrm>
                <a:custGeom>
                  <a:avLst/>
                  <a:gdLst/>
                  <a:ahLst/>
                  <a:cxnLst>
                    <a:cxn ang="0">
                      <a:pos x="508" y="0"/>
                    </a:cxn>
                    <a:cxn ang="0">
                      <a:pos x="508" y="0"/>
                    </a:cxn>
                    <a:cxn ang="0">
                      <a:pos x="488" y="20"/>
                    </a:cxn>
                    <a:cxn ang="0">
                      <a:pos x="488" y="20"/>
                    </a:cxn>
                    <a:cxn ang="0">
                      <a:pos x="464" y="42"/>
                    </a:cxn>
                    <a:cxn ang="0">
                      <a:pos x="464" y="42"/>
                    </a:cxn>
                    <a:cxn ang="0">
                      <a:pos x="432" y="70"/>
                    </a:cxn>
                    <a:cxn ang="0">
                      <a:pos x="432" y="70"/>
                    </a:cxn>
                    <a:cxn ang="0">
                      <a:pos x="256" y="220"/>
                    </a:cxn>
                    <a:cxn ang="0">
                      <a:pos x="256" y="220"/>
                    </a:cxn>
                    <a:cxn ang="0">
                      <a:pos x="82" y="370"/>
                    </a:cxn>
                    <a:cxn ang="0">
                      <a:pos x="82" y="370"/>
                    </a:cxn>
                    <a:cxn ang="0">
                      <a:pos x="48" y="398"/>
                    </a:cxn>
                    <a:cxn ang="0">
                      <a:pos x="48" y="398"/>
                    </a:cxn>
                    <a:cxn ang="0">
                      <a:pos x="22" y="418"/>
                    </a:cxn>
                    <a:cxn ang="0">
                      <a:pos x="22" y="418"/>
                    </a:cxn>
                    <a:cxn ang="0">
                      <a:pos x="0" y="436"/>
                    </a:cxn>
                    <a:cxn ang="0">
                      <a:pos x="0" y="436"/>
                    </a:cxn>
                    <a:cxn ang="0">
                      <a:pos x="20" y="416"/>
                    </a:cxn>
                    <a:cxn ang="0">
                      <a:pos x="20" y="416"/>
                    </a:cxn>
                    <a:cxn ang="0">
                      <a:pos x="44" y="392"/>
                    </a:cxn>
                    <a:cxn ang="0">
                      <a:pos x="44" y="392"/>
                    </a:cxn>
                    <a:cxn ang="0">
                      <a:pos x="76" y="364"/>
                    </a:cxn>
                    <a:cxn ang="0">
                      <a:pos x="76" y="364"/>
                    </a:cxn>
                    <a:cxn ang="0">
                      <a:pos x="250" y="214"/>
                    </a:cxn>
                    <a:cxn ang="0">
                      <a:pos x="250" y="214"/>
                    </a:cxn>
                    <a:cxn ang="0">
                      <a:pos x="426" y="64"/>
                    </a:cxn>
                    <a:cxn ang="0">
                      <a:pos x="426" y="64"/>
                    </a:cxn>
                    <a:cxn ang="0">
                      <a:pos x="458" y="38"/>
                    </a:cxn>
                    <a:cxn ang="0">
                      <a:pos x="458" y="38"/>
                    </a:cxn>
                    <a:cxn ang="0">
                      <a:pos x="484" y="16"/>
                    </a:cxn>
                    <a:cxn ang="0">
                      <a:pos x="484" y="16"/>
                    </a:cxn>
                    <a:cxn ang="0">
                      <a:pos x="508" y="0"/>
                    </a:cxn>
                    <a:cxn ang="0">
                      <a:pos x="508" y="0"/>
                    </a:cxn>
                  </a:cxnLst>
                  <a:rect l="0" t="0" r="r" b="b"/>
                  <a:pathLst>
                    <a:path w="508" h="436">
                      <a:moveTo>
                        <a:pt x="508" y="0"/>
                      </a:moveTo>
                      <a:lnTo>
                        <a:pt x="508" y="0"/>
                      </a:lnTo>
                      <a:lnTo>
                        <a:pt x="488" y="20"/>
                      </a:lnTo>
                      <a:lnTo>
                        <a:pt x="488" y="20"/>
                      </a:lnTo>
                      <a:lnTo>
                        <a:pt x="464" y="42"/>
                      </a:lnTo>
                      <a:lnTo>
                        <a:pt x="464" y="42"/>
                      </a:lnTo>
                      <a:lnTo>
                        <a:pt x="432" y="70"/>
                      </a:lnTo>
                      <a:lnTo>
                        <a:pt x="432" y="70"/>
                      </a:lnTo>
                      <a:lnTo>
                        <a:pt x="256" y="220"/>
                      </a:lnTo>
                      <a:lnTo>
                        <a:pt x="256" y="220"/>
                      </a:lnTo>
                      <a:lnTo>
                        <a:pt x="82" y="370"/>
                      </a:lnTo>
                      <a:lnTo>
                        <a:pt x="82" y="370"/>
                      </a:lnTo>
                      <a:lnTo>
                        <a:pt x="48" y="398"/>
                      </a:lnTo>
                      <a:lnTo>
                        <a:pt x="48" y="398"/>
                      </a:lnTo>
                      <a:lnTo>
                        <a:pt x="22" y="418"/>
                      </a:lnTo>
                      <a:lnTo>
                        <a:pt x="22" y="418"/>
                      </a:lnTo>
                      <a:lnTo>
                        <a:pt x="0" y="436"/>
                      </a:lnTo>
                      <a:lnTo>
                        <a:pt x="0" y="436"/>
                      </a:lnTo>
                      <a:lnTo>
                        <a:pt x="20" y="416"/>
                      </a:lnTo>
                      <a:lnTo>
                        <a:pt x="20" y="416"/>
                      </a:lnTo>
                      <a:lnTo>
                        <a:pt x="44" y="392"/>
                      </a:lnTo>
                      <a:lnTo>
                        <a:pt x="44" y="392"/>
                      </a:lnTo>
                      <a:lnTo>
                        <a:pt x="76" y="364"/>
                      </a:lnTo>
                      <a:lnTo>
                        <a:pt x="76" y="364"/>
                      </a:lnTo>
                      <a:lnTo>
                        <a:pt x="250" y="214"/>
                      </a:lnTo>
                      <a:lnTo>
                        <a:pt x="250" y="214"/>
                      </a:lnTo>
                      <a:lnTo>
                        <a:pt x="426" y="64"/>
                      </a:lnTo>
                      <a:lnTo>
                        <a:pt x="426" y="64"/>
                      </a:lnTo>
                      <a:lnTo>
                        <a:pt x="458" y="38"/>
                      </a:lnTo>
                      <a:lnTo>
                        <a:pt x="458" y="38"/>
                      </a:lnTo>
                      <a:lnTo>
                        <a:pt x="484" y="16"/>
                      </a:lnTo>
                      <a:lnTo>
                        <a:pt x="484" y="16"/>
                      </a:lnTo>
                      <a:lnTo>
                        <a:pt x="508" y="0"/>
                      </a:lnTo>
                      <a:lnTo>
                        <a:pt x="508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404" name="Freeform 91"/>
                <p:cNvSpPr>
                  <a:spLocks/>
                </p:cNvSpPr>
                <p:nvPr/>
              </p:nvSpPr>
              <p:spPr bwMode="auto">
                <a:xfrm>
                  <a:off x="6124575" y="3236913"/>
                  <a:ext cx="914400" cy="695325"/>
                </a:xfrm>
                <a:custGeom>
                  <a:avLst/>
                  <a:gdLst/>
                  <a:ahLst/>
                  <a:cxnLst>
                    <a:cxn ang="0">
                      <a:pos x="576" y="0"/>
                    </a:cxn>
                    <a:cxn ang="0">
                      <a:pos x="576" y="0"/>
                    </a:cxn>
                    <a:cxn ang="0">
                      <a:pos x="552" y="20"/>
                    </a:cxn>
                    <a:cxn ang="0">
                      <a:pos x="552" y="20"/>
                    </a:cxn>
                    <a:cxn ang="0">
                      <a:pos x="524" y="44"/>
                    </a:cxn>
                    <a:cxn ang="0">
                      <a:pos x="524" y="44"/>
                    </a:cxn>
                    <a:cxn ang="0">
                      <a:pos x="488" y="72"/>
                    </a:cxn>
                    <a:cxn ang="0">
                      <a:pos x="488" y="72"/>
                    </a:cxn>
                    <a:cxn ang="0">
                      <a:pos x="290" y="222"/>
                    </a:cxn>
                    <a:cxn ang="0">
                      <a:pos x="290" y="222"/>
                    </a:cxn>
                    <a:cxn ang="0">
                      <a:pos x="92" y="374"/>
                    </a:cxn>
                    <a:cxn ang="0">
                      <a:pos x="92" y="374"/>
                    </a:cxn>
                    <a:cxn ang="0">
                      <a:pos x="54" y="400"/>
                    </a:cxn>
                    <a:cxn ang="0">
                      <a:pos x="54" y="400"/>
                    </a:cxn>
                    <a:cxn ang="0">
                      <a:pos x="26" y="420"/>
                    </a:cxn>
                    <a:cxn ang="0">
                      <a:pos x="26" y="420"/>
                    </a:cxn>
                    <a:cxn ang="0">
                      <a:pos x="0" y="438"/>
                    </a:cxn>
                    <a:cxn ang="0">
                      <a:pos x="0" y="438"/>
                    </a:cxn>
                    <a:cxn ang="0">
                      <a:pos x="24" y="418"/>
                    </a:cxn>
                    <a:cxn ang="0">
                      <a:pos x="24" y="418"/>
                    </a:cxn>
                    <a:cxn ang="0">
                      <a:pos x="50" y="396"/>
                    </a:cxn>
                    <a:cxn ang="0">
                      <a:pos x="50" y="396"/>
                    </a:cxn>
                    <a:cxn ang="0">
                      <a:pos x="86" y="366"/>
                    </a:cxn>
                    <a:cxn ang="0">
                      <a:pos x="86" y="366"/>
                    </a:cxn>
                    <a:cxn ang="0">
                      <a:pos x="286" y="216"/>
                    </a:cxn>
                    <a:cxn ang="0">
                      <a:pos x="286" y="216"/>
                    </a:cxn>
                    <a:cxn ang="0">
                      <a:pos x="484" y="66"/>
                    </a:cxn>
                    <a:cxn ang="0">
                      <a:pos x="484" y="66"/>
                    </a:cxn>
                    <a:cxn ang="0">
                      <a:pos x="520" y="38"/>
                    </a:cxn>
                    <a:cxn ang="0">
                      <a:pos x="520" y="38"/>
                    </a:cxn>
                    <a:cxn ang="0">
                      <a:pos x="550" y="18"/>
                    </a:cxn>
                    <a:cxn ang="0">
                      <a:pos x="550" y="18"/>
                    </a:cxn>
                    <a:cxn ang="0">
                      <a:pos x="576" y="0"/>
                    </a:cxn>
                    <a:cxn ang="0">
                      <a:pos x="576" y="0"/>
                    </a:cxn>
                  </a:cxnLst>
                  <a:rect l="0" t="0" r="r" b="b"/>
                  <a:pathLst>
                    <a:path w="576" h="438">
                      <a:moveTo>
                        <a:pt x="576" y="0"/>
                      </a:moveTo>
                      <a:lnTo>
                        <a:pt x="576" y="0"/>
                      </a:lnTo>
                      <a:lnTo>
                        <a:pt x="552" y="20"/>
                      </a:lnTo>
                      <a:lnTo>
                        <a:pt x="552" y="20"/>
                      </a:lnTo>
                      <a:lnTo>
                        <a:pt x="524" y="44"/>
                      </a:lnTo>
                      <a:lnTo>
                        <a:pt x="524" y="44"/>
                      </a:lnTo>
                      <a:lnTo>
                        <a:pt x="488" y="72"/>
                      </a:lnTo>
                      <a:lnTo>
                        <a:pt x="488" y="72"/>
                      </a:lnTo>
                      <a:lnTo>
                        <a:pt x="290" y="222"/>
                      </a:lnTo>
                      <a:lnTo>
                        <a:pt x="290" y="222"/>
                      </a:lnTo>
                      <a:lnTo>
                        <a:pt x="92" y="374"/>
                      </a:lnTo>
                      <a:lnTo>
                        <a:pt x="92" y="374"/>
                      </a:lnTo>
                      <a:lnTo>
                        <a:pt x="54" y="400"/>
                      </a:lnTo>
                      <a:lnTo>
                        <a:pt x="54" y="400"/>
                      </a:lnTo>
                      <a:lnTo>
                        <a:pt x="26" y="420"/>
                      </a:lnTo>
                      <a:lnTo>
                        <a:pt x="26" y="420"/>
                      </a:lnTo>
                      <a:lnTo>
                        <a:pt x="0" y="438"/>
                      </a:lnTo>
                      <a:lnTo>
                        <a:pt x="0" y="438"/>
                      </a:lnTo>
                      <a:lnTo>
                        <a:pt x="24" y="418"/>
                      </a:lnTo>
                      <a:lnTo>
                        <a:pt x="24" y="418"/>
                      </a:lnTo>
                      <a:lnTo>
                        <a:pt x="50" y="396"/>
                      </a:lnTo>
                      <a:lnTo>
                        <a:pt x="50" y="396"/>
                      </a:lnTo>
                      <a:lnTo>
                        <a:pt x="86" y="366"/>
                      </a:lnTo>
                      <a:lnTo>
                        <a:pt x="86" y="366"/>
                      </a:lnTo>
                      <a:lnTo>
                        <a:pt x="286" y="216"/>
                      </a:lnTo>
                      <a:lnTo>
                        <a:pt x="286" y="216"/>
                      </a:lnTo>
                      <a:lnTo>
                        <a:pt x="484" y="66"/>
                      </a:lnTo>
                      <a:lnTo>
                        <a:pt x="484" y="66"/>
                      </a:lnTo>
                      <a:lnTo>
                        <a:pt x="520" y="38"/>
                      </a:lnTo>
                      <a:lnTo>
                        <a:pt x="520" y="38"/>
                      </a:lnTo>
                      <a:lnTo>
                        <a:pt x="550" y="18"/>
                      </a:lnTo>
                      <a:lnTo>
                        <a:pt x="550" y="18"/>
                      </a:lnTo>
                      <a:lnTo>
                        <a:pt x="576" y="0"/>
                      </a:lnTo>
                      <a:lnTo>
                        <a:pt x="5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405" name="Freeform 92"/>
                <p:cNvSpPr>
                  <a:spLocks/>
                </p:cNvSpPr>
                <p:nvPr/>
              </p:nvSpPr>
              <p:spPr bwMode="auto">
                <a:xfrm>
                  <a:off x="6124575" y="3662363"/>
                  <a:ext cx="955675" cy="688975"/>
                </a:xfrm>
                <a:custGeom>
                  <a:avLst/>
                  <a:gdLst/>
                  <a:ahLst/>
                  <a:cxnLst>
                    <a:cxn ang="0">
                      <a:pos x="602" y="0"/>
                    </a:cxn>
                    <a:cxn ang="0">
                      <a:pos x="602" y="0"/>
                    </a:cxn>
                    <a:cxn ang="0">
                      <a:pos x="578" y="20"/>
                    </a:cxn>
                    <a:cxn ang="0">
                      <a:pos x="578" y="20"/>
                    </a:cxn>
                    <a:cxn ang="0">
                      <a:pos x="548" y="44"/>
                    </a:cxn>
                    <a:cxn ang="0">
                      <a:pos x="548" y="44"/>
                    </a:cxn>
                    <a:cxn ang="0">
                      <a:pos x="510" y="72"/>
                    </a:cxn>
                    <a:cxn ang="0">
                      <a:pos x="510" y="72"/>
                    </a:cxn>
                    <a:cxn ang="0">
                      <a:pos x="304" y="220"/>
                    </a:cxn>
                    <a:cxn ang="0">
                      <a:pos x="304" y="220"/>
                    </a:cxn>
                    <a:cxn ang="0">
                      <a:pos x="96" y="370"/>
                    </a:cxn>
                    <a:cxn ang="0">
                      <a:pos x="96" y="370"/>
                    </a:cxn>
                    <a:cxn ang="0">
                      <a:pos x="56" y="396"/>
                    </a:cxn>
                    <a:cxn ang="0">
                      <a:pos x="56" y="396"/>
                    </a:cxn>
                    <a:cxn ang="0">
                      <a:pos x="26" y="416"/>
                    </a:cxn>
                    <a:cxn ang="0">
                      <a:pos x="26" y="416"/>
                    </a:cxn>
                    <a:cxn ang="0">
                      <a:pos x="0" y="434"/>
                    </a:cxn>
                    <a:cxn ang="0">
                      <a:pos x="0" y="434"/>
                    </a:cxn>
                    <a:cxn ang="0">
                      <a:pos x="24" y="414"/>
                    </a:cxn>
                    <a:cxn ang="0">
                      <a:pos x="24" y="414"/>
                    </a:cxn>
                    <a:cxn ang="0">
                      <a:pos x="54" y="392"/>
                    </a:cxn>
                    <a:cxn ang="0">
                      <a:pos x="54" y="392"/>
                    </a:cxn>
                    <a:cxn ang="0">
                      <a:pos x="92" y="362"/>
                    </a:cxn>
                    <a:cxn ang="0">
                      <a:pos x="92" y="362"/>
                    </a:cxn>
                    <a:cxn ang="0">
                      <a:pos x="298" y="214"/>
                    </a:cxn>
                    <a:cxn ang="0">
                      <a:pos x="298" y="214"/>
                    </a:cxn>
                    <a:cxn ang="0">
                      <a:pos x="506" y="64"/>
                    </a:cxn>
                    <a:cxn ang="0">
                      <a:pos x="506" y="64"/>
                    </a:cxn>
                    <a:cxn ang="0">
                      <a:pos x="544" y="38"/>
                    </a:cxn>
                    <a:cxn ang="0">
                      <a:pos x="544" y="38"/>
                    </a:cxn>
                    <a:cxn ang="0">
                      <a:pos x="576" y="18"/>
                    </a:cxn>
                    <a:cxn ang="0">
                      <a:pos x="576" y="18"/>
                    </a:cxn>
                    <a:cxn ang="0">
                      <a:pos x="602" y="0"/>
                    </a:cxn>
                    <a:cxn ang="0">
                      <a:pos x="602" y="0"/>
                    </a:cxn>
                  </a:cxnLst>
                  <a:rect l="0" t="0" r="r" b="b"/>
                  <a:pathLst>
                    <a:path w="602" h="434">
                      <a:moveTo>
                        <a:pt x="602" y="0"/>
                      </a:moveTo>
                      <a:lnTo>
                        <a:pt x="602" y="0"/>
                      </a:lnTo>
                      <a:lnTo>
                        <a:pt x="578" y="20"/>
                      </a:lnTo>
                      <a:lnTo>
                        <a:pt x="578" y="20"/>
                      </a:lnTo>
                      <a:lnTo>
                        <a:pt x="548" y="44"/>
                      </a:lnTo>
                      <a:lnTo>
                        <a:pt x="548" y="44"/>
                      </a:lnTo>
                      <a:lnTo>
                        <a:pt x="510" y="72"/>
                      </a:lnTo>
                      <a:lnTo>
                        <a:pt x="510" y="72"/>
                      </a:lnTo>
                      <a:lnTo>
                        <a:pt x="304" y="220"/>
                      </a:lnTo>
                      <a:lnTo>
                        <a:pt x="304" y="220"/>
                      </a:lnTo>
                      <a:lnTo>
                        <a:pt x="96" y="370"/>
                      </a:lnTo>
                      <a:lnTo>
                        <a:pt x="96" y="370"/>
                      </a:lnTo>
                      <a:lnTo>
                        <a:pt x="56" y="396"/>
                      </a:lnTo>
                      <a:lnTo>
                        <a:pt x="56" y="396"/>
                      </a:lnTo>
                      <a:lnTo>
                        <a:pt x="26" y="416"/>
                      </a:lnTo>
                      <a:lnTo>
                        <a:pt x="26" y="416"/>
                      </a:lnTo>
                      <a:lnTo>
                        <a:pt x="0" y="434"/>
                      </a:lnTo>
                      <a:lnTo>
                        <a:pt x="0" y="434"/>
                      </a:lnTo>
                      <a:lnTo>
                        <a:pt x="24" y="414"/>
                      </a:lnTo>
                      <a:lnTo>
                        <a:pt x="24" y="414"/>
                      </a:lnTo>
                      <a:lnTo>
                        <a:pt x="54" y="392"/>
                      </a:lnTo>
                      <a:lnTo>
                        <a:pt x="54" y="392"/>
                      </a:lnTo>
                      <a:lnTo>
                        <a:pt x="92" y="362"/>
                      </a:lnTo>
                      <a:lnTo>
                        <a:pt x="92" y="362"/>
                      </a:lnTo>
                      <a:lnTo>
                        <a:pt x="298" y="214"/>
                      </a:lnTo>
                      <a:lnTo>
                        <a:pt x="298" y="214"/>
                      </a:lnTo>
                      <a:lnTo>
                        <a:pt x="506" y="64"/>
                      </a:lnTo>
                      <a:lnTo>
                        <a:pt x="506" y="64"/>
                      </a:lnTo>
                      <a:lnTo>
                        <a:pt x="544" y="38"/>
                      </a:lnTo>
                      <a:lnTo>
                        <a:pt x="544" y="38"/>
                      </a:lnTo>
                      <a:lnTo>
                        <a:pt x="576" y="18"/>
                      </a:lnTo>
                      <a:lnTo>
                        <a:pt x="576" y="18"/>
                      </a:lnTo>
                      <a:lnTo>
                        <a:pt x="602" y="0"/>
                      </a:lnTo>
                      <a:lnTo>
                        <a:pt x="602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406" name="Freeform 93"/>
                <p:cNvSpPr>
                  <a:spLocks/>
                </p:cNvSpPr>
                <p:nvPr/>
              </p:nvSpPr>
              <p:spPr bwMode="auto">
                <a:xfrm>
                  <a:off x="6124575" y="4049713"/>
                  <a:ext cx="936625" cy="638175"/>
                </a:xfrm>
                <a:custGeom>
                  <a:avLst/>
                  <a:gdLst/>
                  <a:ahLst/>
                  <a:cxnLst>
                    <a:cxn ang="0">
                      <a:pos x="590" y="0"/>
                    </a:cxn>
                    <a:cxn ang="0">
                      <a:pos x="590" y="0"/>
                    </a:cxn>
                    <a:cxn ang="0">
                      <a:pos x="566" y="18"/>
                    </a:cxn>
                    <a:cxn ang="0">
                      <a:pos x="566" y="18"/>
                    </a:cxn>
                    <a:cxn ang="0">
                      <a:pos x="536" y="40"/>
                    </a:cxn>
                    <a:cxn ang="0">
                      <a:pos x="536" y="40"/>
                    </a:cxn>
                    <a:cxn ang="0">
                      <a:pos x="500" y="66"/>
                    </a:cxn>
                    <a:cxn ang="0">
                      <a:pos x="500" y="66"/>
                    </a:cxn>
                    <a:cxn ang="0">
                      <a:pos x="296" y="204"/>
                    </a:cxn>
                    <a:cxn ang="0">
                      <a:pos x="296" y="204"/>
                    </a:cxn>
                    <a:cxn ang="0">
                      <a:pos x="94" y="342"/>
                    </a:cxn>
                    <a:cxn ang="0">
                      <a:pos x="94" y="342"/>
                    </a:cxn>
                    <a:cxn ang="0">
                      <a:pos x="56" y="368"/>
                    </a:cxn>
                    <a:cxn ang="0">
                      <a:pos x="56" y="368"/>
                    </a:cxn>
                    <a:cxn ang="0">
                      <a:pos x="26" y="386"/>
                    </a:cxn>
                    <a:cxn ang="0">
                      <a:pos x="26" y="386"/>
                    </a:cxn>
                    <a:cxn ang="0">
                      <a:pos x="0" y="402"/>
                    </a:cxn>
                    <a:cxn ang="0">
                      <a:pos x="0" y="402"/>
                    </a:cxn>
                    <a:cxn ang="0">
                      <a:pos x="24" y="384"/>
                    </a:cxn>
                    <a:cxn ang="0">
                      <a:pos x="24" y="384"/>
                    </a:cxn>
                    <a:cxn ang="0">
                      <a:pos x="52" y="362"/>
                    </a:cxn>
                    <a:cxn ang="0">
                      <a:pos x="52" y="362"/>
                    </a:cxn>
                    <a:cxn ang="0">
                      <a:pos x="90" y="336"/>
                    </a:cxn>
                    <a:cxn ang="0">
                      <a:pos x="90" y="336"/>
                    </a:cxn>
                    <a:cxn ang="0">
                      <a:pos x="292" y="198"/>
                    </a:cxn>
                    <a:cxn ang="0">
                      <a:pos x="292" y="198"/>
                    </a:cxn>
                    <a:cxn ang="0">
                      <a:pos x="494" y="58"/>
                    </a:cxn>
                    <a:cxn ang="0">
                      <a:pos x="494" y="58"/>
                    </a:cxn>
                    <a:cxn ang="0">
                      <a:pos x="534" y="34"/>
                    </a:cxn>
                    <a:cxn ang="0">
                      <a:pos x="534" y="34"/>
                    </a:cxn>
                    <a:cxn ang="0">
                      <a:pos x="564" y="16"/>
                    </a:cxn>
                    <a:cxn ang="0">
                      <a:pos x="564" y="16"/>
                    </a:cxn>
                    <a:cxn ang="0">
                      <a:pos x="590" y="0"/>
                    </a:cxn>
                    <a:cxn ang="0">
                      <a:pos x="590" y="0"/>
                    </a:cxn>
                  </a:cxnLst>
                  <a:rect l="0" t="0" r="r" b="b"/>
                  <a:pathLst>
                    <a:path w="590" h="402">
                      <a:moveTo>
                        <a:pt x="590" y="0"/>
                      </a:moveTo>
                      <a:lnTo>
                        <a:pt x="590" y="0"/>
                      </a:lnTo>
                      <a:lnTo>
                        <a:pt x="566" y="18"/>
                      </a:lnTo>
                      <a:lnTo>
                        <a:pt x="566" y="18"/>
                      </a:lnTo>
                      <a:lnTo>
                        <a:pt x="536" y="40"/>
                      </a:lnTo>
                      <a:lnTo>
                        <a:pt x="536" y="40"/>
                      </a:lnTo>
                      <a:lnTo>
                        <a:pt x="500" y="66"/>
                      </a:lnTo>
                      <a:lnTo>
                        <a:pt x="500" y="66"/>
                      </a:lnTo>
                      <a:lnTo>
                        <a:pt x="296" y="204"/>
                      </a:lnTo>
                      <a:lnTo>
                        <a:pt x="296" y="204"/>
                      </a:lnTo>
                      <a:lnTo>
                        <a:pt x="94" y="342"/>
                      </a:lnTo>
                      <a:lnTo>
                        <a:pt x="94" y="342"/>
                      </a:lnTo>
                      <a:lnTo>
                        <a:pt x="56" y="368"/>
                      </a:lnTo>
                      <a:lnTo>
                        <a:pt x="56" y="368"/>
                      </a:lnTo>
                      <a:lnTo>
                        <a:pt x="26" y="386"/>
                      </a:lnTo>
                      <a:lnTo>
                        <a:pt x="26" y="386"/>
                      </a:lnTo>
                      <a:lnTo>
                        <a:pt x="0" y="402"/>
                      </a:lnTo>
                      <a:lnTo>
                        <a:pt x="0" y="402"/>
                      </a:lnTo>
                      <a:lnTo>
                        <a:pt x="24" y="384"/>
                      </a:lnTo>
                      <a:lnTo>
                        <a:pt x="24" y="384"/>
                      </a:lnTo>
                      <a:lnTo>
                        <a:pt x="52" y="362"/>
                      </a:lnTo>
                      <a:lnTo>
                        <a:pt x="52" y="362"/>
                      </a:lnTo>
                      <a:lnTo>
                        <a:pt x="90" y="336"/>
                      </a:lnTo>
                      <a:lnTo>
                        <a:pt x="90" y="336"/>
                      </a:lnTo>
                      <a:lnTo>
                        <a:pt x="292" y="198"/>
                      </a:lnTo>
                      <a:lnTo>
                        <a:pt x="292" y="198"/>
                      </a:lnTo>
                      <a:lnTo>
                        <a:pt x="494" y="58"/>
                      </a:lnTo>
                      <a:lnTo>
                        <a:pt x="494" y="58"/>
                      </a:lnTo>
                      <a:lnTo>
                        <a:pt x="534" y="34"/>
                      </a:lnTo>
                      <a:lnTo>
                        <a:pt x="534" y="34"/>
                      </a:lnTo>
                      <a:lnTo>
                        <a:pt x="564" y="16"/>
                      </a:lnTo>
                      <a:lnTo>
                        <a:pt x="564" y="16"/>
                      </a:lnTo>
                      <a:lnTo>
                        <a:pt x="590" y="0"/>
                      </a:lnTo>
                      <a:lnTo>
                        <a:pt x="59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407" name="Freeform 94"/>
                <p:cNvSpPr>
                  <a:spLocks/>
                </p:cNvSpPr>
                <p:nvPr/>
              </p:nvSpPr>
              <p:spPr bwMode="auto">
                <a:xfrm>
                  <a:off x="6124575" y="4408488"/>
                  <a:ext cx="879475" cy="590550"/>
                </a:xfrm>
                <a:custGeom>
                  <a:avLst/>
                  <a:gdLst/>
                  <a:ahLst/>
                  <a:cxnLst>
                    <a:cxn ang="0">
                      <a:pos x="554" y="0"/>
                    </a:cxn>
                    <a:cxn ang="0">
                      <a:pos x="554" y="0"/>
                    </a:cxn>
                    <a:cxn ang="0">
                      <a:pos x="532" y="18"/>
                    </a:cxn>
                    <a:cxn ang="0">
                      <a:pos x="532" y="18"/>
                    </a:cxn>
                    <a:cxn ang="0">
                      <a:pos x="504" y="38"/>
                    </a:cxn>
                    <a:cxn ang="0">
                      <a:pos x="504" y="38"/>
                    </a:cxn>
                    <a:cxn ang="0">
                      <a:pos x="470" y="62"/>
                    </a:cxn>
                    <a:cxn ang="0">
                      <a:pos x="470" y="62"/>
                    </a:cxn>
                    <a:cxn ang="0">
                      <a:pos x="280" y="190"/>
                    </a:cxn>
                    <a:cxn ang="0">
                      <a:pos x="280" y="190"/>
                    </a:cxn>
                    <a:cxn ang="0">
                      <a:pos x="88" y="316"/>
                    </a:cxn>
                    <a:cxn ang="0">
                      <a:pos x="88" y="316"/>
                    </a:cxn>
                    <a:cxn ang="0">
                      <a:pos x="52" y="340"/>
                    </a:cxn>
                    <a:cxn ang="0">
                      <a:pos x="52" y="340"/>
                    </a:cxn>
                    <a:cxn ang="0">
                      <a:pos x="24" y="356"/>
                    </a:cxn>
                    <a:cxn ang="0">
                      <a:pos x="24" y="356"/>
                    </a:cxn>
                    <a:cxn ang="0">
                      <a:pos x="0" y="372"/>
                    </a:cxn>
                    <a:cxn ang="0">
                      <a:pos x="0" y="372"/>
                    </a:cxn>
                    <a:cxn ang="0">
                      <a:pos x="22" y="354"/>
                    </a:cxn>
                    <a:cxn ang="0">
                      <a:pos x="22" y="354"/>
                    </a:cxn>
                    <a:cxn ang="0">
                      <a:pos x="48" y="334"/>
                    </a:cxn>
                    <a:cxn ang="0">
                      <a:pos x="48" y="334"/>
                    </a:cxn>
                    <a:cxn ang="0">
                      <a:pos x="84" y="310"/>
                    </a:cxn>
                    <a:cxn ang="0">
                      <a:pos x="84" y="310"/>
                    </a:cxn>
                    <a:cxn ang="0">
                      <a:pos x="274" y="182"/>
                    </a:cxn>
                    <a:cxn ang="0">
                      <a:pos x="274" y="182"/>
                    </a:cxn>
                    <a:cxn ang="0">
                      <a:pos x="464" y="54"/>
                    </a:cxn>
                    <a:cxn ang="0">
                      <a:pos x="464" y="54"/>
                    </a:cxn>
                    <a:cxn ang="0">
                      <a:pos x="502" y="32"/>
                    </a:cxn>
                    <a:cxn ang="0">
                      <a:pos x="502" y="32"/>
                    </a:cxn>
                    <a:cxn ang="0">
                      <a:pos x="530" y="14"/>
                    </a:cxn>
                    <a:cxn ang="0">
                      <a:pos x="530" y="14"/>
                    </a:cxn>
                    <a:cxn ang="0">
                      <a:pos x="554" y="0"/>
                    </a:cxn>
                    <a:cxn ang="0">
                      <a:pos x="554" y="0"/>
                    </a:cxn>
                  </a:cxnLst>
                  <a:rect l="0" t="0" r="r" b="b"/>
                  <a:pathLst>
                    <a:path w="554" h="372">
                      <a:moveTo>
                        <a:pt x="554" y="0"/>
                      </a:moveTo>
                      <a:lnTo>
                        <a:pt x="554" y="0"/>
                      </a:lnTo>
                      <a:lnTo>
                        <a:pt x="532" y="18"/>
                      </a:lnTo>
                      <a:lnTo>
                        <a:pt x="532" y="18"/>
                      </a:lnTo>
                      <a:lnTo>
                        <a:pt x="504" y="38"/>
                      </a:lnTo>
                      <a:lnTo>
                        <a:pt x="504" y="38"/>
                      </a:lnTo>
                      <a:lnTo>
                        <a:pt x="470" y="62"/>
                      </a:lnTo>
                      <a:lnTo>
                        <a:pt x="470" y="62"/>
                      </a:lnTo>
                      <a:lnTo>
                        <a:pt x="280" y="190"/>
                      </a:lnTo>
                      <a:lnTo>
                        <a:pt x="280" y="190"/>
                      </a:lnTo>
                      <a:lnTo>
                        <a:pt x="88" y="316"/>
                      </a:lnTo>
                      <a:lnTo>
                        <a:pt x="88" y="316"/>
                      </a:lnTo>
                      <a:lnTo>
                        <a:pt x="52" y="340"/>
                      </a:lnTo>
                      <a:lnTo>
                        <a:pt x="52" y="340"/>
                      </a:lnTo>
                      <a:lnTo>
                        <a:pt x="24" y="356"/>
                      </a:lnTo>
                      <a:lnTo>
                        <a:pt x="24" y="356"/>
                      </a:lnTo>
                      <a:lnTo>
                        <a:pt x="0" y="372"/>
                      </a:lnTo>
                      <a:lnTo>
                        <a:pt x="0" y="372"/>
                      </a:lnTo>
                      <a:lnTo>
                        <a:pt x="22" y="354"/>
                      </a:lnTo>
                      <a:lnTo>
                        <a:pt x="22" y="354"/>
                      </a:lnTo>
                      <a:lnTo>
                        <a:pt x="48" y="334"/>
                      </a:lnTo>
                      <a:lnTo>
                        <a:pt x="48" y="334"/>
                      </a:lnTo>
                      <a:lnTo>
                        <a:pt x="84" y="310"/>
                      </a:lnTo>
                      <a:lnTo>
                        <a:pt x="84" y="310"/>
                      </a:lnTo>
                      <a:lnTo>
                        <a:pt x="274" y="182"/>
                      </a:lnTo>
                      <a:lnTo>
                        <a:pt x="274" y="182"/>
                      </a:lnTo>
                      <a:lnTo>
                        <a:pt x="464" y="54"/>
                      </a:lnTo>
                      <a:lnTo>
                        <a:pt x="464" y="54"/>
                      </a:lnTo>
                      <a:lnTo>
                        <a:pt x="502" y="32"/>
                      </a:lnTo>
                      <a:lnTo>
                        <a:pt x="502" y="32"/>
                      </a:lnTo>
                      <a:lnTo>
                        <a:pt x="530" y="14"/>
                      </a:lnTo>
                      <a:lnTo>
                        <a:pt x="530" y="14"/>
                      </a:lnTo>
                      <a:lnTo>
                        <a:pt x="554" y="0"/>
                      </a:lnTo>
                      <a:lnTo>
                        <a:pt x="554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408" name="Freeform 95"/>
                <p:cNvSpPr>
                  <a:spLocks/>
                </p:cNvSpPr>
                <p:nvPr/>
              </p:nvSpPr>
              <p:spPr bwMode="auto">
                <a:xfrm>
                  <a:off x="6124575" y="4767263"/>
                  <a:ext cx="806450" cy="539750"/>
                </a:xfrm>
                <a:custGeom>
                  <a:avLst/>
                  <a:gdLst/>
                  <a:ahLst/>
                  <a:cxnLst>
                    <a:cxn ang="0">
                      <a:pos x="508" y="0"/>
                    </a:cxn>
                    <a:cxn ang="0">
                      <a:pos x="508" y="0"/>
                    </a:cxn>
                    <a:cxn ang="0">
                      <a:pos x="486" y="16"/>
                    </a:cxn>
                    <a:cxn ang="0">
                      <a:pos x="486" y="16"/>
                    </a:cxn>
                    <a:cxn ang="0">
                      <a:pos x="462" y="34"/>
                    </a:cxn>
                    <a:cxn ang="0">
                      <a:pos x="462" y="34"/>
                    </a:cxn>
                    <a:cxn ang="0">
                      <a:pos x="430" y="56"/>
                    </a:cxn>
                    <a:cxn ang="0">
                      <a:pos x="430" y="56"/>
                    </a:cxn>
                    <a:cxn ang="0">
                      <a:pos x="256" y="174"/>
                    </a:cxn>
                    <a:cxn ang="0">
                      <a:pos x="256" y="174"/>
                    </a:cxn>
                    <a:cxn ang="0">
                      <a:pos x="82" y="290"/>
                    </a:cxn>
                    <a:cxn ang="0">
                      <a:pos x="82" y="290"/>
                    </a:cxn>
                    <a:cxn ang="0">
                      <a:pos x="48" y="312"/>
                    </a:cxn>
                    <a:cxn ang="0">
                      <a:pos x="48" y="312"/>
                    </a:cxn>
                    <a:cxn ang="0">
                      <a:pos x="22" y="326"/>
                    </a:cxn>
                    <a:cxn ang="0">
                      <a:pos x="22" y="326"/>
                    </a:cxn>
                    <a:cxn ang="0">
                      <a:pos x="0" y="340"/>
                    </a:cxn>
                    <a:cxn ang="0">
                      <a:pos x="0" y="340"/>
                    </a:cxn>
                    <a:cxn ang="0">
                      <a:pos x="20" y="324"/>
                    </a:cxn>
                    <a:cxn ang="0">
                      <a:pos x="20" y="324"/>
                    </a:cxn>
                    <a:cxn ang="0">
                      <a:pos x="44" y="306"/>
                    </a:cxn>
                    <a:cxn ang="0">
                      <a:pos x="44" y="306"/>
                    </a:cxn>
                    <a:cxn ang="0">
                      <a:pos x="76" y="284"/>
                    </a:cxn>
                    <a:cxn ang="0">
                      <a:pos x="76" y="284"/>
                    </a:cxn>
                    <a:cxn ang="0">
                      <a:pos x="252" y="166"/>
                    </a:cxn>
                    <a:cxn ang="0">
                      <a:pos x="252" y="166"/>
                    </a:cxn>
                    <a:cxn ang="0">
                      <a:pos x="426" y="50"/>
                    </a:cxn>
                    <a:cxn ang="0">
                      <a:pos x="426" y="50"/>
                    </a:cxn>
                    <a:cxn ang="0">
                      <a:pos x="460" y="28"/>
                    </a:cxn>
                    <a:cxn ang="0">
                      <a:pos x="460" y="28"/>
                    </a:cxn>
                    <a:cxn ang="0">
                      <a:pos x="486" y="14"/>
                    </a:cxn>
                    <a:cxn ang="0">
                      <a:pos x="486" y="14"/>
                    </a:cxn>
                    <a:cxn ang="0">
                      <a:pos x="508" y="0"/>
                    </a:cxn>
                    <a:cxn ang="0">
                      <a:pos x="508" y="0"/>
                    </a:cxn>
                  </a:cxnLst>
                  <a:rect l="0" t="0" r="r" b="b"/>
                  <a:pathLst>
                    <a:path w="508" h="340">
                      <a:moveTo>
                        <a:pt x="508" y="0"/>
                      </a:moveTo>
                      <a:lnTo>
                        <a:pt x="508" y="0"/>
                      </a:lnTo>
                      <a:lnTo>
                        <a:pt x="486" y="16"/>
                      </a:lnTo>
                      <a:lnTo>
                        <a:pt x="486" y="16"/>
                      </a:lnTo>
                      <a:lnTo>
                        <a:pt x="462" y="34"/>
                      </a:lnTo>
                      <a:lnTo>
                        <a:pt x="462" y="34"/>
                      </a:lnTo>
                      <a:lnTo>
                        <a:pt x="430" y="56"/>
                      </a:lnTo>
                      <a:lnTo>
                        <a:pt x="430" y="56"/>
                      </a:lnTo>
                      <a:lnTo>
                        <a:pt x="256" y="174"/>
                      </a:lnTo>
                      <a:lnTo>
                        <a:pt x="256" y="174"/>
                      </a:lnTo>
                      <a:lnTo>
                        <a:pt x="82" y="290"/>
                      </a:lnTo>
                      <a:lnTo>
                        <a:pt x="82" y="290"/>
                      </a:lnTo>
                      <a:lnTo>
                        <a:pt x="48" y="312"/>
                      </a:lnTo>
                      <a:lnTo>
                        <a:pt x="48" y="312"/>
                      </a:lnTo>
                      <a:lnTo>
                        <a:pt x="22" y="326"/>
                      </a:lnTo>
                      <a:lnTo>
                        <a:pt x="22" y="326"/>
                      </a:lnTo>
                      <a:lnTo>
                        <a:pt x="0" y="340"/>
                      </a:lnTo>
                      <a:lnTo>
                        <a:pt x="0" y="340"/>
                      </a:lnTo>
                      <a:lnTo>
                        <a:pt x="20" y="324"/>
                      </a:lnTo>
                      <a:lnTo>
                        <a:pt x="20" y="324"/>
                      </a:lnTo>
                      <a:lnTo>
                        <a:pt x="44" y="306"/>
                      </a:lnTo>
                      <a:lnTo>
                        <a:pt x="44" y="306"/>
                      </a:lnTo>
                      <a:lnTo>
                        <a:pt x="76" y="284"/>
                      </a:lnTo>
                      <a:lnTo>
                        <a:pt x="76" y="284"/>
                      </a:lnTo>
                      <a:lnTo>
                        <a:pt x="252" y="166"/>
                      </a:lnTo>
                      <a:lnTo>
                        <a:pt x="252" y="166"/>
                      </a:lnTo>
                      <a:lnTo>
                        <a:pt x="426" y="50"/>
                      </a:lnTo>
                      <a:lnTo>
                        <a:pt x="426" y="50"/>
                      </a:lnTo>
                      <a:lnTo>
                        <a:pt x="460" y="28"/>
                      </a:lnTo>
                      <a:lnTo>
                        <a:pt x="460" y="28"/>
                      </a:lnTo>
                      <a:lnTo>
                        <a:pt x="486" y="14"/>
                      </a:lnTo>
                      <a:lnTo>
                        <a:pt x="486" y="14"/>
                      </a:lnTo>
                      <a:lnTo>
                        <a:pt x="508" y="0"/>
                      </a:lnTo>
                      <a:lnTo>
                        <a:pt x="508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409" name="Freeform 96"/>
                <p:cNvSpPr>
                  <a:spLocks/>
                </p:cNvSpPr>
                <p:nvPr/>
              </p:nvSpPr>
              <p:spPr bwMode="auto">
                <a:xfrm>
                  <a:off x="6124575" y="5059363"/>
                  <a:ext cx="685800" cy="450850"/>
                </a:xfrm>
                <a:custGeom>
                  <a:avLst/>
                  <a:gdLst/>
                  <a:ahLst/>
                  <a:cxnLst>
                    <a:cxn ang="0">
                      <a:pos x="432" y="0"/>
                    </a:cxn>
                    <a:cxn ang="0">
                      <a:pos x="432" y="0"/>
                    </a:cxn>
                    <a:cxn ang="0">
                      <a:pos x="414" y="12"/>
                    </a:cxn>
                    <a:cxn ang="0">
                      <a:pos x="414" y="12"/>
                    </a:cxn>
                    <a:cxn ang="0">
                      <a:pos x="394" y="28"/>
                    </a:cxn>
                    <a:cxn ang="0">
                      <a:pos x="394" y="28"/>
                    </a:cxn>
                    <a:cxn ang="0">
                      <a:pos x="366" y="48"/>
                    </a:cxn>
                    <a:cxn ang="0">
                      <a:pos x="366" y="48"/>
                    </a:cxn>
                    <a:cxn ang="0">
                      <a:pos x="218" y="146"/>
                    </a:cxn>
                    <a:cxn ang="0">
                      <a:pos x="218" y="146"/>
                    </a:cxn>
                    <a:cxn ang="0">
                      <a:pos x="70" y="242"/>
                    </a:cxn>
                    <a:cxn ang="0">
                      <a:pos x="70" y="242"/>
                    </a:cxn>
                    <a:cxn ang="0">
                      <a:pos x="42" y="260"/>
                    </a:cxn>
                    <a:cxn ang="0">
                      <a:pos x="42" y="260"/>
                    </a:cxn>
                    <a:cxn ang="0">
                      <a:pos x="18" y="272"/>
                    </a:cxn>
                    <a:cxn ang="0">
                      <a:pos x="18" y="272"/>
                    </a:cxn>
                    <a:cxn ang="0">
                      <a:pos x="0" y="284"/>
                    </a:cxn>
                    <a:cxn ang="0">
                      <a:pos x="0" y="284"/>
                    </a:cxn>
                    <a:cxn ang="0">
                      <a:pos x="18" y="270"/>
                    </a:cxn>
                    <a:cxn ang="0">
                      <a:pos x="18" y="270"/>
                    </a:cxn>
                    <a:cxn ang="0">
                      <a:pos x="38" y="254"/>
                    </a:cxn>
                    <a:cxn ang="0">
                      <a:pos x="38" y="254"/>
                    </a:cxn>
                    <a:cxn ang="0">
                      <a:pos x="64" y="236"/>
                    </a:cxn>
                    <a:cxn ang="0">
                      <a:pos x="64" y="236"/>
                    </a:cxn>
                    <a:cxn ang="0">
                      <a:pos x="214" y="138"/>
                    </a:cxn>
                    <a:cxn ang="0">
                      <a:pos x="214" y="138"/>
                    </a:cxn>
                    <a:cxn ang="0">
                      <a:pos x="362" y="40"/>
                    </a:cxn>
                    <a:cxn ang="0">
                      <a:pos x="362" y="40"/>
                    </a:cxn>
                    <a:cxn ang="0">
                      <a:pos x="390" y="22"/>
                    </a:cxn>
                    <a:cxn ang="0">
                      <a:pos x="390" y="22"/>
                    </a:cxn>
                    <a:cxn ang="0">
                      <a:pos x="412" y="10"/>
                    </a:cxn>
                    <a:cxn ang="0">
                      <a:pos x="412" y="10"/>
                    </a:cxn>
                    <a:cxn ang="0">
                      <a:pos x="432" y="0"/>
                    </a:cxn>
                    <a:cxn ang="0">
                      <a:pos x="432" y="0"/>
                    </a:cxn>
                  </a:cxnLst>
                  <a:rect l="0" t="0" r="r" b="b"/>
                  <a:pathLst>
                    <a:path w="432" h="284">
                      <a:moveTo>
                        <a:pt x="432" y="0"/>
                      </a:moveTo>
                      <a:lnTo>
                        <a:pt x="432" y="0"/>
                      </a:lnTo>
                      <a:lnTo>
                        <a:pt x="414" y="12"/>
                      </a:lnTo>
                      <a:lnTo>
                        <a:pt x="414" y="12"/>
                      </a:lnTo>
                      <a:lnTo>
                        <a:pt x="394" y="28"/>
                      </a:lnTo>
                      <a:lnTo>
                        <a:pt x="394" y="28"/>
                      </a:lnTo>
                      <a:lnTo>
                        <a:pt x="366" y="48"/>
                      </a:lnTo>
                      <a:lnTo>
                        <a:pt x="366" y="48"/>
                      </a:lnTo>
                      <a:lnTo>
                        <a:pt x="218" y="146"/>
                      </a:lnTo>
                      <a:lnTo>
                        <a:pt x="218" y="146"/>
                      </a:lnTo>
                      <a:lnTo>
                        <a:pt x="70" y="242"/>
                      </a:lnTo>
                      <a:lnTo>
                        <a:pt x="70" y="242"/>
                      </a:lnTo>
                      <a:lnTo>
                        <a:pt x="42" y="260"/>
                      </a:lnTo>
                      <a:lnTo>
                        <a:pt x="42" y="260"/>
                      </a:lnTo>
                      <a:lnTo>
                        <a:pt x="18" y="272"/>
                      </a:lnTo>
                      <a:lnTo>
                        <a:pt x="18" y="272"/>
                      </a:lnTo>
                      <a:lnTo>
                        <a:pt x="0" y="284"/>
                      </a:lnTo>
                      <a:lnTo>
                        <a:pt x="0" y="284"/>
                      </a:lnTo>
                      <a:lnTo>
                        <a:pt x="18" y="270"/>
                      </a:lnTo>
                      <a:lnTo>
                        <a:pt x="18" y="270"/>
                      </a:lnTo>
                      <a:lnTo>
                        <a:pt x="38" y="254"/>
                      </a:lnTo>
                      <a:lnTo>
                        <a:pt x="38" y="254"/>
                      </a:lnTo>
                      <a:lnTo>
                        <a:pt x="64" y="236"/>
                      </a:lnTo>
                      <a:lnTo>
                        <a:pt x="64" y="236"/>
                      </a:lnTo>
                      <a:lnTo>
                        <a:pt x="214" y="138"/>
                      </a:lnTo>
                      <a:lnTo>
                        <a:pt x="214" y="138"/>
                      </a:lnTo>
                      <a:lnTo>
                        <a:pt x="362" y="40"/>
                      </a:lnTo>
                      <a:lnTo>
                        <a:pt x="362" y="40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412" y="10"/>
                      </a:lnTo>
                      <a:lnTo>
                        <a:pt x="412" y="10"/>
                      </a:lnTo>
                      <a:lnTo>
                        <a:pt x="432" y="0"/>
                      </a:lnTo>
                      <a:lnTo>
                        <a:pt x="432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</p:grpSp>
          <p:grpSp>
            <p:nvGrpSpPr>
              <p:cNvPr id="388" name="그룹 232"/>
              <p:cNvGrpSpPr/>
              <p:nvPr/>
            </p:nvGrpSpPr>
            <p:grpSpPr>
              <a:xfrm>
                <a:off x="5165725" y="1414463"/>
                <a:ext cx="958850" cy="4095750"/>
                <a:chOff x="5165725" y="1414463"/>
                <a:chExt cx="958850" cy="4095750"/>
              </a:xfrm>
              <a:grpFill/>
            </p:grpSpPr>
            <p:sp>
              <p:nvSpPr>
                <p:cNvPr id="389" name="Freeform 97"/>
                <p:cNvSpPr>
                  <a:spLocks/>
                </p:cNvSpPr>
                <p:nvPr/>
              </p:nvSpPr>
              <p:spPr bwMode="auto">
                <a:xfrm>
                  <a:off x="5819775" y="1414463"/>
                  <a:ext cx="304800" cy="3492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10" y="8"/>
                    </a:cxn>
                    <a:cxn ang="0">
                      <a:pos x="10" y="8"/>
                    </a:cxn>
                    <a:cxn ang="0">
                      <a:pos x="20" y="18"/>
                    </a:cxn>
                    <a:cxn ang="0">
                      <a:pos x="20" y="18"/>
                    </a:cxn>
                    <a:cxn ang="0">
                      <a:pos x="34" y="32"/>
                    </a:cxn>
                    <a:cxn ang="0">
                      <a:pos x="34" y="32"/>
                    </a:cxn>
                    <a:cxn ang="0">
                      <a:pos x="100" y="108"/>
                    </a:cxn>
                    <a:cxn ang="0">
                      <a:pos x="100" y="108"/>
                    </a:cxn>
                    <a:cxn ang="0">
                      <a:pos x="164" y="182"/>
                    </a:cxn>
                    <a:cxn ang="0">
                      <a:pos x="164" y="182"/>
                    </a:cxn>
                    <a:cxn ang="0">
                      <a:pos x="176" y="198"/>
                    </a:cxn>
                    <a:cxn ang="0">
                      <a:pos x="176" y="198"/>
                    </a:cxn>
                    <a:cxn ang="0">
                      <a:pos x="184" y="210"/>
                    </a:cxn>
                    <a:cxn ang="0">
                      <a:pos x="184" y="210"/>
                    </a:cxn>
                    <a:cxn ang="0">
                      <a:pos x="192" y="220"/>
                    </a:cxn>
                    <a:cxn ang="0">
                      <a:pos x="192" y="220"/>
                    </a:cxn>
                    <a:cxn ang="0">
                      <a:pos x="182" y="212"/>
                    </a:cxn>
                    <a:cxn ang="0">
                      <a:pos x="182" y="212"/>
                    </a:cxn>
                    <a:cxn ang="0">
                      <a:pos x="172" y="202"/>
                    </a:cxn>
                    <a:cxn ang="0">
                      <a:pos x="172" y="202"/>
                    </a:cxn>
                    <a:cxn ang="0">
                      <a:pos x="158" y="188"/>
                    </a:cxn>
                    <a:cxn ang="0">
                      <a:pos x="158" y="188"/>
                    </a:cxn>
                    <a:cxn ang="0">
                      <a:pos x="92" y="112"/>
                    </a:cxn>
                    <a:cxn ang="0">
                      <a:pos x="92" y="112"/>
                    </a:cxn>
                    <a:cxn ang="0">
                      <a:pos x="28" y="38"/>
                    </a:cxn>
                    <a:cxn ang="0">
                      <a:pos x="28" y="38"/>
                    </a:cxn>
                    <a:cxn ang="0">
                      <a:pos x="16" y="22"/>
                    </a:cxn>
                    <a:cxn ang="0">
                      <a:pos x="16" y="22"/>
                    </a:cxn>
                    <a:cxn ang="0">
                      <a:pos x="8" y="10"/>
                    </a:cxn>
                    <a:cxn ang="0">
                      <a:pos x="8" y="1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92" h="22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0" y="18"/>
                      </a:lnTo>
                      <a:lnTo>
                        <a:pt x="20" y="18"/>
                      </a:lnTo>
                      <a:lnTo>
                        <a:pt x="34" y="32"/>
                      </a:lnTo>
                      <a:lnTo>
                        <a:pt x="34" y="32"/>
                      </a:lnTo>
                      <a:lnTo>
                        <a:pt x="100" y="108"/>
                      </a:lnTo>
                      <a:lnTo>
                        <a:pt x="100" y="108"/>
                      </a:lnTo>
                      <a:lnTo>
                        <a:pt x="164" y="182"/>
                      </a:lnTo>
                      <a:lnTo>
                        <a:pt x="164" y="182"/>
                      </a:lnTo>
                      <a:lnTo>
                        <a:pt x="176" y="198"/>
                      </a:lnTo>
                      <a:lnTo>
                        <a:pt x="176" y="198"/>
                      </a:lnTo>
                      <a:lnTo>
                        <a:pt x="184" y="210"/>
                      </a:lnTo>
                      <a:lnTo>
                        <a:pt x="184" y="210"/>
                      </a:lnTo>
                      <a:lnTo>
                        <a:pt x="192" y="220"/>
                      </a:lnTo>
                      <a:lnTo>
                        <a:pt x="192" y="220"/>
                      </a:lnTo>
                      <a:lnTo>
                        <a:pt x="182" y="212"/>
                      </a:lnTo>
                      <a:lnTo>
                        <a:pt x="182" y="212"/>
                      </a:lnTo>
                      <a:lnTo>
                        <a:pt x="172" y="202"/>
                      </a:lnTo>
                      <a:lnTo>
                        <a:pt x="172" y="202"/>
                      </a:lnTo>
                      <a:lnTo>
                        <a:pt x="158" y="188"/>
                      </a:lnTo>
                      <a:lnTo>
                        <a:pt x="158" y="188"/>
                      </a:lnTo>
                      <a:lnTo>
                        <a:pt x="92" y="112"/>
                      </a:lnTo>
                      <a:lnTo>
                        <a:pt x="92" y="112"/>
                      </a:lnTo>
                      <a:lnTo>
                        <a:pt x="28" y="38"/>
                      </a:lnTo>
                      <a:lnTo>
                        <a:pt x="28" y="38"/>
                      </a:lnTo>
                      <a:lnTo>
                        <a:pt x="16" y="22"/>
                      </a:lnTo>
                      <a:lnTo>
                        <a:pt x="16" y="22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90" name="Freeform 98"/>
                <p:cNvSpPr>
                  <a:spLocks/>
                </p:cNvSpPr>
                <p:nvPr/>
              </p:nvSpPr>
              <p:spPr bwMode="auto">
                <a:xfrm>
                  <a:off x="5645150" y="1827213"/>
                  <a:ext cx="479425" cy="5016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14" y="12"/>
                    </a:cxn>
                    <a:cxn ang="0">
                      <a:pos x="14" y="12"/>
                    </a:cxn>
                    <a:cxn ang="0">
                      <a:pos x="30" y="26"/>
                    </a:cxn>
                    <a:cxn ang="0">
                      <a:pos x="30" y="26"/>
                    </a:cxn>
                    <a:cxn ang="0">
                      <a:pos x="50" y="46"/>
                    </a:cxn>
                    <a:cxn ang="0">
                      <a:pos x="50" y="46"/>
                    </a:cxn>
                    <a:cxn ang="0">
                      <a:pos x="154" y="156"/>
                    </a:cxn>
                    <a:cxn ang="0">
                      <a:pos x="154" y="156"/>
                    </a:cxn>
                    <a:cxn ang="0">
                      <a:pos x="258" y="264"/>
                    </a:cxn>
                    <a:cxn ang="0">
                      <a:pos x="258" y="264"/>
                    </a:cxn>
                    <a:cxn ang="0">
                      <a:pos x="276" y="286"/>
                    </a:cxn>
                    <a:cxn ang="0">
                      <a:pos x="276" y="286"/>
                    </a:cxn>
                    <a:cxn ang="0">
                      <a:pos x="290" y="302"/>
                    </a:cxn>
                    <a:cxn ang="0">
                      <a:pos x="290" y="302"/>
                    </a:cxn>
                    <a:cxn ang="0">
                      <a:pos x="302" y="316"/>
                    </a:cxn>
                    <a:cxn ang="0">
                      <a:pos x="302" y="316"/>
                    </a:cxn>
                    <a:cxn ang="0">
                      <a:pos x="288" y="304"/>
                    </a:cxn>
                    <a:cxn ang="0">
                      <a:pos x="288" y="304"/>
                    </a:cxn>
                    <a:cxn ang="0">
                      <a:pos x="272" y="290"/>
                    </a:cxn>
                    <a:cxn ang="0">
                      <a:pos x="272" y="290"/>
                    </a:cxn>
                    <a:cxn ang="0">
                      <a:pos x="252" y="270"/>
                    </a:cxn>
                    <a:cxn ang="0">
                      <a:pos x="252" y="270"/>
                    </a:cxn>
                    <a:cxn ang="0">
                      <a:pos x="148" y="162"/>
                    </a:cxn>
                    <a:cxn ang="0">
                      <a:pos x="148" y="162"/>
                    </a:cxn>
                    <a:cxn ang="0">
                      <a:pos x="44" y="52"/>
                    </a:cxn>
                    <a:cxn ang="0">
                      <a:pos x="44" y="52"/>
                    </a:cxn>
                    <a:cxn ang="0">
                      <a:pos x="26" y="32"/>
                    </a:cxn>
                    <a:cxn ang="0">
                      <a:pos x="26" y="32"/>
                    </a:cxn>
                    <a:cxn ang="0">
                      <a:pos x="12" y="14"/>
                    </a:cxn>
                    <a:cxn ang="0">
                      <a:pos x="12" y="14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302" h="316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14" y="12"/>
                      </a:lnTo>
                      <a:lnTo>
                        <a:pt x="14" y="12"/>
                      </a:lnTo>
                      <a:lnTo>
                        <a:pt x="30" y="26"/>
                      </a:lnTo>
                      <a:lnTo>
                        <a:pt x="30" y="26"/>
                      </a:lnTo>
                      <a:lnTo>
                        <a:pt x="50" y="46"/>
                      </a:lnTo>
                      <a:lnTo>
                        <a:pt x="50" y="46"/>
                      </a:lnTo>
                      <a:lnTo>
                        <a:pt x="154" y="156"/>
                      </a:lnTo>
                      <a:lnTo>
                        <a:pt x="154" y="156"/>
                      </a:lnTo>
                      <a:lnTo>
                        <a:pt x="258" y="264"/>
                      </a:lnTo>
                      <a:lnTo>
                        <a:pt x="258" y="264"/>
                      </a:lnTo>
                      <a:lnTo>
                        <a:pt x="276" y="286"/>
                      </a:lnTo>
                      <a:lnTo>
                        <a:pt x="276" y="286"/>
                      </a:lnTo>
                      <a:lnTo>
                        <a:pt x="290" y="302"/>
                      </a:lnTo>
                      <a:lnTo>
                        <a:pt x="290" y="302"/>
                      </a:lnTo>
                      <a:lnTo>
                        <a:pt x="302" y="316"/>
                      </a:lnTo>
                      <a:lnTo>
                        <a:pt x="302" y="316"/>
                      </a:lnTo>
                      <a:lnTo>
                        <a:pt x="288" y="304"/>
                      </a:lnTo>
                      <a:lnTo>
                        <a:pt x="288" y="304"/>
                      </a:lnTo>
                      <a:lnTo>
                        <a:pt x="272" y="290"/>
                      </a:lnTo>
                      <a:lnTo>
                        <a:pt x="272" y="290"/>
                      </a:lnTo>
                      <a:lnTo>
                        <a:pt x="252" y="270"/>
                      </a:lnTo>
                      <a:lnTo>
                        <a:pt x="252" y="270"/>
                      </a:lnTo>
                      <a:lnTo>
                        <a:pt x="148" y="162"/>
                      </a:lnTo>
                      <a:lnTo>
                        <a:pt x="148" y="162"/>
                      </a:lnTo>
                      <a:lnTo>
                        <a:pt x="44" y="52"/>
                      </a:lnTo>
                      <a:lnTo>
                        <a:pt x="44" y="52"/>
                      </a:lnTo>
                      <a:lnTo>
                        <a:pt x="26" y="32"/>
                      </a:lnTo>
                      <a:lnTo>
                        <a:pt x="26" y="32"/>
                      </a:lnTo>
                      <a:lnTo>
                        <a:pt x="12" y="14"/>
                      </a:lnTo>
                      <a:lnTo>
                        <a:pt x="12" y="14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91" name="Freeform 99"/>
                <p:cNvSpPr>
                  <a:spLocks/>
                </p:cNvSpPr>
                <p:nvPr/>
              </p:nvSpPr>
              <p:spPr bwMode="auto">
                <a:xfrm>
                  <a:off x="5470525" y="2287588"/>
                  <a:ext cx="654050" cy="6064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18" y="16"/>
                    </a:cxn>
                    <a:cxn ang="0">
                      <a:pos x="18" y="16"/>
                    </a:cxn>
                    <a:cxn ang="0">
                      <a:pos x="40" y="34"/>
                    </a:cxn>
                    <a:cxn ang="0">
                      <a:pos x="40" y="34"/>
                    </a:cxn>
                    <a:cxn ang="0">
                      <a:pos x="66" y="58"/>
                    </a:cxn>
                    <a:cxn ang="0">
                      <a:pos x="66" y="58"/>
                    </a:cxn>
                    <a:cxn ang="0">
                      <a:pos x="208" y="188"/>
                    </a:cxn>
                    <a:cxn ang="0">
                      <a:pos x="208" y="188"/>
                    </a:cxn>
                    <a:cxn ang="0">
                      <a:pos x="350" y="320"/>
                    </a:cxn>
                    <a:cxn ang="0">
                      <a:pos x="350" y="320"/>
                    </a:cxn>
                    <a:cxn ang="0">
                      <a:pos x="376" y="346"/>
                    </a:cxn>
                    <a:cxn ang="0">
                      <a:pos x="376" y="346"/>
                    </a:cxn>
                    <a:cxn ang="0">
                      <a:pos x="394" y="366"/>
                    </a:cxn>
                    <a:cxn ang="0">
                      <a:pos x="394" y="366"/>
                    </a:cxn>
                    <a:cxn ang="0">
                      <a:pos x="412" y="382"/>
                    </a:cxn>
                    <a:cxn ang="0">
                      <a:pos x="412" y="382"/>
                    </a:cxn>
                    <a:cxn ang="0">
                      <a:pos x="392" y="368"/>
                    </a:cxn>
                    <a:cxn ang="0">
                      <a:pos x="392" y="368"/>
                    </a:cxn>
                    <a:cxn ang="0">
                      <a:pos x="372" y="350"/>
                    </a:cxn>
                    <a:cxn ang="0">
                      <a:pos x="372" y="350"/>
                    </a:cxn>
                    <a:cxn ang="0">
                      <a:pos x="344" y="326"/>
                    </a:cxn>
                    <a:cxn ang="0">
                      <a:pos x="344" y="326"/>
                    </a:cxn>
                    <a:cxn ang="0">
                      <a:pos x="202" y="194"/>
                    </a:cxn>
                    <a:cxn ang="0">
                      <a:pos x="202" y="194"/>
                    </a:cxn>
                    <a:cxn ang="0">
                      <a:pos x="60" y="64"/>
                    </a:cxn>
                    <a:cxn ang="0">
                      <a:pos x="60" y="64"/>
                    </a:cxn>
                    <a:cxn ang="0">
                      <a:pos x="36" y="38"/>
                    </a:cxn>
                    <a:cxn ang="0">
                      <a:pos x="36" y="38"/>
                    </a:cxn>
                    <a:cxn ang="0">
                      <a:pos x="16" y="18"/>
                    </a:cxn>
                    <a:cxn ang="0">
                      <a:pos x="16" y="18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412" h="38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18" y="16"/>
                      </a:lnTo>
                      <a:lnTo>
                        <a:pt x="18" y="16"/>
                      </a:lnTo>
                      <a:lnTo>
                        <a:pt x="40" y="34"/>
                      </a:lnTo>
                      <a:lnTo>
                        <a:pt x="40" y="34"/>
                      </a:lnTo>
                      <a:lnTo>
                        <a:pt x="66" y="58"/>
                      </a:lnTo>
                      <a:lnTo>
                        <a:pt x="66" y="58"/>
                      </a:lnTo>
                      <a:lnTo>
                        <a:pt x="208" y="188"/>
                      </a:lnTo>
                      <a:lnTo>
                        <a:pt x="208" y="188"/>
                      </a:lnTo>
                      <a:lnTo>
                        <a:pt x="350" y="320"/>
                      </a:lnTo>
                      <a:lnTo>
                        <a:pt x="350" y="320"/>
                      </a:lnTo>
                      <a:lnTo>
                        <a:pt x="376" y="346"/>
                      </a:lnTo>
                      <a:lnTo>
                        <a:pt x="376" y="346"/>
                      </a:lnTo>
                      <a:lnTo>
                        <a:pt x="394" y="366"/>
                      </a:lnTo>
                      <a:lnTo>
                        <a:pt x="394" y="366"/>
                      </a:lnTo>
                      <a:lnTo>
                        <a:pt x="412" y="382"/>
                      </a:lnTo>
                      <a:lnTo>
                        <a:pt x="412" y="382"/>
                      </a:lnTo>
                      <a:lnTo>
                        <a:pt x="392" y="368"/>
                      </a:lnTo>
                      <a:lnTo>
                        <a:pt x="392" y="368"/>
                      </a:lnTo>
                      <a:lnTo>
                        <a:pt x="372" y="350"/>
                      </a:lnTo>
                      <a:lnTo>
                        <a:pt x="372" y="350"/>
                      </a:lnTo>
                      <a:lnTo>
                        <a:pt x="344" y="326"/>
                      </a:lnTo>
                      <a:lnTo>
                        <a:pt x="344" y="326"/>
                      </a:lnTo>
                      <a:lnTo>
                        <a:pt x="202" y="194"/>
                      </a:lnTo>
                      <a:lnTo>
                        <a:pt x="202" y="194"/>
                      </a:lnTo>
                      <a:lnTo>
                        <a:pt x="60" y="64"/>
                      </a:lnTo>
                      <a:lnTo>
                        <a:pt x="60" y="64"/>
                      </a:lnTo>
                      <a:lnTo>
                        <a:pt x="36" y="38"/>
                      </a:lnTo>
                      <a:lnTo>
                        <a:pt x="36" y="38"/>
                      </a:lnTo>
                      <a:lnTo>
                        <a:pt x="16" y="18"/>
                      </a:lnTo>
                      <a:lnTo>
                        <a:pt x="16" y="18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92" name="Freeform 100"/>
                <p:cNvSpPr>
                  <a:spLocks/>
                </p:cNvSpPr>
                <p:nvPr/>
              </p:nvSpPr>
              <p:spPr bwMode="auto">
                <a:xfrm>
                  <a:off x="5314950" y="2770188"/>
                  <a:ext cx="809625" cy="6921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24" y="16"/>
                    </a:cxn>
                    <a:cxn ang="0">
                      <a:pos x="24" y="16"/>
                    </a:cxn>
                    <a:cxn ang="0">
                      <a:pos x="50" y="38"/>
                    </a:cxn>
                    <a:cxn ang="0">
                      <a:pos x="50" y="38"/>
                    </a:cxn>
                    <a:cxn ang="0">
                      <a:pos x="84" y="64"/>
                    </a:cxn>
                    <a:cxn ang="0">
                      <a:pos x="84" y="64"/>
                    </a:cxn>
                    <a:cxn ang="0">
                      <a:pos x="258" y="214"/>
                    </a:cxn>
                    <a:cxn ang="0">
                      <a:pos x="258" y="214"/>
                    </a:cxn>
                    <a:cxn ang="0">
                      <a:pos x="432" y="364"/>
                    </a:cxn>
                    <a:cxn ang="0">
                      <a:pos x="432" y="364"/>
                    </a:cxn>
                    <a:cxn ang="0">
                      <a:pos x="464" y="392"/>
                    </a:cxn>
                    <a:cxn ang="0">
                      <a:pos x="464" y="392"/>
                    </a:cxn>
                    <a:cxn ang="0">
                      <a:pos x="488" y="416"/>
                    </a:cxn>
                    <a:cxn ang="0">
                      <a:pos x="488" y="416"/>
                    </a:cxn>
                    <a:cxn ang="0">
                      <a:pos x="510" y="436"/>
                    </a:cxn>
                    <a:cxn ang="0">
                      <a:pos x="510" y="436"/>
                    </a:cxn>
                    <a:cxn ang="0">
                      <a:pos x="486" y="418"/>
                    </a:cxn>
                    <a:cxn ang="0">
                      <a:pos x="486" y="418"/>
                    </a:cxn>
                    <a:cxn ang="0">
                      <a:pos x="460" y="398"/>
                    </a:cxn>
                    <a:cxn ang="0">
                      <a:pos x="460" y="398"/>
                    </a:cxn>
                    <a:cxn ang="0">
                      <a:pos x="428" y="370"/>
                    </a:cxn>
                    <a:cxn ang="0">
                      <a:pos x="428" y="370"/>
                    </a:cxn>
                    <a:cxn ang="0">
                      <a:pos x="252" y="220"/>
                    </a:cxn>
                    <a:cxn ang="0">
                      <a:pos x="252" y="220"/>
                    </a:cxn>
                    <a:cxn ang="0">
                      <a:pos x="78" y="70"/>
                    </a:cxn>
                    <a:cxn ang="0">
                      <a:pos x="78" y="70"/>
                    </a:cxn>
                    <a:cxn ang="0">
                      <a:pos x="46" y="42"/>
                    </a:cxn>
                    <a:cxn ang="0">
                      <a:pos x="46" y="42"/>
                    </a:cxn>
                    <a:cxn ang="0">
                      <a:pos x="22" y="20"/>
                    </a:cxn>
                    <a:cxn ang="0">
                      <a:pos x="22" y="2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510" h="436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4" y="16"/>
                      </a:lnTo>
                      <a:lnTo>
                        <a:pt x="24" y="16"/>
                      </a:lnTo>
                      <a:lnTo>
                        <a:pt x="50" y="38"/>
                      </a:lnTo>
                      <a:lnTo>
                        <a:pt x="50" y="38"/>
                      </a:lnTo>
                      <a:lnTo>
                        <a:pt x="84" y="64"/>
                      </a:lnTo>
                      <a:lnTo>
                        <a:pt x="84" y="64"/>
                      </a:lnTo>
                      <a:lnTo>
                        <a:pt x="258" y="214"/>
                      </a:lnTo>
                      <a:lnTo>
                        <a:pt x="258" y="214"/>
                      </a:lnTo>
                      <a:lnTo>
                        <a:pt x="432" y="364"/>
                      </a:lnTo>
                      <a:lnTo>
                        <a:pt x="432" y="364"/>
                      </a:lnTo>
                      <a:lnTo>
                        <a:pt x="464" y="392"/>
                      </a:lnTo>
                      <a:lnTo>
                        <a:pt x="464" y="392"/>
                      </a:lnTo>
                      <a:lnTo>
                        <a:pt x="488" y="416"/>
                      </a:lnTo>
                      <a:lnTo>
                        <a:pt x="488" y="416"/>
                      </a:lnTo>
                      <a:lnTo>
                        <a:pt x="510" y="436"/>
                      </a:lnTo>
                      <a:lnTo>
                        <a:pt x="510" y="436"/>
                      </a:lnTo>
                      <a:lnTo>
                        <a:pt x="486" y="418"/>
                      </a:lnTo>
                      <a:lnTo>
                        <a:pt x="486" y="418"/>
                      </a:lnTo>
                      <a:lnTo>
                        <a:pt x="460" y="398"/>
                      </a:lnTo>
                      <a:lnTo>
                        <a:pt x="460" y="398"/>
                      </a:lnTo>
                      <a:lnTo>
                        <a:pt x="428" y="370"/>
                      </a:lnTo>
                      <a:lnTo>
                        <a:pt x="428" y="370"/>
                      </a:lnTo>
                      <a:lnTo>
                        <a:pt x="252" y="220"/>
                      </a:lnTo>
                      <a:lnTo>
                        <a:pt x="252" y="220"/>
                      </a:lnTo>
                      <a:lnTo>
                        <a:pt x="78" y="70"/>
                      </a:lnTo>
                      <a:lnTo>
                        <a:pt x="78" y="70"/>
                      </a:lnTo>
                      <a:lnTo>
                        <a:pt x="46" y="42"/>
                      </a:lnTo>
                      <a:lnTo>
                        <a:pt x="46" y="42"/>
                      </a:lnTo>
                      <a:lnTo>
                        <a:pt x="22" y="20"/>
                      </a:lnTo>
                      <a:lnTo>
                        <a:pt x="22" y="2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93" name="Freeform 101"/>
                <p:cNvSpPr>
                  <a:spLocks/>
                </p:cNvSpPr>
                <p:nvPr/>
              </p:nvSpPr>
              <p:spPr bwMode="auto">
                <a:xfrm>
                  <a:off x="5207000" y="3236913"/>
                  <a:ext cx="917575" cy="6953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26" y="18"/>
                    </a:cxn>
                    <a:cxn ang="0">
                      <a:pos x="26" y="18"/>
                    </a:cxn>
                    <a:cxn ang="0">
                      <a:pos x="56" y="38"/>
                    </a:cxn>
                    <a:cxn ang="0">
                      <a:pos x="56" y="38"/>
                    </a:cxn>
                    <a:cxn ang="0">
                      <a:pos x="94" y="66"/>
                    </a:cxn>
                    <a:cxn ang="0">
                      <a:pos x="94" y="66"/>
                    </a:cxn>
                    <a:cxn ang="0">
                      <a:pos x="292" y="216"/>
                    </a:cxn>
                    <a:cxn ang="0">
                      <a:pos x="292" y="216"/>
                    </a:cxn>
                    <a:cxn ang="0">
                      <a:pos x="490" y="366"/>
                    </a:cxn>
                    <a:cxn ang="0">
                      <a:pos x="490" y="366"/>
                    </a:cxn>
                    <a:cxn ang="0">
                      <a:pos x="526" y="396"/>
                    </a:cxn>
                    <a:cxn ang="0">
                      <a:pos x="526" y="396"/>
                    </a:cxn>
                    <a:cxn ang="0">
                      <a:pos x="554" y="418"/>
                    </a:cxn>
                    <a:cxn ang="0">
                      <a:pos x="554" y="418"/>
                    </a:cxn>
                    <a:cxn ang="0">
                      <a:pos x="578" y="438"/>
                    </a:cxn>
                    <a:cxn ang="0">
                      <a:pos x="578" y="438"/>
                    </a:cxn>
                    <a:cxn ang="0">
                      <a:pos x="552" y="420"/>
                    </a:cxn>
                    <a:cxn ang="0">
                      <a:pos x="552" y="420"/>
                    </a:cxn>
                    <a:cxn ang="0">
                      <a:pos x="522" y="400"/>
                    </a:cxn>
                    <a:cxn ang="0">
                      <a:pos x="522" y="400"/>
                    </a:cxn>
                    <a:cxn ang="0">
                      <a:pos x="484" y="374"/>
                    </a:cxn>
                    <a:cxn ang="0">
                      <a:pos x="484" y="374"/>
                    </a:cxn>
                    <a:cxn ang="0">
                      <a:pos x="286" y="222"/>
                    </a:cxn>
                    <a:cxn ang="0">
                      <a:pos x="286" y="222"/>
                    </a:cxn>
                    <a:cxn ang="0">
                      <a:pos x="88" y="72"/>
                    </a:cxn>
                    <a:cxn ang="0">
                      <a:pos x="88" y="72"/>
                    </a:cxn>
                    <a:cxn ang="0">
                      <a:pos x="52" y="44"/>
                    </a:cxn>
                    <a:cxn ang="0">
                      <a:pos x="52" y="44"/>
                    </a:cxn>
                    <a:cxn ang="0">
                      <a:pos x="24" y="20"/>
                    </a:cxn>
                    <a:cxn ang="0">
                      <a:pos x="24" y="2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578" h="438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6" y="18"/>
                      </a:lnTo>
                      <a:lnTo>
                        <a:pt x="26" y="18"/>
                      </a:lnTo>
                      <a:lnTo>
                        <a:pt x="56" y="38"/>
                      </a:lnTo>
                      <a:lnTo>
                        <a:pt x="56" y="38"/>
                      </a:lnTo>
                      <a:lnTo>
                        <a:pt x="94" y="66"/>
                      </a:lnTo>
                      <a:lnTo>
                        <a:pt x="94" y="66"/>
                      </a:lnTo>
                      <a:lnTo>
                        <a:pt x="292" y="216"/>
                      </a:lnTo>
                      <a:lnTo>
                        <a:pt x="292" y="216"/>
                      </a:lnTo>
                      <a:lnTo>
                        <a:pt x="490" y="366"/>
                      </a:lnTo>
                      <a:lnTo>
                        <a:pt x="490" y="366"/>
                      </a:lnTo>
                      <a:lnTo>
                        <a:pt x="526" y="396"/>
                      </a:lnTo>
                      <a:lnTo>
                        <a:pt x="526" y="396"/>
                      </a:lnTo>
                      <a:lnTo>
                        <a:pt x="554" y="418"/>
                      </a:lnTo>
                      <a:lnTo>
                        <a:pt x="554" y="418"/>
                      </a:lnTo>
                      <a:lnTo>
                        <a:pt x="578" y="438"/>
                      </a:lnTo>
                      <a:lnTo>
                        <a:pt x="578" y="438"/>
                      </a:lnTo>
                      <a:lnTo>
                        <a:pt x="552" y="420"/>
                      </a:lnTo>
                      <a:lnTo>
                        <a:pt x="552" y="420"/>
                      </a:lnTo>
                      <a:lnTo>
                        <a:pt x="522" y="400"/>
                      </a:lnTo>
                      <a:lnTo>
                        <a:pt x="522" y="400"/>
                      </a:lnTo>
                      <a:lnTo>
                        <a:pt x="484" y="374"/>
                      </a:lnTo>
                      <a:lnTo>
                        <a:pt x="484" y="374"/>
                      </a:lnTo>
                      <a:lnTo>
                        <a:pt x="286" y="222"/>
                      </a:lnTo>
                      <a:lnTo>
                        <a:pt x="286" y="222"/>
                      </a:lnTo>
                      <a:lnTo>
                        <a:pt x="88" y="72"/>
                      </a:lnTo>
                      <a:lnTo>
                        <a:pt x="88" y="72"/>
                      </a:lnTo>
                      <a:lnTo>
                        <a:pt x="52" y="44"/>
                      </a:lnTo>
                      <a:lnTo>
                        <a:pt x="52" y="44"/>
                      </a:lnTo>
                      <a:lnTo>
                        <a:pt x="24" y="20"/>
                      </a:lnTo>
                      <a:lnTo>
                        <a:pt x="24" y="2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94" name="Freeform 102"/>
                <p:cNvSpPr>
                  <a:spLocks/>
                </p:cNvSpPr>
                <p:nvPr/>
              </p:nvSpPr>
              <p:spPr bwMode="auto">
                <a:xfrm>
                  <a:off x="5165725" y="3662363"/>
                  <a:ext cx="958850" cy="6889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28" y="18"/>
                    </a:cxn>
                    <a:cxn ang="0">
                      <a:pos x="28" y="18"/>
                    </a:cxn>
                    <a:cxn ang="0">
                      <a:pos x="58" y="38"/>
                    </a:cxn>
                    <a:cxn ang="0">
                      <a:pos x="58" y="38"/>
                    </a:cxn>
                    <a:cxn ang="0">
                      <a:pos x="98" y="64"/>
                    </a:cxn>
                    <a:cxn ang="0">
                      <a:pos x="98" y="64"/>
                    </a:cxn>
                    <a:cxn ang="0">
                      <a:pos x="304" y="214"/>
                    </a:cxn>
                    <a:cxn ang="0">
                      <a:pos x="304" y="214"/>
                    </a:cxn>
                    <a:cxn ang="0">
                      <a:pos x="512" y="362"/>
                    </a:cxn>
                    <a:cxn ang="0">
                      <a:pos x="512" y="362"/>
                    </a:cxn>
                    <a:cxn ang="0">
                      <a:pos x="550" y="392"/>
                    </a:cxn>
                    <a:cxn ang="0">
                      <a:pos x="550" y="392"/>
                    </a:cxn>
                    <a:cxn ang="0">
                      <a:pos x="578" y="414"/>
                    </a:cxn>
                    <a:cxn ang="0">
                      <a:pos x="578" y="414"/>
                    </a:cxn>
                    <a:cxn ang="0">
                      <a:pos x="604" y="434"/>
                    </a:cxn>
                    <a:cxn ang="0">
                      <a:pos x="604" y="434"/>
                    </a:cxn>
                    <a:cxn ang="0">
                      <a:pos x="576" y="416"/>
                    </a:cxn>
                    <a:cxn ang="0">
                      <a:pos x="576" y="416"/>
                    </a:cxn>
                    <a:cxn ang="0">
                      <a:pos x="546" y="396"/>
                    </a:cxn>
                    <a:cxn ang="0">
                      <a:pos x="546" y="396"/>
                    </a:cxn>
                    <a:cxn ang="0">
                      <a:pos x="506" y="370"/>
                    </a:cxn>
                    <a:cxn ang="0">
                      <a:pos x="506" y="370"/>
                    </a:cxn>
                    <a:cxn ang="0">
                      <a:pos x="300" y="220"/>
                    </a:cxn>
                    <a:cxn ang="0">
                      <a:pos x="300" y="220"/>
                    </a:cxn>
                    <a:cxn ang="0">
                      <a:pos x="92" y="72"/>
                    </a:cxn>
                    <a:cxn ang="0">
                      <a:pos x="92" y="72"/>
                    </a:cxn>
                    <a:cxn ang="0">
                      <a:pos x="54" y="44"/>
                    </a:cxn>
                    <a:cxn ang="0">
                      <a:pos x="54" y="44"/>
                    </a:cxn>
                    <a:cxn ang="0">
                      <a:pos x="26" y="20"/>
                    </a:cxn>
                    <a:cxn ang="0">
                      <a:pos x="26" y="2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604" h="43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8" y="18"/>
                      </a:lnTo>
                      <a:lnTo>
                        <a:pt x="28" y="18"/>
                      </a:lnTo>
                      <a:lnTo>
                        <a:pt x="58" y="38"/>
                      </a:lnTo>
                      <a:lnTo>
                        <a:pt x="58" y="38"/>
                      </a:lnTo>
                      <a:lnTo>
                        <a:pt x="98" y="64"/>
                      </a:lnTo>
                      <a:lnTo>
                        <a:pt x="98" y="64"/>
                      </a:lnTo>
                      <a:lnTo>
                        <a:pt x="304" y="214"/>
                      </a:lnTo>
                      <a:lnTo>
                        <a:pt x="304" y="214"/>
                      </a:lnTo>
                      <a:lnTo>
                        <a:pt x="512" y="362"/>
                      </a:lnTo>
                      <a:lnTo>
                        <a:pt x="512" y="362"/>
                      </a:lnTo>
                      <a:lnTo>
                        <a:pt x="550" y="392"/>
                      </a:lnTo>
                      <a:lnTo>
                        <a:pt x="550" y="392"/>
                      </a:lnTo>
                      <a:lnTo>
                        <a:pt x="578" y="414"/>
                      </a:lnTo>
                      <a:lnTo>
                        <a:pt x="578" y="414"/>
                      </a:lnTo>
                      <a:lnTo>
                        <a:pt x="604" y="434"/>
                      </a:lnTo>
                      <a:lnTo>
                        <a:pt x="604" y="434"/>
                      </a:lnTo>
                      <a:lnTo>
                        <a:pt x="576" y="416"/>
                      </a:lnTo>
                      <a:lnTo>
                        <a:pt x="576" y="416"/>
                      </a:lnTo>
                      <a:lnTo>
                        <a:pt x="546" y="396"/>
                      </a:lnTo>
                      <a:lnTo>
                        <a:pt x="546" y="396"/>
                      </a:lnTo>
                      <a:lnTo>
                        <a:pt x="506" y="370"/>
                      </a:lnTo>
                      <a:lnTo>
                        <a:pt x="506" y="370"/>
                      </a:lnTo>
                      <a:lnTo>
                        <a:pt x="300" y="220"/>
                      </a:lnTo>
                      <a:lnTo>
                        <a:pt x="300" y="220"/>
                      </a:lnTo>
                      <a:lnTo>
                        <a:pt x="92" y="72"/>
                      </a:lnTo>
                      <a:lnTo>
                        <a:pt x="92" y="72"/>
                      </a:lnTo>
                      <a:lnTo>
                        <a:pt x="54" y="44"/>
                      </a:lnTo>
                      <a:lnTo>
                        <a:pt x="54" y="44"/>
                      </a:lnTo>
                      <a:lnTo>
                        <a:pt x="26" y="20"/>
                      </a:lnTo>
                      <a:lnTo>
                        <a:pt x="26" y="2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95" name="Freeform 103"/>
                <p:cNvSpPr>
                  <a:spLocks/>
                </p:cNvSpPr>
                <p:nvPr/>
              </p:nvSpPr>
              <p:spPr bwMode="auto">
                <a:xfrm>
                  <a:off x="5187950" y="4049713"/>
                  <a:ext cx="936625" cy="638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26" y="16"/>
                    </a:cxn>
                    <a:cxn ang="0">
                      <a:pos x="26" y="16"/>
                    </a:cxn>
                    <a:cxn ang="0">
                      <a:pos x="56" y="34"/>
                    </a:cxn>
                    <a:cxn ang="0">
                      <a:pos x="56" y="34"/>
                    </a:cxn>
                    <a:cxn ang="0">
                      <a:pos x="94" y="58"/>
                    </a:cxn>
                    <a:cxn ang="0">
                      <a:pos x="94" y="58"/>
                    </a:cxn>
                    <a:cxn ang="0">
                      <a:pos x="296" y="198"/>
                    </a:cxn>
                    <a:cxn ang="0">
                      <a:pos x="296" y="198"/>
                    </a:cxn>
                    <a:cxn ang="0">
                      <a:pos x="500" y="336"/>
                    </a:cxn>
                    <a:cxn ang="0">
                      <a:pos x="500" y="336"/>
                    </a:cxn>
                    <a:cxn ang="0">
                      <a:pos x="536" y="362"/>
                    </a:cxn>
                    <a:cxn ang="0">
                      <a:pos x="536" y="362"/>
                    </a:cxn>
                    <a:cxn ang="0">
                      <a:pos x="564" y="384"/>
                    </a:cxn>
                    <a:cxn ang="0">
                      <a:pos x="564" y="384"/>
                    </a:cxn>
                    <a:cxn ang="0">
                      <a:pos x="590" y="402"/>
                    </a:cxn>
                    <a:cxn ang="0">
                      <a:pos x="590" y="402"/>
                    </a:cxn>
                    <a:cxn ang="0">
                      <a:pos x="564" y="386"/>
                    </a:cxn>
                    <a:cxn ang="0">
                      <a:pos x="564" y="386"/>
                    </a:cxn>
                    <a:cxn ang="0">
                      <a:pos x="534" y="368"/>
                    </a:cxn>
                    <a:cxn ang="0">
                      <a:pos x="534" y="368"/>
                    </a:cxn>
                    <a:cxn ang="0">
                      <a:pos x="494" y="342"/>
                    </a:cxn>
                    <a:cxn ang="0">
                      <a:pos x="494" y="342"/>
                    </a:cxn>
                    <a:cxn ang="0">
                      <a:pos x="292" y="204"/>
                    </a:cxn>
                    <a:cxn ang="0">
                      <a:pos x="292" y="204"/>
                    </a:cxn>
                    <a:cxn ang="0">
                      <a:pos x="90" y="66"/>
                    </a:cxn>
                    <a:cxn ang="0">
                      <a:pos x="90" y="66"/>
                    </a:cxn>
                    <a:cxn ang="0">
                      <a:pos x="52" y="40"/>
                    </a:cxn>
                    <a:cxn ang="0">
                      <a:pos x="52" y="40"/>
                    </a:cxn>
                    <a:cxn ang="0">
                      <a:pos x="24" y="18"/>
                    </a:cxn>
                    <a:cxn ang="0">
                      <a:pos x="24" y="18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590" h="40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6" y="16"/>
                      </a:lnTo>
                      <a:lnTo>
                        <a:pt x="26" y="16"/>
                      </a:lnTo>
                      <a:lnTo>
                        <a:pt x="56" y="34"/>
                      </a:lnTo>
                      <a:lnTo>
                        <a:pt x="56" y="34"/>
                      </a:lnTo>
                      <a:lnTo>
                        <a:pt x="94" y="58"/>
                      </a:lnTo>
                      <a:lnTo>
                        <a:pt x="94" y="58"/>
                      </a:lnTo>
                      <a:lnTo>
                        <a:pt x="296" y="198"/>
                      </a:lnTo>
                      <a:lnTo>
                        <a:pt x="296" y="198"/>
                      </a:lnTo>
                      <a:lnTo>
                        <a:pt x="500" y="336"/>
                      </a:lnTo>
                      <a:lnTo>
                        <a:pt x="500" y="336"/>
                      </a:lnTo>
                      <a:lnTo>
                        <a:pt x="536" y="362"/>
                      </a:lnTo>
                      <a:lnTo>
                        <a:pt x="536" y="362"/>
                      </a:lnTo>
                      <a:lnTo>
                        <a:pt x="564" y="384"/>
                      </a:lnTo>
                      <a:lnTo>
                        <a:pt x="564" y="384"/>
                      </a:lnTo>
                      <a:lnTo>
                        <a:pt x="590" y="402"/>
                      </a:lnTo>
                      <a:lnTo>
                        <a:pt x="590" y="402"/>
                      </a:lnTo>
                      <a:lnTo>
                        <a:pt x="564" y="386"/>
                      </a:lnTo>
                      <a:lnTo>
                        <a:pt x="564" y="386"/>
                      </a:lnTo>
                      <a:lnTo>
                        <a:pt x="534" y="368"/>
                      </a:lnTo>
                      <a:lnTo>
                        <a:pt x="534" y="368"/>
                      </a:lnTo>
                      <a:lnTo>
                        <a:pt x="494" y="342"/>
                      </a:lnTo>
                      <a:lnTo>
                        <a:pt x="494" y="342"/>
                      </a:lnTo>
                      <a:lnTo>
                        <a:pt x="292" y="204"/>
                      </a:lnTo>
                      <a:lnTo>
                        <a:pt x="292" y="204"/>
                      </a:lnTo>
                      <a:lnTo>
                        <a:pt x="90" y="66"/>
                      </a:lnTo>
                      <a:lnTo>
                        <a:pt x="90" y="66"/>
                      </a:lnTo>
                      <a:lnTo>
                        <a:pt x="52" y="40"/>
                      </a:lnTo>
                      <a:lnTo>
                        <a:pt x="52" y="40"/>
                      </a:lnTo>
                      <a:lnTo>
                        <a:pt x="24" y="18"/>
                      </a:lnTo>
                      <a:lnTo>
                        <a:pt x="24" y="18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96" name="Freeform 104"/>
                <p:cNvSpPr>
                  <a:spLocks/>
                </p:cNvSpPr>
                <p:nvPr/>
              </p:nvSpPr>
              <p:spPr bwMode="auto">
                <a:xfrm>
                  <a:off x="5241925" y="4408488"/>
                  <a:ext cx="882650" cy="5905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26" y="14"/>
                    </a:cxn>
                    <a:cxn ang="0">
                      <a:pos x="26" y="14"/>
                    </a:cxn>
                    <a:cxn ang="0">
                      <a:pos x="54" y="32"/>
                    </a:cxn>
                    <a:cxn ang="0">
                      <a:pos x="54" y="32"/>
                    </a:cxn>
                    <a:cxn ang="0">
                      <a:pos x="90" y="54"/>
                    </a:cxn>
                    <a:cxn ang="0">
                      <a:pos x="90" y="54"/>
                    </a:cxn>
                    <a:cxn ang="0">
                      <a:pos x="280" y="182"/>
                    </a:cxn>
                    <a:cxn ang="0">
                      <a:pos x="280" y="182"/>
                    </a:cxn>
                    <a:cxn ang="0">
                      <a:pos x="472" y="310"/>
                    </a:cxn>
                    <a:cxn ang="0">
                      <a:pos x="472" y="310"/>
                    </a:cxn>
                    <a:cxn ang="0">
                      <a:pos x="506" y="334"/>
                    </a:cxn>
                    <a:cxn ang="0">
                      <a:pos x="506" y="334"/>
                    </a:cxn>
                    <a:cxn ang="0">
                      <a:pos x="532" y="354"/>
                    </a:cxn>
                    <a:cxn ang="0">
                      <a:pos x="532" y="354"/>
                    </a:cxn>
                    <a:cxn ang="0">
                      <a:pos x="556" y="372"/>
                    </a:cxn>
                    <a:cxn ang="0">
                      <a:pos x="556" y="372"/>
                    </a:cxn>
                    <a:cxn ang="0">
                      <a:pos x="530" y="356"/>
                    </a:cxn>
                    <a:cxn ang="0">
                      <a:pos x="530" y="356"/>
                    </a:cxn>
                    <a:cxn ang="0">
                      <a:pos x="502" y="340"/>
                    </a:cxn>
                    <a:cxn ang="0">
                      <a:pos x="502" y="340"/>
                    </a:cxn>
                    <a:cxn ang="0">
                      <a:pos x="466" y="316"/>
                    </a:cxn>
                    <a:cxn ang="0">
                      <a:pos x="466" y="316"/>
                    </a:cxn>
                    <a:cxn ang="0">
                      <a:pos x="276" y="190"/>
                    </a:cxn>
                    <a:cxn ang="0">
                      <a:pos x="276" y="190"/>
                    </a:cxn>
                    <a:cxn ang="0">
                      <a:pos x="86" y="62"/>
                    </a:cxn>
                    <a:cxn ang="0">
                      <a:pos x="86" y="62"/>
                    </a:cxn>
                    <a:cxn ang="0">
                      <a:pos x="50" y="38"/>
                    </a:cxn>
                    <a:cxn ang="0">
                      <a:pos x="50" y="38"/>
                    </a:cxn>
                    <a:cxn ang="0">
                      <a:pos x="24" y="18"/>
                    </a:cxn>
                    <a:cxn ang="0">
                      <a:pos x="24" y="18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556" h="37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54" y="32"/>
                      </a:lnTo>
                      <a:lnTo>
                        <a:pt x="54" y="32"/>
                      </a:lnTo>
                      <a:lnTo>
                        <a:pt x="90" y="54"/>
                      </a:lnTo>
                      <a:lnTo>
                        <a:pt x="90" y="54"/>
                      </a:lnTo>
                      <a:lnTo>
                        <a:pt x="280" y="182"/>
                      </a:lnTo>
                      <a:lnTo>
                        <a:pt x="280" y="182"/>
                      </a:lnTo>
                      <a:lnTo>
                        <a:pt x="472" y="310"/>
                      </a:lnTo>
                      <a:lnTo>
                        <a:pt x="472" y="310"/>
                      </a:lnTo>
                      <a:lnTo>
                        <a:pt x="506" y="334"/>
                      </a:lnTo>
                      <a:lnTo>
                        <a:pt x="506" y="334"/>
                      </a:lnTo>
                      <a:lnTo>
                        <a:pt x="532" y="354"/>
                      </a:lnTo>
                      <a:lnTo>
                        <a:pt x="532" y="354"/>
                      </a:lnTo>
                      <a:lnTo>
                        <a:pt x="556" y="372"/>
                      </a:lnTo>
                      <a:lnTo>
                        <a:pt x="556" y="372"/>
                      </a:lnTo>
                      <a:lnTo>
                        <a:pt x="530" y="356"/>
                      </a:lnTo>
                      <a:lnTo>
                        <a:pt x="530" y="356"/>
                      </a:lnTo>
                      <a:lnTo>
                        <a:pt x="502" y="340"/>
                      </a:lnTo>
                      <a:lnTo>
                        <a:pt x="502" y="340"/>
                      </a:lnTo>
                      <a:lnTo>
                        <a:pt x="466" y="316"/>
                      </a:lnTo>
                      <a:lnTo>
                        <a:pt x="466" y="316"/>
                      </a:lnTo>
                      <a:lnTo>
                        <a:pt x="276" y="190"/>
                      </a:lnTo>
                      <a:lnTo>
                        <a:pt x="276" y="190"/>
                      </a:lnTo>
                      <a:lnTo>
                        <a:pt x="86" y="62"/>
                      </a:lnTo>
                      <a:lnTo>
                        <a:pt x="86" y="62"/>
                      </a:lnTo>
                      <a:lnTo>
                        <a:pt x="50" y="38"/>
                      </a:lnTo>
                      <a:lnTo>
                        <a:pt x="50" y="38"/>
                      </a:lnTo>
                      <a:lnTo>
                        <a:pt x="24" y="18"/>
                      </a:lnTo>
                      <a:lnTo>
                        <a:pt x="24" y="18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97" name="Freeform 105"/>
                <p:cNvSpPr>
                  <a:spLocks/>
                </p:cNvSpPr>
                <p:nvPr/>
              </p:nvSpPr>
              <p:spPr bwMode="auto">
                <a:xfrm>
                  <a:off x="5314950" y="4767263"/>
                  <a:ext cx="809625" cy="5397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24" y="14"/>
                    </a:cxn>
                    <a:cxn ang="0">
                      <a:pos x="24" y="14"/>
                    </a:cxn>
                    <a:cxn ang="0">
                      <a:pos x="50" y="28"/>
                    </a:cxn>
                    <a:cxn ang="0">
                      <a:pos x="50" y="28"/>
                    </a:cxn>
                    <a:cxn ang="0">
                      <a:pos x="82" y="50"/>
                    </a:cxn>
                    <a:cxn ang="0">
                      <a:pos x="82" y="50"/>
                    </a:cxn>
                    <a:cxn ang="0">
                      <a:pos x="258" y="166"/>
                    </a:cxn>
                    <a:cxn ang="0">
                      <a:pos x="258" y="166"/>
                    </a:cxn>
                    <a:cxn ang="0">
                      <a:pos x="432" y="284"/>
                    </a:cxn>
                    <a:cxn ang="0">
                      <a:pos x="432" y="284"/>
                    </a:cxn>
                    <a:cxn ang="0">
                      <a:pos x="464" y="306"/>
                    </a:cxn>
                    <a:cxn ang="0">
                      <a:pos x="464" y="306"/>
                    </a:cxn>
                    <a:cxn ang="0">
                      <a:pos x="488" y="324"/>
                    </a:cxn>
                    <a:cxn ang="0">
                      <a:pos x="488" y="324"/>
                    </a:cxn>
                    <a:cxn ang="0">
                      <a:pos x="510" y="340"/>
                    </a:cxn>
                    <a:cxn ang="0">
                      <a:pos x="510" y="340"/>
                    </a:cxn>
                    <a:cxn ang="0">
                      <a:pos x="486" y="326"/>
                    </a:cxn>
                    <a:cxn ang="0">
                      <a:pos x="486" y="326"/>
                    </a:cxn>
                    <a:cxn ang="0">
                      <a:pos x="460" y="312"/>
                    </a:cxn>
                    <a:cxn ang="0">
                      <a:pos x="460" y="312"/>
                    </a:cxn>
                    <a:cxn ang="0">
                      <a:pos x="428" y="290"/>
                    </a:cxn>
                    <a:cxn ang="0">
                      <a:pos x="428" y="290"/>
                    </a:cxn>
                    <a:cxn ang="0">
                      <a:pos x="252" y="174"/>
                    </a:cxn>
                    <a:cxn ang="0">
                      <a:pos x="252" y="174"/>
                    </a:cxn>
                    <a:cxn ang="0">
                      <a:pos x="78" y="56"/>
                    </a:cxn>
                    <a:cxn ang="0">
                      <a:pos x="78" y="56"/>
                    </a:cxn>
                    <a:cxn ang="0">
                      <a:pos x="46" y="34"/>
                    </a:cxn>
                    <a:cxn ang="0">
                      <a:pos x="46" y="34"/>
                    </a:cxn>
                    <a:cxn ang="0">
                      <a:pos x="22" y="16"/>
                    </a:cxn>
                    <a:cxn ang="0">
                      <a:pos x="22" y="16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510" h="34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4" y="14"/>
                      </a:lnTo>
                      <a:lnTo>
                        <a:pt x="24" y="14"/>
                      </a:lnTo>
                      <a:lnTo>
                        <a:pt x="50" y="28"/>
                      </a:lnTo>
                      <a:lnTo>
                        <a:pt x="50" y="28"/>
                      </a:lnTo>
                      <a:lnTo>
                        <a:pt x="82" y="50"/>
                      </a:lnTo>
                      <a:lnTo>
                        <a:pt x="82" y="50"/>
                      </a:lnTo>
                      <a:lnTo>
                        <a:pt x="258" y="166"/>
                      </a:lnTo>
                      <a:lnTo>
                        <a:pt x="258" y="166"/>
                      </a:lnTo>
                      <a:lnTo>
                        <a:pt x="432" y="284"/>
                      </a:lnTo>
                      <a:lnTo>
                        <a:pt x="432" y="284"/>
                      </a:lnTo>
                      <a:lnTo>
                        <a:pt x="464" y="306"/>
                      </a:lnTo>
                      <a:lnTo>
                        <a:pt x="464" y="306"/>
                      </a:lnTo>
                      <a:lnTo>
                        <a:pt x="488" y="324"/>
                      </a:lnTo>
                      <a:lnTo>
                        <a:pt x="488" y="324"/>
                      </a:lnTo>
                      <a:lnTo>
                        <a:pt x="510" y="340"/>
                      </a:lnTo>
                      <a:lnTo>
                        <a:pt x="510" y="340"/>
                      </a:lnTo>
                      <a:lnTo>
                        <a:pt x="486" y="326"/>
                      </a:lnTo>
                      <a:lnTo>
                        <a:pt x="486" y="326"/>
                      </a:lnTo>
                      <a:lnTo>
                        <a:pt x="460" y="312"/>
                      </a:lnTo>
                      <a:lnTo>
                        <a:pt x="460" y="312"/>
                      </a:lnTo>
                      <a:lnTo>
                        <a:pt x="428" y="290"/>
                      </a:lnTo>
                      <a:lnTo>
                        <a:pt x="428" y="290"/>
                      </a:lnTo>
                      <a:lnTo>
                        <a:pt x="252" y="174"/>
                      </a:lnTo>
                      <a:lnTo>
                        <a:pt x="252" y="174"/>
                      </a:lnTo>
                      <a:lnTo>
                        <a:pt x="78" y="56"/>
                      </a:lnTo>
                      <a:lnTo>
                        <a:pt x="78" y="56"/>
                      </a:lnTo>
                      <a:lnTo>
                        <a:pt x="46" y="34"/>
                      </a:lnTo>
                      <a:lnTo>
                        <a:pt x="46" y="34"/>
                      </a:lnTo>
                      <a:lnTo>
                        <a:pt x="22" y="16"/>
                      </a:lnTo>
                      <a:lnTo>
                        <a:pt x="22" y="1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98" name="Freeform 106"/>
                <p:cNvSpPr>
                  <a:spLocks/>
                </p:cNvSpPr>
                <p:nvPr/>
              </p:nvSpPr>
              <p:spPr bwMode="auto">
                <a:xfrm>
                  <a:off x="5435600" y="5059363"/>
                  <a:ext cx="688975" cy="4508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20" y="10"/>
                    </a:cxn>
                    <a:cxn ang="0">
                      <a:pos x="20" y="10"/>
                    </a:cxn>
                    <a:cxn ang="0">
                      <a:pos x="42" y="22"/>
                    </a:cxn>
                    <a:cxn ang="0">
                      <a:pos x="42" y="22"/>
                    </a:cxn>
                    <a:cxn ang="0">
                      <a:pos x="70" y="40"/>
                    </a:cxn>
                    <a:cxn ang="0">
                      <a:pos x="70" y="40"/>
                    </a:cxn>
                    <a:cxn ang="0">
                      <a:pos x="220" y="138"/>
                    </a:cxn>
                    <a:cxn ang="0">
                      <a:pos x="220" y="138"/>
                    </a:cxn>
                    <a:cxn ang="0">
                      <a:pos x="368" y="236"/>
                    </a:cxn>
                    <a:cxn ang="0">
                      <a:pos x="368" y="236"/>
                    </a:cxn>
                    <a:cxn ang="0">
                      <a:pos x="396" y="254"/>
                    </a:cxn>
                    <a:cxn ang="0">
                      <a:pos x="396" y="254"/>
                    </a:cxn>
                    <a:cxn ang="0">
                      <a:pos x="416" y="270"/>
                    </a:cxn>
                    <a:cxn ang="0">
                      <a:pos x="416" y="270"/>
                    </a:cxn>
                    <a:cxn ang="0">
                      <a:pos x="434" y="284"/>
                    </a:cxn>
                    <a:cxn ang="0">
                      <a:pos x="434" y="284"/>
                    </a:cxn>
                    <a:cxn ang="0">
                      <a:pos x="414" y="272"/>
                    </a:cxn>
                    <a:cxn ang="0">
                      <a:pos x="414" y="272"/>
                    </a:cxn>
                    <a:cxn ang="0">
                      <a:pos x="392" y="260"/>
                    </a:cxn>
                    <a:cxn ang="0">
                      <a:pos x="392" y="260"/>
                    </a:cxn>
                    <a:cxn ang="0">
                      <a:pos x="364" y="242"/>
                    </a:cxn>
                    <a:cxn ang="0">
                      <a:pos x="364" y="242"/>
                    </a:cxn>
                    <a:cxn ang="0">
                      <a:pos x="214" y="146"/>
                    </a:cxn>
                    <a:cxn ang="0">
                      <a:pos x="214" y="146"/>
                    </a:cxn>
                    <a:cxn ang="0">
                      <a:pos x="66" y="48"/>
                    </a:cxn>
                    <a:cxn ang="0">
                      <a:pos x="66" y="48"/>
                    </a:cxn>
                    <a:cxn ang="0">
                      <a:pos x="38" y="28"/>
                    </a:cxn>
                    <a:cxn ang="0">
                      <a:pos x="38" y="28"/>
                    </a:cxn>
                    <a:cxn ang="0">
                      <a:pos x="18" y="12"/>
                    </a:cxn>
                    <a:cxn ang="0">
                      <a:pos x="18" y="12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434" h="28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0" y="10"/>
                      </a:lnTo>
                      <a:lnTo>
                        <a:pt x="20" y="10"/>
                      </a:lnTo>
                      <a:lnTo>
                        <a:pt x="42" y="22"/>
                      </a:lnTo>
                      <a:lnTo>
                        <a:pt x="42" y="22"/>
                      </a:lnTo>
                      <a:lnTo>
                        <a:pt x="70" y="40"/>
                      </a:lnTo>
                      <a:lnTo>
                        <a:pt x="70" y="40"/>
                      </a:lnTo>
                      <a:lnTo>
                        <a:pt x="220" y="138"/>
                      </a:lnTo>
                      <a:lnTo>
                        <a:pt x="220" y="138"/>
                      </a:lnTo>
                      <a:lnTo>
                        <a:pt x="368" y="236"/>
                      </a:lnTo>
                      <a:lnTo>
                        <a:pt x="368" y="236"/>
                      </a:lnTo>
                      <a:lnTo>
                        <a:pt x="396" y="254"/>
                      </a:lnTo>
                      <a:lnTo>
                        <a:pt x="396" y="254"/>
                      </a:lnTo>
                      <a:lnTo>
                        <a:pt x="416" y="270"/>
                      </a:lnTo>
                      <a:lnTo>
                        <a:pt x="416" y="270"/>
                      </a:lnTo>
                      <a:lnTo>
                        <a:pt x="434" y="284"/>
                      </a:lnTo>
                      <a:lnTo>
                        <a:pt x="434" y="284"/>
                      </a:lnTo>
                      <a:lnTo>
                        <a:pt x="414" y="272"/>
                      </a:lnTo>
                      <a:lnTo>
                        <a:pt x="414" y="272"/>
                      </a:lnTo>
                      <a:lnTo>
                        <a:pt x="392" y="260"/>
                      </a:lnTo>
                      <a:lnTo>
                        <a:pt x="392" y="260"/>
                      </a:lnTo>
                      <a:lnTo>
                        <a:pt x="364" y="242"/>
                      </a:lnTo>
                      <a:lnTo>
                        <a:pt x="364" y="242"/>
                      </a:lnTo>
                      <a:lnTo>
                        <a:pt x="214" y="146"/>
                      </a:lnTo>
                      <a:lnTo>
                        <a:pt x="214" y="146"/>
                      </a:lnTo>
                      <a:lnTo>
                        <a:pt x="66" y="48"/>
                      </a:lnTo>
                      <a:lnTo>
                        <a:pt x="66" y="48"/>
                      </a:lnTo>
                      <a:lnTo>
                        <a:pt x="38" y="28"/>
                      </a:lnTo>
                      <a:lnTo>
                        <a:pt x="38" y="28"/>
                      </a:lnTo>
                      <a:lnTo>
                        <a:pt x="18" y="12"/>
                      </a:lnTo>
                      <a:lnTo>
                        <a:pt x="18" y="12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</p:grpSp>
        </p:grpSp>
        <p:sp>
          <p:nvSpPr>
            <p:cNvPr id="385" name="Freeform 52"/>
            <p:cNvSpPr>
              <a:spLocks noEditPoints="1"/>
            </p:cNvSpPr>
            <p:nvPr/>
          </p:nvSpPr>
          <p:spPr bwMode="auto">
            <a:xfrm flipH="1">
              <a:off x="4400070" y="1045585"/>
              <a:ext cx="962025" cy="4486275"/>
            </a:xfrm>
            <a:custGeom>
              <a:avLst/>
              <a:gdLst/>
              <a:ahLst/>
              <a:cxnLst>
                <a:cxn ang="0">
                  <a:pos x="586" y="10"/>
                </a:cxn>
                <a:cxn ang="0">
                  <a:pos x="558" y="106"/>
                </a:cxn>
                <a:cxn ang="0">
                  <a:pos x="518" y="144"/>
                </a:cxn>
                <a:cxn ang="0">
                  <a:pos x="488" y="250"/>
                </a:cxn>
                <a:cxn ang="0">
                  <a:pos x="436" y="342"/>
                </a:cxn>
                <a:cxn ang="0">
                  <a:pos x="398" y="442"/>
                </a:cxn>
                <a:cxn ang="0">
                  <a:pos x="342" y="574"/>
                </a:cxn>
                <a:cxn ang="0">
                  <a:pos x="298" y="668"/>
                </a:cxn>
                <a:cxn ang="0">
                  <a:pos x="246" y="824"/>
                </a:cxn>
                <a:cxn ang="0">
                  <a:pos x="194" y="918"/>
                </a:cxn>
                <a:cxn ang="0">
                  <a:pos x="178" y="1006"/>
                </a:cxn>
                <a:cxn ang="0">
                  <a:pos x="128" y="1158"/>
                </a:cxn>
                <a:cxn ang="0">
                  <a:pos x="96" y="1226"/>
                </a:cxn>
                <a:cxn ang="0">
                  <a:pos x="74" y="1382"/>
                </a:cxn>
                <a:cxn ang="0">
                  <a:pos x="26" y="1528"/>
                </a:cxn>
                <a:cxn ang="0">
                  <a:pos x="26" y="1640"/>
                </a:cxn>
                <a:cxn ang="0">
                  <a:pos x="0" y="1802"/>
                </a:cxn>
                <a:cxn ang="0">
                  <a:pos x="22" y="1942"/>
                </a:cxn>
                <a:cxn ang="0">
                  <a:pos x="12" y="2048"/>
                </a:cxn>
                <a:cxn ang="0">
                  <a:pos x="42" y="2126"/>
                </a:cxn>
                <a:cxn ang="0">
                  <a:pos x="50" y="2226"/>
                </a:cxn>
                <a:cxn ang="0">
                  <a:pos x="62" y="2296"/>
                </a:cxn>
                <a:cxn ang="0">
                  <a:pos x="98" y="2390"/>
                </a:cxn>
                <a:cxn ang="0">
                  <a:pos x="106" y="2490"/>
                </a:cxn>
                <a:cxn ang="0">
                  <a:pos x="156" y="2554"/>
                </a:cxn>
                <a:cxn ang="0">
                  <a:pos x="182" y="2674"/>
                </a:cxn>
                <a:cxn ang="0">
                  <a:pos x="226" y="2700"/>
                </a:cxn>
                <a:cxn ang="0">
                  <a:pos x="266" y="2792"/>
                </a:cxn>
                <a:cxn ang="0">
                  <a:pos x="276" y="2826"/>
                </a:cxn>
                <a:cxn ang="0">
                  <a:pos x="286" y="2824"/>
                </a:cxn>
                <a:cxn ang="0">
                  <a:pos x="276" y="2762"/>
                </a:cxn>
                <a:cxn ang="0">
                  <a:pos x="230" y="2688"/>
                </a:cxn>
                <a:cxn ang="0">
                  <a:pos x="196" y="2638"/>
                </a:cxn>
                <a:cxn ang="0">
                  <a:pos x="164" y="2532"/>
                </a:cxn>
                <a:cxn ang="0">
                  <a:pos x="126" y="2490"/>
                </a:cxn>
                <a:cxn ang="0">
                  <a:pos x="110" y="2362"/>
                </a:cxn>
                <a:cxn ang="0">
                  <a:pos x="68" y="2280"/>
                </a:cxn>
                <a:cxn ang="0">
                  <a:pos x="68" y="2176"/>
                </a:cxn>
                <a:cxn ang="0">
                  <a:pos x="42" y="2070"/>
                </a:cxn>
                <a:cxn ang="0">
                  <a:pos x="40" y="1978"/>
                </a:cxn>
                <a:cxn ang="0">
                  <a:pos x="34" y="1856"/>
                </a:cxn>
                <a:cxn ang="0">
                  <a:pos x="28" y="1766"/>
                </a:cxn>
                <a:cxn ang="0">
                  <a:pos x="46" y="1630"/>
                </a:cxn>
                <a:cxn ang="0">
                  <a:pos x="46" y="1528"/>
                </a:cxn>
                <a:cxn ang="0">
                  <a:pos x="92" y="1382"/>
                </a:cxn>
                <a:cxn ang="0">
                  <a:pos x="116" y="1226"/>
                </a:cxn>
                <a:cxn ang="0">
                  <a:pos x="162" y="1122"/>
                </a:cxn>
                <a:cxn ang="0">
                  <a:pos x="206" y="962"/>
                </a:cxn>
                <a:cxn ang="0">
                  <a:pos x="250" y="858"/>
                </a:cxn>
                <a:cxn ang="0">
                  <a:pos x="306" y="710"/>
                </a:cxn>
                <a:cxn ang="0">
                  <a:pos x="344" y="598"/>
                </a:cxn>
                <a:cxn ang="0">
                  <a:pos x="404" y="480"/>
                </a:cxn>
                <a:cxn ang="0">
                  <a:pos x="440" y="356"/>
                </a:cxn>
                <a:cxn ang="0">
                  <a:pos x="496" y="280"/>
                </a:cxn>
                <a:cxn ang="0">
                  <a:pos x="538" y="144"/>
                </a:cxn>
                <a:cxn ang="0">
                  <a:pos x="568" y="122"/>
                </a:cxn>
                <a:cxn ang="0">
                  <a:pos x="600" y="40"/>
                </a:cxn>
                <a:cxn ang="0">
                  <a:pos x="606" y="12"/>
                </a:cxn>
                <a:cxn ang="0">
                  <a:pos x="594" y="8"/>
                </a:cxn>
                <a:cxn ang="0">
                  <a:pos x="588" y="0"/>
                </a:cxn>
              </a:cxnLst>
              <a:rect l="0" t="0" r="r" b="b"/>
              <a:pathLst>
                <a:path w="606" h="2826">
                  <a:moveTo>
                    <a:pt x="590" y="4"/>
                  </a:moveTo>
                  <a:lnTo>
                    <a:pt x="590" y="4"/>
                  </a:lnTo>
                  <a:lnTo>
                    <a:pt x="586" y="10"/>
                  </a:lnTo>
                  <a:lnTo>
                    <a:pt x="586" y="10"/>
                  </a:lnTo>
                  <a:lnTo>
                    <a:pt x="580" y="40"/>
                  </a:lnTo>
                  <a:lnTo>
                    <a:pt x="574" y="66"/>
                  </a:lnTo>
                  <a:lnTo>
                    <a:pt x="566" y="88"/>
                  </a:lnTo>
                  <a:lnTo>
                    <a:pt x="558" y="106"/>
                  </a:lnTo>
                  <a:lnTo>
                    <a:pt x="550" y="122"/>
                  </a:lnTo>
                  <a:lnTo>
                    <a:pt x="540" y="132"/>
                  </a:lnTo>
                  <a:lnTo>
                    <a:pt x="530" y="140"/>
                  </a:lnTo>
                  <a:lnTo>
                    <a:pt x="518" y="144"/>
                  </a:lnTo>
                  <a:lnTo>
                    <a:pt x="518" y="144"/>
                  </a:lnTo>
                  <a:lnTo>
                    <a:pt x="510" y="182"/>
                  </a:lnTo>
                  <a:lnTo>
                    <a:pt x="500" y="218"/>
                  </a:lnTo>
                  <a:lnTo>
                    <a:pt x="488" y="250"/>
                  </a:lnTo>
                  <a:lnTo>
                    <a:pt x="476" y="280"/>
                  </a:lnTo>
                  <a:lnTo>
                    <a:pt x="464" y="304"/>
                  </a:lnTo>
                  <a:lnTo>
                    <a:pt x="450" y="326"/>
                  </a:lnTo>
                  <a:lnTo>
                    <a:pt x="436" y="342"/>
                  </a:lnTo>
                  <a:lnTo>
                    <a:pt x="420" y="356"/>
                  </a:lnTo>
                  <a:lnTo>
                    <a:pt x="420" y="356"/>
                  </a:lnTo>
                  <a:lnTo>
                    <a:pt x="410" y="400"/>
                  </a:lnTo>
                  <a:lnTo>
                    <a:pt x="398" y="442"/>
                  </a:lnTo>
                  <a:lnTo>
                    <a:pt x="386" y="480"/>
                  </a:lnTo>
                  <a:lnTo>
                    <a:pt x="372" y="514"/>
                  </a:lnTo>
                  <a:lnTo>
                    <a:pt x="358" y="546"/>
                  </a:lnTo>
                  <a:lnTo>
                    <a:pt x="342" y="574"/>
                  </a:lnTo>
                  <a:lnTo>
                    <a:pt x="326" y="598"/>
                  </a:lnTo>
                  <a:lnTo>
                    <a:pt x="308" y="622"/>
                  </a:lnTo>
                  <a:lnTo>
                    <a:pt x="308" y="622"/>
                  </a:lnTo>
                  <a:lnTo>
                    <a:pt x="298" y="668"/>
                  </a:lnTo>
                  <a:lnTo>
                    <a:pt x="286" y="710"/>
                  </a:lnTo>
                  <a:lnTo>
                    <a:pt x="274" y="750"/>
                  </a:lnTo>
                  <a:lnTo>
                    <a:pt x="260" y="788"/>
                  </a:lnTo>
                  <a:lnTo>
                    <a:pt x="246" y="824"/>
                  </a:lnTo>
                  <a:lnTo>
                    <a:pt x="230" y="858"/>
                  </a:lnTo>
                  <a:lnTo>
                    <a:pt x="212" y="888"/>
                  </a:lnTo>
                  <a:lnTo>
                    <a:pt x="194" y="918"/>
                  </a:lnTo>
                  <a:lnTo>
                    <a:pt x="194" y="918"/>
                  </a:lnTo>
                  <a:lnTo>
                    <a:pt x="194" y="918"/>
                  </a:lnTo>
                  <a:lnTo>
                    <a:pt x="194" y="918"/>
                  </a:lnTo>
                  <a:lnTo>
                    <a:pt x="186" y="962"/>
                  </a:lnTo>
                  <a:lnTo>
                    <a:pt x="178" y="1006"/>
                  </a:lnTo>
                  <a:lnTo>
                    <a:pt x="168" y="1046"/>
                  </a:lnTo>
                  <a:lnTo>
                    <a:pt x="156" y="1084"/>
                  </a:lnTo>
                  <a:lnTo>
                    <a:pt x="144" y="1122"/>
                  </a:lnTo>
                  <a:lnTo>
                    <a:pt x="128" y="1158"/>
                  </a:lnTo>
                  <a:lnTo>
                    <a:pt x="114" y="1194"/>
                  </a:lnTo>
                  <a:lnTo>
                    <a:pt x="96" y="1226"/>
                  </a:lnTo>
                  <a:lnTo>
                    <a:pt x="96" y="1226"/>
                  </a:lnTo>
                  <a:lnTo>
                    <a:pt x="96" y="1226"/>
                  </a:lnTo>
                  <a:lnTo>
                    <a:pt x="92" y="1268"/>
                  </a:lnTo>
                  <a:lnTo>
                    <a:pt x="88" y="1306"/>
                  </a:lnTo>
                  <a:lnTo>
                    <a:pt x="82" y="1344"/>
                  </a:lnTo>
                  <a:lnTo>
                    <a:pt x="74" y="1382"/>
                  </a:lnTo>
                  <a:lnTo>
                    <a:pt x="64" y="1420"/>
                  </a:lnTo>
                  <a:lnTo>
                    <a:pt x="52" y="1456"/>
                  </a:lnTo>
                  <a:lnTo>
                    <a:pt x="40" y="1492"/>
                  </a:lnTo>
                  <a:lnTo>
                    <a:pt x="26" y="1528"/>
                  </a:lnTo>
                  <a:lnTo>
                    <a:pt x="26" y="1528"/>
                  </a:lnTo>
                  <a:lnTo>
                    <a:pt x="28" y="1588"/>
                  </a:lnTo>
                  <a:lnTo>
                    <a:pt x="28" y="1588"/>
                  </a:lnTo>
                  <a:lnTo>
                    <a:pt x="26" y="1640"/>
                  </a:lnTo>
                  <a:lnTo>
                    <a:pt x="22" y="1694"/>
                  </a:lnTo>
                  <a:lnTo>
                    <a:pt x="12" y="1748"/>
                  </a:lnTo>
                  <a:lnTo>
                    <a:pt x="0" y="1802"/>
                  </a:lnTo>
                  <a:lnTo>
                    <a:pt x="0" y="1802"/>
                  </a:lnTo>
                  <a:lnTo>
                    <a:pt x="10" y="1834"/>
                  </a:lnTo>
                  <a:lnTo>
                    <a:pt x="16" y="1868"/>
                  </a:lnTo>
                  <a:lnTo>
                    <a:pt x="20" y="1904"/>
                  </a:lnTo>
                  <a:lnTo>
                    <a:pt x="22" y="1942"/>
                  </a:lnTo>
                  <a:lnTo>
                    <a:pt x="22" y="1942"/>
                  </a:lnTo>
                  <a:lnTo>
                    <a:pt x="20" y="1994"/>
                  </a:lnTo>
                  <a:lnTo>
                    <a:pt x="12" y="2048"/>
                  </a:lnTo>
                  <a:lnTo>
                    <a:pt x="12" y="2048"/>
                  </a:lnTo>
                  <a:lnTo>
                    <a:pt x="22" y="2066"/>
                  </a:lnTo>
                  <a:lnTo>
                    <a:pt x="30" y="2086"/>
                  </a:lnTo>
                  <a:lnTo>
                    <a:pt x="36" y="2106"/>
                  </a:lnTo>
                  <a:lnTo>
                    <a:pt x="42" y="2126"/>
                  </a:lnTo>
                  <a:lnTo>
                    <a:pt x="46" y="2150"/>
                  </a:lnTo>
                  <a:lnTo>
                    <a:pt x="48" y="2174"/>
                  </a:lnTo>
                  <a:lnTo>
                    <a:pt x="50" y="2198"/>
                  </a:lnTo>
                  <a:lnTo>
                    <a:pt x="50" y="2226"/>
                  </a:lnTo>
                  <a:lnTo>
                    <a:pt x="50" y="2226"/>
                  </a:lnTo>
                  <a:lnTo>
                    <a:pt x="48" y="2280"/>
                  </a:lnTo>
                  <a:lnTo>
                    <a:pt x="48" y="2280"/>
                  </a:lnTo>
                  <a:lnTo>
                    <a:pt x="62" y="2296"/>
                  </a:lnTo>
                  <a:lnTo>
                    <a:pt x="74" y="2316"/>
                  </a:lnTo>
                  <a:lnTo>
                    <a:pt x="84" y="2338"/>
                  </a:lnTo>
                  <a:lnTo>
                    <a:pt x="90" y="2362"/>
                  </a:lnTo>
                  <a:lnTo>
                    <a:pt x="98" y="2390"/>
                  </a:lnTo>
                  <a:lnTo>
                    <a:pt x="102" y="2420"/>
                  </a:lnTo>
                  <a:lnTo>
                    <a:pt x="104" y="2454"/>
                  </a:lnTo>
                  <a:lnTo>
                    <a:pt x="106" y="2490"/>
                  </a:lnTo>
                  <a:lnTo>
                    <a:pt x="106" y="2490"/>
                  </a:lnTo>
                  <a:lnTo>
                    <a:pt x="120" y="2502"/>
                  </a:lnTo>
                  <a:lnTo>
                    <a:pt x="134" y="2516"/>
                  </a:lnTo>
                  <a:lnTo>
                    <a:pt x="146" y="2532"/>
                  </a:lnTo>
                  <a:lnTo>
                    <a:pt x="156" y="2554"/>
                  </a:lnTo>
                  <a:lnTo>
                    <a:pt x="164" y="2578"/>
                  </a:lnTo>
                  <a:lnTo>
                    <a:pt x="172" y="2606"/>
                  </a:lnTo>
                  <a:lnTo>
                    <a:pt x="178" y="2638"/>
                  </a:lnTo>
                  <a:lnTo>
                    <a:pt x="182" y="2674"/>
                  </a:lnTo>
                  <a:lnTo>
                    <a:pt x="182" y="2674"/>
                  </a:lnTo>
                  <a:lnTo>
                    <a:pt x="198" y="2680"/>
                  </a:lnTo>
                  <a:lnTo>
                    <a:pt x="212" y="2688"/>
                  </a:lnTo>
                  <a:lnTo>
                    <a:pt x="226" y="2700"/>
                  </a:lnTo>
                  <a:lnTo>
                    <a:pt x="236" y="2718"/>
                  </a:lnTo>
                  <a:lnTo>
                    <a:pt x="248" y="2738"/>
                  </a:lnTo>
                  <a:lnTo>
                    <a:pt x="258" y="2762"/>
                  </a:lnTo>
                  <a:lnTo>
                    <a:pt x="266" y="2792"/>
                  </a:lnTo>
                  <a:lnTo>
                    <a:pt x="272" y="2826"/>
                  </a:lnTo>
                  <a:lnTo>
                    <a:pt x="272" y="2826"/>
                  </a:lnTo>
                  <a:lnTo>
                    <a:pt x="276" y="2826"/>
                  </a:lnTo>
                  <a:lnTo>
                    <a:pt x="276" y="2826"/>
                  </a:lnTo>
                  <a:lnTo>
                    <a:pt x="278" y="2826"/>
                  </a:lnTo>
                  <a:lnTo>
                    <a:pt x="278" y="2826"/>
                  </a:lnTo>
                  <a:lnTo>
                    <a:pt x="286" y="2824"/>
                  </a:lnTo>
                  <a:lnTo>
                    <a:pt x="286" y="2824"/>
                  </a:lnTo>
                  <a:lnTo>
                    <a:pt x="292" y="2826"/>
                  </a:lnTo>
                  <a:lnTo>
                    <a:pt x="292" y="2826"/>
                  </a:lnTo>
                  <a:lnTo>
                    <a:pt x="284" y="2792"/>
                  </a:lnTo>
                  <a:lnTo>
                    <a:pt x="276" y="2762"/>
                  </a:lnTo>
                  <a:lnTo>
                    <a:pt x="266" y="2738"/>
                  </a:lnTo>
                  <a:lnTo>
                    <a:pt x="256" y="2718"/>
                  </a:lnTo>
                  <a:lnTo>
                    <a:pt x="244" y="2700"/>
                  </a:lnTo>
                  <a:lnTo>
                    <a:pt x="230" y="2688"/>
                  </a:lnTo>
                  <a:lnTo>
                    <a:pt x="216" y="2680"/>
                  </a:lnTo>
                  <a:lnTo>
                    <a:pt x="200" y="2674"/>
                  </a:lnTo>
                  <a:lnTo>
                    <a:pt x="200" y="2674"/>
                  </a:lnTo>
                  <a:lnTo>
                    <a:pt x="196" y="2638"/>
                  </a:lnTo>
                  <a:lnTo>
                    <a:pt x="190" y="2606"/>
                  </a:lnTo>
                  <a:lnTo>
                    <a:pt x="184" y="2578"/>
                  </a:lnTo>
                  <a:lnTo>
                    <a:pt x="174" y="2554"/>
                  </a:lnTo>
                  <a:lnTo>
                    <a:pt x="164" y="2532"/>
                  </a:lnTo>
                  <a:lnTo>
                    <a:pt x="154" y="2516"/>
                  </a:lnTo>
                  <a:lnTo>
                    <a:pt x="140" y="2502"/>
                  </a:lnTo>
                  <a:lnTo>
                    <a:pt x="126" y="2490"/>
                  </a:lnTo>
                  <a:lnTo>
                    <a:pt x="126" y="2490"/>
                  </a:lnTo>
                  <a:lnTo>
                    <a:pt x="124" y="2454"/>
                  </a:lnTo>
                  <a:lnTo>
                    <a:pt x="120" y="2420"/>
                  </a:lnTo>
                  <a:lnTo>
                    <a:pt x="116" y="2390"/>
                  </a:lnTo>
                  <a:lnTo>
                    <a:pt x="110" y="2362"/>
                  </a:lnTo>
                  <a:lnTo>
                    <a:pt x="102" y="2338"/>
                  </a:lnTo>
                  <a:lnTo>
                    <a:pt x="92" y="2316"/>
                  </a:lnTo>
                  <a:lnTo>
                    <a:pt x="82" y="2296"/>
                  </a:lnTo>
                  <a:lnTo>
                    <a:pt x="68" y="2280"/>
                  </a:lnTo>
                  <a:lnTo>
                    <a:pt x="68" y="2280"/>
                  </a:lnTo>
                  <a:lnTo>
                    <a:pt x="70" y="2244"/>
                  </a:lnTo>
                  <a:lnTo>
                    <a:pt x="70" y="2210"/>
                  </a:lnTo>
                  <a:lnTo>
                    <a:pt x="68" y="2176"/>
                  </a:lnTo>
                  <a:lnTo>
                    <a:pt x="64" y="2148"/>
                  </a:lnTo>
                  <a:lnTo>
                    <a:pt x="58" y="2120"/>
                  </a:lnTo>
                  <a:lnTo>
                    <a:pt x="52" y="2094"/>
                  </a:lnTo>
                  <a:lnTo>
                    <a:pt x="42" y="2070"/>
                  </a:lnTo>
                  <a:lnTo>
                    <a:pt x="32" y="2048"/>
                  </a:lnTo>
                  <a:lnTo>
                    <a:pt x="32" y="2048"/>
                  </a:lnTo>
                  <a:lnTo>
                    <a:pt x="36" y="2012"/>
                  </a:lnTo>
                  <a:lnTo>
                    <a:pt x="40" y="1978"/>
                  </a:lnTo>
                  <a:lnTo>
                    <a:pt x="40" y="1946"/>
                  </a:lnTo>
                  <a:lnTo>
                    <a:pt x="40" y="1914"/>
                  </a:lnTo>
                  <a:lnTo>
                    <a:pt x="38" y="1884"/>
                  </a:lnTo>
                  <a:lnTo>
                    <a:pt x="34" y="1856"/>
                  </a:lnTo>
                  <a:lnTo>
                    <a:pt x="28" y="1828"/>
                  </a:lnTo>
                  <a:lnTo>
                    <a:pt x="18" y="1802"/>
                  </a:lnTo>
                  <a:lnTo>
                    <a:pt x="18" y="1802"/>
                  </a:lnTo>
                  <a:lnTo>
                    <a:pt x="28" y="1766"/>
                  </a:lnTo>
                  <a:lnTo>
                    <a:pt x="34" y="1732"/>
                  </a:lnTo>
                  <a:lnTo>
                    <a:pt x="40" y="1698"/>
                  </a:lnTo>
                  <a:lnTo>
                    <a:pt x="44" y="1664"/>
                  </a:lnTo>
                  <a:lnTo>
                    <a:pt x="46" y="1630"/>
                  </a:lnTo>
                  <a:lnTo>
                    <a:pt x="48" y="1596"/>
                  </a:lnTo>
                  <a:lnTo>
                    <a:pt x="48" y="1562"/>
                  </a:lnTo>
                  <a:lnTo>
                    <a:pt x="46" y="1528"/>
                  </a:lnTo>
                  <a:lnTo>
                    <a:pt x="46" y="1528"/>
                  </a:lnTo>
                  <a:lnTo>
                    <a:pt x="60" y="1492"/>
                  </a:lnTo>
                  <a:lnTo>
                    <a:pt x="72" y="1456"/>
                  </a:lnTo>
                  <a:lnTo>
                    <a:pt x="82" y="1420"/>
                  </a:lnTo>
                  <a:lnTo>
                    <a:pt x="92" y="1382"/>
                  </a:lnTo>
                  <a:lnTo>
                    <a:pt x="100" y="1344"/>
                  </a:lnTo>
                  <a:lnTo>
                    <a:pt x="106" y="1306"/>
                  </a:lnTo>
                  <a:lnTo>
                    <a:pt x="112" y="1268"/>
                  </a:lnTo>
                  <a:lnTo>
                    <a:pt x="116" y="1226"/>
                  </a:lnTo>
                  <a:lnTo>
                    <a:pt x="116" y="1226"/>
                  </a:lnTo>
                  <a:lnTo>
                    <a:pt x="132" y="1194"/>
                  </a:lnTo>
                  <a:lnTo>
                    <a:pt x="148" y="1158"/>
                  </a:lnTo>
                  <a:lnTo>
                    <a:pt x="162" y="1122"/>
                  </a:lnTo>
                  <a:lnTo>
                    <a:pt x="176" y="1084"/>
                  </a:lnTo>
                  <a:lnTo>
                    <a:pt x="188" y="1046"/>
                  </a:lnTo>
                  <a:lnTo>
                    <a:pt x="198" y="1004"/>
                  </a:lnTo>
                  <a:lnTo>
                    <a:pt x="206" y="962"/>
                  </a:lnTo>
                  <a:lnTo>
                    <a:pt x="214" y="918"/>
                  </a:lnTo>
                  <a:lnTo>
                    <a:pt x="214" y="918"/>
                  </a:lnTo>
                  <a:lnTo>
                    <a:pt x="232" y="888"/>
                  </a:lnTo>
                  <a:lnTo>
                    <a:pt x="250" y="858"/>
                  </a:lnTo>
                  <a:lnTo>
                    <a:pt x="266" y="824"/>
                  </a:lnTo>
                  <a:lnTo>
                    <a:pt x="280" y="788"/>
                  </a:lnTo>
                  <a:lnTo>
                    <a:pt x="294" y="750"/>
                  </a:lnTo>
                  <a:lnTo>
                    <a:pt x="306" y="710"/>
                  </a:lnTo>
                  <a:lnTo>
                    <a:pt x="316" y="668"/>
                  </a:lnTo>
                  <a:lnTo>
                    <a:pt x="326" y="622"/>
                  </a:lnTo>
                  <a:lnTo>
                    <a:pt x="326" y="622"/>
                  </a:lnTo>
                  <a:lnTo>
                    <a:pt x="344" y="598"/>
                  </a:lnTo>
                  <a:lnTo>
                    <a:pt x="360" y="574"/>
                  </a:lnTo>
                  <a:lnTo>
                    <a:pt x="376" y="546"/>
                  </a:lnTo>
                  <a:lnTo>
                    <a:pt x="390" y="514"/>
                  </a:lnTo>
                  <a:lnTo>
                    <a:pt x="404" y="480"/>
                  </a:lnTo>
                  <a:lnTo>
                    <a:pt x="418" y="442"/>
                  </a:lnTo>
                  <a:lnTo>
                    <a:pt x="428" y="400"/>
                  </a:lnTo>
                  <a:lnTo>
                    <a:pt x="440" y="356"/>
                  </a:lnTo>
                  <a:lnTo>
                    <a:pt x="440" y="356"/>
                  </a:lnTo>
                  <a:lnTo>
                    <a:pt x="454" y="342"/>
                  </a:lnTo>
                  <a:lnTo>
                    <a:pt x="470" y="326"/>
                  </a:lnTo>
                  <a:lnTo>
                    <a:pt x="482" y="304"/>
                  </a:lnTo>
                  <a:lnTo>
                    <a:pt x="496" y="280"/>
                  </a:lnTo>
                  <a:lnTo>
                    <a:pt x="508" y="250"/>
                  </a:lnTo>
                  <a:lnTo>
                    <a:pt x="518" y="218"/>
                  </a:lnTo>
                  <a:lnTo>
                    <a:pt x="528" y="182"/>
                  </a:lnTo>
                  <a:lnTo>
                    <a:pt x="538" y="144"/>
                  </a:lnTo>
                  <a:lnTo>
                    <a:pt x="538" y="144"/>
                  </a:lnTo>
                  <a:lnTo>
                    <a:pt x="548" y="140"/>
                  </a:lnTo>
                  <a:lnTo>
                    <a:pt x="558" y="132"/>
                  </a:lnTo>
                  <a:lnTo>
                    <a:pt x="568" y="122"/>
                  </a:lnTo>
                  <a:lnTo>
                    <a:pt x="578" y="106"/>
                  </a:lnTo>
                  <a:lnTo>
                    <a:pt x="586" y="88"/>
                  </a:lnTo>
                  <a:lnTo>
                    <a:pt x="592" y="66"/>
                  </a:lnTo>
                  <a:lnTo>
                    <a:pt x="600" y="40"/>
                  </a:lnTo>
                  <a:lnTo>
                    <a:pt x="606" y="12"/>
                  </a:lnTo>
                  <a:lnTo>
                    <a:pt x="606" y="12"/>
                  </a:lnTo>
                  <a:lnTo>
                    <a:pt x="606" y="12"/>
                  </a:lnTo>
                  <a:lnTo>
                    <a:pt x="606" y="12"/>
                  </a:lnTo>
                  <a:lnTo>
                    <a:pt x="602" y="12"/>
                  </a:lnTo>
                  <a:lnTo>
                    <a:pt x="602" y="12"/>
                  </a:lnTo>
                  <a:lnTo>
                    <a:pt x="598" y="12"/>
                  </a:lnTo>
                  <a:lnTo>
                    <a:pt x="594" y="8"/>
                  </a:lnTo>
                  <a:lnTo>
                    <a:pt x="594" y="8"/>
                  </a:lnTo>
                  <a:lnTo>
                    <a:pt x="590" y="4"/>
                  </a:lnTo>
                  <a:close/>
                  <a:moveTo>
                    <a:pt x="588" y="0"/>
                  </a:moveTo>
                  <a:lnTo>
                    <a:pt x="588" y="0"/>
                  </a:lnTo>
                  <a:lnTo>
                    <a:pt x="586" y="8"/>
                  </a:lnTo>
                  <a:lnTo>
                    <a:pt x="586" y="8"/>
                  </a:lnTo>
                  <a:lnTo>
                    <a:pt x="588" y="0"/>
                  </a:lnTo>
                  <a:close/>
                </a:path>
              </a:pathLst>
            </a:custGeom>
            <a:gradFill>
              <a:gsLst>
                <a:gs pos="59000">
                  <a:schemeClr val="bg1">
                    <a:alpha val="25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8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86" name="Freeform 85"/>
            <p:cNvSpPr>
              <a:spLocks/>
            </p:cNvSpPr>
            <p:nvPr/>
          </p:nvSpPr>
          <p:spPr bwMode="auto">
            <a:xfrm>
              <a:off x="3447717" y="998437"/>
              <a:ext cx="1914525" cy="4819650"/>
            </a:xfrm>
            <a:custGeom>
              <a:avLst/>
              <a:gdLst/>
              <a:ahLst/>
              <a:cxnLst>
                <a:cxn ang="0">
                  <a:pos x="628" y="2418"/>
                </a:cxn>
                <a:cxn ang="0">
                  <a:pos x="906" y="2012"/>
                </a:cxn>
                <a:cxn ang="0">
                  <a:pos x="1178" y="1808"/>
                </a:cxn>
                <a:cxn ang="0">
                  <a:pos x="628" y="2204"/>
                </a:cxn>
                <a:cxn ang="0">
                  <a:pos x="894" y="1746"/>
                </a:cxn>
                <a:cxn ang="0">
                  <a:pos x="1154" y="1540"/>
                </a:cxn>
                <a:cxn ang="0">
                  <a:pos x="626" y="1942"/>
                </a:cxn>
                <a:cxn ang="0">
                  <a:pos x="860" y="1450"/>
                </a:cxn>
                <a:cxn ang="0">
                  <a:pos x="1088" y="1246"/>
                </a:cxn>
                <a:cxn ang="0">
                  <a:pos x="624" y="1644"/>
                </a:cxn>
                <a:cxn ang="0">
                  <a:pos x="812" y="1120"/>
                </a:cxn>
                <a:cxn ang="0">
                  <a:pos x="996" y="940"/>
                </a:cxn>
                <a:cxn ang="0">
                  <a:pos x="620" y="1290"/>
                </a:cxn>
                <a:cxn ang="0">
                  <a:pos x="756" y="796"/>
                </a:cxn>
                <a:cxn ang="0">
                  <a:pos x="890" y="648"/>
                </a:cxn>
                <a:cxn ang="0">
                  <a:pos x="614" y="936"/>
                </a:cxn>
                <a:cxn ang="0">
                  <a:pos x="702" y="488"/>
                </a:cxn>
                <a:cxn ang="0">
                  <a:pos x="784" y="384"/>
                </a:cxn>
                <a:cxn ang="0">
                  <a:pos x="610" y="584"/>
                </a:cxn>
                <a:cxn ang="0">
                  <a:pos x="576" y="558"/>
                </a:cxn>
                <a:cxn ang="0">
                  <a:pos x="418" y="386"/>
                </a:cxn>
                <a:cxn ang="0">
                  <a:pos x="582" y="576"/>
                </a:cxn>
                <a:cxn ang="0">
                  <a:pos x="558" y="898"/>
                </a:cxn>
                <a:cxn ang="0">
                  <a:pos x="314" y="650"/>
                </a:cxn>
                <a:cxn ang="0">
                  <a:pos x="572" y="924"/>
                </a:cxn>
                <a:cxn ang="0">
                  <a:pos x="542" y="1244"/>
                </a:cxn>
                <a:cxn ang="0">
                  <a:pos x="208" y="944"/>
                </a:cxn>
                <a:cxn ang="0">
                  <a:pos x="562" y="1274"/>
                </a:cxn>
                <a:cxn ang="0">
                  <a:pos x="526" y="1592"/>
                </a:cxn>
                <a:cxn ang="0">
                  <a:pos x="114" y="1248"/>
                </a:cxn>
                <a:cxn ang="0">
                  <a:pos x="554" y="1626"/>
                </a:cxn>
                <a:cxn ang="0">
                  <a:pos x="516" y="1890"/>
                </a:cxn>
                <a:cxn ang="0">
                  <a:pos x="50" y="1544"/>
                </a:cxn>
                <a:cxn ang="0">
                  <a:pos x="548" y="1924"/>
                </a:cxn>
                <a:cxn ang="0">
                  <a:pos x="510" y="2154"/>
                </a:cxn>
                <a:cxn ang="0">
                  <a:pos x="24" y="1812"/>
                </a:cxn>
                <a:cxn ang="0">
                  <a:pos x="546" y="2186"/>
                </a:cxn>
                <a:cxn ang="0">
                  <a:pos x="512" y="2370"/>
                </a:cxn>
                <a:cxn ang="0">
                  <a:pos x="36" y="2052"/>
                </a:cxn>
                <a:cxn ang="0">
                  <a:pos x="546" y="2402"/>
                </a:cxn>
                <a:cxn ang="0">
                  <a:pos x="518" y="2570"/>
                </a:cxn>
                <a:cxn ang="0">
                  <a:pos x="70" y="2278"/>
                </a:cxn>
                <a:cxn ang="0">
                  <a:pos x="550" y="2600"/>
                </a:cxn>
                <a:cxn ang="0">
                  <a:pos x="526" y="2770"/>
                </a:cxn>
                <a:cxn ang="0">
                  <a:pos x="116" y="2502"/>
                </a:cxn>
                <a:cxn ang="0">
                  <a:pos x="554" y="2798"/>
                </a:cxn>
                <a:cxn ang="0">
                  <a:pos x="388" y="2808"/>
                </a:cxn>
                <a:cxn ang="0">
                  <a:pos x="188" y="2684"/>
                </a:cxn>
                <a:cxn ang="0">
                  <a:pos x="584" y="2944"/>
                </a:cxn>
                <a:cxn ang="0">
                  <a:pos x="672" y="2914"/>
                </a:cxn>
                <a:cxn ang="0">
                  <a:pos x="1036" y="2670"/>
                </a:cxn>
                <a:cxn ang="0">
                  <a:pos x="640" y="2926"/>
                </a:cxn>
                <a:cxn ang="0">
                  <a:pos x="684" y="2778"/>
                </a:cxn>
                <a:cxn ang="0">
                  <a:pos x="1088" y="2500"/>
                </a:cxn>
                <a:cxn ang="0">
                  <a:pos x="648" y="2792"/>
                </a:cxn>
                <a:cxn ang="0">
                  <a:pos x="692" y="2578"/>
                </a:cxn>
                <a:cxn ang="0">
                  <a:pos x="1132" y="2276"/>
                </a:cxn>
                <a:cxn ang="0">
                  <a:pos x="652" y="2594"/>
                </a:cxn>
                <a:cxn ang="0">
                  <a:pos x="698" y="2378"/>
                </a:cxn>
                <a:cxn ang="0">
                  <a:pos x="1166" y="2050"/>
                </a:cxn>
              </a:cxnLst>
              <a:rect l="0" t="0" r="r" b="b"/>
              <a:pathLst>
                <a:path w="1206" h="3036">
                  <a:moveTo>
                    <a:pt x="1136" y="2068"/>
                  </a:moveTo>
                  <a:lnTo>
                    <a:pt x="1136" y="2068"/>
                  </a:lnTo>
                  <a:lnTo>
                    <a:pt x="1098" y="2094"/>
                  </a:lnTo>
                  <a:lnTo>
                    <a:pt x="1098" y="2094"/>
                  </a:lnTo>
                  <a:lnTo>
                    <a:pt x="896" y="2232"/>
                  </a:lnTo>
                  <a:lnTo>
                    <a:pt x="896" y="2232"/>
                  </a:lnTo>
                  <a:lnTo>
                    <a:pt x="692" y="2370"/>
                  </a:lnTo>
                  <a:lnTo>
                    <a:pt x="692" y="2370"/>
                  </a:lnTo>
                  <a:lnTo>
                    <a:pt x="656" y="2396"/>
                  </a:lnTo>
                  <a:lnTo>
                    <a:pt x="656" y="2396"/>
                  </a:lnTo>
                  <a:lnTo>
                    <a:pt x="628" y="2418"/>
                  </a:lnTo>
                  <a:lnTo>
                    <a:pt x="628" y="2418"/>
                  </a:lnTo>
                  <a:lnTo>
                    <a:pt x="616" y="2426"/>
                  </a:lnTo>
                  <a:lnTo>
                    <a:pt x="616" y="2216"/>
                  </a:lnTo>
                  <a:lnTo>
                    <a:pt x="616" y="2216"/>
                  </a:lnTo>
                  <a:lnTo>
                    <a:pt x="630" y="2206"/>
                  </a:lnTo>
                  <a:lnTo>
                    <a:pt x="630" y="2206"/>
                  </a:lnTo>
                  <a:lnTo>
                    <a:pt x="660" y="2186"/>
                  </a:lnTo>
                  <a:lnTo>
                    <a:pt x="660" y="2186"/>
                  </a:lnTo>
                  <a:lnTo>
                    <a:pt x="700" y="2160"/>
                  </a:lnTo>
                  <a:lnTo>
                    <a:pt x="700" y="2160"/>
                  </a:lnTo>
                  <a:lnTo>
                    <a:pt x="906" y="2012"/>
                  </a:lnTo>
                  <a:lnTo>
                    <a:pt x="906" y="2012"/>
                  </a:lnTo>
                  <a:lnTo>
                    <a:pt x="1114" y="1862"/>
                  </a:lnTo>
                  <a:lnTo>
                    <a:pt x="1114" y="1862"/>
                  </a:lnTo>
                  <a:lnTo>
                    <a:pt x="1152" y="1834"/>
                  </a:lnTo>
                  <a:lnTo>
                    <a:pt x="1152" y="1834"/>
                  </a:lnTo>
                  <a:lnTo>
                    <a:pt x="1180" y="1812"/>
                  </a:lnTo>
                  <a:lnTo>
                    <a:pt x="1180" y="1812"/>
                  </a:lnTo>
                  <a:lnTo>
                    <a:pt x="1206" y="1792"/>
                  </a:lnTo>
                  <a:lnTo>
                    <a:pt x="1206" y="1792"/>
                  </a:lnTo>
                  <a:lnTo>
                    <a:pt x="1178" y="1808"/>
                  </a:lnTo>
                  <a:lnTo>
                    <a:pt x="1178" y="1808"/>
                  </a:lnTo>
                  <a:lnTo>
                    <a:pt x="1148" y="1828"/>
                  </a:lnTo>
                  <a:lnTo>
                    <a:pt x="1148" y="1828"/>
                  </a:lnTo>
                  <a:lnTo>
                    <a:pt x="1108" y="1856"/>
                  </a:lnTo>
                  <a:lnTo>
                    <a:pt x="1108" y="1856"/>
                  </a:lnTo>
                  <a:lnTo>
                    <a:pt x="902" y="2004"/>
                  </a:lnTo>
                  <a:lnTo>
                    <a:pt x="902" y="2004"/>
                  </a:lnTo>
                  <a:lnTo>
                    <a:pt x="694" y="2154"/>
                  </a:lnTo>
                  <a:lnTo>
                    <a:pt x="694" y="2154"/>
                  </a:lnTo>
                  <a:lnTo>
                    <a:pt x="656" y="2182"/>
                  </a:lnTo>
                  <a:lnTo>
                    <a:pt x="656" y="2182"/>
                  </a:lnTo>
                  <a:lnTo>
                    <a:pt x="628" y="2204"/>
                  </a:lnTo>
                  <a:lnTo>
                    <a:pt x="628" y="2204"/>
                  </a:lnTo>
                  <a:lnTo>
                    <a:pt x="616" y="2214"/>
                  </a:lnTo>
                  <a:lnTo>
                    <a:pt x="614" y="1954"/>
                  </a:lnTo>
                  <a:lnTo>
                    <a:pt x="614" y="1954"/>
                  </a:lnTo>
                  <a:lnTo>
                    <a:pt x="628" y="1944"/>
                  </a:lnTo>
                  <a:lnTo>
                    <a:pt x="628" y="1944"/>
                  </a:lnTo>
                  <a:lnTo>
                    <a:pt x="658" y="1924"/>
                  </a:lnTo>
                  <a:lnTo>
                    <a:pt x="658" y="1924"/>
                  </a:lnTo>
                  <a:lnTo>
                    <a:pt x="696" y="1896"/>
                  </a:lnTo>
                  <a:lnTo>
                    <a:pt x="696" y="1896"/>
                  </a:lnTo>
                  <a:lnTo>
                    <a:pt x="894" y="1746"/>
                  </a:lnTo>
                  <a:lnTo>
                    <a:pt x="894" y="1746"/>
                  </a:lnTo>
                  <a:lnTo>
                    <a:pt x="1092" y="1594"/>
                  </a:lnTo>
                  <a:lnTo>
                    <a:pt x="1092" y="1594"/>
                  </a:lnTo>
                  <a:lnTo>
                    <a:pt x="1128" y="1566"/>
                  </a:lnTo>
                  <a:lnTo>
                    <a:pt x="1128" y="1566"/>
                  </a:lnTo>
                  <a:lnTo>
                    <a:pt x="1156" y="1544"/>
                  </a:lnTo>
                  <a:lnTo>
                    <a:pt x="1156" y="1544"/>
                  </a:lnTo>
                  <a:lnTo>
                    <a:pt x="1180" y="1524"/>
                  </a:lnTo>
                  <a:lnTo>
                    <a:pt x="1180" y="1524"/>
                  </a:lnTo>
                  <a:lnTo>
                    <a:pt x="1154" y="1540"/>
                  </a:lnTo>
                  <a:lnTo>
                    <a:pt x="1154" y="1540"/>
                  </a:lnTo>
                  <a:lnTo>
                    <a:pt x="1124" y="1560"/>
                  </a:lnTo>
                  <a:lnTo>
                    <a:pt x="1124" y="1560"/>
                  </a:lnTo>
                  <a:lnTo>
                    <a:pt x="1086" y="1588"/>
                  </a:lnTo>
                  <a:lnTo>
                    <a:pt x="1086" y="1588"/>
                  </a:lnTo>
                  <a:lnTo>
                    <a:pt x="888" y="1738"/>
                  </a:lnTo>
                  <a:lnTo>
                    <a:pt x="888" y="1738"/>
                  </a:lnTo>
                  <a:lnTo>
                    <a:pt x="690" y="1890"/>
                  </a:lnTo>
                  <a:lnTo>
                    <a:pt x="690" y="1890"/>
                  </a:lnTo>
                  <a:lnTo>
                    <a:pt x="654" y="1918"/>
                  </a:lnTo>
                  <a:lnTo>
                    <a:pt x="654" y="1918"/>
                  </a:lnTo>
                  <a:lnTo>
                    <a:pt x="626" y="1942"/>
                  </a:lnTo>
                  <a:lnTo>
                    <a:pt x="626" y="1942"/>
                  </a:lnTo>
                  <a:lnTo>
                    <a:pt x="614" y="1952"/>
                  </a:lnTo>
                  <a:lnTo>
                    <a:pt x="612" y="1658"/>
                  </a:lnTo>
                  <a:lnTo>
                    <a:pt x="612" y="1658"/>
                  </a:lnTo>
                  <a:lnTo>
                    <a:pt x="626" y="1646"/>
                  </a:lnTo>
                  <a:lnTo>
                    <a:pt x="626" y="1646"/>
                  </a:lnTo>
                  <a:lnTo>
                    <a:pt x="652" y="1626"/>
                  </a:lnTo>
                  <a:lnTo>
                    <a:pt x="652" y="1626"/>
                  </a:lnTo>
                  <a:lnTo>
                    <a:pt x="684" y="1600"/>
                  </a:lnTo>
                  <a:lnTo>
                    <a:pt x="684" y="1600"/>
                  </a:lnTo>
                  <a:lnTo>
                    <a:pt x="860" y="1450"/>
                  </a:lnTo>
                  <a:lnTo>
                    <a:pt x="860" y="1450"/>
                  </a:lnTo>
                  <a:lnTo>
                    <a:pt x="1034" y="1300"/>
                  </a:lnTo>
                  <a:lnTo>
                    <a:pt x="1034" y="1300"/>
                  </a:lnTo>
                  <a:lnTo>
                    <a:pt x="1066" y="1270"/>
                  </a:lnTo>
                  <a:lnTo>
                    <a:pt x="1066" y="1270"/>
                  </a:lnTo>
                  <a:lnTo>
                    <a:pt x="1090" y="1248"/>
                  </a:lnTo>
                  <a:lnTo>
                    <a:pt x="1090" y="1248"/>
                  </a:lnTo>
                  <a:lnTo>
                    <a:pt x="1112" y="1228"/>
                  </a:lnTo>
                  <a:lnTo>
                    <a:pt x="1112" y="1228"/>
                  </a:lnTo>
                  <a:lnTo>
                    <a:pt x="1088" y="1246"/>
                  </a:lnTo>
                  <a:lnTo>
                    <a:pt x="1088" y="1246"/>
                  </a:lnTo>
                  <a:lnTo>
                    <a:pt x="1062" y="1266"/>
                  </a:lnTo>
                  <a:lnTo>
                    <a:pt x="1062" y="1266"/>
                  </a:lnTo>
                  <a:lnTo>
                    <a:pt x="1028" y="1292"/>
                  </a:lnTo>
                  <a:lnTo>
                    <a:pt x="1028" y="1292"/>
                  </a:lnTo>
                  <a:lnTo>
                    <a:pt x="854" y="1442"/>
                  </a:lnTo>
                  <a:lnTo>
                    <a:pt x="854" y="1442"/>
                  </a:lnTo>
                  <a:lnTo>
                    <a:pt x="680" y="1592"/>
                  </a:lnTo>
                  <a:lnTo>
                    <a:pt x="680" y="1592"/>
                  </a:lnTo>
                  <a:lnTo>
                    <a:pt x="648" y="1622"/>
                  </a:lnTo>
                  <a:lnTo>
                    <a:pt x="648" y="1622"/>
                  </a:lnTo>
                  <a:lnTo>
                    <a:pt x="624" y="1644"/>
                  </a:lnTo>
                  <a:lnTo>
                    <a:pt x="624" y="1644"/>
                  </a:lnTo>
                  <a:lnTo>
                    <a:pt x="612" y="1656"/>
                  </a:lnTo>
                  <a:lnTo>
                    <a:pt x="610" y="1302"/>
                  </a:lnTo>
                  <a:lnTo>
                    <a:pt x="610" y="1302"/>
                  </a:lnTo>
                  <a:lnTo>
                    <a:pt x="622" y="1292"/>
                  </a:lnTo>
                  <a:lnTo>
                    <a:pt x="622" y="1292"/>
                  </a:lnTo>
                  <a:lnTo>
                    <a:pt x="642" y="1274"/>
                  </a:lnTo>
                  <a:lnTo>
                    <a:pt x="642" y="1274"/>
                  </a:lnTo>
                  <a:lnTo>
                    <a:pt x="670" y="1252"/>
                  </a:lnTo>
                  <a:lnTo>
                    <a:pt x="670" y="1252"/>
                  </a:lnTo>
                  <a:lnTo>
                    <a:pt x="812" y="1120"/>
                  </a:lnTo>
                  <a:lnTo>
                    <a:pt x="812" y="1120"/>
                  </a:lnTo>
                  <a:lnTo>
                    <a:pt x="954" y="988"/>
                  </a:lnTo>
                  <a:lnTo>
                    <a:pt x="954" y="988"/>
                  </a:lnTo>
                  <a:lnTo>
                    <a:pt x="978" y="964"/>
                  </a:lnTo>
                  <a:lnTo>
                    <a:pt x="978" y="964"/>
                  </a:lnTo>
                  <a:lnTo>
                    <a:pt x="998" y="944"/>
                  </a:lnTo>
                  <a:lnTo>
                    <a:pt x="998" y="944"/>
                  </a:lnTo>
                  <a:lnTo>
                    <a:pt x="1014" y="926"/>
                  </a:lnTo>
                  <a:lnTo>
                    <a:pt x="1014" y="926"/>
                  </a:lnTo>
                  <a:lnTo>
                    <a:pt x="996" y="940"/>
                  </a:lnTo>
                  <a:lnTo>
                    <a:pt x="996" y="940"/>
                  </a:lnTo>
                  <a:lnTo>
                    <a:pt x="974" y="958"/>
                  </a:lnTo>
                  <a:lnTo>
                    <a:pt x="974" y="958"/>
                  </a:lnTo>
                  <a:lnTo>
                    <a:pt x="948" y="982"/>
                  </a:lnTo>
                  <a:lnTo>
                    <a:pt x="948" y="982"/>
                  </a:lnTo>
                  <a:lnTo>
                    <a:pt x="806" y="1114"/>
                  </a:lnTo>
                  <a:lnTo>
                    <a:pt x="806" y="1114"/>
                  </a:lnTo>
                  <a:lnTo>
                    <a:pt x="664" y="1244"/>
                  </a:lnTo>
                  <a:lnTo>
                    <a:pt x="664" y="1244"/>
                  </a:lnTo>
                  <a:lnTo>
                    <a:pt x="638" y="1270"/>
                  </a:lnTo>
                  <a:lnTo>
                    <a:pt x="638" y="1270"/>
                  </a:lnTo>
                  <a:lnTo>
                    <a:pt x="620" y="1290"/>
                  </a:lnTo>
                  <a:lnTo>
                    <a:pt x="620" y="1290"/>
                  </a:lnTo>
                  <a:lnTo>
                    <a:pt x="610" y="1300"/>
                  </a:lnTo>
                  <a:lnTo>
                    <a:pt x="608" y="946"/>
                  </a:lnTo>
                  <a:lnTo>
                    <a:pt x="608" y="946"/>
                  </a:lnTo>
                  <a:lnTo>
                    <a:pt x="616" y="938"/>
                  </a:lnTo>
                  <a:lnTo>
                    <a:pt x="616" y="938"/>
                  </a:lnTo>
                  <a:lnTo>
                    <a:pt x="632" y="924"/>
                  </a:lnTo>
                  <a:lnTo>
                    <a:pt x="632" y="924"/>
                  </a:lnTo>
                  <a:lnTo>
                    <a:pt x="652" y="904"/>
                  </a:lnTo>
                  <a:lnTo>
                    <a:pt x="652" y="904"/>
                  </a:lnTo>
                  <a:lnTo>
                    <a:pt x="756" y="796"/>
                  </a:lnTo>
                  <a:lnTo>
                    <a:pt x="756" y="796"/>
                  </a:lnTo>
                  <a:lnTo>
                    <a:pt x="860" y="688"/>
                  </a:lnTo>
                  <a:lnTo>
                    <a:pt x="860" y="688"/>
                  </a:lnTo>
                  <a:lnTo>
                    <a:pt x="878" y="666"/>
                  </a:lnTo>
                  <a:lnTo>
                    <a:pt x="878" y="666"/>
                  </a:lnTo>
                  <a:lnTo>
                    <a:pt x="892" y="650"/>
                  </a:lnTo>
                  <a:lnTo>
                    <a:pt x="892" y="650"/>
                  </a:lnTo>
                  <a:lnTo>
                    <a:pt x="904" y="634"/>
                  </a:lnTo>
                  <a:lnTo>
                    <a:pt x="904" y="634"/>
                  </a:lnTo>
                  <a:lnTo>
                    <a:pt x="890" y="648"/>
                  </a:lnTo>
                  <a:lnTo>
                    <a:pt x="890" y="648"/>
                  </a:lnTo>
                  <a:lnTo>
                    <a:pt x="874" y="662"/>
                  </a:lnTo>
                  <a:lnTo>
                    <a:pt x="874" y="662"/>
                  </a:lnTo>
                  <a:lnTo>
                    <a:pt x="854" y="682"/>
                  </a:lnTo>
                  <a:lnTo>
                    <a:pt x="854" y="682"/>
                  </a:lnTo>
                  <a:lnTo>
                    <a:pt x="750" y="790"/>
                  </a:lnTo>
                  <a:lnTo>
                    <a:pt x="750" y="790"/>
                  </a:lnTo>
                  <a:lnTo>
                    <a:pt x="646" y="898"/>
                  </a:lnTo>
                  <a:lnTo>
                    <a:pt x="646" y="898"/>
                  </a:lnTo>
                  <a:lnTo>
                    <a:pt x="628" y="920"/>
                  </a:lnTo>
                  <a:lnTo>
                    <a:pt x="628" y="920"/>
                  </a:lnTo>
                  <a:lnTo>
                    <a:pt x="614" y="936"/>
                  </a:lnTo>
                  <a:lnTo>
                    <a:pt x="614" y="936"/>
                  </a:lnTo>
                  <a:lnTo>
                    <a:pt x="608" y="944"/>
                  </a:lnTo>
                  <a:lnTo>
                    <a:pt x="606" y="592"/>
                  </a:lnTo>
                  <a:lnTo>
                    <a:pt x="606" y="592"/>
                  </a:lnTo>
                  <a:lnTo>
                    <a:pt x="612" y="586"/>
                  </a:lnTo>
                  <a:lnTo>
                    <a:pt x="612" y="586"/>
                  </a:lnTo>
                  <a:lnTo>
                    <a:pt x="622" y="576"/>
                  </a:lnTo>
                  <a:lnTo>
                    <a:pt x="622" y="576"/>
                  </a:lnTo>
                  <a:lnTo>
                    <a:pt x="636" y="564"/>
                  </a:lnTo>
                  <a:lnTo>
                    <a:pt x="636" y="564"/>
                  </a:lnTo>
                  <a:lnTo>
                    <a:pt x="702" y="488"/>
                  </a:lnTo>
                  <a:lnTo>
                    <a:pt x="702" y="488"/>
                  </a:lnTo>
                  <a:lnTo>
                    <a:pt x="766" y="412"/>
                  </a:lnTo>
                  <a:lnTo>
                    <a:pt x="766" y="412"/>
                  </a:lnTo>
                  <a:lnTo>
                    <a:pt x="778" y="398"/>
                  </a:lnTo>
                  <a:lnTo>
                    <a:pt x="778" y="398"/>
                  </a:lnTo>
                  <a:lnTo>
                    <a:pt x="786" y="386"/>
                  </a:lnTo>
                  <a:lnTo>
                    <a:pt x="786" y="386"/>
                  </a:lnTo>
                  <a:lnTo>
                    <a:pt x="794" y="374"/>
                  </a:lnTo>
                  <a:lnTo>
                    <a:pt x="794" y="374"/>
                  </a:lnTo>
                  <a:lnTo>
                    <a:pt x="784" y="384"/>
                  </a:lnTo>
                  <a:lnTo>
                    <a:pt x="784" y="384"/>
                  </a:lnTo>
                  <a:lnTo>
                    <a:pt x="774" y="394"/>
                  </a:lnTo>
                  <a:lnTo>
                    <a:pt x="774" y="394"/>
                  </a:lnTo>
                  <a:lnTo>
                    <a:pt x="760" y="406"/>
                  </a:lnTo>
                  <a:lnTo>
                    <a:pt x="760" y="406"/>
                  </a:lnTo>
                  <a:lnTo>
                    <a:pt x="694" y="482"/>
                  </a:lnTo>
                  <a:lnTo>
                    <a:pt x="694" y="482"/>
                  </a:lnTo>
                  <a:lnTo>
                    <a:pt x="630" y="558"/>
                  </a:lnTo>
                  <a:lnTo>
                    <a:pt x="630" y="558"/>
                  </a:lnTo>
                  <a:lnTo>
                    <a:pt x="618" y="572"/>
                  </a:lnTo>
                  <a:lnTo>
                    <a:pt x="618" y="572"/>
                  </a:lnTo>
                  <a:lnTo>
                    <a:pt x="610" y="584"/>
                  </a:lnTo>
                  <a:lnTo>
                    <a:pt x="610" y="584"/>
                  </a:lnTo>
                  <a:lnTo>
                    <a:pt x="606" y="590"/>
                  </a:lnTo>
                  <a:lnTo>
                    <a:pt x="602" y="0"/>
                  </a:lnTo>
                  <a:lnTo>
                    <a:pt x="600" y="590"/>
                  </a:lnTo>
                  <a:lnTo>
                    <a:pt x="600" y="590"/>
                  </a:lnTo>
                  <a:lnTo>
                    <a:pt x="596" y="584"/>
                  </a:lnTo>
                  <a:lnTo>
                    <a:pt x="596" y="584"/>
                  </a:lnTo>
                  <a:lnTo>
                    <a:pt x="588" y="572"/>
                  </a:lnTo>
                  <a:lnTo>
                    <a:pt x="588" y="572"/>
                  </a:lnTo>
                  <a:lnTo>
                    <a:pt x="576" y="558"/>
                  </a:lnTo>
                  <a:lnTo>
                    <a:pt x="576" y="558"/>
                  </a:lnTo>
                  <a:lnTo>
                    <a:pt x="510" y="482"/>
                  </a:lnTo>
                  <a:lnTo>
                    <a:pt x="510" y="482"/>
                  </a:lnTo>
                  <a:lnTo>
                    <a:pt x="444" y="406"/>
                  </a:lnTo>
                  <a:lnTo>
                    <a:pt x="444" y="406"/>
                  </a:lnTo>
                  <a:lnTo>
                    <a:pt x="432" y="394"/>
                  </a:lnTo>
                  <a:lnTo>
                    <a:pt x="432" y="394"/>
                  </a:lnTo>
                  <a:lnTo>
                    <a:pt x="422" y="384"/>
                  </a:lnTo>
                  <a:lnTo>
                    <a:pt x="422" y="384"/>
                  </a:lnTo>
                  <a:lnTo>
                    <a:pt x="412" y="374"/>
                  </a:lnTo>
                  <a:lnTo>
                    <a:pt x="412" y="374"/>
                  </a:lnTo>
                  <a:lnTo>
                    <a:pt x="418" y="386"/>
                  </a:lnTo>
                  <a:lnTo>
                    <a:pt x="418" y="386"/>
                  </a:lnTo>
                  <a:lnTo>
                    <a:pt x="428" y="398"/>
                  </a:lnTo>
                  <a:lnTo>
                    <a:pt x="428" y="398"/>
                  </a:lnTo>
                  <a:lnTo>
                    <a:pt x="438" y="412"/>
                  </a:lnTo>
                  <a:lnTo>
                    <a:pt x="438" y="412"/>
                  </a:lnTo>
                  <a:lnTo>
                    <a:pt x="504" y="488"/>
                  </a:lnTo>
                  <a:lnTo>
                    <a:pt x="504" y="488"/>
                  </a:lnTo>
                  <a:lnTo>
                    <a:pt x="570" y="564"/>
                  </a:lnTo>
                  <a:lnTo>
                    <a:pt x="570" y="564"/>
                  </a:lnTo>
                  <a:lnTo>
                    <a:pt x="582" y="576"/>
                  </a:lnTo>
                  <a:lnTo>
                    <a:pt x="582" y="576"/>
                  </a:lnTo>
                  <a:lnTo>
                    <a:pt x="594" y="586"/>
                  </a:lnTo>
                  <a:lnTo>
                    <a:pt x="594" y="586"/>
                  </a:lnTo>
                  <a:lnTo>
                    <a:pt x="600" y="592"/>
                  </a:lnTo>
                  <a:lnTo>
                    <a:pt x="598" y="944"/>
                  </a:lnTo>
                  <a:lnTo>
                    <a:pt x="598" y="944"/>
                  </a:lnTo>
                  <a:lnTo>
                    <a:pt x="590" y="936"/>
                  </a:lnTo>
                  <a:lnTo>
                    <a:pt x="590" y="936"/>
                  </a:lnTo>
                  <a:lnTo>
                    <a:pt x="578" y="920"/>
                  </a:lnTo>
                  <a:lnTo>
                    <a:pt x="578" y="920"/>
                  </a:lnTo>
                  <a:lnTo>
                    <a:pt x="558" y="898"/>
                  </a:lnTo>
                  <a:lnTo>
                    <a:pt x="558" y="898"/>
                  </a:lnTo>
                  <a:lnTo>
                    <a:pt x="456" y="790"/>
                  </a:lnTo>
                  <a:lnTo>
                    <a:pt x="456" y="790"/>
                  </a:lnTo>
                  <a:lnTo>
                    <a:pt x="352" y="682"/>
                  </a:lnTo>
                  <a:lnTo>
                    <a:pt x="352" y="682"/>
                  </a:lnTo>
                  <a:lnTo>
                    <a:pt x="332" y="662"/>
                  </a:lnTo>
                  <a:lnTo>
                    <a:pt x="332" y="662"/>
                  </a:lnTo>
                  <a:lnTo>
                    <a:pt x="316" y="648"/>
                  </a:lnTo>
                  <a:lnTo>
                    <a:pt x="316" y="648"/>
                  </a:lnTo>
                  <a:lnTo>
                    <a:pt x="302" y="634"/>
                  </a:lnTo>
                  <a:lnTo>
                    <a:pt x="302" y="634"/>
                  </a:lnTo>
                  <a:lnTo>
                    <a:pt x="314" y="650"/>
                  </a:lnTo>
                  <a:lnTo>
                    <a:pt x="314" y="650"/>
                  </a:lnTo>
                  <a:lnTo>
                    <a:pt x="326" y="666"/>
                  </a:lnTo>
                  <a:lnTo>
                    <a:pt x="326" y="666"/>
                  </a:lnTo>
                  <a:lnTo>
                    <a:pt x="346" y="688"/>
                  </a:lnTo>
                  <a:lnTo>
                    <a:pt x="346" y="688"/>
                  </a:lnTo>
                  <a:lnTo>
                    <a:pt x="448" y="796"/>
                  </a:lnTo>
                  <a:lnTo>
                    <a:pt x="448" y="796"/>
                  </a:lnTo>
                  <a:lnTo>
                    <a:pt x="552" y="904"/>
                  </a:lnTo>
                  <a:lnTo>
                    <a:pt x="552" y="904"/>
                  </a:lnTo>
                  <a:lnTo>
                    <a:pt x="572" y="924"/>
                  </a:lnTo>
                  <a:lnTo>
                    <a:pt x="572" y="924"/>
                  </a:lnTo>
                  <a:lnTo>
                    <a:pt x="588" y="938"/>
                  </a:lnTo>
                  <a:lnTo>
                    <a:pt x="588" y="938"/>
                  </a:lnTo>
                  <a:lnTo>
                    <a:pt x="598" y="946"/>
                  </a:lnTo>
                  <a:lnTo>
                    <a:pt x="596" y="1300"/>
                  </a:lnTo>
                  <a:lnTo>
                    <a:pt x="596" y="1300"/>
                  </a:lnTo>
                  <a:lnTo>
                    <a:pt x="586" y="1290"/>
                  </a:lnTo>
                  <a:lnTo>
                    <a:pt x="586" y="1290"/>
                  </a:lnTo>
                  <a:lnTo>
                    <a:pt x="566" y="1270"/>
                  </a:lnTo>
                  <a:lnTo>
                    <a:pt x="566" y="1270"/>
                  </a:lnTo>
                  <a:lnTo>
                    <a:pt x="542" y="1244"/>
                  </a:lnTo>
                  <a:lnTo>
                    <a:pt x="542" y="1244"/>
                  </a:lnTo>
                  <a:lnTo>
                    <a:pt x="400" y="1114"/>
                  </a:lnTo>
                  <a:lnTo>
                    <a:pt x="400" y="1114"/>
                  </a:lnTo>
                  <a:lnTo>
                    <a:pt x="258" y="982"/>
                  </a:lnTo>
                  <a:lnTo>
                    <a:pt x="258" y="982"/>
                  </a:lnTo>
                  <a:lnTo>
                    <a:pt x="230" y="958"/>
                  </a:lnTo>
                  <a:lnTo>
                    <a:pt x="230" y="958"/>
                  </a:lnTo>
                  <a:lnTo>
                    <a:pt x="210" y="940"/>
                  </a:lnTo>
                  <a:lnTo>
                    <a:pt x="210" y="940"/>
                  </a:lnTo>
                  <a:lnTo>
                    <a:pt x="190" y="926"/>
                  </a:lnTo>
                  <a:lnTo>
                    <a:pt x="190" y="926"/>
                  </a:lnTo>
                  <a:lnTo>
                    <a:pt x="208" y="944"/>
                  </a:lnTo>
                  <a:lnTo>
                    <a:pt x="208" y="944"/>
                  </a:lnTo>
                  <a:lnTo>
                    <a:pt x="226" y="964"/>
                  </a:lnTo>
                  <a:lnTo>
                    <a:pt x="226" y="964"/>
                  </a:lnTo>
                  <a:lnTo>
                    <a:pt x="252" y="988"/>
                  </a:lnTo>
                  <a:lnTo>
                    <a:pt x="252" y="988"/>
                  </a:lnTo>
                  <a:lnTo>
                    <a:pt x="394" y="1120"/>
                  </a:lnTo>
                  <a:lnTo>
                    <a:pt x="394" y="1120"/>
                  </a:lnTo>
                  <a:lnTo>
                    <a:pt x="536" y="1252"/>
                  </a:lnTo>
                  <a:lnTo>
                    <a:pt x="536" y="1252"/>
                  </a:lnTo>
                  <a:lnTo>
                    <a:pt x="562" y="1274"/>
                  </a:lnTo>
                  <a:lnTo>
                    <a:pt x="562" y="1274"/>
                  </a:lnTo>
                  <a:lnTo>
                    <a:pt x="584" y="1292"/>
                  </a:lnTo>
                  <a:lnTo>
                    <a:pt x="584" y="1292"/>
                  </a:lnTo>
                  <a:lnTo>
                    <a:pt x="596" y="1302"/>
                  </a:lnTo>
                  <a:lnTo>
                    <a:pt x="594" y="1656"/>
                  </a:lnTo>
                  <a:lnTo>
                    <a:pt x="594" y="1656"/>
                  </a:lnTo>
                  <a:lnTo>
                    <a:pt x="582" y="1644"/>
                  </a:lnTo>
                  <a:lnTo>
                    <a:pt x="582" y="1644"/>
                  </a:lnTo>
                  <a:lnTo>
                    <a:pt x="558" y="1622"/>
                  </a:lnTo>
                  <a:lnTo>
                    <a:pt x="558" y="1622"/>
                  </a:lnTo>
                  <a:lnTo>
                    <a:pt x="526" y="1592"/>
                  </a:lnTo>
                  <a:lnTo>
                    <a:pt x="526" y="1592"/>
                  </a:lnTo>
                  <a:lnTo>
                    <a:pt x="352" y="1442"/>
                  </a:lnTo>
                  <a:lnTo>
                    <a:pt x="352" y="1442"/>
                  </a:lnTo>
                  <a:lnTo>
                    <a:pt x="176" y="1292"/>
                  </a:lnTo>
                  <a:lnTo>
                    <a:pt x="176" y="1292"/>
                  </a:lnTo>
                  <a:lnTo>
                    <a:pt x="144" y="1266"/>
                  </a:lnTo>
                  <a:lnTo>
                    <a:pt x="144" y="1266"/>
                  </a:lnTo>
                  <a:lnTo>
                    <a:pt x="118" y="1246"/>
                  </a:lnTo>
                  <a:lnTo>
                    <a:pt x="118" y="1246"/>
                  </a:lnTo>
                  <a:lnTo>
                    <a:pt x="94" y="1228"/>
                  </a:lnTo>
                  <a:lnTo>
                    <a:pt x="94" y="1228"/>
                  </a:lnTo>
                  <a:lnTo>
                    <a:pt x="114" y="1248"/>
                  </a:lnTo>
                  <a:lnTo>
                    <a:pt x="114" y="1248"/>
                  </a:lnTo>
                  <a:lnTo>
                    <a:pt x="138" y="1270"/>
                  </a:lnTo>
                  <a:lnTo>
                    <a:pt x="138" y="1270"/>
                  </a:lnTo>
                  <a:lnTo>
                    <a:pt x="170" y="1300"/>
                  </a:lnTo>
                  <a:lnTo>
                    <a:pt x="170" y="1300"/>
                  </a:lnTo>
                  <a:lnTo>
                    <a:pt x="346" y="1450"/>
                  </a:lnTo>
                  <a:lnTo>
                    <a:pt x="346" y="1450"/>
                  </a:lnTo>
                  <a:lnTo>
                    <a:pt x="520" y="1600"/>
                  </a:lnTo>
                  <a:lnTo>
                    <a:pt x="520" y="1600"/>
                  </a:lnTo>
                  <a:lnTo>
                    <a:pt x="554" y="1626"/>
                  </a:lnTo>
                  <a:lnTo>
                    <a:pt x="554" y="1626"/>
                  </a:lnTo>
                  <a:lnTo>
                    <a:pt x="580" y="1646"/>
                  </a:lnTo>
                  <a:lnTo>
                    <a:pt x="580" y="1646"/>
                  </a:lnTo>
                  <a:lnTo>
                    <a:pt x="594" y="1658"/>
                  </a:lnTo>
                  <a:lnTo>
                    <a:pt x="592" y="1952"/>
                  </a:lnTo>
                  <a:lnTo>
                    <a:pt x="592" y="1952"/>
                  </a:lnTo>
                  <a:lnTo>
                    <a:pt x="578" y="1942"/>
                  </a:lnTo>
                  <a:lnTo>
                    <a:pt x="578" y="1942"/>
                  </a:lnTo>
                  <a:lnTo>
                    <a:pt x="552" y="1918"/>
                  </a:lnTo>
                  <a:lnTo>
                    <a:pt x="552" y="1918"/>
                  </a:lnTo>
                  <a:lnTo>
                    <a:pt x="516" y="1890"/>
                  </a:lnTo>
                  <a:lnTo>
                    <a:pt x="516" y="1890"/>
                  </a:lnTo>
                  <a:lnTo>
                    <a:pt x="316" y="1738"/>
                  </a:lnTo>
                  <a:lnTo>
                    <a:pt x="316" y="1738"/>
                  </a:lnTo>
                  <a:lnTo>
                    <a:pt x="118" y="1588"/>
                  </a:lnTo>
                  <a:lnTo>
                    <a:pt x="118" y="1588"/>
                  </a:lnTo>
                  <a:lnTo>
                    <a:pt x="82" y="1560"/>
                  </a:lnTo>
                  <a:lnTo>
                    <a:pt x="82" y="1560"/>
                  </a:lnTo>
                  <a:lnTo>
                    <a:pt x="52" y="1540"/>
                  </a:lnTo>
                  <a:lnTo>
                    <a:pt x="52" y="1540"/>
                  </a:lnTo>
                  <a:lnTo>
                    <a:pt x="26" y="1524"/>
                  </a:lnTo>
                  <a:lnTo>
                    <a:pt x="26" y="1524"/>
                  </a:lnTo>
                  <a:lnTo>
                    <a:pt x="50" y="1544"/>
                  </a:lnTo>
                  <a:lnTo>
                    <a:pt x="50" y="1544"/>
                  </a:lnTo>
                  <a:lnTo>
                    <a:pt x="78" y="1566"/>
                  </a:lnTo>
                  <a:lnTo>
                    <a:pt x="78" y="1566"/>
                  </a:lnTo>
                  <a:lnTo>
                    <a:pt x="114" y="1594"/>
                  </a:lnTo>
                  <a:lnTo>
                    <a:pt x="114" y="1594"/>
                  </a:lnTo>
                  <a:lnTo>
                    <a:pt x="312" y="1746"/>
                  </a:lnTo>
                  <a:lnTo>
                    <a:pt x="312" y="1746"/>
                  </a:lnTo>
                  <a:lnTo>
                    <a:pt x="510" y="1896"/>
                  </a:lnTo>
                  <a:lnTo>
                    <a:pt x="510" y="1896"/>
                  </a:lnTo>
                  <a:lnTo>
                    <a:pt x="548" y="1924"/>
                  </a:lnTo>
                  <a:lnTo>
                    <a:pt x="548" y="1924"/>
                  </a:lnTo>
                  <a:lnTo>
                    <a:pt x="576" y="1944"/>
                  </a:lnTo>
                  <a:lnTo>
                    <a:pt x="576" y="1944"/>
                  </a:lnTo>
                  <a:lnTo>
                    <a:pt x="592" y="1954"/>
                  </a:lnTo>
                  <a:lnTo>
                    <a:pt x="590" y="2214"/>
                  </a:lnTo>
                  <a:lnTo>
                    <a:pt x="590" y="2214"/>
                  </a:lnTo>
                  <a:lnTo>
                    <a:pt x="578" y="2204"/>
                  </a:lnTo>
                  <a:lnTo>
                    <a:pt x="578" y="2204"/>
                  </a:lnTo>
                  <a:lnTo>
                    <a:pt x="548" y="2182"/>
                  </a:lnTo>
                  <a:lnTo>
                    <a:pt x="548" y="2182"/>
                  </a:lnTo>
                  <a:lnTo>
                    <a:pt x="510" y="2154"/>
                  </a:lnTo>
                  <a:lnTo>
                    <a:pt x="510" y="2154"/>
                  </a:lnTo>
                  <a:lnTo>
                    <a:pt x="304" y="2004"/>
                  </a:lnTo>
                  <a:lnTo>
                    <a:pt x="304" y="2004"/>
                  </a:lnTo>
                  <a:lnTo>
                    <a:pt x="96" y="1856"/>
                  </a:lnTo>
                  <a:lnTo>
                    <a:pt x="96" y="1856"/>
                  </a:lnTo>
                  <a:lnTo>
                    <a:pt x="58" y="1828"/>
                  </a:lnTo>
                  <a:lnTo>
                    <a:pt x="58" y="1828"/>
                  </a:lnTo>
                  <a:lnTo>
                    <a:pt x="26" y="1808"/>
                  </a:lnTo>
                  <a:lnTo>
                    <a:pt x="26" y="1808"/>
                  </a:lnTo>
                  <a:lnTo>
                    <a:pt x="0" y="1792"/>
                  </a:lnTo>
                  <a:lnTo>
                    <a:pt x="0" y="1792"/>
                  </a:lnTo>
                  <a:lnTo>
                    <a:pt x="24" y="1812"/>
                  </a:lnTo>
                  <a:lnTo>
                    <a:pt x="24" y="1812"/>
                  </a:lnTo>
                  <a:lnTo>
                    <a:pt x="54" y="1834"/>
                  </a:lnTo>
                  <a:lnTo>
                    <a:pt x="54" y="1834"/>
                  </a:lnTo>
                  <a:lnTo>
                    <a:pt x="92" y="1862"/>
                  </a:lnTo>
                  <a:lnTo>
                    <a:pt x="92" y="1862"/>
                  </a:lnTo>
                  <a:lnTo>
                    <a:pt x="298" y="2012"/>
                  </a:lnTo>
                  <a:lnTo>
                    <a:pt x="298" y="2012"/>
                  </a:lnTo>
                  <a:lnTo>
                    <a:pt x="506" y="2160"/>
                  </a:lnTo>
                  <a:lnTo>
                    <a:pt x="506" y="2160"/>
                  </a:lnTo>
                  <a:lnTo>
                    <a:pt x="546" y="2186"/>
                  </a:lnTo>
                  <a:lnTo>
                    <a:pt x="546" y="2186"/>
                  </a:lnTo>
                  <a:lnTo>
                    <a:pt x="576" y="2206"/>
                  </a:lnTo>
                  <a:lnTo>
                    <a:pt x="576" y="2206"/>
                  </a:lnTo>
                  <a:lnTo>
                    <a:pt x="590" y="2216"/>
                  </a:lnTo>
                  <a:lnTo>
                    <a:pt x="590" y="2426"/>
                  </a:lnTo>
                  <a:lnTo>
                    <a:pt x="590" y="2426"/>
                  </a:lnTo>
                  <a:lnTo>
                    <a:pt x="578" y="2418"/>
                  </a:lnTo>
                  <a:lnTo>
                    <a:pt x="578" y="2418"/>
                  </a:lnTo>
                  <a:lnTo>
                    <a:pt x="550" y="2396"/>
                  </a:lnTo>
                  <a:lnTo>
                    <a:pt x="550" y="2396"/>
                  </a:lnTo>
                  <a:lnTo>
                    <a:pt x="512" y="2370"/>
                  </a:lnTo>
                  <a:lnTo>
                    <a:pt x="512" y="2370"/>
                  </a:lnTo>
                  <a:lnTo>
                    <a:pt x="310" y="2232"/>
                  </a:lnTo>
                  <a:lnTo>
                    <a:pt x="310" y="2232"/>
                  </a:lnTo>
                  <a:lnTo>
                    <a:pt x="108" y="2094"/>
                  </a:lnTo>
                  <a:lnTo>
                    <a:pt x="108" y="2094"/>
                  </a:lnTo>
                  <a:lnTo>
                    <a:pt x="68" y="2068"/>
                  </a:lnTo>
                  <a:lnTo>
                    <a:pt x="68" y="2068"/>
                  </a:lnTo>
                  <a:lnTo>
                    <a:pt x="38" y="2050"/>
                  </a:lnTo>
                  <a:lnTo>
                    <a:pt x="38" y="2050"/>
                  </a:lnTo>
                  <a:lnTo>
                    <a:pt x="12" y="2034"/>
                  </a:lnTo>
                  <a:lnTo>
                    <a:pt x="12" y="2034"/>
                  </a:lnTo>
                  <a:lnTo>
                    <a:pt x="36" y="2052"/>
                  </a:lnTo>
                  <a:lnTo>
                    <a:pt x="36" y="2052"/>
                  </a:lnTo>
                  <a:lnTo>
                    <a:pt x="66" y="2074"/>
                  </a:lnTo>
                  <a:lnTo>
                    <a:pt x="66" y="2074"/>
                  </a:lnTo>
                  <a:lnTo>
                    <a:pt x="102" y="2100"/>
                  </a:lnTo>
                  <a:lnTo>
                    <a:pt x="102" y="2100"/>
                  </a:lnTo>
                  <a:lnTo>
                    <a:pt x="306" y="2238"/>
                  </a:lnTo>
                  <a:lnTo>
                    <a:pt x="306" y="2238"/>
                  </a:lnTo>
                  <a:lnTo>
                    <a:pt x="508" y="2378"/>
                  </a:lnTo>
                  <a:lnTo>
                    <a:pt x="508" y="2378"/>
                  </a:lnTo>
                  <a:lnTo>
                    <a:pt x="546" y="2402"/>
                  </a:lnTo>
                  <a:lnTo>
                    <a:pt x="546" y="2402"/>
                  </a:lnTo>
                  <a:lnTo>
                    <a:pt x="576" y="2420"/>
                  </a:lnTo>
                  <a:lnTo>
                    <a:pt x="576" y="2420"/>
                  </a:lnTo>
                  <a:lnTo>
                    <a:pt x="590" y="2428"/>
                  </a:lnTo>
                  <a:lnTo>
                    <a:pt x="588" y="2620"/>
                  </a:lnTo>
                  <a:lnTo>
                    <a:pt x="588" y="2620"/>
                  </a:lnTo>
                  <a:lnTo>
                    <a:pt x="580" y="2614"/>
                  </a:lnTo>
                  <a:lnTo>
                    <a:pt x="580" y="2614"/>
                  </a:lnTo>
                  <a:lnTo>
                    <a:pt x="554" y="2594"/>
                  </a:lnTo>
                  <a:lnTo>
                    <a:pt x="554" y="2594"/>
                  </a:lnTo>
                  <a:lnTo>
                    <a:pt x="518" y="2570"/>
                  </a:lnTo>
                  <a:lnTo>
                    <a:pt x="518" y="2570"/>
                  </a:lnTo>
                  <a:lnTo>
                    <a:pt x="328" y="2442"/>
                  </a:lnTo>
                  <a:lnTo>
                    <a:pt x="328" y="2442"/>
                  </a:lnTo>
                  <a:lnTo>
                    <a:pt x="138" y="2316"/>
                  </a:lnTo>
                  <a:lnTo>
                    <a:pt x="138" y="2316"/>
                  </a:lnTo>
                  <a:lnTo>
                    <a:pt x="100" y="2292"/>
                  </a:lnTo>
                  <a:lnTo>
                    <a:pt x="100" y="2292"/>
                  </a:lnTo>
                  <a:lnTo>
                    <a:pt x="72" y="2276"/>
                  </a:lnTo>
                  <a:lnTo>
                    <a:pt x="72" y="2276"/>
                  </a:lnTo>
                  <a:lnTo>
                    <a:pt x="48" y="2260"/>
                  </a:lnTo>
                  <a:lnTo>
                    <a:pt x="48" y="2260"/>
                  </a:lnTo>
                  <a:lnTo>
                    <a:pt x="70" y="2278"/>
                  </a:lnTo>
                  <a:lnTo>
                    <a:pt x="70" y="2278"/>
                  </a:lnTo>
                  <a:lnTo>
                    <a:pt x="98" y="2298"/>
                  </a:lnTo>
                  <a:lnTo>
                    <a:pt x="98" y="2298"/>
                  </a:lnTo>
                  <a:lnTo>
                    <a:pt x="132" y="2322"/>
                  </a:lnTo>
                  <a:lnTo>
                    <a:pt x="132" y="2322"/>
                  </a:lnTo>
                  <a:lnTo>
                    <a:pt x="322" y="2450"/>
                  </a:lnTo>
                  <a:lnTo>
                    <a:pt x="322" y="2450"/>
                  </a:lnTo>
                  <a:lnTo>
                    <a:pt x="514" y="2578"/>
                  </a:lnTo>
                  <a:lnTo>
                    <a:pt x="514" y="2578"/>
                  </a:lnTo>
                  <a:lnTo>
                    <a:pt x="550" y="2600"/>
                  </a:lnTo>
                  <a:lnTo>
                    <a:pt x="550" y="2600"/>
                  </a:lnTo>
                  <a:lnTo>
                    <a:pt x="578" y="2618"/>
                  </a:lnTo>
                  <a:lnTo>
                    <a:pt x="578" y="2618"/>
                  </a:lnTo>
                  <a:lnTo>
                    <a:pt x="588" y="2622"/>
                  </a:lnTo>
                  <a:lnTo>
                    <a:pt x="586" y="2814"/>
                  </a:lnTo>
                  <a:lnTo>
                    <a:pt x="586" y="2814"/>
                  </a:lnTo>
                  <a:lnTo>
                    <a:pt x="582" y="2812"/>
                  </a:lnTo>
                  <a:lnTo>
                    <a:pt x="582" y="2812"/>
                  </a:lnTo>
                  <a:lnTo>
                    <a:pt x="558" y="2792"/>
                  </a:lnTo>
                  <a:lnTo>
                    <a:pt x="558" y="2792"/>
                  </a:lnTo>
                  <a:lnTo>
                    <a:pt x="526" y="2770"/>
                  </a:lnTo>
                  <a:lnTo>
                    <a:pt x="526" y="2770"/>
                  </a:lnTo>
                  <a:lnTo>
                    <a:pt x="350" y="2654"/>
                  </a:lnTo>
                  <a:lnTo>
                    <a:pt x="350" y="2654"/>
                  </a:lnTo>
                  <a:lnTo>
                    <a:pt x="176" y="2536"/>
                  </a:lnTo>
                  <a:lnTo>
                    <a:pt x="176" y="2536"/>
                  </a:lnTo>
                  <a:lnTo>
                    <a:pt x="142" y="2516"/>
                  </a:lnTo>
                  <a:lnTo>
                    <a:pt x="142" y="2516"/>
                  </a:lnTo>
                  <a:lnTo>
                    <a:pt x="116" y="2500"/>
                  </a:lnTo>
                  <a:lnTo>
                    <a:pt x="116" y="2500"/>
                  </a:lnTo>
                  <a:lnTo>
                    <a:pt x="94" y="2486"/>
                  </a:lnTo>
                  <a:lnTo>
                    <a:pt x="94" y="2486"/>
                  </a:lnTo>
                  <a:lnTo>
                    <a:pt x="116" y="2502"/>
                  </a:lnTo>
                  <a:lnTo>
                    <a:pt x="116" y="2502"/>
                  </a:lnTo>
                  <a:lnTo>
                    <a:pt x="140" y="2520"/>
                  </a:lnTo>
                  <a:lnTo>
                    <a:pt x="140" y="2520"/>
                  </a:lnTo>
                  <a:lnTo>
                    <a:pt x="172" y="2544"/>
                  </a:lnTo>
                  <a:lnTo>
                    <a:pt x="172" y="2544"/>
                  </a:lnTo>
                  <a:lnTo>
                    <a:pt x="346" y="2660"/>
                  </a:lnTo>
                  <a:lnTo>
                    <a:pt x="346" y="2660"/>
                  </a:lnTo>
                  <a:lnTo>
                    <a:pt x="520" y="2778"/>
                  </a:lnTo>
                  <a:lnTo>
                    <a:pt x="520" y="2778"/>
                  </a:lnTo>
                  <a:lnTo>
                    <a:pt x="554" y="2798"/>
                  </a:lnTo>
                  <a:lnTo>
                    <a:pt x="554" y="2798"/>
                  </a:lnTo>
                  <a:lnTo>
                    <a:pt x="580" y="2814"/>
                  </a:lnTo>
                  <a:lnTo>
                    <a:pt x="580" y="2814"/>
                  </a:lnTo>
                  <a:lnTo>
                    <a:pt x="586" y="2818"/>
                  </a:lnTo>
                  <a:lnTo>
                    <a:pt x="586" y="2942"/>
                  </a:lnTo>
                  <a:lnTo>
                    <a:pt x="584" y="2940"/>
                  </a:lnTo>
                  <a:lnTo>
                    <a:pt x="584" y="2940"/>
                  </a:lnTo>
                  <a:lnTo>
                    <a:pt x="564" y="2926"/>
                  </a:lnTo>
                  <a:lnTo>
                    <a:pt x="564" y="2926"/>
                  </a:lnTo>
                  <a:lnTo>
                    <a:pt x="538" y="2906"/>
                  </a:lnTo>
                  <a:lnTo>
                    <a:pt x="538" y="2906"/>
                  </a:lnTo>
                  <a:lnTo>
                    <a:pt x="388" y="2808"/>
                  </a:lnTo>
                  <a:lnTo>
                    <a:pt x="388" y="2808"/>
                  </a:lnTo>
                  <a:lnTo>
                    <a:pt x="240" y="2712"/>
                  </a:lnTo>
                  <a:lnTo>
                    <a:pt x="240" y="2712"/>
                  </a:lnTo>
                  <a:lnTo>
                    <a:pt x="212" y="2694"/>
                  </a:lnTo>
                  <a:lnTo>
                    <a:pt x="212" y="2694"/>
                  </a:lnTo>
                  <a:lnTo>
                    <a:pt x="190" y="2682"/>
                  </a:lnTo>
                  <a:lnTo>
                    <a:pt x="190" y="2682"/>
                  </a:lnTo>
                  <a:lnTo>
                    <a:pt x="170" y="2670"/>
                  </a:lnTo>
                  <a:lnTo>
                    <a:pt x="170" y="2670"/>
                  </a:lnTo>
                  <a:lnTo>
                    <a:pt x="188" y="2684"/>
                  </a:lnTo>
                  <a:lnTo>
                    <a:pt x="188" y="2684"/>
                  </a:lnTo>
                  <a:lnTo>
                    <a:pt x="208" y="2700"/>
                  </a:lnTo>
                  <a:lnTo>
                    <a:pt x="208" y="2700"/>
                  </a:lnTo>
                  <a:lnTo>
                    <a:pt x="236" y="2718"/>
                  </a:lnTo>
                  <a:lnTo>
                    <a:pt x="236" y="2718"/>
                  </a:lnTo>
                  <a:lnTo>
                    <a:pt x="384" y="2816"/>
                  </a:lnTo>
                  <a:lnTo>
                    <a:pt x="384" y="2816"/>
                  </a:lnTo>
                  <a:lnTo>
                    <a:pt x="532" y="2914"/>
                  </a:lnTo>
                  <a:lnTo>
                    <a:pt x="532" y="2914"/>
                  </a:lnTo>
                  <a:lnTo>
                    <a:pt x="560" y="2930"/>
                  </a:lnTo>
                  <a:lnTo>
                    <a:pt x="560" y="2930"/>
                  </a:lnTo>
                  <a:lnTo>
                    <a:pt x="584" y="2944"/>
                  </a:lnTo>
                  <a:lnTo>
                    <a:pt x="584" y="2944"/>
                  </a:lnTo>
                  <a:lnTo>
                    <a:pt x="586" y="2946"/>
                  </a:lnTo>
                  <a:lnTo>
                    <a:pt x="586" y="3036"/>
                  </a:lnTo>
                  <a:lnTo>
                    <a:pt x="620" y="3036"/>
                  </a:lnTo>
                  <a:lnTo>
                    <a:pt x="620" y="2946"/>
                  </a:lnTo>
                  <a:lnTo>
                    <a:pt x="620" y="2946"/>
                  </a:lnTo>
                  <a:lnTo>
                    <a:pt x="622" y="2944"/>
                  </a:lnTo>
                  <a:lnTo>
                    <a:pt x="622" y="2944"/>
                  </a:lnTo>
                  <a:lnTo>
                    <a:pt x="644" y="2930"/>
                  </a:lnTo>
                  <a:lnTo>
                    <a:pt x="644" y="2930"/>
                  </a:lnTo>
                  <a:lnTo>
                    <a:pt x="672" y="2914"/>
                  </a:lnTo>
                  <a:lnTo>
                    <a:pt x="672" y="2914"/>
                  </a:lnTo>
                  <a:lnTo>
                    <a:pt x="822" y="2816"/>
                  </a:lnTo>
                  <a:lnTo>
                    <a:pt x="822" y="2816"/>
                  </a:lnTo>
                  <a:lnTo>
                    <a:pt x="970" y="2718"/>
                  </a:lnTo>
                  <a:lnTo>
                    <a:pt x="970" y="2718"/>
                  </a:lnTo>
                  <a:lnTo>
                    <a:pt x="998" y="2700"/>
                  </a:lnTo>
                  <a:lnTo>
                    <a:pt x="998" y="2700"/>
                  </a:lnTo>
                  <a:lnTo>
                    <a:pt x="1018" y="2684"/>
                  </a:lnTo>
                  <a:lnTo>
                    <a:pt x="1018" y="2684"/>
                  </a:lnTo>
                  <a:lnTo>
                    <a:pt x="1036" y="2670"/>
                  </a:lnTo>
                  <a:lnTo>
                    <a:pt x="1036" y="2670"/>
                  </a:lnTo>
                  <a:lnTo>
                    <a:pt x="1016" y="2682"/>
                  </a:lnTo>
                  <a:lnTo>
                    <a:pt x="1016" y="2682"/>
                  </a:lnTo>
                  <a:lnTo>
                    <a:pt x="994" y="2694"/>
                  </a:lnTo>
                  <a:lnTo>
                    <a:pt x="994" y="2694"/>
                  </a:lnTo>
                  <a:lnTo>
                    <a:pt x="966" y="2712"/>
                  </a:lnTo>
                  <a:lnTo>
                    <a:pt x="966" y="2712"/>
                  </a:lnTo>
                  <a:lnTo>
                    <a:pt x="816" y="2808"/>
                  </a:lnTo>
                  <a:lnTo>
                    <a:pt x="816" y="2808"/>
                  </a:lnTo>
                  <a:lnTo>
                    <a:pt x="668" y="2906"/>
                  </a:lnTo>
                  <a:lnTo>
                    <a:pt x="668" y="2906"/>
                  </a:lnTo>
                  <a:lnTo>
                    <a:pt x="640" y="2926"/>
                  </a:lnTo>
                  <a:lnTo>
                    <a:pt x="640" y="2926"/>
                  </a:lnTo>
                  <a:lnTo>
                    <a:pt x="620" y="2940"/>
                  </a:lnTo>
                  <a:lnTo>
                    <a:pt x="620" y="2942"/>
                  </a:lnTo>
                  <a:lnTo>
                    <a:pt x="618" y="2818"/>
                  </a:lnTo>
                  <a:lnTo>
                    <a:pt x="618" y="2818"/>
                  </a:lnTo>
                  <a:lnTo>
                    <a:pt x="626" y="2814"/>
                  </a:lnTo>
                  <a:lnTo>
                    <a:pt x="626" y="2814"/>
                  </a:lnTo>
                  <a:lnTo>
                    <a:pt x="652" y="2798"/>
                  </a:lnTo>
                  <a:lnTo>
                    <a:pt x="652" y="2798"/>
                  </a:lnTo>
                  <a:lnTo>
                    <a:pt x="684" y="2778"/>
                  </a:lnTo>
                  <a:lnTo>
                    <a:pt x="684" y="2778"/>
                  </a:lnTo>
                  <a:lnTo>
                    <a:pt x="860" y="2660"/>
                  </a:lnTo>
                  <a:lnTo>
                    <a:pt x="860" y="2660"/>
                  </a:lnTo>
                  <a:lnTo>
                    <a:pt x="1034" y="2544"/>
                  </a:lnTo>
                  <a:lnTo>
                    <a:pt x="1034" y="2544"/>
                  </a:lnTo>
                  <a:lnTo>
                    <a:pt x="1066" y="2520"/>
                  </a:lnTo>
                  <a:lnTo>
                    <a:pt x="1066" y="2520"/>
                  </a:lnTo>
                  <a:lnTo>
                    <a:pt x="1090" y="2502"/>
                  </a:lnTo>
                  <a:lnTo>
                    <a:pt x="1090" y="2502"/>
                  </a:lnTo>
                  <a:lnTo>
                    <a:pt x="1112" y="2486"/>
                  </a:lnTo>
                  <a:lnTo>
                    <a:pt x="1112" y="2486"/>
                  </a:lnTo>
                  <a:lnTo>
                    <a:pt x="1088" y="2500"/>
                  </a:lnTo>
                  <a:lnTo>
                    <a:pt x="1088" y="2500"/>
                  </a:lnTo>
                  <a:lnTo>
                    <a:pt x="1062" y="2516"/>
                  </a:lnTo>
                  <a:lnTo>
                    <a:pt x="1062" y="2516"/>
                  </a:lnTo>
                  <a:lnTo>
                    <a:pt x="1030" y="2536"/>
                  </a:lnTo>
                  <a:lnTo>
                    <a:pt x="1030" y="2536"/>
                  </a:lnTo>
                  <a:lnTo>
                    <a:pt x="854" y="2654"/>
                  </a:lnTo>
                  <a:lnTo>
                    <a:pt x="854" y="2654"/>
                  </a:lnTo>
                  <a:lnTo>
                    <a:pt x="680" y="2770"/>
                  </a:lnTo>
                  <a:lnTo>
                    <a:pt x="680" y="2770"/>
                  </a:lnTo>
                  <a:lnTo>
                    <a:pt x="648" y="2792"/>
                  </a:lnTo>
                  <a:lnTo>
                    <a:pt x="648" y="2792"/>
                  </a:lnTo>
                  <a:lnTo>
                    <a:pt x="624" y="2812"/>
                  </a:lnTo>
                  <a:lnTo>
                    <a:pt x="624" y="2812"/>
                  </a:lnTo>
                  <a:lnTo>
                    <a:pt x="618" y="2814"/>
                  </a:lnTo>
                  <a:lnTo>
                    <a:pt x="618" y="2622"/>
                  </a:lnTo>
                  <a:lnTo>
                    <a:pt x="618" y="2622"/>
                  </a:lnTo>
                  <a:lnTo>
                    <a:pt x="628" y="2618"/>
                  </a:lnTo>
                  <a:lnTo>
                    <a:pt x="628" y="2618"/>
                  </a:lnTo>
                  <a:lnTo>
                    <a:pt x="656" y="2600"/>
                  </a:lnTo>
                  <a:lnTo>
                    <a:pt x="656" y="2600"/>
                  </a:lnTo>
                  <a:lnTo>
                    <a:pt x="692" y="2578"/>
                  </a:lnTo>
                  <a:lnTo>
                    <a:pt x="692" y="2578"/>
                  </a:lnTo>
                  <a:lnTo>
                    <a:pt x="882" y="2450"/>
                  </a:lnTo>
                  <a:lnTo>
                    <a:pt x="882" y="2450"/>
                  </a:lnTo>
                  <a:lnTo>
                    <a:pt x="1072" y="2322"/>
                  </a:lnTo>
                  <a:lnTo>
                    <a:pt x="1072" y="2322"/>
                  </a:lnTo>
                  <a:lnTo>
                    <a:pt x="1108" y="2298"/>
                  </a:lnTo>
                  <a:lnTo>
                    <a:pt x="1108" y="2298"/>
                  </a:lnTo>
                  <a:lnTo>
                    <a:pt x="1134" y="2278"/>
                  </a:lnTo>
                  <a:lnTo>
                    <a:pt x="1134" y="2278"/>
                  </a:lnTo>
                  <a:lnTo>
                    <a:pt x="1158" y="2260"/>
                  </a:lnTo>
                  <a:lnTo>
                    <a:pt x="1158" y="2260"/>
                  </a:lnTo>
                  <a:lnTo>
                    <a:pt x="1132" y="2276"/>
                  </a:lnTo>
                  <a:lnTo>
                    <a:pt x="1132" y="2276"/>
                  </a:lnTo>
                  <a:lnTo>
                    <a:pt x="1104" y="2292"/>
                  </a:lnTo>
                  <a:lnTo>
                    <a:pt x="1104" y="2292"/>
                  </a:lnTo>
                  <a:lnTo>
                    <a:pt x="1068" y="2316"/>
                  </a:lnTo>
                  <a:lnTo>
                    <a:pt x="1068" y="2316"/>
                  </a:lnTo>
                  <a:lnTo>
                    <a:pt x="878" y="2442"/>
                  </a:lnTo>
                  <a:lnTo>
                    <a:pt x="878" y="2442"/>
                  </a:lnTo>
                  <a:lnTo>
                    <a:pt x="686" y="2570"/>
                  </a:lnTo>
                  <a:lnTo>
                    <a:pt x="686" y="2570"/>
                  </a:lnTo>
                  <a:lnTo>
                    <a:pt x="652" y="2594"/>
                  </a:lnTo>
                  <a:lnTo>
                    <a:pt x="652" y="2594"/>
                  </a:lnTo>
                  <a:lnTo>
                    <a:pt x="626" y="2614"/>
                  </a:lnTo>
                  <a:lnTo>
                    <a:pt x="626" y="2614"/>
                  </a:lnTo>
                  <a:lnTo>
                    <a:pt x="618" y="2620"/>
                  </a:lnTo>
                  <a:lnTo>
                    <a:pt x="616" y="2428"/>
                  </a:lnTo>
                  <a:lnTo>
                    <a:pt x="616" y="2428"/>
                  </a:lnTo>
                  <a:lnTo>
                    <a:pt x="628" y="2420"/>
                  </a:lnTo>
                  <a:lnTo>
                    <a:pt x="628" y="2420"/>
                  </a:lnTo>
                  <a:lnTo>
                    <a:pt x="658" y="2402"/>
                  </a:lnTo>
                  <a:lnTo>
                    <a:pt x="658" y="2402"/>
                  </a:lnTo>
                  <a:lnTo>
                    <a:pt x="698" y="2378"/>
                  </a:lnTo>
                  <a:lnTo>
                    <a:pt x="698" y="2378"/>
                  </a:lnTo>
                  <a:lnTo>
                    <a:pt x="900" y="2238"/>
                  </a:lnTo>
                  <a:lnTo>
                    <a:pt x="900" y="2238"/>
                  </a:lnTo>
                  <a:lnTo>
                    <a:pt x="1102" y="2100"/>
                  </a:lnTo>
                  <a:lnTo>
                    <a:pt x="1102" y="2100"/>
                  </a:lnTo>
                  <a:lnTo>
                    <a:pt x="1140" y="2074"/>
                  </a:lnTo>
                  <a:lnTo>
                    <a:pt x="1140" y="2074"/>
                  </a:lnTo>
                  <a:lnTo>
                    <a:pt x="1168" y="2052"/>
                  </a:lnTo>
                  <a:lnTo>
                    <a:pt x="1168" y="2052"/>
                  </a:lnTo>
                  <a:lnTo>
                    <a:pt x="1192" y="2034"/>
                  </a:lnTo>
                  <a:lnTo>
                    <a:pt x="1192" y="2034"/>
                  </a:lnTo>
                  <a:lnTo>
                    <a:pt x="1166" y="2050"/>
                  </a:lnTo>
                  <a:lnTo>
                    <a:pt x="1166" y="2050"/>
                  </a:lnTo>
                  <a:lnTo>
                    <a:pt x="1136" y="2068"/>
                  </a:lnTo>
                  <a:lnTo>
                    <a:pt x="1136" y="2068"/>
                  </a:lnTo>
                  <a:close/>
                </a:path>
              </a:pathLst>
            </a:custGeom>
            <a:gradFill>
              <a:gsLst>
                <a:gs pos="0">
                  <a:schemeClr val="accent4">
                    <a:alpha val="0"/>
                  </a:schemeClr>
                </a:gs>
                <a:gs pos="71000">
                  <a:schemeClr val="accent4">
                    <a:lumMod val="50000"/>
                  </a:schemeClr>
                </a:gs>
              </a:gsLst>
              <a:lin ang="8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410" name="Freeform 34"/>
          <p:cNvSpPr>
            <a:spLocks/>
          </p:cNvSpPr>
          <p:nvPr userDrawn="1"/>
        </p:nvSpPr>
        <p:spPr bwMode="auto">
          <a:xfrm>
            <a:off x="2381220" y="961961"/>
            <a:ext cx="974725" cy="4908550"/>
          </a:xfrm>
          <a:custGeom>
            <a:avLst/>
            <a:gdLst/>
            <a:ahLst/>
            <a:cxnLst>
              <a:cxn ang="0">
                <a:pos x="606" y="1818"/>
              </a:cxn>
              <a:cxn ang="0">
                <a:pos x="590" y="1716"/>
              </a:cxn>
              <a:cxn ang="0">
                <a:pos x="586" y="1614"/>
              </a:cxn>
              <a:cxn ang="0">
                <a:pos x="574" y="1544"/>
              </a:cxn>
              <a:cxn ang="0">
                <a:pos x="542" y="1434"/>
              </a:cxn>
              <a:cxn ang="0">
                <a:pos x="522" y="1320"/>
              </a:cxn>
              <a:cxn ang="0">
                <a:pos x="502" y="1246"/>
              </a:cxn>
              <a:cxn ang="0">
                <a:pos x="458" y="1136"/>
              </a:cxn>
              <a:cxn ang="0">
                <a:pos x="428" y="1014"/>
              </a:cxn>
              <a:cxn ang="0">
                <a:pos x="402" y="940"/>
              </a:cxn>
              <a:cxn ang="0">
                <a:pos x="354" y="840"/>
              </a:cxn>
              <a:cxn ang="0">
                <a:pos x="318" y="720"/>
              </a:cxn>
              <a:cxn ang="0">
                <a:pos x="290" y="650"/>
              </a:cxn>
              <a:cxn ang="0">
                <a:pos x="242" y="566"/>
              </a:cxn>
              <a:cxn ang="0">
                <a:pos x="206" y="452"/>
              </a:cxn>
              <a:cxn ang="0">
                <a:pos x="180" y="394"/>
              </a:cxn>
              <a:cxn ang="0">
                <a:pos x="138" y="332"/>
              </a:cxn>
              <a:cxn ang="0">
                <a:pos x="106" y="234"/>
              </a:cxn>
              <a:cxn ang="0">
                <a:pos x="84" y="192"/>
              </a:cxn>
              <a:cxn ang="0">
                <a:pos x="56" y="156"/>
              </a:cxn>
              <a:cxn ang="0">
                <a:pos x="32" y="84"/>
              </a:cxn>
              <a:cxn ang="0">
                <a:pos x="20" y="60"/>
              </a:cxn>
              <a:cxn ang="0">
                <a:pos x="8" y="60"/>
              </a:cxn>
              <a:cxn ang="0">
                <a:pos x="0" y="0"/>
              </a:cxn>
              <a:cxn ang="0">
                <a:pos x="16" y="3072"/>
              </a:cxn>
              <a:cxn ang="0">
                <a:pos x="60" y="3040"/>
              </a:cxn>
              <a:cxn ang="0">
                <a:pos x="92" y="3044"/>
              </a:cxn>
              <a:cxn ang="0">
                <a:pos x="122" y="3066"/>
              </a:cxn>
              <a:cxn ang="0">
                <a:pos x="162" y="3002"/>
              </a:cxn>
              <a:cxn ang="0">
                <a:pos x="206" y="2982"/>
              </a:cxn>
              <a:cxn ang="0">
                <a:pos x="238" y="2994"/>
              </a:cxn>
              <a:cxn ang="0">
                <a:pos x="270" y="2916"/>
              </a:cxn>
              <a:cxn ang="0">
                <a:pos x="310" y="2880"/>
              </a:cxn>
              <a:cxn ang="0">
                <a:pos x="342" y="2878"/>
              </a:cxn>
              <a:cxn ang="0">
                <a:pos x="368" y="2790"/>
              </a:cxn>
              <a:cxn ang="0">
                <a:pos x="402" y="2740"/>
              </a:cxn>
              <a:cxn ang="0">
                <a:pos x="434" y="2726"/>
              </a:cxn>
              <a:cxn ang="0">
                <a:pos x="450" y="2630"/>
              </a:cxn>
              <a:cxn ang="0">
                <a:pos x="480" y="2568"/>
              </a:cxn>
              <a:cxn ang="0">
                <a:pos x="508" y="2542"/>
              </a:cxn>
              <a:cxn ang="0">
                <a:pos x="518" y="2442"/>
              </a:cxn>
              <a:cxn ang="0">
                <a:pos x="542" y="2368"/>
              </a:cxn>
              <a:cxn ang="0">
                <a:pos x="566" y="2332"/>
              </a:cxn>
              <a:cxn ang="0">
                <a:pos x="566" y="2228"/>
              </a:cxn>
              <a:cxn ang="0">
                <a:pos x="582" y="2146"/>
              </a:cxn>
              <a:cxn ang="0">
                <a:pos x="602" y="2100"/>
              </a:cxn>
              <a:cxn ang="0">
                <a:pos x="594" y="1998"/>
              </a:cxn>
              <a:cxn ang="0">
                <a:pos x="600" y="1908"/>
              </a:cxn>
            </a:cxnLst>
            <a:rect l="0" t="0" r="r" b="b"/>
            <a:pathLst>
              <a:path w="614" h="3092">
                <a:moveTo>
                  <a:pt x="614" y="1854"/>
                </a:moveTo>
                <a:lnTo>
                  <a:pt x="614" y="1854"/>
                </a:lnTo>
                <a:lnTo>
                  <a:pt x="606" y="1818"/>
                </a:lnTo>
                <a:lnTo>
                  <a:pt x="600" y="1784"/>
                </a:lnTo>
                <a:lnTo>
                  <a:pt x="594" y="1750"/>
                </a:lnTo>
                <a:lnTo>
                  <a:pt x="590" y="1716"/>
                </a:lnTo>
                <a:lnTo>
                  <a:pt x="588" y="1682"/>
                </a:lnTo>
                <a:lnTo>
                  <a:pt x="586" y="1648"/>
                </a:lnTo>
                <a:lnTo>
                  <a:pt x="586" y="1614"/>
                </a:lnTo>
                <a:lnTo>
                  <a:pt x="588" y="1580"/>
                </a:lnTo>
                <a:lnTo>
                  <a:pt x="588" y="1580"/>
                </a:lnTo>
                <a:lnTo>
                  <a:pt x="574" y="1544"/>
                </a:lnTo>
                <a:lnTo>
                  <a:pt x="562" y="1508"/>
                </a:lnTo>
                <a:lnTo>
                  <a:pt x="552" y="1472"/>
                </a:lnTo>
                <a:lnTo>
                  <a:pt x="542" y="1434"/>
                </a:lnTo>
                <a:lnTo>
                  <a:pt x="534" y="1396"/>
                </a:lnTo>
                <a:lnTo>
                  <a:pt x="528" y="1358"/>
                </a:lnTo>
                <a:lnTo>
                  <a:pt x="522" y="1320"/>
                </a:lnTo>
                <a:lnTo>
                  <a:pt x="518" y="1278"/>
                </a:lnTo>
                <a:lnTo>
                  <a:pt x="518" y="1278"/>
                </a:lnTo>
                <a:lnTo>
                  <a:pt x="502" y="1246"/>
                </a:lnTo>
                <a:lnTo>
                  <a:pt x="486" y="1210"/>
                </a:lnTo>
                <a:lnTo>
                  <a:pt x="472" y="1174"/>
                </a:lnTo>
                <a:lnTo>
                  <a:pt x="458" y="1136"/>
                </a:lnTo>
                <a:lnTo>
                  <a:pt x="446" y="1098"/>
                </a:lnTo>
                <a:lnTo>
                  <a:pt x="436" y="1056"/>
                </a:lnTo>
                <a:lnTo>
                  <a:pt x="428" y="1014"/>
                </a:lnTo>
                <a:lnTo>
                  <a:pt x="420" y="970"/>
                </a:lnTo>
                <a:lnTo>
                  <a:pt x="420" y="970"/>
                </a:lnTo>
                <a:lnTo>
                  <a:pt x="402" y="940"/>
                </a:lnTo>
                <a:lnTo>
                  <a:pt x="384" y="910"/>
                </a:lnTo>
                <a:lnTo>
                  <a:pt x="368" y="876"/>
                </a:lnTo>
                <a:lnTo>
                  <a:pt x="354" y="840"/>
                </a:lnTo>
                <a:lnTo>
                  <a:pt x="340" y="802"/>
                </a:lnTo>
                <a:lnTo>
                  <a:pt x="328" y="762"/>
                </a:lnTo>
                <a:lnTo>
                  <a:pt x="318" y="720"/>
                </a:lnTo>
                <a:lnTo>
                  <a:pt x="308" y="674"/>
                </a:lnTo>
                <a:lnTo>
                  <a:pt x="308" y="674"/>
                </a:lnTo>
                <a:lnTo>
                  <a:pt x="290" y="650"/>
                </a:lnTo>
                <a:lnTo>
                  <a:pt x="274" y="626"/>
                </a:lnTo>
                <a:lnTo>
                  <a:pt x="258" y="598"/>
                </a:lnTo>
                <a:lnTo>
                  <a:pt x="242" y="566"/>
                </a:lnTo>
                <a:lnTo>
                  <a:pt x="230" y="532"/>
                </a:lnTo>
                <a:lnTo>
                  <a:pt x="216" y="494"/>
                </a:lnTo>
                <a:lnTo>
                  <a:pt x="206" y="452"/>
                </a:lnTo>
                <a:lnTo>
                  <a:pt x="194" y="408"/>
                </a:lnTo>
                <a:lnTo>
                  <a:pt x="194" y="408"/>
                </a:lnTo>
                <a:lnTo>
                  <a:pt x="180" y="394"/>
                </a:lnTo>
                <a:lnTo>
                  <a:pt x="164" y="378"/>
                </a:lnTo>
                <a:lnTo>
                  <a:pt x="152" y="356"/>
                </a:lnTo>
                <a:lnTo>
                  <a:pt x="138" y="332"/>
                </a:lnTo>
                <a:lnTo>
                  <a:pt x="126" y="302"/>
                </a:lnTo>
                <a:lnTo>
                  <a:pt x="116" y="270"/>
                </a:lnTo>
                <a:lnTo>
                  <a:pt x="106" y="234"/>
                </a:lnTo>
                <a:lnTo>
                  <a:pt x="96" y="196"/>
                </a:lnTo>
                <a:lnTo>
                  <a:pt x="96" y="196"/>
                </a:lnTo>
                <a:lnTo>
                  <a:pt x="84" y="192"/>
                </a:lnTo>
                <a:lnTo>
                  <a:pt x="74" y="184"/>
                </a:lnTo>
                <a:lnTo>
                  <a:pt x="64" y="172"/>
                </a:lnTo>
                <a:lnTo>
                  <a:pt x="56" y="156"/>
                </a:lnTo>
                <a:lnTo>
                  <a:pt x="48" y="136"/>
                </a:lnTo>
                <a:lnTo>
                  <a:pt x="40" y="112"/>
                </a:lnTo>
                <a:lnTo>
                  <a:pt x="32" y="84"/>
                </a:lnTo>
                <a:lnTo>
                  <a:pt x="26" y="52"/>
                </a:lnTo>
                <a:lnTo>
                  <a:pt x="26" y="52"/>
                </a:lnTo>
                <a:lnTo>
                  <a:pt x="20" y="60"/>
                </a:lnTo>
                <a:lnTo>
                  <a:pt x="16" y="64"/>
                </a:lnTo>
                <a:lnTo>
                  <a:pt x="10" y="64"/>
                </a:lnTo>
                <a:lnTo>
                  <a:pt x="8" y="60"/>
                </a:lnTo>
                <a:lnTo>
                  <a:pt x="4" y="50"/>
                </a:lnTo>
                <a:lnTo>
                  <a:pt x="2" y="38"/>
                </a:lnTo>
                <a:lnTo>
                  <a:pt x="0" y="0"/>
                </a:lnTo>
                <a:lnTo>
                  <a:pt x="0" y="3092"/>
                </a:lnTo>
                <a:lnTo>
                  <a:pt x="0" y="3092"/>
                </a:lnTo>
                <a:lnTo>
                  <a:pt x="16" y="3072"/>
                </a:lnTo>
                <a:lnTo>
                  <a:pt x="30" y="3056"/>
                </a:lnTo>
                <a:lnTo>
                  <a:pt x="46" y="3046"/>
                </a:lnTo>
                <a:lnTo>
                  <a:pt x="60" y="3040"/>
                </a:lnTo>
                <a:lnTo>
                  <a:pt x="68" y="3038"/>
                </a:lnTo>
                <a:lnTo>
                  <a:pt x="76" y="3038"/>
                </a:lnTo>
                <a:lnTo>
                  <a:pt x="92" y="3044"/>
                </a:lnTo>
                <a:lnTo>
                  <a:pt x="106" y="3052"/>
                </a:lnTo>
                <a:lnTo>
                  <a:pt x="122" y="3066"/>
                </a:lnTo>
                <a:lnTo>
                  <a:pt x="122" y="3066"/>
                </a:lnTo>
                <a:lnTo>
                  <a:pt x="136" y="3040"/>
                </a:lnTo>
                <a:lnTo>
                  <a:pt x="148" y="3020"/>
                </a:lnTo>
                <a:lnTo>
                  <a:pt x="162" y="3002"/>
                </a:lnTo>
                <a:lnTo>
                  <a:pt x="176" y="2992"/>
                </a:lnTo>
                <a:lnTo>
                  <a:pt x="190" y="2984"/>
                </a:lnTo>
                <a:lnTo>
                  <a:pt x="206" y="2982"/>
                </a:lnTo>
                <a:lnTo>
                  <a:pt x="222" y="2986"/>
                </a:lnTo>
                <a:lnTo>
                  <a:pt x="238" y="2994"/>
                </a:lnTo>
                <a:lnTo>
                  <a:pt x="238" y="2994"/>
                </a:lnTo>
                <a:lnTo>
                  <a:pt x="248" y="2962"/>
                </a:lnTo>
                <a:lnTo>
                  <a:pt x="258" y="2938"/>
                </a:lnTo>
                <a:lnTo>
                  <a:pt x="270" y="2916"/>
                </a:lnTo>
                <a:lnTo>
                  <a:pt x="282" y="2900"/>
                </a:lnTo>
                <a:lnTo>
                  <a:pt x="296" y="2888"/>
                </a:lnTo>
                <a:lnTo>
                  <a:pt x="310" y="2880"/>
                </a:lnTo>
                <a:lnTo>
                  <a:pt x="326" y="2876"/>
                </a:lnTo>
                <a:lnTo>
                  <a:pt x="342" y="2878"/>
                </a:lnTo>
                <a:lnTo>
                  <a:pt x="342" y="2878"/>
                </a:lnTo>
                <a:lnTo>
                  <a:pt x="350" y="2844"/>
                </a:lnTo>
                <a:lnTo>
                  <a:pt x="358" y="2816"/>
                </a:lnTo>
                <a:lnTo>
                  <a:pt x="368" y="2790"/>
                </a:lnTo>
                <a:lnTo>
                  <a:pt x="378" y="2770"/>
                </a:lnTo>
                <a:lnTo>
                  <a:pt x="390" y="2752"/>
                </a:lnTo>
                <a:lnTo>
                  <a:pt x="402" y="2740"/>
                </a:lnTo>
                <a:lnTo>
                  <a:pt x="418" y="2732"/>
                </a:lnTo>
                <a:lnTo>
                  <a:pt x="434" y="2726"/>
                </a:lnTo>
                <a:lnTo>
                  <a:pt x="434" y="2726"/>
                </a:lnTo>
                <a:lnTo>
                  <a:pt x="438" y="2690"/>
                </a:lnTo>
                <a:lnTo>
                  <a:pt x="444" y="2658"/>
                </a:lnTo>
                <a:lnTo>
                  <a:pt x="450" y="2630"/>
                </a:lnTo>
                <a:lnTo>
                  <a:pt x="460" y="2606"/>
                </a:lnTo>
                <a:lnTo>
                  <a:pt x="470" y="2584"/>
                </a:lnTo>
                <a:lnTo>
                  <a:pt x="480" y="2568"/>
                </a:lnTo>
                <a:lnTo>
                  <a:pt x="494" y="2554"/>
                </a:lnTo>
                <a:lnTo>
                  <a:pt x="508" y="2542"/>
                </a:lnTo>
                <a:lnTo>
                  <a:pt x="508" y="2542"/>
                </a:lnTo>
                <a:lnTo>
                  <a:pt x="510" y="2506"/>
                </a:lnTo>
                <a:lnTo>
                  <a:pt x="514" y="2472"/>
                </a:lnTo>
                <a:lnTo>
                  <a:pt x="518" y="2442"/>
                </a:lnTo>
                <a:lnTo>
                  <a:pt x="524" y="2414"/>
                </a:lnTo>
                <a:lnTo>
                  <a:pt x="532" y="2390"/>
                </a:lnTo>
                <a:lnTo>
                  <a:pt x="542" y="2368"/>
                </a:lnTo>
                <a:lnTo>
                  <a:pt x="552" y="2348"/>
                </a:lnTo>
                <a:lnTo>
                  <a:pt x="566" y="2332"/>
                </a:lnTo>
                <a:lnTo>
                  <a:pt x="566" y="2332"/>
                </a:lnTo>
                <a:lnTo>
                  <a:pt x="564" y="2296"/>
                </a:lnTo>
                <a:lnTo>
                  <a:pt x="564" y="2262"/>
                </a:lnTo>
                <a:lnTo>
                  <a:pt x="566" y="2228"/>
                </a:lnTo>
                <a:lnTo>
                  <a:pt x="570" y="2200"/>
                </a:lnTo>
                <a:lnTo>
                  <a:pt x="576" y="2172"/>
                </a:lnTo>
                <a:lnTo>
                  <a:pt x="582" y="2146"/>
                </a:lnTo>
                <a:lnTo>
                  <a:pt x="592" y="2122"/>
                </a:lnTo>
                <a:lnTo>
                  <a:pt x="602" y="2100"/>
                </a:lnTo>
                <a:lnTo>
                  <a:pt x="602" y="2100"/>
                </a:lnTo>
                <a:lnTo>
                  <a:pt x="598" y="2064"/>
                </a:lnTo>
                <a:lnTo>
                  <a:pt x="594" y="2030"/>
                </a:lnTo>
                <a:lnTo>
                  <a:pt x="594" y="1998"/>
                </a:lnTo>
                <a:lnTo>
                  <a:pt x="594" y="1966"/>
                </a:lnTo>
                <a:lnTo>
                  <a:pt x="596" y="1936"/>
                </a:lnTo>
                <a:lnTo>
                  <a:pt x="600" y="1908"/>
                </a:lnTo>
                <a:lnTo>
                  <a:pt x="606" y="1880"/>
                </a:lnTo>
                <a:lnTo>
                  <a:pt x="614" y="1854"/>
                </a:lnTo>
                <a:close/>
              </a:path>
            </a:pathLst>
          </a:custGeom>
          <a:gradFill>
            <a:gsLst>
              <a:gs pos="59000">
                <a:schemeClr val="bg1">
                  <a:alpha val="0"/>
                </a:schemeClr>
              </a:gs>
              <a:gs pos="88000">
                <a:schemeClr val="tx1">
                  <a:alpha val="43000"/>
                </a:schemeClr>
              </a:gs>
              <a:gs pos="100000">
                <a:schemeClr val="bg1">
                  <a:alpha val="0"/>
                </a:schemeClr>
              </a:gs>
            </a:gsLst>
            <a:lin ang="8400000" scaled="0"/>
          </a:gra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11" name="Freeform 34"/>
          <p:cNvSpPr>
            <a:spLocks/>
          </p:cNvSpPr>
          <p:nvPr userDrawn="1"/>
        </p:nvSpPr>
        <p:spPr bwMode="auto">
          <a:xfrm>
            <a:off x="3476610" y="961961"/>
            <a:ext cx="974725" cy="4908550"/>
          </a:xfrm>
          <a:custGeom>
            <a:avLst/>
            <a:gdLst/>
            <a:ahLst/>
            <a:cxnLst>
              <a:cxn ang="0">
                <a:pos x="606" y="1818"/>
              </a:cxn>
              <a:cxn ang="0">
                <a:pos x="590" y="1716"/>
              </a:cxn>
              <a:cxn ang="0">
                <a:pos x="586" y="1614"/>
              </a:cxn>
              <a:cxn ang="0">
                <a:pos x="574" y="1544"/>
              </a:cxn>
              <a:cxn ang="0">
                <a:pos x="542" y="1434"/>
              </a:cxn>
              <a:cxn ang="0">
                <a:pos x="522" y="1320"/>
              </a:cxn>
              <a:cxn ang="0">
                <a:pos x="502" y="1246"/>
              </a:cxn>
              <a:cxn ang="0">
                <a:pos x="458" y="1136"/>
              </a:cxn>
              <a:cxn ang="0">
                <a:pos x="428" y="1014"/>
              </a:cxn>
              <a:cxn ang="0">
                <a:pos x="402" y="940"/>
              </a:cxn>
              <a:cxn ang="0">
                <a:pos x="354" y="840"/>
              </a:cxn>
              <a:cxn ang="0">
                <a:pos x="318" y="720"/>
              </a:cxn>
              <a:cxn ang="0">
                <a:pos x="290" y="650"/>
              </a:cxn>
              <a:cxn ang="0">
                <a:pos x="242" y="566"/>
              </a:cxn>
              <a:cxn ang="0">
                <a:pos x="206" y="452"/>
              </a:cxn>
              <a:cxn ang="0">
                <a:pos x="180" y="394"/>
              </a:cxn>
              <a:cxn ang="0">
                <a:pos x="138" y="332"/>
              </a:cxn>
              <a:cxn ang="0">
                <a:pos x="106" y="234"/>
              </a:cxn>
              <a:cxn ang="0">
                <a:pos x="84" y="192"/>
              </a:cxn>
              <a:cxn ang="0">
                <a:pos x="56" y="156"/>
              </a:cxn>
              <a:cxn ang="0">
                <a:pos x="32" y="84"/>
              </a:cxn>
              <a:cxn ang="0">
                <a:pos x="20" y="60"/>
              </a:cxn>
              <a:cxn ang="0">
                <a:pos x="8" y="60"/>
              </a:cxn>
              <a:cxn ang="0">
                <a:pos x="0" y="0"/>
              </a:cxn>
              <a:cxn ang="0">
                <a:pos x="16" y="3072"/>
              </a:cxn>
              <a:cxn ang="0">
                <a:pos x="60" y="3040"/>
              </a:cxn>
              <a:cxn ang="0">
                <a:pos x="92" y="3044"/>
              </a:cxn>
              <a:cxn ang="0">
                <a:pos x="122" y="3066"/>
              </a:cxn>
              <a:cxn ang="0">
                <a:pos x="162" y="3002"/>
              </a:cxn>
              <a:cxn ang="0">
                <a:pos x="206" y="2982"/>
              </a:cxn>
              <a:cxn ang="0">
                <a:pos x="238" y="2994"/>
              </a:cxn>
              <a:cxn ang="0">
                <a:pos x="270" y="2916"/>
              </a:cxn>
              <a:cxn ang="0">
                <a:pos x="310" y="2880"/>
              </a:cxn>
              <a:cxn ang="0">
                <a:pos x="342" y="2878"/>
              </a:cxn>
              <a:cxn ang="0">
                <a:pos x="368" y="2790"/>
              </a:cxn>
              <a:cxn ang="0">
                <a:pos x="402" y="2740"/>
              </a:cxn>
              <a:cxn ang="0">
                <a:pos x="434" y="2726"/>
              </a:cxn>
              <a:cxn ang="0">
                <a:pos x="450" y="2630"/>
              </a:cxn>
              <a:cxn ang="0">
                <a:pos x="480" y="2568"/>
              </a:cxn>
              <a:cxn ang="0">
                <a:pos x="508" y="2542"/>
              </a:cxn>
              <a:cxn ang="0">
                <a:pos x="518" y="2442"/>
              </a:cxn>
              <a:cxn ang="0">
                <a:pos x="542" y="2368"/>
              </a:cxn>
              <a:cxn ang="0">
                <a:pos x="566" y="2332"/>
              </a:cxn>
              <a:cxn ang="0">
                <a:pos x="566" y="2228"/>
              </a:cxn>
              <a:cxn ang="0">
                <a:pos x="582" y="2146"/>
              </a:cxn>
              <a:cxn ang="0">
                <a:pos x="602" y="2100"/>
              </a:cxn>
              <a:cxn ang="0">
                <a:pos x="594" y="1998"/>
              </a:cxn>
              <a:cxn ang="0">
                <a:pos x="600" y="1908"/>
              </a:cxn>
            </a:cxnLst>
            <a:rect l="0" t="0" r="r" b="b"/>
            <a:pathLst>
              <a:path w="614" h="3092">
                <a:moveTo>
                  <a:pt x="614" y="1854"/>
                </a:moveTo>
                <a:lnTo>
                  <a:pt x="614" y="1854"/>
                </a:lnTo>
                <a:lnTo>
                  <a:pt x="606" y="1818"/>
                </a:lnTo>
                <a:lnTo>
                  <a:pt x="600" y="1784"/>
                </a:lnTo>
                <a:lnTo>
                  <a:pt x="594" y="1750"/>
                </a:lnTo>
                <a:lnTo>
                  <a:pt x="590" y="1716"/>
                </a:lnTo>
                <a:lnTo>
                  <a:pt x="588" y="1682"/>
                </a:lnTo>
                <a:lnTo>
                  <a:pt x="586" y="1648"/>
                </a:lnTo>
                <a:lnTo>
                  <a:pt x="586" y="1614"/>
                </a:lnTo>
                <a:lnTo>
                  <a:pt x="588" y="1580"/>
                </a:lnTo>
                <a:lnTo>
                  <a:pt x="588" y="1580"/>
                </a:lnTo>
                <a:lnTo>
                  <a:pt x="574" y="1544"/>
                </a:lnTo>
                <a:lnTo>
                  <a:pt x="562" y="1508"/>
                </a:lnTo>
                <a:lnTo>
                  <a:pt x="552" y="1472"/>
                </a:lnTo>
                <a:lnTo>
                  <a:pt x="542" y="1434"/>
                </a:lnTo>
                <a:lnTo>
                  <a:pt x="534" y="1396"/>
                </a:lnTo>
                <a:lnTo>
                  <a:pt x="528" y="1358"/>
                </a:lnTo>
                <a:lnTo>
                  <a:pt x="522" y="1320"/>
                </a:lnTo>
                <a:lnTo>
                  <a:pt x="518" y="1278"/>
                </a:lnTo>
                <a:lnTo>
                  <a:pt x="518" y="1278"/>
                </a:lnTo>
                <a:lnTo>
                  <a:pt x="502" y="1246"/>
                </a:lnTo>
                <a:lnTo>
                  <a:pt x="486" y="1210"/>
                </a:lnTo>
                <a:lnTo>
                  <a:pt x="472" y="1174"/>
                </a:lnTo>
                <a:lnTo>
                  <a:pt x="458" y="1136"/>
                </a:lnTo>
                <a:lnTo>
                  <a:pt x="446" y="1098"/>
                </a:lnTo>
                <a:lnTo>
                  <a:pt x="436" y="1056"/>
                </a:lnTo>
                <a:lnTo>
                  <a:pt x="428" y="1014"/>
                </a:lnTo>
                <a:lnTo>
                  <a:pt x="420" y="970"/>
                </a:lnTo>
                <a:lnTo>
                  <a:pt x="420" y="970"/>
                </a:lnTo>
                <a:lnTo>
                  <a:pt x="402" y="940"/>
                </a:lnTo>
                <a:lnTo>
                  <a:pt x="384" y="910"/>
                </a:lnTo>
                <a:lnTo>
                  <a:pt x="368" y="876"/>
                </a:lnTo>
                <a:lnTo>
                  <a:pt x="354" y="840"/>
                </a:lnTo>
                <a:lnTo>
                  <a:pt x="340" y="802"/>
                </a:lnTo>
                <a:lnTo>
                  <a:pt x="328" y="762"/>
                </a:lnTo>
                <a:lnTo>
                  <a:pt x="318" y="720"/>
                </a:lnTo>
                <a:lnTo>
                  <a:pt x="308" y="674"/>
                </a:lnTo>
                <a:lnTo>
                  <a:pt x="308" y="674"/>
                </a:lnTo>
                <a:lnTo>
                  <a:pt x="290" y="650"/>
                </a:lnTo>
                <a:lnTo>
                  <a:pt x="274" y="626"/>
                </a:lnTo>
                <a:lnTo>
                  <a:pt x="258" y="598"/>
                </a:lnTo>
                <a:lnTo>
                  <a:pt x="242" y="566"/>
                </a:lnTo>
                <a:lnTo>
                  <a:pt x="230" y="532"/>
                </a:lnTo>
                <a:lnTo>
                  <a:pt x="216" y="494"/>
                </a:lnTo>
                <a:lnTo>
                  <a:pt x="206" y="452"/>
                </a:lnTo>
                <a:lnTo>
                  <a:pt x="194" y="408"/>
                </a:lnTo>
                <a:lnTo>
                  <a:pt x="194" y="408"/>
                </a:lnTo>
                <a:lnTo>
                  <a:pt x="180" y="394"/>
                </a:lnTo>
                <a:lnTo>
                  <a:pt x="164" y="378"/>
                </a:lnTo>
                <a:lnTo>
                  <a:pt x="152" y="356"/>
                </a:lnTo>
                <a:lnTo>
                  <a:pt x="138" y="332"/>
                </a:lnTo>
                <a:lnTo>
                  <a:pt x="126" y="302"/>
                </a:lnTo>
                <a:lnTo>
                  <a:pt x="116" y="270"/>
                </a:lnTo>
                <a:lnTo>
                  <a:pt x="106" y="234"/>
                </a:lnTo>
                <a:lnTo>
                  <a:pt x="96" y="196"/>
                </a:lnTo>
                <a:lnTo>
                  <a:pt x="96" y="196"/>
                </a:lnTo>
                <a:lnTo>
                  <a:pt x="84" y="192"/>
                </a:lnTo>
                <a:lnTo>
                  <a:pt x="74" y="184"/>
                </a:lnTo>
                <a:lnTo>
                  <a:pt x="64" y="172"/>
                </a:lnTo>
                <a:lnTo>
                  <a:pt x="56" y="156"/>
                </a:lnTo>
                <a:lnTo>
                  <a:pt x="48" y="136"/>
                </a:lnTo>
                <a:lnTo>
                  <a:pt x="40" y="112"/>
                </a:lnTo>
                <a:lnTo>
                  <a:pt x="32" y="84"/>
                </a:lnTo>
                <a:lnTo>
                  <a:pt x="26" y="52"/>
                </a:lnTo>
                <a:lnTo>
                  <a:pt x="26" y="52"/>
                </a:lnTo>
                <a:lnTo>
                  <a:pt x="20" y="60"/>
                </a:lnTo>
                <a:lnTo>
                  <a:pt x="16" y="64"/>
                </a:lnTo>
                <a:lnTo>
                  <a:pt x="10" y="64"/>
                </a:lnTo>
                <a:lnTo>
                  <a:pt x="8" y="60"/>
                </a:lnTo>
                <a:lnTo>
                  <a:pt x="4" y="50"/>
                </a:lnTo>
                <a:lnTo>
                  <a:pt x="2" y="38"/>
                </a:lnTo>
                <a:lnTo>
                  <a:pt x="0" y="0"/>
                </a:lnTo>
                <a:lnTo>
                  <a:pt x="0" y="3092"/>
                </a:lnTo>
                <a:lnTo>
                  <a:pt x="0" y="3092"/>
                </a:lnTo>
                <a:lnTo>
                  <a:pt x="16" y="3072"/>
                </a:lnTo>
                <a:lnTo>
                  <a:pt x="30" y="3056"/>
                </a:lnTo>
                <a:lnTo>
                  <a:pt x="46" y="3046"/>
                </a:lnTo>
                <a:lnTo>
                  <a:pt x="60" y="3040"/>
                </a:lnTo>
                <a:lnTo>
                  <a:pt x="68" y="3038"/>
                </a:lnTo>
                <a:lnTo>
                  <a:pt x="76" y="3038"/>
                </a:lnTo>
                <a:lnTo>
                  <a:pt x="92" y="3044"/>
                </a:lnTo>
                <a:lnTo>
                  <a:pt x="106" y="3052"/>
                </a:lnTo>
                <a:lnTo>
                  <a:pt x="122" y="3066"/>
                </a:lnTo>
                <a:lnTo>
                  <a:pt x="122" y="3066"/>
                </a:lnTo>
                <a:lnTo>
                  <a:pt x="136" y="3040"/>
                </a:lnTo>
                <a:lnTo>
                  <a:pt x="148" y="3020"/>
                </a:lnTo>
                <a:lnTo>
                  <a:pt x="162" y="3002"/>
                </a:lnTo>
                <a:lnTo>
                  <a:pt x="176" y="2992"/>
                </a:lnTo>
                <a:lnTo>
                  <a:pt x="190" y="2984"/>
                </a:lnTo>
                <a:lnTo>
                  <a:pt x="206" y="2982"/>
                </a:lnTo>
                <a:lnTo>
                  <a:pt x="222" y="2986"/>
                </a:lnTo>
                <a:lnTo>
                  <a:pt x="238" y="2994"/>
                </a:lnTo>
                <a:lnTo>
                  <a:pt x="238" y="2994"/>
                </a:lnTo>
                <a:lnTo>
                  <a:pt x="248" y="2962"/>
                </a:lnTo>
                <a:lnTo>
                  <a:pt x="258" y="2938"/>
                </a:lnTo>
                <a:lnTo>
                  <a:pt x="270" y="2916"/>
                </a:lnTo>
                <a:lnTo>
                  <a:pt x="282" y="2900"/>
                </a:lnTo>
                <a:lnTo>
                  <a:pt x="296" y="2888"/>
                </a:lnTo>
                <a:lnTo>
                  <a:pt x="310" y="2880"/>
                </a:lnTo>
                <a:lnTo>
                  <a:pt x="326" y="2876"/>
                </a:lnTo>
                <a:lnTo>
                  <a:pt x="342" y="2878"/>
                </a:lnTo>
                <a:lnTo>
                  <a:pt x="342" y="2878"/>
                </a:lnTo>
                <a:lnTo>
                  <a:pt x="350" y="2844"/>
                </a:lnTo>
                <a:lnTo>
                  <a:pt x="358" y="2816"/>
                </a:lnTo>
                <a:lnTo>
                  <a:pt x="368" y="2790"/>
                </a:lnTo>
                <a:lnTo>
                  <a:pt x="378" y="2770"/>
                </a:lnTo>
                <a:lnTo>
                  <a:pt x="390" y="2752"/>
                </a:lnTo>
                <a:lnTo>
                  <a:pt x="402" y="2740"/>
                </a:lnTo>
                <a:lnTo>
                  <a:pt x="418" y="2732"/>
                </a:lnTo>
                <a:lnTo>
                  <a:pt x="434" y="2726"/>
                </a:lnTo>
                <a:lnTo>
                  <a:pt x="434" y="2726"/>
                </a:lnTo>
                <a:lnTo>
                  <a:pt x="438" y="2690"/>
                </a:lnTo>
                <a:lnTo>
                  <a:pt x="444" y="2658"/>
                </a:lnTo>
                <a:lnTo>
                  <a:pt x="450" y="2630"/>
                </a:lnTo>
                <a:lnTo>
                  <a:pt x="460" y="2606"/>
                </a:lnTo>
                <a:lnTo>
                  <a:pt x="470" y="2584"/>
                </a:lnTo>
                <a:lnTo>
                  <a:pt x="480" y="2568"/>
                </a:lnTo>
                <a:lnTo>
                  <a:pt x="494" y="2554"/>
                </a:lnTo>
                <a:lnTo>
                  <a:pt x="508" y="2542"/>
                </a:lnTo>
                <a:lnTo>
                  <a:pt x="508" y="2542"/>
                </a:lnTo>
                <a:lnTo>
                  <a:pt x="510" y="2506"/>
                </a:lnTo>
                <a:lnTo>
                  <a:pt x="514" y="2472"/>
                </a:lnTo>
                <a:lnTo>
                  <a:pt x="518" y="2442"/>
                </a:lnTo>
                <a:lnTo>
                  <a:pt x="524" y="2414"/>
                </a:lnTo>
                <a:lnTo>
                  <a:pt x="532" y="2390"/>
                </a:lnTo>
                <a:lnTo>
                  <a:pt x="542" y="2368"/>
                </a:lnTo>
                <a:lnTo>
                  <a:pt x="552" y="2348"/>
                </a:lnTo>
                <a:lnTo>
                  <a:pt x="566" y="2332"/>
                </a:lnTo>
                <a:lnTo>
                  <a:pt x="566" y="2332"/>
                </a:lnTo>
                <a:lnTo>
                  <a:pt x="564" y="2296"/>
                </a:lnTo>
                <a:lnTo>
                  <a:pt x="564" y="2262"/>
                </a:lnTo>
                <a:lnTo>
                  <a:pt x="566" y="2228"/>
                </a:lnTo>
                <a:lnTo>
                  <a:pt x="570" y="2200"/>
                </a:lnTo>
                <a:lnTo>
                  <a:pt x="576" y="2172"/>
                </a:lnTo>
                <a:lnTo>
                  <a:pt x="582" y="2146"/>
                </a:lnTo>
                <a:lnTo>
                  <a:pt x="592" y="2122"/>
                </a:lnTo>
                <a:lnTo>
                  <a:pt x="602" y="2100"/>
                </a:lnTo>
                <a:lnTo>
                  <a:pt x="602" y="2100"/>
                </a:lnTo>
                <a:lnTo>
                  <a:pt x="598" y="2064"/>
                </a:lnTo>
                <a:lnTo>
                  <a:pt x="594" y="2030"/>
                </a:lnTo>
                <a:lnTo>
                  <a:pt x="594" y="1998"/>
                </a:lnTo>
                <a:lnTo>
                  <a:pt x="594" y="1966"/>
                </a:lnTo>
                <a:lnTo>
                  <a:pt x="596" y="1936"/>
                </a:lnTo>
                <a:lnTo>
                  <a:pt x="600" y="1908"/>
                </a:lnTo>
                <a:lnTo>
                  <a:pt x="606" y="1880"/>
                </a:lnTo>
                <a:lnTo>
                  <a:pt x="614" y="1854"/>
                </a:lnTo>
                <a:close/>
              </a:path>
            </a:pathLst>
          </a:custGeom>
          <a:gradFill>
            <a:gsLst>
              <a:gs pos="59000">
                <a:schemeClr val="bg1">
                  <a:alpha val="0"/>
                </a:schemeClr>
              </a:gs>
              <a:gs pos="88000">
                <a:schemeClr val="tx1">
                  <a:alpha val="43000"/>
                </a:schemeClr>
              </a:gs>
              <a:gs pos="100000">
                <a:schemeClr val="bg1">
                  <a:alpha val="0"/>
                </a:schemeClr>
              </a:gs>
            </a:gsLst>
            <a:lin ang="8400000" scaled="0"/>
          </a:gra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412" name="그룹 157"/>
          <p:cNvGrpSpPr/>
          <p:nvPr userDrawn="1"/>
        </p:nvGrpSpPr>
        <p:grpSpPr>
          <a:xfrm>
            <a:off x="3591712" y="946116"/>
            <a:ext cx="1958658" cy="5048878"/>
            <a:chOff x="3403584" y="946116"/>
            <a:chExt cx="1958658" cy="5048878"/>
          </a:xfrm>
        </p:grpSpPr>
        <p:sp>
          <p:nvSpPr>
            <p:cNvPr id="413" name="Freeform 114"/>
            <p:cNvSpPr>
              <a:spLocks/>
            </p:cNvSpPr>
            <p:nvPr/>
          </p:nvSpPr>
          <p:spPr bwMode="auto">
            <a:xfrm>
              <a:off x="4335670" y="5547319"/>
              <a:ext cx="120650" cy="447675"/>
            </a:xfrm>
            <a:custGeom>
              <a:avLst/>
              <a:gdLst/>
              <a:ahLst/>
              <a:cxnLst>
                <a:cxn ang="0">
                  <a:pos x="76" y="256"/>
                </a:cxn>
                <a:cxn ang="0">
                  <a:pos x="76" y="256"/>
                </a:cxn>
                <a:cxn ang="0">
                  <a:pos x="74" y="262"/>
                </a:cxn>
                <a:cxn ang="0">
                  <a:pos x="72" y="266"/>
                </a:cxn>
                <a:cxn ang="0">
                  <a:pos x="62" y="274"/>
                </a:cxn>
                <a:cxn ang="0">
                  <a:pos x="50" y="280"/>
                </a:cxn>
                <a:cxn ang="0">
                  <a:pos x="38" y="282"/>
                </a:cxn>
                <a:cxn ang="0">
                  <a:pos x="38" y="282"/>
                </a:cxn>
                <a:cxn ang="0">
                  <a:pos x="38" y="282"/>
                </a:cxn>
                <a:cxn ang="0">
                  <a:pos x="26" y="280"/>
                </a:cxn>
                <a:cxn ang="0">
                  <a:pos x="14" y="274"/>
                </a:cxn>
                <a:cxn ang="0">
                  <a:pos x="4" y="266"/>
                </a:cxn>
                <a:cxn ang="0">
                  <a:pos x="2" y="262"/>
                </a:cxn>
                <a:cxn ang="0">
                  <a:pos x="0" y="256"/>
                </a:cxn>
                <a:cxn ang="0">
                  <a:pos x="12" y="26"/>
                </a:cxn>
                <a:cxn ang="0">
                  <a:pos x="12" y="26"/>
                </a:cxn>
                <a:cxn ang="0">
                  <a:pos x="14" y="16"/>
                </a:cxn>
                <a:cxn ang="0">
                  <a:pos x="20" y="8"/>
                </a:cxn>
                <a:cxn ang="0">
                  <a:pos x="28" y="2"/>
                </a:cxn>
                <a:cxn ang="0">
                  <a:pos x="38" y="0"/>
                </a:cxn>
                <a:cxn ang="0">
                  <a:pos x="38" y="0"/>
                </a:cxn>
                <a:cxn ang="0">
                  <a:pos x="38" y="0"/>
                </a:cxn>
                <a:cxn ang="0">
                  <a:pos x="48" y="2"/>
                </a:cxn>
                <a:cxn ang="0">
                  <a:pos x="56" y="8"/>
                </a:cxn>
                <a:cxn ang="0">
                  <a:pos x="62" y="16"/>
                </a:cxn>
                <a:cxn ang="0">
                  <a:pos x="64" y="26"/>
                </a:cxn>
                <a:cxn ang="0">
                  <a:pos x="76" y="256"/>
                </a:cxn>
              </a:cxnLst>
              <a:rect l="0" t="0" r="r" b="b"/>
              <a:pathLst>
                <a:path w="76" h="282">
                  <a:moveTo>
                    <a:pt x="76" y="256"/>
                  </a:moveTo>
                  <a:lnTo>
                    <a:pt x="76" y="256"/>
                  </a:lnTo>
                  <a:lnTo>
                    <a:pt x="74" y="262"/>
                  </a:lnTo>
                  <a:lnTo>
                    <a:pt x="72" y="266"/>
                  </a:lnTo>
                  <a:lnTo>
                    <a:pt x="62" y="274"/>
                  </a:lnTo>
                  <a:lnTo>
                    <a:pt x="50" y="280"/>
                  </a:lnTo>
                  <a:lnTo>
                    <a:pt x="38" y="282"/>
                  </a:lnTo>
                  <a:lnTo>
                    <a:pt x="38" y="282"/>
                  </a:lnTo>
                  <a:lnTo>
                    <a:pt x="38" y="282"/>
                  </a:lnTo>
                  <a:lnTo>
                    <a:pt x="26" y="280"/>
                  </a:lnTo>
                  <a:lnTo>
                    <a:pt x="14" y="274"/>
                  </a:lnTo>
                  <a:lnTo>
                    <a:pt x="4" y="266"/>
                  </a:lnTo>
                  <a:lnTo>
                    <a:pt x="2" y="262"/>
                  </a:lnTo>
                  <a:lnTo>
                    <a:pt x="0" y="256"/>
                  </a:lnTo>
                  <a:lnTo>
                    <a:pt x="12" y="26"/>
                  </a:lnTo>
                  <a:lnTo>
                    <a:pt x="12" y="26"/>
                  </a:lnTo>
                  <a:lnTo>
                    <a:pt x="14" y="16"/>
                  </a:lnTo>
                  <a:lnTo>
                    <a:pt x="20" y="8"/>
                  </a:lnTo>
                  <a:lnTo>
                    <a:pt x="28" y="2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48" y="2"/>
                  </a:lnTo>
                  <a:lnTo>
                    <a:pt x="56" y="8"/>
                  </a:lnTo>
                  <a:lnTo>
                    <a:pt x="62" y="16"/>
                  </a:lnTo>
                  <a:lnTo>
                    <a:pt x="64" y="26"/>
                  </a:lnTo>
                  <a:lnTo>
                    <a:pt x="76" y="256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4" name="Freeform 5"/>
            <p:cNvSpPr>
              <a:spLocks/>
            </p:cNvSpPr>
            <p:nvPr/>
          </p:nvSpPr>
          <p:spPr bwMode="auto">
            <a:xfrm>
              <a:off x="3403584" y="946116"/>
              <a:ext cx="1952625" cy="4908550"/>
            </a:xfrm>
            <a:custGeom>
              <a:avLst/>
              <a:gdLst/>
              <a:ahLst/>
              <a:cxnLst>
                <a:cxn ang="0">
                  <a:pos x="1210" y="1936"/>
                </a:cxn>
                <a:cxn ang="0">
                  <a:pos x="1216" y="2100"/>
                </a:cxn>
                <a:cxn ang="0">
                  <a:pos x="1184" y="2200"/>
                </a:cxn>
                <a:cxn ang="0">
                  <a:pos x="1180" y="2332"/>
                </a:cxn>
                <a:cxn ang="0">
                  <a:pos x="1132" y="2442"/>
                </a:cxn>
                <a:cxn ang="0">
                  <a:pos x="1108" y="2554"/>
                </a:cxn>
                <a:cxn ang="0">
                  <a:pos x="1058" y="2658"/>
                </a:cxn>
                <a:cxn ang="0">
                  <a:pos x="1018" y="2740"/>
                </a:cxn>
                <a:cxn ang="0">
                  <a:pos x="964" y="2844"/>
                </a:cxn>
                <a:cxn ang="0">
                  <a:pos x="910" y="2888"/>
                </a:cxn>
                <a:cxn ang="0">
                  <a:pos x="852" y="2994"/>
                </a:cxn>
                <a:cxn ang="0">
                  <a:pos x="790" y="2992"/>
                </a:cxn>
                <a:cxn ang="0">
                  <a:pos x="738" y="3066"/>
                </a:cxn>
                <a:cxn ang="0">
                  <a:pos x="674" y="3040"/>
                </a:cxn>
                <a:cxn ang="0">
                  <a:pos x="614" y="3092"/>
                </a:cxn>
                <a:cxn ang="0">
                  <a:pos x="546" y="3038"/>
                </a:cxn>
                <a:cxn ang="0">
                  <a:pos x="492" y="3066"/>
                </a:cxn>
                <a:cxn ang="0">
                  <a:pos x="424" y="2984"/>
                </a:cxn>
                <a:cxn ang="0">
                  <a:pos x="368" y="2962"/>
                </a:cxn>
                <a:cxn ang="0">
                  <a:pos x="304" y="2880"/>
                </a:cxn>
                <a:cxn ang="0">
                  <a:pos x="258" y="2816"/>
                </a:cxn>
                <a:cxn ang="0">
                  <a:pos x="198" y="2732"/>
                </a:cxn>
                <a:cxn ang="0">
                  <a:pos x="164" y="2630"/>
                </a:cxn>
                <a:cxn ang="0">
                  <a:pos x="106" y="2542"/>
                </a:cxn>
                <a:cxn ang="0">
                  <a:pos x="90" y="2414"/>
                </a:cxn>
                <a:cxn ang="0">
                  <a:pos x="48" y="2332"/>
                </a:cxn>
                <a:cxn ang="0">
                  <a:pos x="40" y="2172"/>
                </a:cxn>
                <a:cxn ang="0">
                  <a:pos x="18" y="2064"/>
                </a:cxn>
                <a:cxn ang="0">
                  <a:pos x="14" y="1908"/>
                </a:cxn>
                <a:cxn ang="0">
                  <a:pos x="16" y="1784"/>
                </a:cxn>
                <a:cxn ang="0">
                  <a:pos x="28" y="1614"/>
                </a:cxn>
                <a:cxn ang="0">
                  <a:pos x="64" y="1472"/>
                </a:cxn>
                <a:cxn ang="0">
                  <a:pos x="96" y="1278"/>
                </a:cxn>
                <a:cxn ang="0">
                  <a:pos x="156" y="1136"/>
                </a:cxn>
                <a:cxn ang="0">
                  <a:pos x="194" y="970"/>
                </a:cxn>
                <a:cxn ang="0">
                  <a:pos x="274" y="802"/>
                </a:cxn>
                <a:cxn ang="0">
                  <a:pos x="326" y="650"/>
                </a:cxn>
                <a:cxn ang="0">
                  <a:pos x="398" y="494"/>
                </a:cxn>
                <a:cxn ang="0">
                  <a:pos x="450" y="378"/>
                </a:cxn>
                <a:cxn ang="0">
                  <a:pos x="510" y="234"/>
                </a:cxn>
                <a:cxn ang="0">
                  <a:pos x="550" y="172"/>
                </a:cxn>
                <a:cxn ang="0">
                  <a:pos x="588" y="52"/>
                </a:cxn>
                <a:cxn ang="0">
                  <a:pos x="608" y="60"/>
                </a:cxn>
                <a:cxn ang="0">
                  <a:pos x="616" y="38"/>
                </a:cxn>
                <a:cxn ang="0">
                  <a:pos x="634" y="60"/>
                </a:cxn>
                <a:cxn ang="0">
                  <a:pos x="662" y="136"/>
                </a:cxn>
                <a:cxn ang="0">
                  <a:pos x="710" y="196"/>
                </a:cxn>
                <a:cxn ang="0">
                  <a:pos x="752" y="332"/>
                </a:cxn>
                <a:cxn ang="0">
                  <a:pos x="810" y="408"/>
                </a:cxn>
                <a:cxn ang="0">
                  <a:pos x="872" y="598"/>
                </a:cxn>
                <a:cxn ang="0">
                  <a:pos x="932" y="720"/>
                </a:cxn>
                <a:cxn ang="0">
                  <a:pos x="1000" y="910"/>
                </a:cxn>
                <a:cxn ang="0">
                  <a:pos x="1052" y="1056"/>
                </a:cxn>
                <a:cxn ang="0">
                  <a:pos x="1116" y="1246"/>
                </a:cxn>
                <a:cxn ang="0">
                  <a:pos x="1148" y="1396"/>
                </a:cxn>
                <a:cxn ang="0">
                  <a:pos x="1202" y="1580"/>
                </a:cxn>
                <a:cxn ang="0">
                  <a:pos x="1204" y="1716"/>
                </a:cxn>
              </a:cxnLst>
              <a:rect l="0" t="0" r="r" b="b"/>
              <a:pathLst>
                <a:path w="1230" h="3092">
                  <a:moveTo>
                    <a:pt x="1230" y="1854"/>
                  </a:moveTo>
                  <a:lnTo>
                    <a:pt x="1230" y="1854"/>
                  </a:lnTo>
                  <a:lnTo>
                    <a:pt x="1222" y="1880"/>
                  </a:lnTo>
                  <a:lnTo>
                    <a:pt x="1214" y="1908"/>
                  </a:lnTo>
                  <a:lnTo>
                    <a:pt x="1210" y="1936"/>
                  </a:lnTo>
                  <a:lnTo>
                    <a:pt x="1208" y="1966"/>
                  </a:lnTo>
                  <a:lnTo>
                    <a:pt x="1208" y="1998"/>
                  </a:lnTo>
                  <a:lnTo>
                    <a:pt x="1208" y="2030"/>
                  </a:lnTo>
                  <a:lnTo>
                    <a:pt x="1212" y="2064"/>
                  </a:lnTo>
                  <a:lnTo>
                    <a:pt x="1216" y="2100"/>
                  </a:lnTo>
                  <a:lnTo>
                    <a:pt x="1216" y="2100"/>
                  </a:lnTo>
                  <a:lnTo>
                    <a:pt x="1206" y="2122"/>
                  </a:lnTo>
                  <a:lnTo>
                    <a:pt x="1196" y="2146"/>
                  </a:lnTo>
                  <a:lnTo>
                    <a:pt x="1190" y="2172"/>
                  </a:lnTo>
                  <a:lnTo>
                    <a:pt x="1184" y="2200"/>
                  </a:lnTo>
                  <a:lnTo>
                    <a:pt x="1180" y="2228"/>
                  </a:lnTo>
                  <a:lnTo>
                    <a:pt x="1178" y="2262"/>
                  </a:lnTo>
                  <a:lnTo>
                    <a:pt x="1178" y="2296"/>
                  </a:lnTo>
                  <a:lnTo>
                    <a:pt x="1180" y="2332"/>
                  </a:lnTo>
                  <a:lnTo>
                    <a:pt x="1180" y="2332"/>
                  </a:lnTo>
                  <a:lnTo>
                    <a:pt x="1168" y="2348"/>
                  </a:lnTo>
                  <a:lnTo>
                    <a:pt x="1156" y="2368"/>
                  </a:lnTo>
                  <a:lnTo>
                    <a:pt x="1146" y="2390"/>
                  </a:lnTo>
                  <a:lnTo>
                    <a:pt x="1138" y="2414"/>
                  </a:lnTo>
                  <a:lnTo>
                    <a:pt x="1132" y="2442"/>
                  </a:lnTo>
                  <a:lnTo>
                    <a:pt x="1128" y="2472"/>
                  </a:lnTo>
                  <a:lnTo>
                    <a:pt x="1124" y="2506"/>
                  </a:lnTo>
                  <a:lnTo>
                    <a:pt x="1124" y="2542"/>
                  </a:lnTo>
                  <a:lnTo>
                    <a:pt x="1124" y="2542"/>
                  </a:lnTo>
                  <a:lnTo>
                    <a:pt x="1108" y="2554"/>
                  </a:lnTo>
                  <a:lnTo>
                    <a:pt x="1096" y="2568"/>
                  </a:lnTo>
                  <a:lnTo>
                    <a:pt x="1084" y="2584"/>
                  </a:lnTo>
                  <a:lnTo>
                    <a:pt x="1074" y="2606"/>
                  </a:lnTo>
                  <a:lnTo>
                    <a:pt x="1064" y="2630"/>
                  </a:lnTo>
                  <a:lnTo>
                    <a:pt x="1058" y="2658"/>
                  </a:lnTo>
                  <a:lnTo>
                    <a:pt x="1052" y="2690"/>
                  </a:lnTo>
                  <a:lnTo>
                    <a:pt x="1048" y="2726"/>
                  </a:lnTo>
                  <a:lnTo>
                    <a:pt x="1048" y="2726"/>
                  </a:lnTo>
                  <a:lnTo>
                    <a:pt x="1032" y="2732"/>
                  </a:lnTo>
                  <a:lnTo>
                    <a:pt x="1018" y="2740"/>
                  </a:lnTo>
                  <a:lnTo>
                    <a:pt x="1004" y="2752"/>
                  </a:lnTo>
                  <a:lnTo>
                    <a:pt x="992" y="2770"/>
                  </a:lnTo>
                  <a:lnTo>
                    <a:pt x="982" y="2790"/>
                  </a:lnTo>
                  <a:lnTo>
                    <a:pt x="972" y="2816"/>
                  </a:lnTo>
                  <a:lnTo>
                    <a:pt x="964" y="2844"/>
                  </a:lnTo>
                  <a:lnTo>
                    <a:pt x="956" y="2878"/>
                  </a:lnTo>
                  <a:lnTo>
                    <a:pt x="956" y="2878"/>
                  </a:lnTo>
                  <a:lnTo>
                    <a:pt x="940" y="2876"/>
                  </a:lnTo>
                  <a:lnTo>
                    <a:pt x="924" y="2880"/>
                  </a:lnTo>
                  <a:lnTo>
                    <a:pt x="910" y="2888"/>
                  </a:lnTo>
                  <a:lnTo>
                    <a:pt x="896" y="2900"/>
                  </a:lnTo>
                  <a:lnTo>
                    <a:pt x="884" y="2916"/>
                  </a:lnTo>
                  <a:lnTo>
                    <a:pt x="872" y="2938"/>
                  </a:lnTo>
                  <a:lnTo>
                    <a:pt x="862" y="2962"/>
                  </a:lnTo>
                  <a:lnTo>
                    <a:pt x="852" y="2994"/>
                  </a:lnTo>
                  <a:lnTo>
                    <a:pt x="852" y="2994"/>
                  </a:lnTo>
                  <a:lnTo>
                    <a:pt x="836" y="2986"/>
                  </a:lnTo>
                  <a:lnTo>
                    <a:pt x="820" y="2982"/>
                  </a:lnTo>
                  <a:lnTo>
                    <a:pt x="804" y="2984"/>
                  </a:lnTo>
                  <a:lnTo>
                    <a:pt x="790" y="2992"/>
                  </a:lnTo>
                  <a:lnTo>
                    <a:pt x="776" y="3002"/>
                  </a:lnTo>
                  <a:lnTo>
                    <a:pt x="762" y="3020"/>
                  </a:lnTo>
                  <a:lnTo>
                    <a:pt x="750" y="3040"/>
                  </a:lnTo>
                  <a:lnTo>
                    <a:pt x="738" y="3066"/>
                  </a:lnTo>
                  <a:lnTo>
                    <a:pt x="738" y="3066"/>
                  </a:lnTo>
                  <a:lnTo>
                    <a:pt x="722" y="3052"/>
                  </a:lnTo>
                  <a:lnTo>
                    <a:pt x="706" y="3044"/>
                  </a:lnTo>
                  <a:lnTo>
                    <a:pt x="690" y="3038"/>
                  </a:lnTo>
                  <a:lnTo>
                    <a:pt x="682" y="3038"/>
                  </a:lnTo>
                  <a:lnTo>
                    <a:pt x="674" y="3040"/>
                  </a:lnTo>
                  <a:lnTo>
                    <a:pt x="660" y="3046"/>
                  </a:lnTo>
                  <a:lnTo>
                    <a:pt x="644" y="3056"/>
                  </a:lnTo>
                  <a:lnTo>
                    <a:pt x="630" y="3072"/>
                  </a:lnTo>
                  <a:lnTo>
                    <a:pt x="614" y="3092"/>
                  </a:lnTo>
                  <a:lnTo>
                    <a:pt x="614" y="3092"/>
                  </a:lnTo>
                  <a:lnTo>
                    <a:pt x="600" y="3072"/>
                  </a:lnTo>
                  <a:lnTo>
                    <a:pt x="584" y="3056"/>
                  </a:lnTo>
                  <a:lnTo>
                    <a:pt x="570" y="3046"/>
                  </a:lnTo>
                  <a:lnTo>
                    <a:pt x="554" y="3040"/>
                  </a:lnTo>
                  <a:lnTo>
                    <a:pt x="546" y="3038"/>
                  </a:lnTo>
                  <a:lnTo>
                    <a:pt x="540" y="3038"/>
                  </a:lnTo>
                  <a:lnTo>
                    <a:pt x="524" y="3044"/>
                  </a:lnTo>
                  <a:lnTo>
                    <a:pt x="508" y="3052"/>
                  </a:lnTo>
                  <a:lnTo>
                    <a:pt x="492" y="3066"/>
                  </a:lnTo>
                  <a:lnTo>
                    <a:pt x="492" y="3066"/>
                  </a:lnTo>
                  <a:lnTo>
                    <a:pt x="480" y="3040"/>
                  </a:lnTo>
                  <a:lnTo>
                    <a:pt x="466" y="3020"/>
                  </a:lnTo>
                  <a:lnTo>
                    <a:pt x="452" y="3002"/>
                  </a:lnTo>
                  <a:lnTo>
                    <a:pt x="438" y="2992"/>
                  </a:lnTo>
                  <a:lnTo>
                    <a:pt x="424" y="2984"/>
                  </a:lnTo>
                  <a:lnTo>
                    <a:pt x="410" y="2982"/>
                  </a:lnTo>
                  <a:lnTo>
                    <a:pt x="394" y="2986"/>
                  </a:lnTo>
                  <a:lnTo>
                    <a:pt x="378" y="2994"/>
                  </a:lnTo>
                  <a:lnTo>
                    <a:pt x="378" y="2994"/>
                  </a:lnTo>
                  <a:lnTo>
                    <a:pt x="368" y="2962"/>
                  </a:lnTo>
                  <a:lnTo>
                    <a:pt x="356" y="2938"/>
                  </a:lnTo>
                  <a:lnTo>
                    <a:pt x="344" y="2916"/>
                  </a:lnTo>
                  <a:lnTo>
                    <a:pt x="332" y="2900"/>
                  </a:lnTo>
                  <a:lnTo>
                    <a:pt x="318" y="2888"/>
                  </a:lnTo>
                  <a:lnTo>
                    <a:pt x="304" y="2880"/>
                  </a:lnTo>
                  <a:lnTo>
                    <a:pt x="290" y="2876"/>
                  </a:lnTo>
                  <a:lnTo>
                    <a:pt x="274" y="2878"/>
                  </a:lnTo>
                  <a:lnTo>
                    <a:pt x="274" y="2878"/>
                  </a:lnTo>
                  <a:lnTo>
                    <a:pt x="266" y="2844"/>
                  </a:lnTo>
                  <a:lnTo>
                    <a:pt x="258" y="2816"/>
                  </a:lnTo>
                  <a:lnTo>
                    <a:pt x="248" y="2790"/>
                  </a:lnTo>
                  <a:lnTo>
                    <a:pt x="238" y="2770"/>
                  </a:lnTo>
                  <a:lnTo>
                    <a:pt x="226" y="2752"/>
                  </a:lnTo>
                  <a:lnTo>
                    <a:pt x="212" y="2740"/>
                  </a:lnTo>
                  <a:lnTo>
                    <a:pt x="198" y="2732"/>
                  </a:lnTo>
                  <a:lnTo>
                    <a:pt x="182" y="2726"/>
                  </a:lnTo>
                  <a:lnTo>
                    <a:pt x="182" y="2726"/>
                  </a:lnTo>
                  <a:lnTo>
                    <a:pt x="178" y="2690"/>
                  </a:lnTo>
                  <a:lnTo>
                    <a:pt x="172" y="2658"/>
                  </a:lnTo>
                  <a:lnTo>
                    <a:pt x="164" y="2630"/>
                  </a:lnTo>
                  <a:lnTo>
                    <a:pt x="156" y="2606"/>
                  </a:lnTo>
                  <a:lnTo>
                    <a:pt x="146" y="2584"/>
                  </a:lnTo>
                  <a:lnTo>
                    <a:pt x="134" y="2568"/>
                  </a:lnTo>
                  <a:lnTo>
                    <a:pt x="120" y="2554"/>
                  </a:lnTo>
                  <a:lnTo>
                    <a:pt x="106" y="2542"/>
                  </a:lnTo>
                  <a:lnTo>
                    <a:pt x="106" y="2542"/>
                  </a:lnTo>
                  <a:lnTo>
                    <a:pt x="104" y="2506"/>
                  </a:lnTo>
                  <a:lnTo>
                    <a:pt x="102" y="2472"/>
                  </a:lnTo>
                  <a:lnTo>
                    <a:pt x="98" y="2442"/>
                  </a:lnTo>
                  <a:lnTo>
                    <a:pt x="90" y="2414"/>
                  </a:lnTo>
                  <a:lnTo>
                    <a:pt x="84" y="2390"/>
                  </a:lnTo>
                  <a:lnTo>
                    <a:pt x="74" y="2368"/>
                  </a:lnTo>
                  <a:lnTo>
                    <a:pt x="62" y="2348"/>
                  </a:lnTo>
                  <a:lnTo>
                    <a:pt x="48" y="2332"/>
                  </a:lnTo>
                  <a:lnTo>
                    <a:pt x="48" y="2332"/>
                  </a:lnTo>
                  <a:lnTo>
                    <a:pt x="50" y="2296"/>
                  </a:lnTo>
                  <a:lnTo>
                    <a:pt x="50" y="2262"/>
                  </a:lnTo>
                  <a:lnTo>
                    <a:pt x="48" y="2228"/>
                  </a:lnTo>
                  <a:lnTo>
                    <a:pt x="46" y="2200"/>
                  </a:lnTo>
                  <a:lnTo>
                    <a:pt x="40" y="2172"/>
                  </a:lnTo>
                  <a:lnTo>
                    <a:pt x="32" y="2146"/>
                  </a:lnTo>
                  <a:lnTo>
                    <a:pt x="24" y="2122"/>
                  </a:lnTo>
                  <a:lnTo>
                    <a:pt x="12" y="2100"/>
                  </a:lnTo>
                  <a:lnTo>
                    <a:pt x="12" y="2100"/>
                  </a:lnTo>
                  <a:lnTo>
                    <a:pt x="18" y="2064"/>
                  </a:lnTo>
                  <a:lnTo>
                    <a:pt x="20" y="2030"/>
                  </a:lnTo>
                  <a:lnTo>
                    <a:pt x="22" y="1998"/>
                  </a:lnTo>
                  <a:lnTo>
                    <a:pt x="22" y="1966"/>
                  </a:lnTo>
                  <a:lnTo>
                    <a:pt x="18" y="1936"/>
                  </a:lnTo>
                  <a:lnTo>
                    <a:pt x="14" y="1908"/>
                  </a:lnTo>
                  <a:lnTo>
                    <a:pt x="8" y="1880"/>
                  </a:lnTo>
                  <a:lnTo>
                    <a:pt x="0" y="1854"/>
                  </a:lnTo>
                  <a:lnTo>
                    <a:pt x="0" y="1854"/>
                  </a:lnTo>
                  <a:lnTo>
                    <a:pt x="8" y="1818"/>
                  </a:lnTo>
                  <a:lnTo>
                    <a:pt x="16" y="1784"/>
                  </a:lnTo>
                  <a:lnTo>
                    <a:pt x="20" y="1750"/>
                  </a:lnTo>
                  <a:lnTo>
                    <a:pt x="24" y="1716"/>
                  </a:lnTo>
                  <a:lnTo>
                    <a:pt x="28" y="1682"/>
                  </a:lnTo>
                  <a:lnTo>
                    <a:pt x="28" y="1648"/>
                  </a:lnTo>
                  <a:lnTo>
                    <a:pt x="28" y="1614"/>
                  </a:lnTo>
                  <a:lnTo>
                    <a:pt x="26" y="1580"/>
                  </a:lnTo>
                  <a:lnTo>
                    <a:pt x="26" y="1580"/>
                  </a:lnTo>
                  <a:lnTo>
                    <a:pt x="40" y="1544"/>
                  </a:lnTo>
                  <a:lnTo>
                    <a:pt x="52" y="1508"/>
                  </a:lnTo>
                  <a:lnTo>
                    <a:pt x="64" y="1472"/>
                  </a:lnTo>
                  <a:lnTo>
                    <a:pt x="74" y="1434"/>
                  </a:lnTo>
                  <a:lnTo>
                    <a:pt x="82" y="1396"/>
                  </a:lnTo>
                  <a:lnTo>
                    <a:pt x="88" y="1358"/>
                  </a:lnTo>
                  <a:lnTo>
                    <a:pt x="92" y="1320"/>
                  </a:lnTo>
                  <a:lnTo>
                    <a:pt x="96" y="1278"/>
                  </a:lnTo>
                  <a:lnTo>
                    <a:pt x="96" y="1278"/>
                  </a:lnTo>
                  <a:lnTo>
                    <a:pt x="114" y="1246"/>
                  </a:lnTo>
                  <a:lnTo>
                    <a:pt x="130" y="1210"/>
                  </a:lnTo>
                  <a:lnTo>
                    <a:pt x="144" y="1174"/>
                  </a:lnTo>
                  <a:lnTo>
                    <a:pt x="156" y="1136"/>
                  </a:lnTo>
                  <a:lnTo>
                    <a:pt x="168" y="1098"/>
                  </a:lnTo>
                  <a:lnTo>
                    <a:pt x="178" y="1056"/>
                  </a:lnTo>
                  <a:lnTo>
                    <a:pt x="186" y="1014"/>
                  </a:lnTo>
                  <a:lnTo>
                    <a:pt x="194" y="970"/>
                  </a:lnTo>
                  <a:lnTo>
                    <a:pt x="194" y="970"/>
                  </a:lnTo>
                  <a:lnTo>
                    <a:pt x="212" y="940"/>
                  </a:lnTo>
                  <a:lnTo>
                    <a:pt x="230" y="910"/>
                  </a:lnTo>
                  <a:lnTo>
                    <a:pt x="246" y="876"/>
                  </a:lnTo>
                  <a:lnTo>
                    <a:pt x="260" y="840"/>
                  </a:lnTo>
                  <a:lnTo>
                    <a:pt x="274" y="802"/>
                  </a:lnTo>
                  <a:lnTo>
                    <a:pt x="286" y="762"/>
                  </a:lnTo>
                  <a:lnTo>
                    <a:pt x="298" y="720"/>
                  </a:lnTo>
                  <a:lnTo>
                    <a:pt x="308" y="674"/>
                  </a:lnTo>
                  <a:lnTo>
                    <a:pt x="308" y="674"/>
                  </a:lnTo>
                  <a:lnTo>
                    <a:pt x="326" y="650"/>
                  </a:lnTo>
                  <a:lnTo>
                    <a:pt x="342" y="626"/>
                  </a:lnTo>
                  <a:lnTo>
                    <a:pt x="358" y="598"/>
                  </a:lnTo>
                  <a:lnTo>
                    <a:pt x="372" y="566"/>
                  </a:lnTo>
                  <a:lnTo>
                    <a:pt x="386" y="532"/>
                  </a:lnTo>
                  <a:lnTo>
                    <a:pt x="398" y="494"/>
                  </a:lnTo>
                  <a:lnTo>
                    <a:pt x="410" y="452"/>
                  </a:lnTo>
                  <a:lnTo>
                    <a:pt x="420" y="408"/>
                  </a:lnTo>
                  <a:lnTo>
                    <a:pt x="420" y="408"/>
                  </a:lnTo>
                  <a:lnTo>
                    <a:pt x="436" y="394"/>
                  </a:lnTo>
                  <a:lnTo>
                    <a:pt x="450" y="378"/>
                  </a:lnTo>
                  <a:lnTo>
                    <a:pt x="464" y="356"/>
                  </a:lnTo>
                  <a:lnTo>
                    <a:pt x="476" y="332"/>
                  </a:lnTo>
                  <a:lnTo>
                    <a:pt x="488" y="302"/>
                  </a:lnTo>
                  <a:lnTo>
                    <a:pt x="500" y="270"/>
                  </a:lnTo>
                  <a:lnTo>
                    <a:pt x="510" y="234"/>
                  </a:lnTo>
                  <a:lnTo>
                    <a:pt x="518" y="196"/>
                  </a:lnTo>
                  <a:lnTo>
                    <a:pt x="518" y="196"/>
                  </a:lnTo>
                  <a:lnTo>
                    <a:pt x="530" y="192"/>
                  </a:lnTo>
                  <a:lnTo>
                    <a:pt x="540" y="184"/>
                  </a:lnTo>
                  <a:lnTo>
                    <a:pt x="550" y="172"/>
                  </a:lnTo>
                  <a:lnTo>
                    <a:pt x="560" y="156"/>
                  </a:lnTo>
                  <a:lnTo>
                    <a:pt x="568" y="136"/>
                  </a:lnTo>
                  <a:lnTo>
                    <a:pt x="576" y="112"/>
                  </a:lnTo>
                  <a:lnTo>
                    <a:pt x="582" y="84"/>
                  </a:lnTo>
                  <a:lnTo>
                    <a:pt x="588" y="52"/>
                  </a:lnTo>
                  <a:lnTo>
                    <a:pt x="588" y="52"/>
                  </a:lnTo>
                  <a:lnTo>
                    <a:pt x="594" y="60"/>
                  </a:lnTo>
                  <a:lnTo>
                    <a:pt x="600" y="64"/>
                  </a:lnTo>
                  <a:lnTo>
                    <a:pt x="604" y="64"/>
                  </a:lnTo>
                  <a:lnTo>
                    <a:pt x="608" y="60"/>
                  </a:lnTo>
                  <a:lnTo>
                    <a:pt x="610" y="50"/>
                  </a:lnTo>
                  <a:lnTo>
                    <a:pt x="612" y="38"/>
                  </a:lnTo>
                  <a:lnTo>
                    <a:pt x="614" y="0"/>
                  </a:lnTo>
                  <a:lnTo>
                    <a:pt x="614" y="0"/>
                  </a:lnTo>
                  <a:lnTo>
                    <a:pt x="616" y="38"/>
                  </a:lnTo>
                  <a:lnTo>
                    <a:pt x="618" y="50"/>
                  </a:lnTo>
                  <a:lnTo>
                    <a:pt x="622" y="60"/>
                  </a:lnTo>
                  <a:lnTo>
                    <a:pt x="626" y="64"/>
                  </a:lnTo>
                  <a:lnTo>
                    <a:pt x="630" y="64"/>
                  </a:lnTo>
                  <a:lnTo>
                    <a:pt x="634" y="60"/>
                  </a:lnTo>
                  <a:lnTo>
                    <a:pt x="640" y="52"/>
                  </a:lnTo>
                  <a:lnTo>
                    <a:pt x="640" y="52"/>
                  </a:lnTo>
                  <a:lnTo>
                    <a:pt x="648" y="84"/>
                  </a:lnTo>
                  <a:lnTo>
                    <a:pt x="654" y="112"/>
                  </a:lnTo>
                  <a:lnTo>
                    <a:pt x="662" y="136"/>
                  </a:lnTo>
                  <a:lnTo>
                    <a:pt x="670" y="156"/>
                  </a:lnTo>
                  <a:lnTo>
                    <a:pt x="678" y="172"/>
                  </a:lnTo>
                  <a:lnTo>
                    <a:pt x="688" y="184"/>
                  </a:lnTo>
                  <a:lnTo>
                    <a:pt x="700" y="192"/>
                  </a:lnTo>
                  <a:lnTo>
                    <a:pt x="710" y="196"/>
                  </a:lnTo>
                  <a:lnTo>
                    <a:pt x="710" y="196"/>
                  </a:lnTo>
                  <a:lnTo>
                    <a:pt x="720" y="234"/>
                  </a:lnTo>
                  <a:lnTo>
                    <a:pt x="730" y="270"/>
                  </a:lnTo>
                  <a:lnTo>
                    <a:pt x="742" y="302"/>
                  </a:lnTo>
                  <a:lnTo>
                    <a:pt x="752" y="332"/>
                  </a:lnTo>
                  <a:lnTo>
                    <a:pt x="766" y="356"/>
                  </a:lnTo>
                  <a:lnTo>
                    <a:pt x="780" y="378"/>
                  </a:lnTo>
                  <a:lnTo>
                    <a:pt x="794" y="394"/>
                  </a:lnTo>
                  <a:lnTo>
                    <a:pt x="810" y="408"/>
                  </a:lnTo>
                  <a:lnTo>
                    <a:pt x="810" y="408"/>
                  </a:lnTo>
                  <a:lnTo>
                    <a:pt x="820" y="452"/>
                  </a:lnTo>
                  <a:lnTo>
                    <a:pt x="832" y="494"/>
                  </a:lnTo>
                  <a:lnTo>
                    <a:pt x="844" y="532"/>
                  </a:lnTo>
                  <a:lnTo>
                    <a:pt x="858" y="566"/>
                  </a:lnTo>
                  <a:lnTo>
                    <a:pt x="872" y="598"/>
                  </a:lnTo>
                  <a:lnTo>
                    <a:pt x="888" y="626"/>
                  </a:lnTo>
                  <a:lnTo>
                    <a:pt x="904" y="650"/>
                  </a:lnTo>
                  <a:lnTo>
                    <a:pt x="922" y="674"/>
                  </a:lnTo>
                  <a:lnTo>
                    <a:pt x="922" y="674"/>
                  </a:lnTo>
                  <a:lnTo>
                    <a:pt x="932" y="720"/>
                  </a:lnTo>
                  <a:lnTo>
                    <a:pt x="942" y="762"/>
                  </a:lnTo>
                  <a:lnTo>
                    <a:pt x="956" y="802"/>
                  </a:lnTo>
                  <a:lnTo>
                    <a:pt x="968" y="840"/>
                  </a:lnTo>
                  <a:lnTo>
                    <a:pt x="984" y="876"/>
                  </a:lnTo>
                  <a:lnTo>
                    <a:pt x="1000" y="910"/>
                  </a:lnTo>
                  <a:lnTo>
                    <a:pt x="1016" y="940"/>
                  </a:lnTo>
                  <a:lnTo>
                    <a:pt x="1034" y="970"/>
                  </a:lnTo>
                  <a:lnTo>
                    <a:pt x="1034" y="970"/>
                  </a:lnTo>
                  <a:lnTo>
                    <a:pt x="1042" y="1014"/>
                  </a:lnTo>
                  <a:lnTo>
                    <a:pt x="1052" y="1056"/>
                  </a:lnTo>
                  <a:lnTo>
                    <a:pt x="1062" y="1098"/>
                  </a:lnTo>
                  <a:lnTo>
                    <a:pt x="1072" y="1136"/>
                  </a:lnTo>
                  <a:lnTo>
                    <a:pt x="1086" y="1174"/>
                  </a:lnTo>
                  <a:lnTo>
                    <a:pt x="1100" y="1210"/>
                  </a:lnTo>
                  <a:lnTo>
                    <a:pt x="1116" y="1246"/>
                  </a:lnTo>
                  <a:lnTo>
                    <a:pt x="1134" y="1278"/>
                  </a:lnTo>
                  <a:lnTo>
                    <a:pt x="1134" y="1278"/>
                  </a:lnTo>
                  <a:lnTo>
                    <a:pt x="1136" y="1320"/>
                  </a:lnTo>
                  <a:lnTo>
                    <a:pt x="1142" y="1358"/>
                  </a:lnTo>
                  <a:lnTo>
                    <a:pt x="1148" y="1396"/>
                  </a:lnTo>
                  <a:lnTo>
                    <a:pt x="1156" y="1434"/>
                  </a:lnTo>
                  <a:lnTo>
                    <a:pt x="1166" y="1472"/>
                  </a:lnTo>
                  <a:lnTo>
                    <a:pt x="1176" y="1508"/>
                  </a:lnTo>
                  <a:lnTo>
                    <a:pt x="1188" y="1544"/>
                  </a:lnTo>
                  <a:lnTo>
                    <a:pt x="1202" y="1580"/>
                  </a:lnTo>
                  <a:lnTo>
                    <a:pt x="1202" y="1580"/>
                  </a:lnTo>
                  <a:lnTo>
                    <a:pt x="1200" y="1614"/>
                  </a:lnTo>
                  <a:lnTo>
                    <a:pt x="1200" y="1648"/>
                  </a:lnTo>
                  <a:lnTo>
                    <a:pt x="1202" y="1682"/>
                  </a:lnTo>
                  <a:lnTo>
                    <a:pt x="1204" y="1716"/>
                  </a:lnTo>
                  <a:lnTo>
                    <a:pt x="1208" y="1750"/>
                  </a:lnTo>
                  <a:lnTo>
                    <a:pt x="1214" y="1784"/>
                  </a:lnTo>
                  <a:lnTo>
                    <a:pt x="1220" y="1818"/>
                  </a:lnTo>
                  <a:lnTo>
                    <a:pt x="1230" y="1854"/>
                  </a:lnTo>
                  <a:close/>
                </a:path>
              </a:pathLst>
            </a:custGeom>
            <a:gradFill>
              <a:gsLst>
                <a:gs pos="36000">
                  <a:schemeClr val="accent3"/>
                </a:gs>
                <a:gs pos="92000">
                  <a:schemeClr val="accent4"/>
                </a:gs>
              </a:gsLst>
              <a:lin ang="5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5" name="Freeform 52"/>
            <p:cNvSpPr>
              <a:spLocks noEditPoints="1"/>
            </p:cNvSpPr>
            <p:nvPr/>
          </p:nvSpPr>
          <p:spPr bwMode="auto">
            <a:xfrm>
              <a:off x="3403584" y="1044511"/>
              <a:ext cx="962025" cy="4486275"/>
            </a:xfrm>
            <a:custGeom>
              <a:avLst/>
              <a:gdLst/>
              <a:ahLst/>
              <a:cxnLst>
                <a:cxn ang="0">
                  <a:pos x="586" y="10"/>
                </a:cxn>
                <a:cxn ang="0">
                  <a:pos x="558" y="106"/>
                </a:cxn>
                <a:cxn ang="0">
                  <a:pos x="518" y="144"/>
                </a:cxn>
                <a:cxn ang="0">
                  <a:pos x="488" y="250"/>
                </a:cxn>
                <a:cxn ang="0">
                  <a:pos x="436" y="342"/>
                </a:cxn>
                <a:cxn ang="0">
                  <a:pos x="398" y="442"/>
                </a:cxn>
                <a:cxn ang="0">
                  <a:pos x="342" y="574"/>
                </a:cxn>
                <a:cxn ang="0">
                  <a:pos x="298" y="668"/>
                </a:cxn>
                <a:cxn ang="0">
                  <a:pos x="246" y="824"/>
                </a:cxn>
                <a:cxn ang="0">
                  <a:pos x="194" y="918"/>
                </a:cxn>
                <a:cxn ang="0">
                  <a:pos x="178" y="1006"/>
                </a:cxn>
                <a:cxn ang="0">
                  <a:pos x="128" y="1158"/>
                </a:cxn>
                <a:cxn ang="0">
                  <a:pos x="96" y="1226"/>
                </a:cxn>
                <a:cxn ang="0">
                  <a:pos x="74" y="1382"/>
                </a:cxn>
                <a:cxn ang="0">
                  <a:pos x="26" y="1528"/>
                </a:cxn>
                <a:cxn ang="0">
                  <a:pos x="26" y="1640"/>
                </a:cxn>
                <a:cxn ang="0">
                  <a:pos x="0" y="1802"/>
                </a:cxn>
                <a:cxn ang="0">
                  <a:pos x="22" y="1942"/>
                </a:cxn>
                <a:cxn ang="0">
                  <a:pos x="12" y="2048"/>
                </a:cxn>
                <a:cxn ang="0">
                  <a:pos x="42" y="2126"/>
                </a:cxn>
                <a:cxn ang="0">
                  <a:pos x="50" y="2226"/>
                </a:cxn>
                <a:cxn ang="0">
                  <a:pos x="62" y="2296"/>
                </a:cxn>
                <a:cxn ang="0">
                  <a:pos x="98" y="2390"/>
                </a:cxn>
                <a:cxn ang="0">
                  <a:pos x="106" y="2490"/>
                </a:cxn>
                <a:cxn ang="0">
                  <a:pos x="156" y="2554"/>
                </a:cxn>
                <a:cxn ang="0">
                  <a:pos x="182" y="2674"/>
                </a:cxn>
                <a:cxn ang="0">
                  <a:pos x="226" y="2700"/>
                </a:cxn>
                <a:cxn ang="0">
                  <a:pos x="266" y="2792"/>
                </a:cxn>
                <a:cxn ang="0">
                  <a:pos x="276" y="2826"/>
                </a:cxn>
                <a:cxn ang="0">
                  <a:pos x="286" y="2824"/>
                </a:cxn>
                <a:cxn ang="0">
                  <a:pos x="276" y="2762"/>
                </a:cxn>
                <a:cxn ang="0">
                  <a:pos x="230" y="2688"/>
                </a:cxn>
                <a:cxn ang="0">
                  <a:pos x="196" y="2638"/>
                </a:cxn>
                <a:cxn ang="0">
                  <a:pos x="164" y="2532"/>
                </a:cxn>
                <a:cxn ang="0">
                  <a:pos x="126" y="2490"/>
                </a:cxn>
                <a:cxn ang="0">
                  <a:pos x="110" y="2362"/>
                </a:cxn>
                <a:cxn ang="0">
                  <a:pos x="68" y="2280"/>
                </a:cxn>
                <a:cxn ang="0">
                  <a:pos x="68" y="2176"/>
                </a:cxn>
                <a:cxn ang="0">
                  <a:pos x="42" y="2070"/>
                </a:cxn>
                <a:cxn ang="0">
                  <a:pos x="40" y="1978"/>
                </a:cxn>
                <a:cxn ang="0">
                  <a:pos x="34" y="1856"/>
                </a:cxn>
                <a:cxn ang="0">
                  <a:pos x="28" y="1766"/>
                </a:cxn>
                <a:cxn ang="0">
                  <a:pos x="46" y="1630"/>
                </a:cxn>
                <a:cxn ang="0">
                  <a:pos x="46" y="1528"/>
                </a:cxn>
                <a:cxn ang="0">
                  <a:pos x="92" y="1382"/>
                </a:cxn>
                <a:cxn ang="0">
                  <a:pos x="116" y="1226"/>
                </a:cxn>
                <a:cxn ang="0">
                  <a:pos x="162" y="1122"/>
                </a:cxn>
                <a:cxn ang="0">
                  <a:pos x="206" y="962"/>
                </a:cxn>
                <a:cxn ang="0">
                  <a:pos x="250" y="858"/>
                </a:cxn>
                <a:cxn ang="0">
                  <a:pos x="306" y="710"/>
                </a:cxn>
                <a:cxn ang="0">
                  <a:pos x="344" y="598"/>
                </a:cxn>
                <a:cxn ang="0">
                  <a:pos x="404" y="480"/>
                </a:cxn>
                <a:cxn ang="0">
                  <a:pos x="440" y="356"/>
                </a:cxn>
                <a:cxn ang="0">
                  <a:pos x="496" y="280"/>
                </a:cxn>
                <a:cxn ang="0">
                  <a:pos x="538" y="144"/>
                </a:cxn>
                <a:cxn ang="0">
                  <a:pos x="568" y="122"/>
                </a:cxn>
                <a:cxn ang="0">
                  <a:pos x="600" y="40"/>
                </a:cxn>
                <a:cxn ang="0">
                  <a:pos x="606" y="12"/>
                </a:cxn>
                <a:cxn ang="0">
                  <a:pos x="594" y="8"/>
                </a:cxn>
                <a:cxn ang="0">
                  <a:pos x="588" y="0"/>
                </a:cxn>
              </a:cxnLst>
              <a:rect l="0" t="0" r="r" b="b"/>
              <a:pathLst>
                <a:path w="606" h="2826">
                  <a:moveTo>
                    <a:pt x="590" y="4"/>
                  </a:moveTo>
                  <a:lnTo>
                    <a:pt x="590" y="4"/>
                  </a:lnTo>
                  <a:lnTo>
                    <a:pt x="586" y="10"/>
                  </a:lnTo>
                  <a:lnTo>
                    <a:pt x="586" y="10"/>
                  </a:lnTo>
                  <a:lnTo>
                    <a:pt x="580" y="40"/>
                  </a:lnTo>
                  <a:lnTo>
                    <a:pt x="574" y="66"/>
                  </a:lnTo>
                  <a:lnTo>
                    <a:pt x="566" y="88"/>
                  </a:lnTo>
                  <a:lnTo>
                    <a:pt x="558" y="106"/>
                  </a:lnTo>
                  <a:lnTo>
                    <a:pt x="550" y="122"/>
                  </a:lnTo>
                  <a:lnTo>
                    <a:pt x="540" y="132"/>
                  </a:lnTo>
                  <a:lnTo>
                    <a:pt x="530" y="140"/>
                  </a:lnTo>
                  <a:lnTo>
                    <a:pt x="518" y="144"/>
                  </a:lnTo>
                  <a:lnTo>
                    <a:pt x="518" y="144"/>
                  </a:lnTo>
                  <a:lnTo>
                    <a:pt x="510" y="182"/>
                  </a:lnTo>
                  <a:lnTo>
                    <a:pt x="500" y="218"/>
                  </a:lnTo>
                  <a:lnTo>
                    <a:pt x="488" y="250"/>
                  </a:lnTo>
                  <a:lnTo>
                    <a:pt x="476" y="280"/>
                  </a:lnTo>
                  <a:lnTo>
                    <a:pt x="464" y="304"/>
                  </a:lnTo>
                  <a:lnTo>
                    <a:pt x="450" y="326"/>
                  </a:lnTo>
                  <a:lnTo>
                    <a:pt x="436" y="342"/>
                  </a:lnTo>
                  <a:lnTo>
                    <a:pt x="420" y="356"/>
                  </a:lnTo>
                  <a:lnTo>
                    <a:pt x="420" y="356"/>
                  </a:lnTo>
                  <a:lnTo>
                    <a:pt x="410" y="400"/>
                  </a:lnTo>
                  <a:lnTo>
                    <a:pt x="398" y="442"/>
                  </a:lnTo>
                  <a:lnTo>
                    <a:pt x="386" y="480"/>
                  </a:lnTo>
                  <a:lnTo>
                    <a:pt x="372" y="514"/>
                  </a:lnTo>
                  <a:lnTo>
                    <a:pt x="358" y="546"/>
                  </a:lnTo>
                  <a:lnTo>
                    <a:pt x="342" y="574"/>
                  </a:lnTo>
                  <a:lnTo>
                    <a:pt x="326" y="598"/>
                  </a:lnTo>
                  <a:lnTo>
                    <a:pt x="308" y="622"/>
                  </a:lnTo>
                  <a:lnTo>
                    <a:pt x="308" y="622"/>
                  </a:lnTo>
                  <a:lnTo>
                    <a:pt x="298" y="668"/>
                  </a:lnTo>
                  <a:lnTo>
                    <a:pt x="286" y="710"/>
                  </a:lnTo>
                  <a:lnTo>
                    <a:pt x="274" y="750"/>
                  </a:lnTo>
                  <a:lnTo>
                    <a:pt x="260" y="788"/>
                  </a:lnTo>
                  <a:lnTo>
                    <a:pt x="246" y="824"/>
                  </a:lnTo>
                  <a:lnTo>
                    <a:pt x="230" y="858"/>
                  </a:lnTo>
                  <a:lnTo>
                    <a:pt x="212" y="888"/>
                  </a:lnTo>
                  <a:lnTo>
                    <a:pt x="194" y="918"/>
                  </a:lnTo>
                  <a:lnTo>
                    <a:pt x="194" y="918"/>
                  </a:lnTo>
                  <a:lnTo>
                    <a:pt x="194" y="918"/>
                  </a:lnTo>
                  <a:lnTo>
                    <a:pt x="194" y="918"/>
                  </a:lnTo>
                  <a:lnTo>
                    <a:pt x="186" y="962"/>
                  </a:lnTo>
                  <a:lnTo>
                    <a:pt x="178" y="1006"/>
                  </a:lnTo>
                  <a:lnTo>
                    <a:pt x="168" y="1046"/>
                  </a:lnTo>
                  <a:lnTo>
                    <a:pt x="156" y="1084"/>
                  </a:lnTo>
                  <a:lnTo>
                    <a:pt x="144" y="1122"/>
                  </a:lnTo>
                  <a:lnTo>
                    <a:pt x="128" y="1158"/>
                  </a:lnTo>
                  <a:lnTo>
                    <a:pt x="114" y="1194"/>
                  </a:lnTo>
                  <a:lnTo>
                    <a:pt x="96" y="1226"/>
                  </a:lnTo>
                  <a:lnTo>
                    <a:pt x="96" y="1226"/>
                  </a:lnTo>
                  <a:lnTo>
                    <a:pt x="96" y="1226"/>
                  </a:lnTo>
                  <a:lnTo>
                    <a:pt x="92" y="1268"/>
                  </a:lnTo>
                  <a:lnTo>
                    <a:pt x="88" y="1306"/>
                  </a:lnTo>
                  <a:lnTo>
                    <a:pt x="82" y="1344"/>
                  </a:lnTo>
                  <a:lnTo>
                    <a:pt x="74" y="1382"/>
                  </a:lnTo>
                  <a:lnTo>
                    <a:pt x="64" y="1420"/>
                  </a:lnTo>
                  <a:lnTo>
                    <a:pt x="52" y="1456"/>
                  </a:lnTo>
                  <a:lnTo>
                    <a:pt x="40" y="1492"/>
                  </a:lnTo>
                  <a:lnTo>
                    <a:pt x="26" y="1528"/>
                  </a:lnTo>
                  <a:lnTo>
                    <a:pt x="26" y="1528"/>
                  </a:lnTo>
                  <a:lnTo>
                    <a:pt x="28" y="1588"/>
                  </a:lnTo>
                  <a:lnTo>
                    <a:pt x="28" y="1588"/>
                  </a:lnTo>
                  <a:lnTo>
                    <a:pt x="26" y="1640"/>
                  </a:lnTo>
                  <a:lnTo>
                    <a:pt x="22" y="1694"/>
                  </a:lnTo>
                  <a:lnTo>
                    <a:pt x="12" y="1748"/>
                  </a:lnTo>
                  <a:lnTo>
                    <a:pt x="0" y="1802"/>
                  </a:lnTo>
                  <a:lnTo>
                    <a:pt x="0" y="1802"/>
                  </a:lnTo>
                  <a:lnTo>
                    <a:pt x="10" y="1834"/>
                  </a:lnTo>
                  <a:lnTo>
                    <a:pt x="16" y="1868"/>
                  </a:lnTo>
                  <a:lnTo>
                    <a:pt x="20" y="1904"/>
                  </a:lnTo>
                  <a:lnTo>
                    <a:pt x="22" y="1942"/>
                  </a:lnTo>
                  <a:lnTo>
                    <a:pt x="22" y="1942"/>
                  </a:lnTo>
                  <a:lnTo>
                    <a:pt x="20" y="1994"/>
                  </a:lnTo>
                  <a:lnTo>
                    <a:pt x="12" y="2048"/>
                  </a:lnTo>
                  <a:lnTo>
                    <a:pt x="12" y="2048"/>
                  </a:lnTo>
                  <a:lnTo>
                    <a:pt x="22" y="2066"/>
                  </a:lnTo>
                  <a:lnTo>
                    <a:pt x="30" y="2086"/>
                  </a:lnTo>
                  <a:lnTo>
                    <a:pt x="36" y="2106"/>
                  </a:lnTo>
                  <a:lnTo>
                    <a:pt x="42" y="2126"/>
                  </a:lnTo>
                  <a:lnTo>
                    <a:pt x="46" y="2150"/>
                  </a:lnTo>
                  <a:lnTo>
                    <a:pt x="48" y="2174"/>
                  </a:lnTo>
                  <a:lnTo>
                    <a:pt x="50" y="2198"/>
                  </a:lnTo>
                  <a:lnTo>
                    <a:pt x="50" y="2226"/>
                  </a:lnTo>
                  <a:lnTo>
                    <a:pt x="50" y="2226"/>
                  </a:lnTo>
                  <a:lnTo>
                    <a:pt x="48" y="2280"/>
                  </a:lnTo>
                  <a:lnTo>
                    <a:pt x="48" y="2280"/>
                  </a:lnTo>
                  <a:lnTo>
                    <a:pt x="62" y="2296"/>
                  </a:lnTo>
                  <a:lnTo>
                    <a:pt x="74" y="2316"/>
                  </a:lnTo>
                  <a:lnTo>
                    <a:pt x="84" y="2338"/>
                  </a:lnTo>
                  <a:lnTo>
                    <a:pt x="90" y="2362"/>
                  </a:lnTo>
                  <a:lnTo>
                    <a:pt x="98" y="2390"/>
                  </a:lnTo>
                  <a:lnTo>
                    <a:pt x="102" y="2420"/>
                  </a:lnTo>
                  <a:lnTo>
                    <a:pt x="104" y="2454"/>
                  </a:lnTo>
                  <a:lnTo>
                    <a:pt x="106" y="2490"/>
                  </a:lnTo>
                  <a:lnTo>
                    <a:pt x="106" y="2490"/>
                  </a:lnTo>
                  <a:lnTo>
                    <a:pt x="120" y="2502"/>
                  </a:lnTo>
                  <a:lnTo>
                    <a:pt x="134" y="2516"/>
                  </a:lnTo>
                  <a:lnTo>
                    <a:pt x="146" y="2532"/>
                  </a:lnTo>
                  <a:lnTo>
                    <a:pt x="156" y="2554"/>
                  </a:lnTo>
                  <a:lnTo>
                    <a:pt x="164" y="2578"/>
                  </a:lnTo>
                  <a:lnTo>
                    <a:pt x="172" y="2606"/>
                  </a:lnTo>
                  <a:lnTo>
                    <a:pt x="178" y="2638"/>
                  </a:lnTo>
                  <a:lnTo>
                    <a:pt x="182" y="2674"/>
                  </a:lnTo>
                  <a:lnTo>
                    <a:pt x="182" y="2674"/>
                  </a:lnTo>
                  <a:lnTo>
                    <a:pt x="198" y="2680"/>
                  </a:lnTo>
                  <a:lnTo>
                    <a:pt x="212" y="2688"/>
                  </a:lnTo>
                  <a:lnTo>
                    <a:pt x="226" y="2700"/>
                  </a:lnTo>
                  <a:lnTo>
                    <a:pt x="236" y="2718"/>
                  </a:lnTo>
                  <a:lnTo>
                    <a:pt x="248" y="2738"/>
                  </a:lnTo>
                  <a:lnTo>
                    <a:pt x="258" y="2762"/>
                  </a:lnTo>
                  <a:lnTo>
                    <a:pt x="266" y="2792"/>
                  </a:lnTo>
                  <a:lnTo>
                    <a:pt x="272" y="2826"/>
                  </a:lnTo>
                  <a:lnTo>
                    <a:pt x="272" y="2826"/>
                  </a:lnTo>
                  <a:lnTo>
                    <a:pt x="276" y="2826"/>
                  </a:lnTo>
                  <a:lnTo>
                    <a:pt x="276" y="2826"/>
                  </a:lnTo>
                  <a:lnTo>
                    <a:pt x="278" y="2826"/>
                  </a:lnTo>
                  <a:lnTo>
                    <a:pt x="278" y="2826"/>
                  </a:lnTo>
                  <a:lnTo>
                    <a:pt x="286" y="2824"/>
                  </a:lnTo>
                  <a:lnTo>
                    <a:pt x="286" y="2824"/>
                  </a:lnTo>
                  <a:lnTo>
                    <a:pt x="292" y="2826"/>
                  </a:lnTo>
                  <a:lnTo>
                    <a:pt x="292" y="2826"/>
                  </a:lnTo>
                  <a:lnTo>
                    <a:pt x="284" y="2792"/>
                  </a:lnTo>
                  <a:lnTo>
                    <a:pt x="276" y="2762"/>
                  </a:lnTo>
                  <a:lnTo>
                    <a:pt x="266" y="2738"/>
                  </a:lnTo>
                  <a:lnTo>
                    <a:pt x="256" y="2718"/>
                  </a:lnTo>
                  <a:lnTo>
                    <a:pt x="244" y="2700"/>
                  </a:lnTo>
                  <a:lnTo>
                    <a:pt x="230" y="2688"/>
                  </a:lnTo>
                  <a:lnTo>
                    <a:pt x="216" y="2680"/>
                  </a:lnTo>
                  <a:lnTo>
                    <a:pt x="200" y="2674"/>
                  </a:lnTo>
                  <a:lnTo>
                    <a:pt x="200" y="2674"/>
                  </a:lnTo>
                  <a:lnTo>
                    <a:pt x="196" y="2638"/>
                  </a:lnTo>
                  <a:lnTo>
                    <a:pt x="190" y="2606"/>
                  </a:lnTo>
                  <a:lnTo>
                    <a:pt x="184" y="2578"/>
                  </a:lnTo>
                  <a:lnTo>
                    <a:pt x="174" y="2554"/>
                  </a:lnTo>
                  <a:lnTo>
                    <a:pt x="164" y="2532"/>
                  </a:lnTo>
                  <a:lnTo>
                    <a:pt x="154" y="2516"/>
                  </a:lnTo>
                  <a:lnTo>
                    <a:pt x="140" y="2502"/>
                  </a:lnTo>
                  <a:lnTo>
                    <a:pt x="126" y="2490"/>
                  </a:lnTo>
                  <a:lnTo>
                    <a:pt x="126" y="2490"/>
                  </a:lnTo>
                  <a:lnTo>
                    <a:pt x="124" y="2454"/>
                  </a:lnTo>
                  <a:lnTo>
                    <a:pt x="120" y="2420"/>
                  </a:lnTo>
                  <a:lnTo>
                    <a:pt x="116" y="2390"/>
                  </a:lnTo>
                  <a:lnTo>
                    <a:pt x="110" y="2362"/>
                  </a:lnTo>
                  <a:lnTo>
                    <a:pt x="102" y="2338"/>
                  </a:lnTo>
                  <a:lnTo>
                    <a:pt x="92" y="2316"/>
                  </a:lnTo>
                  <a:lnTo>
                    <a:pt x="82" y="2296"/>
                  </a:lnTo>
                  <a:lnTo>
                    <a:pt x="68" y="2280"/>
                  </a:lnTo>
                  <a:lnTo>
                    <a:pt x="68" y="2280"/>
                  </a:lnTo>
                  <a:lnTo>
                    <a:pt x="70" y="2244"/>
                  </a:lnTo>
                  <a:lnTo>
                    <a:pt x="70" y="2210"/>
                  </a:lnTo>
                  <a:lnTo>
                    <a:pt x="68" y="2176"/>
                  </a:lnTo>
                  <a:lnTo>
                    <a:pt x="64" y="2148"/>
                  </a:lnTo>
                  <a:lnTo>
                    <a:pt x="58" y="2120"/>
                  </a:lnTo>
                  <a:lnTo>
                    <a:pt x="52" y="2094"/>
                  </a:lnTo>
                  <a:lnTo>
                    <a:pt x="42" y="2070"/>
                  </a:lnTo>
                  <a:lnTo>
                    <a:pt x="32" y="2048"/>
                  </a:lnTo>
                  <a:lnTo>
                    <a:pt x="32" y="2048"/>
                  </a:lnTo>
                  <a:lnTo>
                    <a:pt x="36" y="2012"/>
                  </a:lnTo>
                  <a:lnTo>
                    <a:pt x="40" y="1978"/>
                  </a:lnTo>
                  <a:lnTo>
                    <a:pt x="40" y="1946"/>
                  </a:lnTo>
                  <a:lnTo>
                    <a:pt x="40" y="1914"/>
                  </a:lnTo>
                  <a:lnTo>
                    <a:pt x="38" y="1884"/>
                  </a:lnTo>
                  <a:lnTo>
                    <a:pt x="34" y="1856"/>
                  </a:lnTo>
                  <a:lnTo>
                    <a:pt x="28" y="1828"/>
                  </a:lnTo>
                  <a:lnTo>
                    <a:pt x="18" y="1802"/>
                  </a:lnTo>
                  <a:lnTo>
                    <a:pt x="18" y="1802"/>
                  </a:lnTo>
                  <a:lnTo>
                    <a:pt x="28" y="1766"/>
                  </a:lnTo>
                  <a:lnTo>
                    <a:pt x="34" y="1732"/>
                  </a:lnTo>
                  <a:lnTo>
                    <a:pt x="40" y="1698"/>
                  </a:lnTo>
                  <a:lnTo>
                    <a:pt x="44" y="1664"/>
                  </a:lnTo>
                  <a:lnTo>
                    <a:pt x="46" y="1630"/>
                  </a:lnTo>
                  <a:lnTo>
                    <a:pt x="48" y="1596"/>
                  </a:lnTo>
                  <a:lnTo>
                    <a:pt x="48" y="1562"/>
                  </a:lnTo>
                  <a:lnTo>
                    <a:pt x="46" y="1528"/>
                  </a:lnTo>
                  <a:lnTo>
                    <a:pt x="46" y="1528"/>
                  </a:lnTo>
                  <a:lnTo>
                    <a:pt x="60" y="1492"/>
                  </a:lnTo>
                  <a:lnTo>
                    <a:pt x="72" y="1456"/>
                  </a:lnTo>
                  <a:lnTo>
                    <a:pt x="82" y="1420"/>
                  </a:lnTo>
                  <a:lnTo>
                    <a:pt x="92" y="1382"/>
                  </a:lnTo>
                  <a:lnTo>
                    <a:pt x="100" y="1344"/>
                  </a:lnTo>
                  <a:lnTo>
                    <a:pt x="106" y="1306"/>
                  </a:lnTo>
                  <a:lnTo>
                    <a:pt x="112" y="1268"/>
                  </a:lnTo>
                  <a:lnTo>
                    <a:pt x="116" y="1226"/>
                  </a:lnTo>
                  <a:lnTo>
                    <a:pt x="116" y="1226"/>
                  </a:lnTo>
                  <a:lnTo>
                    <a:pt x="132" y="1194"/>
                  </a:lnTo>
                  <a:lnTo>
                    <a:pt x="148" y="1158"/>
                  </a:lnTo>
                  <a:lnTo>
                    <a:pt x="162" y="1122"/>
                  </a:lnTo>
                  <a:lnTo>
                    <a:pt x="176" y="1084"/>
                  </a:lnTo>
                  <a:lnTo>
                    <a:pt x="188" y="1046"/>
                  </a:lnTo>
                  <a:lnTo>
                    <a:pt x="198" y="1004"/>
                  </a:lnTo>
                  <a:lnTo>
                    <a:pt x="206" y="962"/>
                  </a:lnTo>
                  <a:lnTo>
                    <a:pt x="214" y="918"/>
                  </a:lnTo>
                  <a:lnTo>
                    <a:pt x="214" y="918"/>
                  </a:lnTo>
                  <a:lnTo>
                    <a:pt x="232" y="888"/>
                  </a:lnTo>
                  <a:lnTo>
                    <a:pt x="250" y="858"/>
                  </a:lnTo>
                  <a:lnTo>
                    <a:pt x="266" y="824"/>
                  </a:lnTo>
                  <a:lnTo>
                    <a:pt x="280" y="788"/>
                  </a:lnTo>
                  <a:lnTo>
                    <a:pt x="294" y="750"/>
                  </a:lnTo>
                  <a:lnTo>
                    <a:pt x="306" y="710"/>
                  </a:lnTo>
                  <a:lnTo>
                    <a:pt x="316" y="668"/>
                  </a:lnTo>
                  <a:lnTo>
                    <a:pt x="326" y="622"/>
                  </a:lnTo>
                  <a:lnTo>
                    <a:pt x="326" y="622"/>
                  </a:lnTo>
                  <a:lnTo>
                    <a:pt x="344" y="598"/>
                  </a:lnTo>
                  <a:lnTo>
                    <a:pt x="360" y="574"/>
                  </a:lnTo>
                  <a:lnTo>
                    <a:pt x="376" y="546"/>
                  </a:lnTo>
                  <a:lnTo>
                    <a:pt x="390" y="514"/>
                  </a:lnTo>
                  <a:lnTo>
                    <a:pt x="404" y="480"/>
                  </a:lnTo>
                  <a:lnTo>
                    <a:pt x="418" y="442"/>
                  </a:lnTo>
                  <a:lnTo>
                    <a:pt x="428" y="400"/>
                  </a:lnTo>
                  <a:lnTo>
                    <a:pt x="440" y="356"/>
                  </a:lnTo>
                  <a:lnTo>
                    <a:pt x="440" y="356"/>
                  </a:lnTo>
                  <a:lnTo>
                    <a:pt x="454" y="342"/>
                  </a:lnTo>
                  <a:lnTo>
                    <a:pt x="470" y="326"/>
                  </a:lnTo>
                  <a:lnTo>
                    <a:pt x="482" y="304"/>
                  </a:lnTo>
                  <a:lnTo>
                    <a:pt x="496" y="280"/>
                  </a:lnTo>
                  <a:lnTo>
                    <a:pt x="508" y="250"/>
                  </a:lnTo>
                  <a:lnTo>
                    <a:pt x="518" y="218"/>
                  </a:lnTo>
                  <a:lnTo>
                    <a:pt x="528" y="182"/>
                  </a:lnTo>
                  <a:lnTo>
                    <a:pt x="538" y="144"/>
                  </a:lnTo>
                  <a:lnTo>
                    <a:pt x="538" y="144"/>
                  </a:lnTo>
                  <a:lnTo>
                    <a:pt x="548" y="140"/>
                  </a:lnTo>
                  <a:lnTo>
                    <a:pt x="558" y="132"/>
                  </a:lnTo>
                  <a:lnTo>
                    <a:pt x="568" y="122"/>
                  </a:lnTo>
                  <a:lnTo>
                    <a:pt x="578" y="106"/>
                  </a:lnTo>
                  <a:lnTo>
                    <a:pt x="586" y="88"/>
                  </a:lnTo>
                  <a:lnTo>
                    <a:pt x="592" y="66"/>
                  </a:lnTo>
                  <a:lnTo>
                    <a:pt x="600" y="40"/>
                  </a:lnTo>
                  <a:lnTo>
                    <a:pt x="606" y="12"/>
                  </a:lnTo>
                  <a:lnTo>
                    <a:pt x="606" y="12"/>
                  </a:lnTo>
                  <a:lnTo>
                    <a:pt x="606" y="12"/>
                  </a:lnTo>
                  <a:lnTo>
                    <a:pt x="606" y="12"/>
                  </a:lnTo>
                  <a:lnTo>
                    <a:pt x="602" y="12"/>
                  </a:lnTo>
                  <a:lnTo>
                    <a:pt x="602" y="12"/>
                  </a:lnTo>
                  <a:lnTo>
                    <a:pt x="598" y="12"/>
                  </a:lnTo>
                  <a:lnTo>
                    <a:pt x="594" y="8"/>
                  </a:lnTo>
                  <a:lnTo>
                    <a:pt x="594" y="8"/>
                  </a:lnTo>
                  <a:lnTo>
                    <a:pt x="590" y="4"/>
                  </a:lnTo>
                  <a:close/>
                  <a:moveTo>
                    <a:pt x="588" y="0"/>
                  </a:moveTo>
                  <a:lnTo>
                    <a:pt x="588" y="0"/>
                  </a:lnTo>
                  <a:lnTo>
                    <a:pt x="586" y="8"/>
                  </a:lnTo>
                  <a:lnTo>
                    <a:pt x="586" y="8"/>
                  </a:lnTo>
                  <a:lnTo>
                    <a:pt x="588" y="0"/>
                  </a:lnTo>
                  <a:close/>
                </a:path>
              </a:pathLst>
            </a:custGeom>
            <a:solidFill>
              <a:schemeClr val="bg1">
                <a:alpha val="53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416" name="그룹 162"/>
            <p:cNvGrpSpPr/>
            <p:nvPr/>
          </p:nvGrpSpPr>
          <p:grpSpPr>
            <a:xfrm>
              <a:off x="3440097" y="1034116"/>
              <a:ext cx="1914525" cy="4756150"/>
              <a:chOff x="5165725" y="881063"/>
              <a:chExt cx="1914525" cy="4756150"/>
            </a:xfrm>
            <a:solidFill>
              <a:schemeClr val="bg1">
                <a:alpha val="22000"/>
              </a:schemeClr>
            </a:solidFill>
          </p:grpSpPr>
          <p:grpSp>
            <p:nvGrpSpPr>
              <p:cNvPr id="419" name="그룹 165"/>
              <p:cNvGrpSpPr/>
              <p:nvPr/>
            </p:nvGrpSpPr>
            <p:grpSpPr>
              <a:xfrm>
                <a:off x="6096000" y="881063"/>
                <a:ext cx="984250" cy="4756150"/>
                <a:chOff x="6096000" y="881063"/>
                <a:chExt cx="984250" cy="4756150"/>
              </a:xfrm>
              <a:grpFill/>
            </p:grpSpPr>
            <p:sp>
              <p:nvSpPr>
                <p:cNvPr id="431" name="Freeform 86"/>
                <p:cNvSpPr>
                  <a:spLocks/>
                </p:cNvSpPr>
                <p:nvPr/>
              </p:nvSpPr>
              <p:spPr bwMode="auto">
                <a:xfrm>
                  <a:off x="6096000" y="881063"/>
                  <a:ext cx="53975" cy="4756150"/>
                </a:xfrm>
                <a:custGeom>
                  <a:avLst/>
                  <a:gdLst/>
                  <a:ahLst/>
                  <a:cxnLst>
                    <a:cxn ang="0">
                      <a:pos x="0" y="2996"/>
                    </a:cxn>
                    <a:cxn ang="0">
                      <a:pos x="18" y="0"/>
                    </a:cxn>
                    <a:cxn ang="0">
                      <a:pos x="34" y="2996"/>
                    </a:cxn>
                    <a:cxn ang="0">
                      <a:pos x="0" y="2996"/>
                    </a:cxn>
                  </a:cxnLst>
                  <a:rect l="0" t="0" r="r" b="b"/>
                  <a:pathLst>
                    <a:path w="34" h="2996">
                      <a:moveTo>
                        <a:pt x="0" y="2996"/>
                      </a:moveTo>
                      <a:lnTo>
                        <a:pt x="18" y="0"/>
                      </a:lnTo>
                      <a:lnTo>
                        <a:pt x="34" y="2996"/>
                      </a:lnTo>
                      <a:lnTo>
                        <a:pt x="0" y="299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432" name="Freeform 87"/>
                <p:cNvSpPr>
                  <a:spLocks/>
                </p:cNvSpPr>
                <p:nvPr/>
              </p:nvSpPr>
              <p:spPr bwMode="auto">
                <a:xfrm>
                  <a:off x="6124575" y="1414463"/>
                  <a:ext cx="301625" cy="349250"/>
                </a:xfrm>
                <a:custGeom>
                  <a:avLst/>
                  <a:gdLst/>
                  <a:ahLst/>
                  <a:cxnLst>
                    <a:cxn ang="0">
                      <a:pos x="190" y="0"/>
                    </a:cxn>
                    <a:cxn ang="0">
                      <a:pos x="190" y="0"/>
                    </a:cxn>
                    <a:cxn ang="0">
                      <a:pos x="184" y="10"/>
                    </a:cxn>
                    <a:cxn ang="0">
                      <a:pos x="184" y="10"/>
                    </a:cxn>
                    <a:cxn ang="0">
                      <a:pos x="174" y="22"/>
                    </a:cxn>
                    <a:cxn ang="0">
                      <a:pos x="174" y="22"/>
                    </a:cxn>
                    <a:cxn ang="0">
                      <a:pos x="164" y="38"/>
                    </a:cxn>
                    <a:cxn ang="0">
                      <a:pos x="164" y="38"/>
                    </a:cxn>
                    <a:cxn ang="0">
                      <a:pos x="98" y="112"/>
                    </a:cxn>
                    <a:cxn ang="0">
                      <a:pos x="98" y="112"/>
                    </a:cxn>
                    <a:cxn ang="0">
                      <a:pos x="32" y="188"/>
                    </a:cxn>
                    <a:cxn ang="0">
                      <a:pos x="32" y="188"/>
                    </a:cxn>
                    <a:cxn ang="0">
                      <a:pos x="20" y="202"/>
                    </a:cxn>
                    <a:cxn ang="0">
                      <a:pos x="20" y="202"/>
                    </a:cxn>
                    <a:cxn ang="0">
                      <a:pos x="8" y="212"/>
                    </a:cxn>
                    <a:cxn ang="0">
                      <a:pos x="8" y="212"/>
                    </a:cxn>
                    <a:cxn ang="0">
                      <a:pos x="0" y="220"/>
                    </a:cxn>
                    <a:cxn ang="0">
                      <a:pos x="0" y="220"/>
                    </a:cxn>
                    <a:cxn ang="0">
                      <a:pos x="6" y="210"/>
                    </a:cxn>
                    <a:cxn ang="0">
                      <a:pos x="6" y="210"/>
                    </a:cxn>
                    <a:cxn ang="0">
                      <a:pos x="14" y="198"/>
                    </a:cxn>
                    <a:cxn ang="0">
                      <a:pos x="14" y="198"/>
                    </a:cxn>
                    <a:cxn ang="0">
                      <a:pos x="26" y="182"/>
                    </a:cxn>
                    <a:cxn ang="0">
                      <a:pos x="26" y="182"/>
                    </a:cxn>
                    <a:cxn ang="0">
                      <a:pos x="92" y="108"/>
                    </a:cxn>
                    <a:cxn ang="0">
                      <a:pos x="92" y="108"/>
                    </a:cxn>
                    <a:cxn ang="0">
                      <a:pos x="158" y="32"/>
                    </a:cxn>
                    <a:cxn ang="0">
                      <a:pos x="158" y="32"/>
                    </a:cxn>
                    <a:cxn ang="0">
                      <a:pos x="170" y="18"/>
                    </a:cxn>
                    <a:cxn ang="0">
                      <a:pos x="170" y="18"/>
                    </a:cxn>
                    <a:cxn ang="0">
                      <a:pos x="180" y="8"/>
                    </a:cxn>
                    <a:cxn ang="0">
                      <a:pos x="180" y="8"/>
                    </a:cxn>
                    <a:cxn ang="0">
                      <a:pos x="190" y="0"/>
                    </a:cxn>
                    <a:cxn ang="0">
                      <a:pos x="190" y="0"/>
                    </a:cxn>
                  </a:cxnLst>
                  <a:rect l="0" t="0" r="r" b="b"/>
                  <a:pathLst>
                    <a:path w="190" h="220">
                      <a:moveTo>
                        <a:pt x="190" y="0"/>
                      </a:moveTo>
                      <a:lnTo>
                        <a:pt x="190" y="0"/>
                      </a:lnTo>
                      <a:lnTo>
                        <a:pt x="184" y="10"/>
                      </a:lnTo>
                      <a:lnTo>
                        <a:pt x="184" y="10"/>
                      </a:lnTo>
                      <a:lnTo>
                        <a:pt x="174" y="22"/>
                      </a:lnTo>
                      <a:lnTo>
                        <a:pt x="174" y="22"/>
                      </a:lnTo>
                      <a:lnTo>
                        <a:pt x="164" y="38"/>
                      </a:lnTo>
                      <a:lnTo>
                        <a:pt x="164" y="38"/>
                      </a:lnTo>
                      <a:lnTo>
                        <a:pt x="98" y="112"/>
                      </a:lnTo>
                      <a:lnTo>
                        <a:pt x="98" y="112"/>
                      </a:lnTo>
                      <a:lnTo>
                        <a:pt x="32" y="188"/>
                      </a:lnTo>
                      <a:lnTo>
                        <a:pt x="32" y="188"/>
                      </a:lnTo>
                      <a:lnTo>
                        <a:pt x="20" y="202"/>
                      </a:lnTo>
                      <a:lnTo>
                        <a:pt x="20" y="202"/>
                      </a:lnTo>
                      <a:lnTo>
                        <a:pt x="8" y="212"/>
                      </a:lnTo>
                      <a:lnTo>
                        <a:pt x="8" y="212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6" y="210"/>
                      </a:lnTo>
                      <a:lnTo>
                        <a:pt x="6" y="210"/>
                      </a:lnTo>
                      <a:lnTo>
                        <a:pt x="14" y="198"/>
                      </a:lnTo>
                      <a:lnTo>
                        <a:pt x="14" y="198"/>
                      </a:lnTo>
                      <a:lnTo>
                        <a:pt x="26" y="182"/>
                      </a:lnTo>
                      <a:lnTo>
                        <a:pt x="26" y="182"/>
                      </a:lnTo>
                      <a:lnTo>
                        <a:pt x="92" y="108"/>
                      </a:lnTo>
                      <a:lnTo>
                        <a:pt x="92" y="108"/>
                      </a:lnTo>
                      <a:lnTo>
                        <a:pt x="158" y="32"/>
                      </a:lnTo>
                      <a:lnTo>
                        <a:pt x="158" y="32"/>
                      </a:lnTo>
                      <a:lnTo>
                        <a:pt x="170" y="18"/>
                      </a:lnTo>
                      <a:lnTo>
                        <a:pt x="170" y="18"/>
                      </a:lnTo>
                      <a:lnTo>
                        <a:pt x="180" y="8"/>
                      </a:lnTo>
                      <a:lnTo>
                        <a:pt x="180" y="8"/>
                      </a:lnTo>
                      <a:lnTo>
                        <a:pt x="190" y="0"/>
                      </a:lnTo>
                      <a:lnTo>
                        <a:pt x="19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433" name="Freeform 88"/>
                <p:cNvSpPr>
                  <a:spLocks/>
                </p:cNvSpPr>
                <p:nvPr/>
              </p:nvSpPr>
              <p:spPr bwMode="auto">
                <a:xfrm>
                  <a:off x="6124575" y="1827213"/>
                  <a:ext cx="476250" cy="501650"/>
                </a:xfrm>
                <a:custGeom>
                  <a:avLst/>
                  <a:gdLst/>
                  <a:ahLst/>
                  <a:cxnLst>
                    <a:cxn ang="0">
                      <a:pos x="300" y="0"/>
                    </a:cxn>
                    <a:cxn ang="0">
                      <a:pos x="300" y="0"/>
                    </a:cxn>
                    <a:cxn ang="0">
                      <a:pos x="288" y="14"/>
                    </a:cxn>
                    <a:cxn ang="0">
                      <a:pos x="288" y="14"/>
                    </a:cxn>
                    <a:cxn ang="0">
                      <a:pos x="276" y="32"/>
                    </a:cxn>
                    <a:cxn ang="0">
                      <a:pos x="276" y="32"/>
                    </a:cxn>
                    <a:cxn ang="0">
                      <a:pos x="256" y="52"/>
                    </a:cxn>
                    <a:cxn ang="0">
                      <a:pos x="256" y="52"/>
                    </a:cxn>
                    <a:cxn ang="0">
                      <a:pos x="154" y="162"/>
                    </a:cxn>
                    <a:cxn ang="0">
                      <a:pos x="154" y="162"/>
                    </a:cxn>
                    <a:cxn ang="0">
                      <a:pos x="50" y="270"/>
                    </a:cxn>
                    <a:cxn ang="0">
                      <a:pos x="50" y="270"/>
                    </a:cxn>
                    <a:cxn ang="0">
                      <a:pos x="30" y="290"/>
                    </a:cxn>
                    <a:cxn ang="0">
                      <a:pos x="30" y="290"/>
                    </a:cxn>
                    <a:cxn ang="0">
                      <a:pos x="14" y="304"/>
                    </a:cxn>
                    <a:cxn ang="0">
                      <a:pos x="14" y="304"/>
                    </a:cxn>
                    <a:cxn ang="0">
                      <a:pos x="0" y="316"/>
                    </a:cxn>
                    <a:cxn ang="0">
                      <a:pos x="0" y="316"/>
                    </a:cxn>
                    <a:cxn ang="0">
                      <a:pos x="12" y="302"/>
                    </a:cxn>
                    <a:cxn ang="0">
                      <a:pos x="12" y="302"/>
                    </a:cxn>
                    <a:cxn ang="0">
                      <a:pos x="24" y="286"/>
                    </a:cxn>
                    <a:cxn ang="0">
                      <a:pos x="24" y="286"/>
                    </a:cxn>
                    <a:cxn ang="0">
                      <a:pos x="44" y="264"/>
                    </a:cxn>
                    <a:cxn ang="0">
                      <a:pos x="44" y="264"/>
                    </a:cxn>
                    <a:cxn ang="0">
                      <a:pos x="146" y="156"/>
                    </a:cxn>
                    <a:cxn ang="0">
                      <a:pos x="146" y="156"/>
                    </a:cxn>
                    <a:cxn ang="0">
                      <a:pos x="250" y="46"/>
                    </a:cxn>
                    <a:cxn ang="0">
                      <a:pos x="250" y="46"/>
                    </a:cxn>
                    <a:cxn ang="0">
                      <a:pos x="270" y="26"/>
                    </a:cxn>
                    <a:cxn ang="0">
                      <a:pos x="270" y="26"/>
                    </a:cxn>
                    <a:cxn ang="0">
                      <a:pos x="286" y="12"/>
                    </a:cxn>
                    <a:cxn ang="0">
                      <a:pos x="286" y="12"/>
                    </a:cxn>
                    <a:cxn ang="0">
                      <a:pos x="300" y="0"/>
                    </a:cxn>
                    <a:cxn ang="0">
                      <a:pos x="300" y="0"/>
                    </a:cxn>
                  </a:cxnLst>
                  <a:rect l="0" t="0" r="r" b="b"/>
                  <a:pathLst>
                    <a:path w="300" h="316">
                      <a:moveTo>
                        <a:pt x="300" y="0"/>
                      </a:moveTo>
                      <a:lnTo>
                        <a:pt x="300" y="0"/>
                      </a:lnTo>
                      <a:lnTo>
                        <a:pt x="288" y="14"/>
                      </a:lnTo>
                      <a:lnTo>
                        <a:pt x="288" y="14"/>
                      </a:lnTo>
                      <a:lnTo>
                        <a:pt x="276" y="32"/>
                      </a:lnTo>
                      <a:lnTo>
                        <a:pt x="276" y="32"/>
                      </a:lnTo>
                      <a:lnTo>
                        <a:pt x="256" y="52"/>
                      </a:lnTo>
                      <a:lnTo>
                        <a:pt x="256" y="52"/>
                      </a:lnTo>
                      <a:lnTo>
                        <a:pt x="154" y="162"/>
                      </a:lnTo>
                      <a:lnTo>
                        <a:pt x="154" y="162"/>
                      </a:lnTo>
                      <a:lnTo>
                        <a:pt x="50" y="270"/>
                      </a:lnTo>
                      <a:lnTo>
                        <a:pt x="50" y="270"/>
                      </a:lnTo>
                      <a:lnTo>
                        <a:pt x="30" y="290"/>
                      </a:lnTo>
                      <a:lnTo>
                        <a:pt x="30" y="290"/>
                      </a:lnTo>
                      <a:lnTo>
                        <a:pt x="14" y="304"/>
                      </a:lnTo>
                      <a:lnTo>
                        <a:pt x="14" y="304"/>
                      </a:lnTo>
                      <a:lnTo>
                        <a:pt x="0" y="316"/>
                      </a:lnTo>
                      <a:lnTo>
                        <a:pt x="0" y="316"/>
                      </a:lnTo>
                      <a:lnTo>
                        <a:pt x="12" y="302"/>
                      </a:lnTo>
                      <a:lnTo>
                        <a:pt x="12" y="302"/>
                      </a:lnTo>
                      <a:lnTo>
                        <a:pt x="24" y="286"/>
                      </a:lnTo>
                      <a:lnTo>
                        <a:pt x="24" y="286"/>
                      </a:lnTo>
                      <a:lnTo>
                        <a:pt x="44" y="264"/>
                      </a:lnTo>
                      <a:lnTo>
                        <a:pt x="44" y="264"/>
                      </a:lnTo>
                      <a:lnTo>
                        <a:pt x="146" y="156"/>
                      </a:lnTo>
                      <a:lnTo>
                        <a:pt x="146" y="156"/>
                      </a:lnTo>
                      <a:lnTo>
                        <a:pt x="250" y="46"/>
                      </a:lnTo>
                      <a:lnTo>
                        <a:pt x="250" y="46"/>
                      </a:lnTo>
                      <a:lnTo>
                        <a:pt x="270" y="26"/>
                      </a:lnTo>
                      <a:lnTo>
                        <a:pt x="270" y="26"/>
                      </a:lnTo>
                      <a:lnTo>
                        <a:pt x="286" y="12"/>
                      </a:lnTo>
                      <a:lnTo>
                        <a:pt x="286" y="12"/>
                      </a:lnTo>
                      <a:lnTo>
                        <a:pt x="300" y="0"/>
                      </a:lnTo>
                      <a:lnTo>
                        <a:pt x="30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434" name="Freeform 89"/>
                <p:cNvSpPr>
                  <a:spLocks/>
                </p:cNvSpPr>
                <p:nvPr/>
              </p:nvSpPr>
              <p:spPr bwMode="auto">
                <a:xfrm>
                  <a:off x="6124575" y="2287588"/>
                  <a:ext cx="654050" cy="606425"/>
                </a:xfrm>
                <a:custGeom>
                  <a:avLst/>
                  <a:gdLst/>
                  <a:ahLst/>
                  <a:cxnLst>
                    <a:cxn ang="0">
                      <a:pos x="412" y="0"/>
                    </a:cxn>
                    <a:cxn ang="0">
                      <a:pos x="412" y="0"/>
                    </a:cxn>
                    <a:cxn ang="0">
                      <a:pos x="394" y="18"/>
                    </a:cxn>
                    <a:cxn ang="0">
                      <a:pos x="394" y="18"/>
                    </a:cxn>
                    <a:cxn ang="0">
                      <a:pos x="376" y="38"/>
                    </a:cxn>
                    <a:cxn ang="0">
                      <a:pos x="376" y="38"/>
                    </a:cxn>
                    <a:cxn ang="0">
                      <a:pos x="350" y="64"/>
                    </a:cxn>
                    <a:cxn ang="0">
                      <a:pos x="350" y="64"/>
                    </a:cxn>
                    <a:cxn ang="0">
                      <a:pos x="208" y="194"/>
                    </a:cxn>
                    <a:cxn ang="0">
                      <a:pos x="208" y="194"/>
                    </a:cxn>
                    <a:cxn ang="0">
                      <a:pos x="66" y="326"/>
                    </a:cxn>
                    <a:cxn ang="0">
                      <a:pos x="66" y="326"/>
                    </a:cxn>
                    <a:cxn ang="0">
                      <a:pos x="40" y="350"/>
                    </a:cxn>
                    <a:cxn ang="0">
                      <a:pos x="40" y="350"/>
                    </a:cxn>
                    <a:cxn ang="0">
                      <a:pos x="18" y="368"/>
                    </a:cxn>
                    <a:cxn ang="0">
                      <a:pos x="18" y="368"/>
                    </a:cxn>
                    <a:cxn ang="0">
                      <a:pos x="0" y="382"/>
                    </a:cxn>
                    <a:cxn ang="0">
                      <a:pos x="0" y="382"/>
                    </a:cxn>
                    <a:cxn ang="0">
                      <a:pos x="16" y="366"/>
                    </a:cxn>
                    <a:cxn ang="0">
                      <a:pos x="16" y="366"/>
                    </a:cxn>
                    <a:cxn ang="0">
                      <a:pos x="36" y="346"/>
                    </a:cxn>
                    <a:cxn ang="0">
                      <a:pos x="36" y="346"/>
                    </a:cxn>
                    <a:cxn ang="0">
                      <a:pos x="60" y="320"/>
                    </a:cxn>
                    <a:cxn ang="0">
                      <a:pos x="60" y="320"/>
                    </a:cxn>
                    <a:cxn ang="0">
                      <a:pos x="202" y="188"/>
                    </a:cxn>
                    <a:cxn ang="0">
                      <a:pos x="202" y="188"/>
                    </a:cxn>
                    <a:cxn ang="0">
                      <a:pos x="344" y="58"/>
                    </a:cxn>
                    <a:cxn ang="0">
                      <a:pos x="344" y="58"/>
                    </a:cxn>
                    <a:cxn ang="0">
                      <a:pos x="372" y="34"/>
                    </a:cxn>
                    <a:cxn ang="0">
                      <a:pos x="372" y="34"/>
                    </a:cxn>
                    <a:cxn ang="0">
                      <a:pos x="392" y="16"/>
                    </a:cxn>
                    <a:cxn ang="0">
                      <a:pos x="392" y="16"/>
                    </a:cxn>
                    <a:cxn ang="0">
                      <a:pos x="412" y="0"/>
                    </a:cxn>
                    <a:cxn ang="0">
                      <a:pos x="412" y="0"/>
                    </a:cxn>
                  </a:cxnLst>
                  <a:rect l="0" t="0" r="r" b="b"/>
                  <a:pathLst>
                    <a:path w="412" h="382">
                      <a:moveTo>
                        <a:pt x="412" y="0"/>
                      </a:moveTo>
                      <a:lnTo>
                        <a:pt x="412" y="0"/>
                      </a:lnTo>
                      <a:lnTo>
                        <a:pt x="394" y="18"/>
                      </a:lnTo>
                      <a:lnTo>
                        <a:pt x="394" y="18"/>
                      </a:lnTo>
                      <a:lnTo>
                        <a:pt x="376" y="38"/>
                      </a:lnTo>
                      <a:lnTo>
                        <a:pt x="376" y="38"/>
                      </a:lnTo>
                      <a:lnTo>
                        <a:pt x="350" y="64"/>
                      </a:lnTo>
                      <a:lnTo>
                        <a:pt x="350" y="64"/>
                      </a:lnTo>
                      <a:lnTo>
                        <a:pt x="208" y="194"/>
                      </a:lnTo>
                      <a:lnTo>
                        <a:pt x="208" y="194"/>
                      </a:lnTo>
                      <a:lnTo>
                        <a:pt x="66" y="326"/>
                      </a:lnTo>
                      <a:lnTo>
                        <a:pt x="66" y="326"/>
                      </a:lnTo>
                      <a:lnTo>
                        <a:pt x="40" y="350"/>
                      </a:lnTo>
                      <a:lnTo>
                        <a:pt x="40" y="350"/>
                      </a:lnTo>
                      <a:lnTo>
                        <a:pt x="18" y="368"/>
                      </a:lnTo>
                      <a:lnTo>
                        <a:pt x="18" y="368"/>
                      </a:lnTo>
                      <a:lnTo>
                        <a:pt x="0" y="382"/>
                      </a:lnTo>
                      <a:lnTo>
                        <a:pt x="0" y="382"/>
                      </a:lnTo>
                      <a:lnTo>
                        <a:pt x="16" y="366"/>
                      </a:lnTo>
                      <a:lnTo>
                        <a:pt x="16" y="366"/>
                      </a:lnTo>
                      <a:lnTo>
                        <a:pt x="36" y="346"/>
                      </a:lnTo>
                      <a:lnTo>
                        <a:pt x="36" y="346"/>
                      </a:lnTo>
                      <a:lnTo>
                        <a:pt x="60" y="320"/>
                      </a:lnTo>
                      <a:lnTo>
                        <a:pt x="60" y="320"/>
                      </a:lnTo>
                      <a:lnTo>
                        <a:pt x="202" y="188"/>
                      </a:lnTo>
                      <a:lnTo>
                        <a:pt x="202" y="188"/>
                      </a:lnTo>
                      <a:lnTo>
                        <a:pt x="344" y="58"/>
                      </a:lnTo>
                      <a:lnTo>
                        <a:pt x="344" y="58"/>
                      </a:lnTo>
                      <a:lnTo>
                        <a:pt x="372" y="34"/>
                      </a:lnTo>
                      <a:lnTo>
                        <a:pt x="372" y="34"/>
                      </a:lnTo>
                      <a:lnTo>
                        <a:pt x="392" y="16"/>
                      </a:lnTo>
                      <a:lnTo>
                        <a:pt x="392" y="16"/>
                      </a:lnTo>
                      <a:lnTo>
                        <a:pt x="412" y="0"/>
                      </a:lnTo>
                      <a:lnTo>
                        <a:pt x="412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435" name="Freeform 90"/>
                <p:cNvSpPr>
                  <a:spLocks/>
                </p:cNvSpPr>
                <p:nvPr/>
              </p:nvSpPr>
              <p:spPr bwMode="auto">
                <a:xfrm>
                  <a:off x="6124575" y="2770188"/>
                  <a:ext cx="806450" cy="692150"/>
                </a:xfrm>
                <a:custGeom>
                  <a:avLst/>
                  <a:gdLst/>
                  <a:ahLst/>
                  <a:cxnLst>
                    <a:cxn ang="0">
                      <a:pos x="508" y="0"/>
                    </a:cxn>
                    <a:cxn ang="0">
                      <a:pos x="508" y="0"/>
                    </a:cxn>
                    <a:cxn ang="0">
                      <a:pos x="488" y="20"/>
                    </a:cxn>
                    <a:cxn ang="0">
                      <a:pos x="488" y="20"/>
                    </a:cxn>
                    <a:cxn ang="0">
                      <a:pos x="464" y="42"/>
                    </a:cxn>
                    <a:cxn ang="0">
                      <a:pos x="464" y="42"/>
                    </a:cxn>
                    <a:cxn ang="0">
                      <a:pos x="432" y="70"/>
                    </a:cxn>
                    <a:cxn ang="0">
                      <a:pos x="432" y="70"/>
                    </a:cxn>
                    <a:cxn ang="0">
                      <a:pos x="256" y="220"/>
                    </a:cxn>
                    <a:cxn ang="0">
                      <a:pos x="256" y="220"/>
                    </a:cxn>
                    <a:cxn ang="0">
                      <a:pos x="82" y="370"/>
                    </a:cxn>
                    <a:cxn ang="0">
                      <a:pos x="82" y="370"/>
                    </a:cxn>
                    <a:cxn ang="0">
                      <a:pos x="48" y="398"/>
                    </a:cxn>
                    <a:cxn ang="0">
                      <a:pos x="48" y="398"/>
                    </a:cxn>
                    <a:cxn ang="0">
                      <a:pos x="22" y="418"/>
                    </a:cxn>
                    <a:cxn ang="0">
                      <a:pos x="22" y="418"/>
                    </a:cxn>
                    <a:cxn ang="0">
                      <a:pos x="0" y="436"/>
                    </a:cxn>
                    <a:cxn ang="0">
                      <a:pos x="0" y="436"/>
                    </a:cxn>
                    <a:cxn ang="0">
                      <a:pos x="20" y="416"/>
                    </a:cxn>
                    <a:cxn ang="0">
                      <a:pos x="20" y="416"/>
                    </a:cxn>
                    <a:cxn ang="0">
                      <a:pos x="44" y="392"/>
                    </a:cxn>
                    <a:cxn ang="0">
                      <a:pos x="44" y="392"/>
                    </a:cxn>
                    <a:cxn ang="0">
                      <a:pos x="76" y="364"/>
                    </a:cxn>
                    <a:cxn ang="0">
                      <a:pos x="76" y="364"/>
                    </a:cxn>
                    <a:cxn ang="0">
                      <a:pos x="250" y="214"/>
                    </a:cxn>
                    <a:cxn ang="0">
                      <a:pos x="250" y="214"/>
                    </a:cxn>
                    <a:cxn ang="0">
                      <a:pos x="426" y="64"/>
                    </a:cxn>
                    <a:cxn ang="0">
                      <a:pos x="426" y="64"/>
                    </a:cxn>
                    <a:cxn ang="0">
                      <a:pos x="458" y="38"/>
                    </a:cxn>
                    <a:cxn ang="0">
                      <a:pos x="458" y="38"/>
                    </a:cxn>
                    <a:cxn ang="0">
                      <a:pos x="484" y="16"/>
                    </a:cxn>
                    <a:cxn ang="0">
                      <a:pos x="484" y="16"/>
                    </a:cxn>
                    <a:cxn ang="0">
                      <a:pos x="508" y="0"/>
                    </a:cxn>
                    <a:cxn ang="0">
                      <a:pos x="508" y="0"/>
                    </a:cxn>
                  </a:cxnLst>
                  <a:rect l="0" t="0" r="r" b="b"/>
                  <a:pathLst>
                    <a:path w="508" h="436">
                      <a:moveTo>
                        <a:pt x="508" y="0"/>
                      </a:moveTo>
                      <a:lnTo>
                        <a:pt x="508" y="0"/>
                      </a:lnTo>
                      <a:lnTo>
                        <a:pt x="488" y="20"/>
                      </a:lnTo>
                      <a:lnTo>
                        <a:pt x="488" y="20"/>
                      </a:lnTo>
                      <a:lnTo>
                        <a:pt x="464" y="42"/>
                      </a:lnTo>
                      <a:lnTo>
                        <a:pt x="464" y="42"/>
                      </a:lnTo>
                      <a:lnTo>
                        <a:pt x="432" y="70"/>
                      </a:lnTo>
                      <a:lnTo>
                        <a:pt x="432" y="70"/>
                      </a:lnTo>
                      <a:lnTo>
                        <a:pt x="256" y="220"/>
                      </a:lnTo>
                      <a:lnTo>
                        <a:pt x="256" y="220"/>
                      </a:lnTo>
                      <a:lnTo>
                        <a:pt x="82" y="370"/>
                      </a:lnTo>
                      <a:lnTo>
                        <a:pt x="82" y="370"/>
                      </a:lnTo>
                      <a:lnTo>
                        <a:pt x="48" y="398"/>
                      </a:lnTo>
                      <a:lnTo>
                        <a:pt x="48" y="398"/>
                      </a:lnTo>
                      <a:lnTo>
                        <a:pt x="22" y="418"/>
                      </a:lnTo>
                      <a:lnTo>
                        <a:pt x="22" y="418"/>
                      </a:lnTo>
                      <a:lnTo>
                        <a:pt x="0" y="436"/>
                      </a:lnTo>
                      <a:lnTo>
                        <a:pt x="0" y="436"/>
                      </a:lnTo>
                      <a:lnTo>
                        <a:pt x="20" y="416"/>
                      </a:lnTo>
                      <a:lnTo>
                        <a:pt x="20" y="416"/>
                      </a:lnTo>
                      <a:lnTo>
                        <a:pt x="44" y="392"/>
                      </a:lnTo>
                      <a:lnTo>
                        <a:pt x="44" y="392"/>
                      </a:lnTo>
                      <a:lnTo>
                        <a:pt x="76" y="364"/>
                      </a:lnTo>
                      <a:lnTo>
                        <a:pt x="76" y="364"/>
                      </a:lnTo>
                      <a:lnTo>
                        <a:pt x="250" y="214"/>
                      </a:lnTo>
                      <a:lnTo>
                        <a:pt x="250" y="214"/>
                      </a:lnTo>
                      <a:lnTo>
                        <a:pt x="426" y="64"/>
                      </a:lnTo>
                      <a:lnTo>
                        <a:pt x="426" y="64"/>
                      </a:lnTo>
                      <a:lnTo>
                        <a:pt x="458" y="38"/>
                      </a:lnTo>
                      <a:lnTo>
                        <a:pt x="458" y="38"/>
                      </a:lnTo>
                      <a:lnTo>
                        <a:pt x="484" y="16"/>
                      </a:lnTo>
                      <a:lnTo>
                        <a:pt x="484" y="16"/>
                      </a:lnTo>
                      <a:lnTo>
                        <a:pt x="508" y="0"/>
                      </a:lnTo>
                      <a:lnTo>
                        <a:pt x="508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436" name="Freeform 91"/>
                <p:cNvSpPr>
                  <a:spLocks/>
                </p:cNvSpPr>
                <p:nvPr/>
              </p:nvSpPr>
              <p:spPr bwMode="auto">
                <a:xfrm>
                  <a:off x="6124575" y="3236913"/>
                  <a:ext cx="914400" cy="695325"/>
                </a:xfrm>
                <a:custGeom>
                  <a:avLst/>
                  <a:gdLst/>
                  <a:ahLst/>
                  <a:cxnLst>
                    <a:cxn ang="0">
                      <a:pos x="576" y="0"/>
                    </a:cxn>
                    <a:cxn ang="0">
                      <a:pos x="576" y="0"/>
                    </a:cxn>
                    <a:cxn ang="0">
                      <a:pos x="552" y="20"/>
                    </a:cxn>
                    <a:cxn ang="0">
                      <a:pos x="552" y="20"/>
                    </a:cxn>
                    <a:cxn ang="0">
                      <a:pos x="524" y="44"/>
                    </a:cxn>
                    <a:cxn ang="0">
                      <a:pos x="524" y="44"/>
                    </a:cxn>
                    <a:cxn ang="0">
                      <a:pos x="488" y="72"/>
                    </a:cxn>
                    <a:cxn ang="0">
                      <a:pos x="488" y="72"/>
                    </a:cxn>
                    <a:cxn ang="0">
                      <a:pos x="290" y="222"/>
                    </a:cxn>
                    <a:cxn ang="0">
                      <a:pos x="290" y="222"/>
                    </a:cxn>
                    <a:cxn ang="0">
                      <a:pos x="92" y="374"/>
                    </a:cxn>
                    <a:cxn ang="0">
                      <a:pos x="92" y="374"/>
                    </a:cxn>
                    <a:cxn ang="0">
                      <a:pos x="54" y="400"/>
                    </a:cxn>
                    <a:cxn ang="0">
                      <a:pos x="54" y="400"/>
                    </a:cxn>
                    <a:cxn ang="0">
                      <a:pos x="26" y="420"/>
                    </a:cxn>
                    <a:cxn ang="0">
                      <a:pos x="26" y="420"/>
                    </a:cxn>
                    <a:cxn ang="0">
                      <a:pos x="0" y="438"/>
                    </a:cxn>
                    <a:cxn ang="0">
                      <a:pos x="0" y="438"/>
                    </a:cxn>
                    <a:cxn ang="0">
                      <a:pos x="24" y="418"/>
                    </a:cxn>
                    <a:cxn ang="0">
                      <a:pos x="24" y="418"/>
                    </a:cxn>
                    <a:cxn ang="0">
                      <a:pos x="50" y="396"/>
                    </a:cxn>
                    <a:cxn ang="0">
                      <a:pos x="50" y="396"/>
                    </a:cxn>
                    <a:cxn ang="0">
                      <a:pos x="86" y="366"/>
                    </a:cxn>
                    <a:cxn ang="0">
                      <a:pos x="86" y="366"/>
                    </a:cxn>
                    <a:cxn ang="0">
                      <a:pos x="286" y="216"/>
                    </a:cxn>
                    <a:cxn ang="0">
                      <a:pos x="286" y="216"/>
                    </a:cxn>
                    <a:cxn ang="0">
                      <a:pos x="484" y="66"/>
                    </a:cxn>
                    <a:cxn ang="0">
                      <a:pos x="484" y="66"/>
                    </a:cxn>
                    <a:cxn ang="0">
                      <a:pos x="520" y="38"/>
                    </a:cxn>
                    <a:cxn ang="0">
                      <a:pos x="520" y="38"/>
                    </a:cxn>
                    <a:cxn ang="0">
                      <a:pos x="550" y="18"/>
                    </a:cxn>
                    <a:cxn ang="0">
                      <a:pos x="550" y="18"/>
                    </a:cxn>
                    <a:cxn ang="0">
                      <a:pos x="576" y="0"/>
                    </a:cxn>
                    <a:cxn ang="0">
                      <a:pos x="576" y="0"/>
                    </a:cxn>
                  </a:cxnLst>
                  <a:rect l="0" t="0" r="r" b="b"/>
                  <a:pathLst>
                    <a:path w="576" h="438">
                      <a:moveTo>
                        <a:pt x="576" y="0"/>
                      </a:moveTo>
                      <a:lnTo>
                        <a:pt x="576" y="0"/>
                      </a:lnTo>
                      <a:lnTo>
                        <a:pt x="552" y="20"/>
                      </a:lnTo>
                      <a:lnTo>
                        <a:pt x="552" y="20"/>
                      </a:lnTo>
                      <a:lnTo>
                        <a:pt x="524" y="44"/>
                      </a:lnTo>
                      <a:lnTo>
                        <a:pt x="524" y="44"/>
                      </a:lnTo>
                      <a:lnTo>
                        <a:pt x="488" y="72"/>
                      </a:lnTo>
                      <a:lnTo>
                        <a:pt x="488" y="72"/>
                      </a:lnTo>
                      <a:lnTo>
                        <a:pt x="290" y="222"/>
                      </a:lnTo>
                      <a:lnTo>
                        <a:pt x="290" y="222"/>
                      </a:lnTo>
                      <a:lnTo>
                        <a:pt x="92" y="374"/>
                      </a:lnTo>
                      <a:lnTo>
                        <a:pt x="92" y="374"/>
                      </a:lnTo>
                      <a:lnTo>
                        <a:pt x="54" y="400"/>
                      </a:lnTo>
                      <a:lnTo>
                        <a:pt x="54" y="400"/>
                      </a:lnTo>
                      <a:lnTo>
                        <a:pt x="26" y="420"/>
                      </a:lnTo>
                      <a:lnTo>
                        <a:pt x="26" y="420"/>
                      </a:lnTo>
                      <a:lnTo>
                        <a:pt x="0" y="438"/>
                      </a:lnTo>
                      <a:lnTo>
                        <a:pt x="0" y="438"/>
                      </a:lnTo>
                      <a:lnTo>
                        <a:pt x="24" y="418"/>
                      </a:lnTo>
                      <a:lnTo>
                        <a:pt x="24" y="418"/>
                      </a:lnTo>
                      <a:lnTo>
                        <a:pt x="50" y="396"/>
                      </a:lnTo>
                      <a:lnTo>
                        <a:pt x="50" y="396"/>
                      </a:lnTo>
                      <a:lnTo>
                        <a:pt x="86" y="366"/>
                      </a:lnTo>
                      <a:lnTo>
                        <a:pt x="86" y="366"/>
                      </a:lnTo>
                      <a:lnTo>
                        <a:pt x="286" y="216"/>
                      </a:lnTo>
                      <a:lnTo>
                        <a:pt x="286" y="216"/>
                      </a:lnTo>
                      <a:lnTo>
                        <a:pt x="484" y="66"/>
                      </a:lnTo>
                      <a:lnTo>
                        <a:pt x="484" y="66"/>
                      </a:lnTo>
                      <a:lnTo>
                        <a:pt x="520" y="38"/>
                      </a:lnTo>
                      <a:lnTo>
                        <a:pt x="520" y="38"/>
                      </a:lnTo>
                      <a:lnTo>
                        <a:pt x="550" y="18"/>
                      </a:lnTo>
                      <a:lnTo>
                        <a:pt x="550" y="18"/>
                      </a:lnTo>
                      <a:lnTo>
                        <a:pt x="576" y="0"/>
                      </a:lnTo>
                      <a:lnTo>
                        <a:pt x="5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437" name="Freeform 92"/>
                <p:cNvSpPr>
                  <a:spLocks/>
                </p:cNvSpPr>
                <p:nvPr/>
              </p:nvSpPr>
              <p:spPr bwMode="auto">
                <a:xfrm>
                  <a:off x="6124575" y="3662363"/>
                  <a:ext cx="955675" cy="688975"/>
                </a:xfrm>
                <a:custGeom>
                  <a:avLst/>
                  <a:gdLst/>
                  <a:ahLst/>
                  <a:cxnLst>
                    <a:cxn ang="0">
                      <a:pos x="602" y="0"/>
                    </a:cxn>
                    <a:cxn ang="0">
                      <a:pos x="602" y="0"/>
                    </a:cxn>
                    <a:cxn ang="0">
                      <a:pos x="578" y="20"/>
                    </a:cxn>
                    <a:cxn ang="0">
                      <a:pos x="578" y="20"/>
                    </a:cxn>
                    <a:cxn ang="0">
                      <a:pos x="548" y="44"/>
                    </a:cxn>
                    <a:cxn ang="0">
                      <a:pos x="548" y="44"/>
                    </a:cxn>
                    <a:cxn ang="0">
                      <a:pos x="510" y="72"/>
                    </a:cxn>
                    <a:cxn ang="0">
                      <a:pos x="510" y="72"/>
                    </a:cxn>
                    <a:cxn ang="0">
                      <a:pos x="304" y="220"/>
                    </a:cxn>
                    <a:cxn ang="0">
                      <a:pos x="304" y="220"/>
                    </a:cxn>
                    <a:cxn ang="0">
                      <a:pos x="96" y="370"/>
                    </a:cxn>
                    <a:cxn ang="0">
                      <a:pos x="96" y="370"/>
                    </a:cxn>
                    <a:cxn ang="0">
                      <a:pos x="56" y="396"/>
                    </a:cxn>
                    <a:cxn ang="0">
                      <a:pos x="56" y="396"/>
                    </a:cxn>
                    <a:cxn ang="0">
                      <a:pos x="26" y="416"/>
                    </a:cxn>
                    <a:cxn ang="0">
                      <a:pos x="26" y="416"/>
                    </a:cxn>
                    <a:cxn ang="0">
                      <a:pos x="0" y="434"/>
                    </a:cxn>
                    <a:cxn ang="0">
                      <a:pos x="0" y="434"/>
                    </a:cxn>
                    <a:cxn ang="0">
                      <a:pos x="24" y="414"/>
                    </a:cxn>
                    <a:cxn ang="0">
                      <a:pos x="24" y="414"/>
                    </a:cxn>
                    <a:cxn ang="0">
                      <a:pos x="54" y="392"/>
                    </a:cxn>
                    <a:cxn ang="0">
                      <a:pos x="54" y="392"/>
                    </a:cxn>
                    <a:cxn ang="0">
                      <a:pos x="92" y="362"/>
                    </a:cxn>
                    <a:cxn ang="0">
                      <a:pos x="92" y="362"/>
                    </a:cxn>
                    <a:cxn ang="0">
                      <a:pos x="298" y="214"/>
                    </a:cxn>
                    <a:cxn ang="0">
                      <a:pos x="298" y="214"/>
                    </a:cxn>
                    <a:cxn ang="0">
                      <a:pos x="506" y="64"/>
                    </a:cxn>
                    <a:cxn ang="0">
                      <a:pos x="506" y="64"/>
                    </a:cxn>
                    <a:cxn ang="0">
                      <a:pos x="544" y="38"/>
                    </a:cxn>
                    <a:cxn ang="0">
                      <a:pos x="544" y="38"/>
                    </a:cxn>
                    <a:cxn ang="0">
                      <a:pos x="576" y="18"/>
                    </a:cxn>
                    <a:cxn ang="0">
                      <a:pos x="576" y="18"/>
                    </a:cxn>
                    <a:cxn ang="0">
                      <a:pos x="602" y="0"/>
                    </a:cxn>
                    <a:cxn ang="0">
                      <a:pos x="602" y="0"/>
                    </a:cxn>
                  </a:cxnLst>
                  <a:rect l="0" t="0" r="r" b="b"/>
                  <a:pathLst>
                    <a:path w="602" h="434">
                      <a:moveTo>
                        <a:pt x="602" y="0"/>
                      </a:moveTo>
                      <a:lnTo>
                        <a:pt x="602" y="0"/>
                      </a:lnTo>
                      <a:lnTo>
                        <a:pt x="578" y="20"/>
                      </a:lnTo>
                      <a:lnTo>
                        <a:pt x="578" y="20"/>
                      </a:lnTo>
                      <a:lnTo>
                        <a:pt x="548" y="44"/>
                      </a:lnTo>
                      <a:lnTo>
                        <a:pt x="548" y="44"/>
                      </a:lnTo>
                      <a:lnTo>
                        <a:pt x="510" y="72"/>
                      </a:lnTo>
                      <a:lnTo>
                        <a:pt x="510" y="72"/>
                      </a:lnTo>
                      <a:lnTo>
                        <a:pt x="304" y="220"/>
                      </a:lnTo>
                      <a:lnTo>
                        <a:pt x="304" y="220"/>
                      </a:lnTo>
                      <a:lnTo>
                        <a:pt x="96" y="370"/>
                      </a:lnTo>
                      <a:lnTo>
                        <a:pt x="96" y="370"/>
                      </a:lnTo>
                      <a:lnTo>
                        <a:pt x="56" y="396"/>
                      </a:lnTo>
                      <a:lnTo>
                        <a:pt x="56" y="396"/>
                      </a:lnTo>
                      <a:lnTo>
                        <a:pt x="26" y="416"/>
                      </a:lnTo>
                      <a:lnTo>
                        <a:pt x="26" y="416"/>
                      </a:lnTo>
                      <a:lnTo>
                        <a:pt x="0" y="434"/>
                      </a:lnTo>
                      <a:lnTo>
                        <a:pt x="0" y="434"/>
                      </a:lnTo>
                      <a:lnTo>
                        <a:pt x="24" y="414"/>
                      </a:lnTo>
                      <a:lnTo>
                        <a:pt x="24" y="414"/>
                      </a:lnTo>
                      <a:lnTo>
                        <a:pt x="54" y="392"/>
                      </a:lnTo>
                      <a:lnTo>
                        <a:pt x="54" y="392"/>
                      </a:lnTo>
                      <a:lnTo>
                        <a:pt x="92" y="362"/>
                      </a:lnTo>
                      <a:lnTo>
                        <a:pt x="92" y="362"/>
                      </a:lnTo>
                      <a:lnTo>
                        <a:pt x="298" y="214"/>
                      </a:lnTo>
                      <a:lnTo>
                        <a:pt x="298" y="214"/>
                      </a:lnTo>
                      <a:lnTo>
                        <a:pt x="506" y="64"/>
                      </a:lnTo>
                      <a:lnTo>
                        <a:pt x="506" y="64"/>
                      </a:lnTo>
                      <a:lnTo>
                        <a:pt x="544" y="38"/>
                      </a:lnTo>
                      <a:lnTo>
                        <a:pt x="544" y="38"/>
                      </a:lnTo>
                      <a:lnTo>
                        <a:pt x="576" y="18"/>
                      </a:lnTo>
                      <a:lnTo>
                        <a:pt x="576" y="18"/>
                      </a:lnTo>
                      <a:lnTo>
                        <a:pt x="602" y="0"/>
                      </a:lnTo>
                      <a:lnTo>
                        <a:pt x="602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438" name="Freeform 93"/>
                <p:cNvSpPr>
                  <a:spLocks/>
                </p:cNvSpPr>
                <p:nvPr/>
              </p:nvSpPr>
              <p:spPr bwMode="auto">
                <a:xfrm>
                  <a:off x="6124575" y="4049713"/>
                  <a:ext cx="936625" cy="638175"/>
                </a:xfrm>
                <a:custGeom>
                  <a:avLst/>
                  <a:gdLst/>
                  <a:ahLst/>
                  <a:cxnLst>
                    <a:cxn ang="0">
                      <a:pos x="590" y="0"/>
                    </a:cxn>
                    <a:cxn ang="0">
                      <a:pos x="590" y="0"/>
                    </a:cxn>
                    <a:cxn ang="0">
                      <a:pos x="566" y="18"/>
                    </a:cxn>
                    <a:cxn ang="0">
                      <a:pos x="566" y="18"/>
                    </a:cxn>
                    <a:cxn ang="0">
                      <a:pos x="536" y="40"/>
                    </a:cxn>
                    <a:cxn ang="0">
                      <a:pos x="536" y="40"/>
                    </a:cxn>
                    <a:cxn ang="0">
                      <a:pos x="500" y="66"/>
                    </a:cxn>
                    <a:cxn ang="0">
                      <a:pos x="500" y="66"/>
                    </a:cxn>
                    <a:cxn ang="0">
                      <a:pos x="296" y="204"/>
                    </a:cxn>
                    <a:cxn ang="0">
                      <a:pos x="296" y="204"/>
                    </a:cxn>
                    <a:cxn ang="0">
                      <a:pos x="94" y="342"/>
                    </a:cxn>
                    <a:cxn ang="0">
                      <a:pos x="94" y="342"/>
                    </a:cxn>
                    <a:cxn ang="0">
                      <a:pos x="56" y="368"/>
                    </a:cxn>
                    <a:cxn ang="0">
                      <a:pos x="56" y="368"/>
                    </a:cxn>
                    <a:cxn ang="0">
                      <a:pos x="26" y="386"/>
                    </a:cxn>
                    <a:cxn ang="0">
                      <a:pos x="26" y="386"/>
                    </a:cxn>
                    <a:cxn ang="0">
                      <a:pos x="0" y="402"/>
                    </a:cxn>
                    <a:cxn ang="0">
                      <a:pos x="0" y="402"/>
                    </a:cxn>
                    <a:cxn ang="0">
                      <a:pos x="24" y="384"/>
                    </a:cxn>
                    <a:cxn ang="0">
                      <a:pos x="24" y="384"/>
                    </a:cxn>
                    <a:cxn ang="0">
                      <a:pos x="52" y="362"/>
                    </a:cxn>
                    <a:cxn ang="0">
                      <a:pos x="52" y="362"/>
                    </a:cxn>
                    <a:cxn ang="0">
                      <a:pos x="90" y="336"/>
                    </a:cxn>
                    <a:cxn ang="0">
                      <a:pos x="90" y="336"/>
                    </a:cxn>
                    <a:cxn ang="0">
                      <a:pos x="292" y="198"/>
                    </a:cxn>
                    <a:cxn ang="0">
                      <a:pos x="292" y="198"/>
                    </a:cxn>
                    <a:cxn ang="0">
                      <a:pos x="494" y="58"/>
                    </a:cxn>
                    <a:cxn ang="0">
                      <a:pos x="494" y="58"/>
                    </a:cxn>
                    <a:cxn ang="0">
                      <a:pos x="534" y="34"/>
                    </a:cxn>
                    <a:cxn ang="0">
                      <a:pos x="534" y="34"/>
                    </a:cxn>
                    <a:cxn ang="0">
                      <a:pos x="564" y="16"/>
                    </a:cxn>
                    <a:cxn ang="0">
                      <a:pos x="564" y="16"/>
                    </a:cxn>
                    <a:cxn ang="0">
                      <a:pos x="590" y="0"/>
                    </a:cxn>
                    <a:cxn ang="0">
                      <a:pos x="590" y="0"/>
                    </a:cxn>
                  </a:cxnLst>
                  <a:rect l="0" t="0" r="r" b="b"/>
                  <a:pathLst>
                    <a:path w="590" h="402">
                      <a:moveTo>
                        <a:pt x="590" y="0"/>
                      </a:moveTo>
                      <a:lnTo>
                        <a:pt x="590" y="0"/>
                      </a:lnTo>
                      <a:lnTo>
                        <a:pt x="566" y="18"/>
                      </a:lnTo>
                      <a:lnTo>
                        <a:pt x="566" y="18"/>
                      </a:lnTo>
                      <a:lnTo>
                        <a:pt x="536" y="40"/>
                      </a:lnTo>
                      <a:lnTo>
                        <a:pt x="536" y="40"/>
                      </a:lnTo>
                      <a:lnTo>
                        <a:pt x="500" y="66"/>
                      </a:lnTo>
                      <a:lnTo>
                        <a:pt x="500" y="66"/>
                      </a:lnTo>
                      <a:lnTo>
                        <a:pt x="296" y="204"/>
                      </a:lnTo>
                      <a:lnTo>
                        <a:pt x="296" y="204"/>
                      </a:lnTo>
                      <a:lnTo>
                        <a:pt x="94" y="342"/>
                      </a:lnTo>
                      <a:lnTo>
                        <a:pt x="94" y="342"/>
                      </a:lnTo>
                      <a:lnTo>
                        <a:pt x="56" y="368"/>
                      </a:lnTo>
                      <a:lnTo>
                        <a:pt x="56" y="368"/>
                      </a:lnTo>
                      <a:lnTo>
                        <a:pt x="26" y="386"/>
                      </a:lnTo>
                      <a:lnTo>
                        <a:pt x="26" y="386"/>
                      </a:lnTo>
                      <a:lnTo>
                        <a:pt x="0" y="402"/>
                      </a:lnTo>
                      <a:lnTo>
                        <a:pt x="0" y="402"/>
                      </a:lnTo>
                      <a:lnTo>
                        <a:pt x="24" y="384"/>
                      </a:lnTo>
                      <a:lnTo>
                        <a:pt x="24" y="384"/>
                      </a:lnTo>
                      <a:lnTo>
                        <a:pt x="52" y="362"/>
                      </a:lnTo>
                      <a:lnTo>
                        <a:pt x="52" y="362"/>
                      </a:lnTo>
                      <a:lnTo>
                        <a:pt x="90" y="336"/>
                      </a:lnTo>
                      <a:lnTo>
                        <a:pt x="90" y="336"/>
                      </a:lnTo>
                      <a:lnTo>
                        <a:pt x="292" y="198"/>
                      </a:lnTo>
                      <a:lnTo>
                        <a:pt x="292" y="198"/>
                      </a:lnTo>
                      <a:lnTo>
                        <a:pt x="494" y="58"/>
                      </a:lnTo>
                      <a:lnTo>
                        <a:pt x="494" y="58"/>
                      </a:lnTo>
                      <a:lnTo>
                        <a:pt x="534" y="34"/>
                      </a:lnTo>
                      <a:lnTo>
                        <a:pt x="534" y="34"/>
                      </a:lnTo>
                      <a:lnTo>
                        <a:pt x="564" y="16"/>
                      </a:lnTo>
                      <a:lnTo>
                        <a:pt x="564" y="16"/>
                      </a:lnTo>
                      <a:lnTo>
                        <a:pt x="590" y="0"/>
                      </a:lnTo>
                      <a:lnTo>
                        <a:pt x="59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439" name="Freeform 94"/>
                <p:cNvSpPr>
                  <a:spLocks/>
                </p:cNvSpPr>
                <p:nvPr/>
              </p:nvSpPr>
              <p:spPr bwMode="auto">
                <a:xfrm>
                  <a:off x="6124575" y="4408488"/>
                  <a:ext cx="879475" cy="590550"/>
                </a:xfrm>
                <a:custGeom>
                  <a:avLst/>
                  <a:gdLst/>
                  <a:ahLst/>
                  <a:cxnLst>
                    <a:cxn ang="0">
                      <a:pos x="554" y="0"/>
                    </a:cxn>
                    <a:cxn ang="0">
                      <a:pos x="554" y="0"/>
                    </a:cxn>
                    <a:cxn ang="0">
                      <a:pos x="532" y="18"/>
                    </a:cxn>
                    <a:cxn ang="0">
                      <a:pos x="532" y="18"/>
                    </a:cxn>
                    <a:cxn ang="0">
                      <a:pos x="504" y="38"/>
                    </a:cxn>
                    <a:cxn ang="0">
                      <a:pos x="504" y="38"/>
                    </a:cxn>
                    <a:cxn ang="0">
                      <a:pos x="470" y="62"/>
                    </a:cxn>
                    <a:cxn ang="0">
                      <a:pos x="470" y="62"/>
                    </a:cxn>
                    <a:cxn ang="0">
                      <a:pos x="280" y="190"/>
                    </a:cxn>
                    <a:cxn ang="0">
                      <a:pos x="280" y="190"/>
                    </a:cxn>
                    <a:cxn ang="0">
                      <a:pos x="88" y="316"/>
                    </a:cxn>
                    <a:cxn ang="0">
                      <a:pos x="88" y="316"/>
                    </a:cxn>
                    <a:cxn ang="0">
                      <a:pos x="52" y="340"/>
                    </a:cxn>
                    <a:cxn ang="0">
                      <a:pos x="52" y="340"/>
                    </a:cxn>
                    <a:cxn ang="0">
                      <a:pos x="24" y="356"/>
                    </a:cxn>
                    <a:cxn ang="0">
                      <a:pos x="24" y="356"/>
                    </a:cxn>
                    <a:cxn ang="0">
                      <a:pos x="0" y="372"/>
                    </a:cxn>
                    <a:cxn ang="0">
                      <a:pos x="0" y="372"/>
                    </a:cxn>
                    <a:cxn ang="0">
                      <a:pos x="22" y="354"/>
                    </a:cxn>
                    <a:cxn ang="0">
                      <a:pos x="22" y="354"/>
                    </a:cxn>
                    <a:cxn ang="0">
                      <a:pos x="48" y="334"/>
                    </a:cxn>
                    <a:cxn ang="0">
                      <a:pos x="48" y="334"/>
                    </a:cxn>
                    <a:cxn ang="0">
                      <a:pos x="84" y="310"/>
                    </a:cxn>
                    <a:cxn ang="0">
                      <a:pos x="84" y="310"/>
                    </a:cxn>
                    <a:cxn ang="0">
                      <a:pos x="274" y="182"/>
                    </a:cxn>
                    <a:cxn ang="0">
                      <a:pos x="274" y="182"/>
                    </a:cxn>
                    <a:cxn ang="0">
                      <a:pos x="464" y="54"/>
                    </a:cxn>
                    <a:cxn ang="0">
                      <a:pos x="464" y="54"/>
                    </a:cxn>
                    <a:cxn ang="0">
                      <a:pos x="502" y="32"/>
                    </a:cxn>
                    <a:cxn ang="0">
                      <a:pos x="502" y="32"/>
                    </a:cxn>
                    <a:cxn ang="0">
                      <a:pos x="530" y="14"/>
                    </a:cxn>
                    <a:cxn ang="0">
                      <a:pos x="530" y="14"/>
                    </a:cxn>
                    <a:cxn ang="0">
                      <a:pos x="554" y="0"/>
                    </a:cxn>
                    <a:cxn ang="0">
                      <a:pos x="554" y="0"/>
                    </a:cxn>
                  </a:cxnLst>
                  <a:rect l="0" t="0" r="r" b="b"/>
                  <a:pathLst>
                    <a:path w="554" h="372">
                      <a:moveTo>
                        <a:pt x="554" y="0"/>
                      </a:moveTo>
                      <a:lnTo>
                        <a:pt x="554" y="0"/>
                      </a:lnTo>
                      <a:lnTo>
                        <a:pt x="532" y="18"/>
                      </a:lnTo>
                      <a:lnTo>
                        <a:pt x="532" y="18"/>
                      </a:lnTo>
                      <a:lnTo>
                        <a:pt x="504" y="38"/>
                      </a:lnTo>
                      <a:lnTo>
                        <a:pt x="504" y="38"/>
                      </a:lnTo>
                      <a:lnTo>
                        <a:pt x="470" y="62"/>
                      </a:lnTo>
                      <a:lnTo>
                        <a:pt x="470" y="62"/>
                      </a:lnTo>
                      <a:lnTo>
                        <a:pt x="280" y="190"/>
                      </a:lnTo>
                      <a:lnTo>
                        <a:pt x="280" y="190"/>
                      </a:lnTo>
                      <a:lnTo>
                        <a:pt x="88" y="316"/>
                      </a:lnTo>
                      <a:lnTo>
                        <a:pt x="88" y="316"/>
                      </a:lnTo>
                      <a:lnTo>
                        <a:pt x="52" y="340"/>
                      </a:lnTo>
                      <a:lnTo>
                        <a:pt x="52" y="340"/>
                      </a:lnTo>
                      <a:lnTo>
                        <a:pt x="24" y="356"/>
                      </a:lnTo>
                      <a:lnTo>
                        <a:pt x="24" y="356"/>
                      </a:lnTo>
                      <a:lnTo>
                        <a:pt x="0" y="372"/>
                      </a:lnTo>
                      <a:lnTo>
                        <a:pt x="0" y="372"/>
                      </a:lnTo>
                      <a:lnTo>
                        <a:pt x="22" y="354"/>
                      </a:lnTo>
                      <a:lnTo>
                        <a:pt x="22" y="354"/>
                      </a:lnTo>
                      <a:lnTo>
                        <a:pt x="48" y="334"/>
                      </a:lnTo>
                      <a:lnTo>
                        <a:pt x="48" y="334"/>
                      </a:lnTo>
                      <a:lnTo>
                        <a:pt x="84" y="310"/>
                      </a:lnTo>
                      <a:lnTo>
                        <a:pt x="84" y="310"/>
                      </a:lnTo>
                      <a:lnTo>
                        <a:pt x="274" y="182"/>
                      </a:lnTo>
                      <a:lnTo>
                        <a:pt x="274" y="182"/>
                      </a:lnTo>
                      <a:lnTo>
                        <a:pt x="464" y="54"/>
                      </a:lnTo>
                      <a:lnTo>
                        <a:pt x="464" y="54"/>
                      </a:lnTo>
                      <a:lnTo>
                        <a:pt x="502" y="32"/>
                      </a:lnTo>
                      <a:lnTo>
                        <a:pt x="502" y="32"/>
                      </a:lnTo>
                      <a:lnTo>
                        <a:pt x="530" y="14"/>
                      </a:lnTo>
                      <a:lnTo>
                        <a:pt x="530" y="14"/>
                      </a:lnTo>
                      <a:lnTo>
                        <a:pt x="554" y="0"/>
                      </a:lnTo>
                      <a:lnTo>
                        <a:pt x="554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440" name="Freeform 95"/>
                <p:cNvSpPr>
                  <a:spLocks/>
                </p:cNvSpPr>
                <p:nvPr/>
              </p:nvSpPr>
              <p:spPr bwMode="auto">
                <a:xfrm>
                  <a:off x="6124575" y="4767263"/>
                  <a:ext cx="806450" cy="539750"/>
                </a:xfrm>
                <a:custGeom>
                  <a:avLst/>
                  <a:gdLst/>
                  <a:ahLst/>
                  <a:cxnLst>
                    <a:cxn ang="0">
                      <a:pos x="508" y="0"/>
                    </a:cxn>
                    <a:cxn ang="0">
                      <a:pos x="508" y="0"/>
                    </a:cxn>
                    <a:cxn ang="0">
                      <a:pos x="486" y="16"/>
                    </a:cxn>
                    <a:cxn ang="0">
                      <a:pos x="486" y="16"/>
                    </a:cxn>
                    <a:cxn ang="0">
                      <a:pos x="462" y="34"/>
                    </a:cxn>
                    <a:cxn ang="0">
                      <a:pos x="462" y="34"/>
                    </a:cxn>
                    <a:cxn ang="0">
                      <a:pos x="430" y="56"/>
                    </a:cxn>
                    <a:cxn ang="0">
                      <a:pos x="430" y="56"/>
                    </a:cxn>
                    <a:cxn ang="0">
                      <a:pos x="256" y="174"/>
                    </a:cxn>
                    <a:cxn ang="0">
                      <a:pos x="256" y="174"/>
                    </a:cxn>
                    <a:cxn ang="0">
                      <a:pos x="82" y="290"/>
                    </a:cxn>
                    <a:cxn ang="0">
                      <a:pos x="82" y="290"/>
                    </a:cxn>
                    <a:cxn ang="0">
                      <a:pos x="48" y="312"/>
                    </a:cxn>
                    <a:cxn ang="0">
                      <a:pos x="48" y="312"/>
                    </a:cxn>
                    <a:cxn ang="0">
                      <a:pos x="22" y="326"/>
                    </a:cxn>
                    <a:cxn ang="0">
                      <a:pos x="22" y="326"/>
                    </a:cxn>
                    <a:cxn ang="0">
                      <a:pos x="0" y="340"/>
                    </a:cxn>
                    <a:cxn ang="0">
                      <a:pos x="0" y="340"/>
                    </a:cxn>
                    <a:cxn ang="0">
                      <a:pos x="20" y="324"/>
                    </a:cxn>
                    <a:cxn ang="0">
                      <a:pos x="20" y="324"/>
                    </a:cxn>
                    <a:cxn ang="0">
                      <a:pos x="44" y="306"/>
                    </a:cxn>
                    <a:cxn ang="0">
                      <a:pos x="44" y="306"/>
                    </a:cxn>
                    <a:cxn ang="0">
                      <a:pos x="76" y="284"/>
                    </a:cxn>
                    <a:cxn ang="0">
                      <a:pos x="76" y="284"/>
                    </a:cxn>
                    <a:cxn ang="0">
                      <a:pos x="252" y="166"/>
                    </a:cxn>
                    <a:cxn ang="0">
                      <a:pos x="252" y="166"/>
                    </a:cxn>
                    <a:cxn ang="0">
                      <a:pos x="426" y="50"/>
                    </a:cxn>
                    <a:cxn ang="0">
                      <a:pos x="426" y="50"/>
                    </a:cxn>
                    <a:cxn ang="0">
                      <a:pos x="460" y="28"/>
                    </a:cxn>
                    <a:cxn ang="0">
                      <a:pos x="460" y="28"/>
                    </a:cxn>
                    <a:cxn ang="0">
                      <a:pos x="486" y="14"/>
                    </a:cxn>
                    <a:cxn ang="0">
                      <a:pos x="486" y="14"/>
                    </a:cxn>
                    <a:cxn ang="0">
                      <a:pos x="508" y="0"/>
                    </a:cxn>
                    <a:cxn ang="0">
                      <a:pos x="508" y="0"/>
                    </a:cxn>
                  </a:cxnLst>
                  <a:rect l="0" t="0" r="r" b="b"/>
                  <a:pathLst>
                    <a:path w="508" h="340">
                      <a:moveTo>
                        <a:pt x="508" y="0"/>
                      </a:moveTo>
                      <a:lnTo>
                        <a:pt x="508" y="0"/>
                      </a:lnTo>
                      <a:lnTo>
                        <a:pt x="486" y="16"/>
                      </a:lnTo>
                      <a:lnTo>
                        <a:pt x="486" y="16"/>
                      </a:lnTo>
                      <a:lnTo>
                        <a:pt x="462" y="34"/>
                      </a:lnTo>
                      <a:lnTo>
                        <a:pt x="462" y="34"/>
                      </a:lnTo>
                      <a:lnTo>
                        <a:pt x="430" y="56"/>
                      </a:lnTo>
                      <a:lnTo>
                        <a:pt x="430" y="56"/>
                      </a:lnTo>
                      <a:lnTo>
                        <a:pt x="256" y="174"/>
                      </a:lnTo>
                      <a:lnTo>
                        <a:pt x="256" y="174"/>
                      </a:lnTo>
                      <a:lnTo>
                        <a:pt x="82" y="290"/>
                      </a:lnTo>
                      <a:lnTo>
                        <a:pt x="82" y="290"/>
                      </a:lnTo>
                      <a:lnTo>
                        <a:pt x="48" y="312"/>
                      </a:lnTo>
                      <a:lnTo>
                        <a:pt x="48" y="312"/>
                      </a:lnTo>
                      <a:lnTo>
                        <a:pt x="22" y="326"/>
                      </a:lnTo>
                      <a:lnTo>
                        <a:pt x="22" y="326"/>
                      </a:lnTo>
                      <a:lnTo>
                        <a:pt x="0" y="340"/>
                      </a:lnTo>
                      <a:lnTo>
                        <a:pt x="0" y="340"/>
                      </a:lnTo>
                      <a:lnTo>
                        <a:pt x="20" y="324"/>
                      </a:lnTo>
                      <a:lnTo>
                        <a:pt x="20" y="324"/>
                      </a:lnTo>
                      <a:lnTo>
                        <a:pt x="44" y="306"/>
                      </a:lnTo>
                      <a:lnTo>
                        <a:pt x="44" y="306"/>
                      </a:lnTo>
                      <a:lnTo>
                        <a:pt x="76" y="284"/>
                      </a:lnTo>
                      <a:lnTo>
                        <a:pt x="76" y="284"/>
                      </a:lnTo>
                      <a:lnTo>
                        <a:pt x="252" y="166"/>
                      </a:lnTo>
                      <a:lnTo>
                        <a:pt x="252" y="166"/>
                      </a:lnTo>
                      <a:lnTo>
                        <a:pt x="426" y="50"/>
                      </a:lnTo>
                      <a:lnTo>
                        <a:pt x="426" y="50"/>
                      </a:lnTo>
                      <a:lnTo>
                        <a:pt x="460" y="28"/>
                      </a:lnTo>
                      <a:lnTo>
                        <a:pt x="460" y="28"/>
                      </a:lnTo>
                      <a:lnTo>
                        <a:pt x="486" y="14"/>
                      </a:lnTo>
                      <a:lnTo>
                        <a:pt x="486" y="14"/>
                      </a:lnTo>
                      <a:lnTo>
                        <a:pt x="508" y="0"/>
                      </a:lnTo>
                      <a:lnTo>
                        <a:pt x="508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441" name="Freeform 96"/>
                <p:cNvSpPr>
                  <a:spLocks/>
                </p:cNvSpPr>
                <p:nvPr/>
              </p:nvSpPr>
              <p:spPr bwMode="auto">
                <a:xfrm>
                  <a:off x="6124575" y="5059363"/>
                  <a:ext cx="685800" cy="450850"/>
                </a:xfrm>
                <a:custGeom>
                  <a:avLst/>
                  <a:gdLst/>
                  <a:ahLst/>
                  <a:cxnLst>
                    <a:cxn ang="0">
                      <a:pos x="432" y="0"/>
                    </a:cxn>
                    <a:cxn ang="0">
                      <a:pos x="432" y="0"/>
                    </a:cxn>
                    <a:cxn ang="0">
                      <a:pos x="414" y="12"/>
                    </a:cxn>
                    <a:cxn ang="0">
                      <a:pos x="414" y="12"/>
                    </a:cxn>
                    <a:cxn ang="0">
                      <a:pos x="394" y="28"/>
                    </a:cxn>
                    <a:cxn ang="0">
                      <a:pos x="394" y="28"/>
                    </a:cxn>
                    <a:cxn ang="0">
                      <a:pos x="366" y="48"/>
                    </a:cxn>
                    <a:cxn ang="0">
                      <a:pos x="366" y="48"/>
                    </a:cxn>
                    <a:cxn ang="0">
                      <a:pos x="218" y="146"/>
                    </a:cxn>
                    <a:cxn ang="0">
                      <a:pos x="218" y="146"/>
                    </a:cxn>
                    <a:cxn ang="0">
                      <a:pos x="70" y="242"/>
                    </a:cxn>
                    <a:cxn ang="0">
                      <a:pos x="70" y="242"/>
                    </a:cxn>
                    <a:cxn ang="0">
                      <a:pos x="42" y="260"/>
                    </a:cxn>
                    <a:cxn ang="0">
                      <a:pos x="42" y="260"/>
                    </a:cxn>
                    <a:cxn ang="0">
                      <a:pos x="18" y="272"/>
                    </a:cxn>
                    <a:cxn ang="0">
                      <a:pos x="18" y="272"/>
                    </a:cxn>
                    <a:cxn ang="0">
                      <a:pos x="0" y="284"/>
                    </a:cxn>
                    <a:cxn ang="0">
                      <a:pos x="0" y="284"/>
                    </a:cxn>
                    <a:cxn ang="0">
                      <a:pos x="18" y="270"/>
                    </a:cxn>
                    <a:cxn ang="0">
                      <a:pos x="18" y="270"/>
                    </a:cxn>
                    <a:cxn ang="0">
                      <a:pos x="38" y="254"/>
                    </a:cxn>
                    <a:cxn ang="0">
                      <a:pos x="38" y="254"/>
                    </a:cxn>
                    <a:cxn ang="0">
                      <a:pos x="64" y="236"/>
                    </a:cxn>
                    <a:cxn ang="0">
                      <a:pos x="64" y="236"/>
                    </a:cxn>
                    <a:cxn ang="0">
                      <a:pos x="214" y="138"/>
                    </a:cxn>
                    <a:cxn ang="0">
                      <a:pos x="214" y="138"/>
                    </a:cxn>
                    <a:cxn ang="0">
                      <a:pos x="362" y="40"/>
                    </a:cxn>
                    <a:cxn ang="0">
                      <a:pos x="362" y="40"/>
                    </a:cxn>
                    <a:cxn ang="0">
                      <a:pos x="390" y="22"/>
                    </a:cxn>
                    <a:cxn ang="0">
                      <a:pos x="390" y="22"/>
                    </a:cxn>
                    <a:cxn ang="0">
                      <a:pos x="412" y="10"/>
                    </a:cxn>
                    <a:cxn ang="0">
                      <a:pos x="412" y="10"/>
                    </a:cxn>
                    <a:cxn ang="0">
                      <a:pos x="432" y="0"/>
                    </a:cxn>
                    <a:cxn ang="0">
                      <a:pos x="432" y="0"/>
                    </a:cxn>
                  </a:cxnLst>
                  <a:rect l="0" t="0" r="r" b="b"/>
                  <a:pathLst>
                    <a:path w="432" h="284">
                      <a:moveTo>
                        <a:pt x="432" y="0"/>
                      </a:moveTo>
                      <a:lnTo>
                        <a:pt x="432" y="0"/>
                      </a:lnTo>
                      <a:lnTo>
                        <a:pt x="414" y="12"/>
                      </a:lnTo>
                      <a:lnTo>
                        <a:pt x="414" y="12"/>
                      </a:lnTo>
                      <a:lnTo>
                        <a:pt x="394" y="28"/>
                      </a:lnTo>
                      <a:lnTo>
                        <a:pt x="394" y="28"/>
                      </a:lnTo>
                      <a:lnTo>
                        <a:pt x="366" y="48"/>
                      </a:lnTo>
                      <a:lnTo>
                        <a:pt x="366" y="48"/>
                      </a:lnTo>
                      <a:lnTo>
                        <a:pt x="218" y="146"/>
                      </a:lnTo>
                      <a:lnTo>
                        <a:pt x="218" y="146"/>
                      </a:lnTo>
                      <a:lnTo>
                        <a:pt x="70" y="242"/>
                      </a:lnTo>
                      <a:lnTo>
                        <a:pt x="70" y="242"/>
                      </a:lnTo>
                      <a:lnTo>
                        <a:pt x="42" y="260"/>
                      </a:lnTo>
                      <a:lnTo>
                        <a:pt x="42" y="260"/>
                      </a:lnTo>
                      <a:lnTo>
                        <a:pt x="18" y="272"/>
                      </a:lnTo>
                      <a:lnTo>
                        <a:pt x="18" y="272"/>
                      </a:lnTo>
                      <a:lnTo>
                        <a:pt x="0" y="284"/>
                      </a:lnTo>
                      <a:lnTo>
                        <a:pt x="0" y="284"/>
                      </a:lnTo>
                      <a:lnTo>
                        <a:pt x="18" y="270"/>
                      </a:lnTo>
                      <a:lnTo>
                        <a:pt x="18" y="270"/>
                      </a:lnTo>
                      <a:lnTo>
                        <a:pt x="38" y="254"/>
                      </a:lnTo>
                      <a:lnTo>
                        <a:pt x="38" y="254"/>
                      </a:lnTo>
                      <a:lnTo>
                        <a:pt x="64" y="236"/>
                      </a:lnTo>
                      <a:lnTo>
                        <a:pt x="64" y="236"/>
                      </a:lnTo>
                      <a:lnTo>
                        <a:pt x="214" y="138"/>
                      </a:lnTo>
                      <a:lnTo>
                        <a:pt x="214" y="138"/>
                      </a:lnTo>
                      <a:lnTo>
                        <a:pt x="362" y="40"/>
                      </a:lnTo>
                      <a:lnTo>
                        <a:pt x="362" y="40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412" y="10"/>
                      </a:lnTo>
                      <a:lnTo>
                        <a:pt x="412" y="10"/>
                      </a:lnTo>
                      <a:lnTo>
                        <a:pt x="432" y="0"/>
                      </a:lnTo>
                      <a:lnTo>
                        <a:pt x="432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</p:grpSp>
          <p:grpSp>
            <p:nvGrpSpPr>
              <p:cNvPr id="420" name="그룹 166"/>
              <p:cNvGrpSpPr/>
              <p:nvPr/>
            </p:nvGrpSpPr>
            <p:grpSpPr>
              <a:xfrm>
                <a:off x="5165725" y="1414463"/>
                <a:ext cx="958850" cy="4095750"/>
                <a:chOff x="5165725" y="1414463"/>
                <a:chExt cx="958850" cy="4095750"/>
              </a:xfrm>
              <a:grpFill/>
            </p:grpSpPr>
            <p:sp>
              <p:nvSpPr>
                <p:cNvPr id="421" name="Freeform 97"/>
                <p:cNvSpPr>
                  <a:spLocks/>
                </p:cNvSpPr>
                <p:nvPr/>
              </p:nvSpPr>
              <p:spPr bwMode="auto">
                <a:xfrm>
                  <a:off x="5819775" y="1414463"/>
                  <a:ext cx="304800" cy="3492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10" y="8"/>
                    </a:cxn>
                    <a:cxn ang="0">
                      <a:pos x="10" y="8"/>
                    </a:cxn>
                    <a:cxn ang="0">
                      <a:pos x="20" y="18"/>
                    </a:cxn>
                    <a:cxn ang="0">
                      <a:pos x="20" y="18"/>
                    </a:cxn>
                    <a:cxn ang="0">
                      <a:pos x="34" y="32"/>
                    </a:cxn>
                    <a:cxn ang="0">
                      <a:pos x="34" y="32"/>
                    </a:cxn>
                    <a:cxn ang="0">
                      <a:pos x="100" y="108"/>
                    </a:cxn>
                    <a:cxn ang="0">
                      <a:pos x="100" y="108"/>
                    </a:cxn>
                    <a:cxn ang="0">
                      <a:pos x="164" y="182"/>
                    </a:cxn>
                    <a:cxn ang="0">
                      <a:pos x="164" y="182"/>
                    </a:cxn>
                    <a:cxn ang="0">
                      <a:pos x="176" y="198"/>
                    </a:cxn>
                    <a:cxn ang="0">
                      <a:pos x="176" y="198"/>
                    </a:cxn>
                    <a:cxn ang="0">
                      <a:pos x="184" y="210"/>
                    </a:cxn>
                    <a:cxn ang="0">
                      <a:pos x="184" y="210"/>
                    </a:cxn>
                    <a:cxn ang="0">
                      <a:pos x="192" y="220"/>
                    </a:cxn>
                    <a:cxn ang="0">
                      <a:pos x="192" y="220"/>
                    </a:cxn>
                    <a:cxn ang="0">
                      <a:pos x="182" y="212"/>
                    </a:cxn>
                    <a:cxn ang="0">
                      <a:pos x="182" y="212"/>
                    </a:cxn>
                    <a:cxn ang="0">
                      <a:pos x="172" y="202"/>
                    </a:cxn>
                    <a:cxn ang="0">
                      <a:pos x="172" y="202"/>
                    </a:cxn>
                    <a:cxn ang="0">
                      <a:pos x="158" y="188"/>
                    </a:cxn>
                    <a:cxn ang="0">
                      <a:pos x="158" y="188"/>
                    </a:cxn>
                    <a:cxn ang="0">
                      <a:pos x="92" y="112"/>
                    </a:cxn>
                    <a:cxn ang="0">
                      <a:pos x="92" y="112"/>
                    </a:cxn>
                    <a:cxn ang="0">
                      <a:pos x="28" y="38"/>
                    </a:cxn>
                    <a:cxn ang="0">
                      <a:pos x="28" y="38"/>
                    </a:cxn>
                    <a:cxn ang="0">
                      <a:pos x="16" y="22"/>
                    </a:cxn>
                    <a:cxn ang="0">
                      <a:pos x="16" y="22"/>
                    </a:cxn>
                    <a:cxn ang="0">
                      <a:pos x="8" y="10"/>
                    </a:cxn>
                    <a:cxn ang="0">
                      <a:pos x="8" y="1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92" h="22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0" y="18"/>
                      </a:lnTo>
                      <a:lnTo>
                        <a:pt x="20" y="18"/>
                      </a:lnTo>
                      <a:lnTo>
                        <a:pt x="34" y="32"/>
                      </a:lnTo>
                      <a:lnTo>
                        <a:pt x="34" y="32"/>
                      </a:lnTo>
                      <a:lnTo>
                        <a:pt x="100" y="108"/>
                      </a:lnTo>
                      <a:lnTo>
                        <a:pt x="100" y="108"/>
                      </a:lnTo>
                      <a:lnTo>
                        <a:pt x="164" y="182"/>
                      </a:lnTo>
                      <a:lnTo>
                        <a:pt x="164" y="182"/>
                      </a:lnTo>
                      <a:lnTo>
                        <a:pt x="176" y="198"/>
                      </a:lnTo>
                      <a:lnTo>
                        <a:pt x="176" y="198"/>
                      </a:lnTo>
                      <a:lnTo>
                        <a:pt x="184" y="210"/>
                      </a:lnTo>
                      <a:lnTo>
                        <a:pt x="184" y="210"/>
                      </a:lnTo>
                      <a:lnTo>
                        <a:pt x="192" y="220"/>
                      </a:lnTo>
                      <a:lnTo>
                        <a:pt x="192" y="220"/>
                      </a:lnTo>
                      <a:lnTo>
                        <a:pt x="182" y="212"/>
                      </a:lnTo>
                      <a:lnTo>
                        <a:pt x="182" y="212"/>
                      </a:lnTo>
                      <a:lnTo>
                        <a:pt x="172" y="202"/>
                      </a:lnTo>
                      <a:lnTo>
                        <a:pt x="172" y="202"/>
                      </a:lnTo>
                      <a:lnTo>
                        <a:pt x="158" y="188"/>
                      </a:lnTo>
                      <a:lnTo>
                        <a:pt x="158" y="188"/>
                      </a:lnTo>
                      <a:lnTo>
                        <a:pt x="92" y="112"/>
                      </a:lnTo>
                      <a:lnTo>
                        <a:pt x="92" y="112"/>
                      </a:lnTo>
                      <a:lnTo>
                        <a:pt x="28" y="38"/>
                      </a:lnTo>
                      <a:lnTo>
                        <a:pt x="28" y="38"/>
                      </a:lnTo>
                      <a:lnTo>
                        <a:pt x="16" y="22"/>
                      </a:lnTo>
                      <a:lnTo>
                        <a:pt x="16" y="22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422" name="Freeform 98"/>
                <p:cNvSpPr>
                  <a:spLocks/>
                </p:cNvSpPr>
                <p:nvPr/>
              </p:nvSpPr>
              <p:spPr bwMode="auto">
                <a:xfrm>
                  <a:off x="5645150" y="1827213"/>
                  <a:ext cx="479425" cy="5016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14" y="12"/>
                    </a:cxn>
                    <a:cxn ang="0">
                      <a:pos x="14" y="12"/>
                    </a:cxn>
                    <a:cxn ang="0">
                      <a:pos x="30" y="26"/>
                    </a:cxn>
                    <a:cxn ang="0">
                      <a:pos x="30" y="26"/>
                    </a:cxn>
                    <a:cxn ang="0">
                      <a:pos x="50" y="46"/>
                    </a:cxn>
                    <a:cxn ang="0">
                      <a:pos x="50" y="46"/>
                    </a:cxn>
                    <a:cxn ang="0">
                      <a:pos x="154" y="156"/>
                    </a:cxn>
                    <a:cxn ang="0">
                      <a:pos x="154" y="156"/>
                    </a:cxn>
                    <a:cxn ang="0">
                      <a:pos x="258" y="264"/>
                    </a:cxn>
                    <a:cxn ang="0">
                      <a:pos x="258" y="264"/>
                    </a:cxn>
                    <a:cxn ang="0">
                      <a:pos x="276" y="286"/>
                    </a:cxn>
                    <a:cxn ang="0">
                      <a:pos x="276" y="286"/>
                    </a:cxn>
                    <a:cxn ang="0">
                      <a:pos x="290" y="302"/>
                    </a:cxn>
                    <a:cxn ang="0">
                      <a:pos x="290" y="302"/>
                    </a:cxn>
                    <a:cxn ang="0">
                      <a:pos x="302" y="316"/>
                    </a:cxn>
                    <a:cxn ang="0">
                      <a:pos x="302" y="316"/>
                    </a:cxn>
                    <a:cxn ang="0">
                      <a:pos x="288" y="304"/>
                    </a:cxn>
                    <a:cxn ang="0">
                      <a:pos x="288" y="304"/>
                    </a:cxn>
                    <a:cxn ang="0">
                      <a:pos x="272" y="290"/>
                    </a:cxn>
                    <a:cxn ang="0">
                      <a:pos x="272" y="290"/>
                    </a:cxn>
                    <a:cxn ang="0">
                      <a:pos x="252" y="270"/>
                    </a:cxn>
                    <a:cxn ang="0">
                      <a:pos x="252" y="270"/>
                    </a:cxn>
                    <a:cxn ang="0">
                      <a:pos x="148" y="162"/>
                    </a:cxn>
                    <a:cxn ang="0">
                      <a:pos x="148" y="162"/>
                    </a:cxn>
                    <a:cxn ang="0">
                      <a:pos x="44" y="52"/>
                    </a:cxn>
                    <a:cxn ang="0">
                      <a:pos x="44" y="52"/>
                    </a:cxn>
                    <a:cxn ang="0">
                      <a:pos x="26" y="32"/>
                    </a:cxn>
                    <a:cxn ang="0">
                      <a:pos x="26" y="32"/>
                    </a:cxn>
                    <a:cxn ang="0">
                      <a:pos x="12" y="14"/>
                    </a:cxn>
                    <a:cxn ang="0">
                      <a:pos x="12" y="14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302" h="316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14" y="12"/>
                      </a:lnTo>
                      <a:lnTo>
                        <a:pt x="14" y="12"/>
                      </a:lnTo>
                      <a:lnTo>
                        <a:pt x="30" y="26"/>
                      </a:lnTo>
                      <a:lnTo>
                        <a:pt x="30" y="26"/>
                      </a:lnTo>
                      <a:lnTo>
                        <a:pt x="50" y="46"/>
                      </a:lnTo>
                      <a:lnTo>
                        <a:pt x="50" y="46"/>
                      </a:lnTo>
                      <a:lnTo>
                        <a:pt x="154" y="156"/>
                      </a:lnTo>
                      <a:lnTo>
                        <a:pt x="154" y="156"/>
                      </a:lnTo>
                      <a:lnTo>
                        <a:pt x="258" y="264"/>
                      </a:lnTo>
                      <a:lnTo>
                        <a:pt x="258" y="264"/>
                      </a:lnTo>
                      <a:lnTo>
                        <a:pt x="276" y="286"/>
                      </a:lnTo>
                      <a:lnTo>
                        <a:pt x="276" y="286"/>
                      </a:lnTo>
                      <a:lnTo>
                        <a:pt x="290" y="302"/>
                      </a:lnTo>
                      <a:lnTo>
                        <a:pt x="290" y="302"/>
                      </a:lnTo>
                      <a:lnTo>
                        <a:pt x="302" y="316"/>
                      </a:lnTo>
                      <a:lnTo>
                        <a:pt x="302" y="316"/>
                      </a:lnTo>
                      <a:lnTo>
                        <a:pt x="288" y="304"/>
                      </a:lnTo>
                      <a:lnTo>
                        <a:pt x="288" y="304"/>
                      </a:lnTo>
                      <a:lnTo>
                        <a:pt x="272" y="290"/>
                      </a:lnTo>
                      <a:lnTo>
                        <a:pt x="272" y="290"/>
                      </a:lnTo>
                      <a:lnTo>
                        <a:pt x="252" y="270"/>
                      </a:lnTo>
                      <a:lnTo>
                        <a:pt x="252" y="270"/>
                      </a:lnTo>
                      <a:lnTo>
                        <a:pt x="148" y="162"/>
                      </a:lnTo>
                      <a:lnTo>
                        <a:pt x="148" y="162"/>
                      </a:lnTo>
                      <a:lnTo>
                        <a:pt x="44" y="52"/>
                      </a:lnTo>
                      <a:lnTo>
                        <a:pt x="44" y="52"/>
                      </a:lnTo>
                      <a:lnTo>
                        <a:pt x="26" y="32"/>
                      </a:lnTo>
                      <a:lnTo>
                        <a:pt x="26" y="32"/>
                      </a:lnTo>
                      <a:lnTo>
                        <a:pt x="12" y="14"/>
                      </a:lnTo>
                      <a:lnTo>
                        <a:pt x="12" y="14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423" name="Freeform 99"/>
                <p:cNvSpPr>
                  <a:spLocks/>
                </p:cNvSpPr>
                <p:nvPr/>
              </p:nvSpPr>
              <p:spPr bwMode="auto">
                <a:xfrm>
                  <a:off x="5470525" y="2287588"/>
                  <a:ext cx="654050" cy="6064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18" y="16"/>
                    </a:cxn>
                    <a:cxn ang="0">
                      <a:pos x="18" y="16"/>
                    </a:cxn>
                    <a:cxn ang="0">
                      <a:pos x="40" y="34"/>
                    </a:cxn>
                    <a:cxn ang="0">
                      <a:pos x="40" y="34"/>
                    </a:cxn>
                    <a:cxn ang="0">
                      <a:pos x="66" y="58"/>
                    </a:cxn>
                    <a:cxn ang="0">
                      <a:pos x="66" y="58"/>
                    </a:cxn>
                    <a:cxn ang="0">
                      <a:pos x="208" y="188"/>
                    </a:cxn>
                    <a:cxn ang="0">
                      <a:pos x="208" y="188"/>
                    </a:cxn>
                    <a:cxn ang="0">
                      <a:pos x="350" y="320"/>
                    </a:cxn>
                    <a:cxn ang="0">
                      <a:pos x="350" y="320"/>
                    </a:cxn>
                    <a:cxn ang="0">
                      <a:pos x="376" y="346"/>
                    </a:cxn>
                    <a:cxn ang="0">
                      <a:pos x="376" y="346"/>
                    </a:cxn>
                    <a:cxn ang="0">
                      <a:pos x="394" y="366"/>
                    </a:cxn>
                    <a:cxn ang="0">
                      <a:pos x="394" y="366"/>
                    </a:cxn>
                    <a:cxn ang="0">
                      <a:pos x="412" y="382"/>
                    </a:cxn>
                    <a:cxn ang="0">
                      <a:pos x="412" y="382"/>
                    </a:cxn>
                    <a:cxn ang="0">
                      <a:pos x="392" y="368"/>
                    </a:cxn>
                    <a:cxn ang="0">
                      <a:pos x="392" y="368"/>
                    </a:cxn>
                    <a:cxn ang="0">
                      <a:pos x="372" y="350"/>
                    </a:cxn>
                    <a:cxn ang="0">
                      <a:pos x="372" y="350"/>
                    </a:cxn>
                    <a:cxn ang="0">
                      <a:pos x="344" y="326"/>
                    </a:cxn>
                    <a:cxn ang="0">
                      <a:pos x="344" y="326"/>
                    </a:cxn>
                    <a:cxn ang="0">
                      <a:pos x="202" y="194"/>
                    </a:cxn>
                    <a:cxn ang="0">
                      <a:pos x="202" y="194"/>
                    </a:cxn>
                    <a:cxn ang="0">
                      <a:pos x="60" y="64"/>
                    </a:cxn>
                    <a:cxn ang="0">
                      <a:pos x="60" y="64"/>
                    </a:cxn>
                    <a:cxn ang="0">
                      <a:pos x="36" y="38"/>
                    </a:cxn>
                    <a:cxn ang="0">
                      <a:pos x="36" y="38"/>
                    </a:cxn>
                    <a:cxn ang="0">
                      <a:pos x="16" y="18"/>
                    </a:cxn>
                    <a:cxn ang="0">
                      <a:pos x="16" y="18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412" h="38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18" y="16"/>
                      </a:lnTo>
                      <a:lnTo>
                        <a:pt x="18" y="16"/>
                      </a:lnTo>
                      <a:lnTo>
                        <a:pt x="40" y="34"/>
                      </a:lnTo>
                      <a:lnTo>
                        <a:pt x="40" y="34"/>
                      </a:lnTo>
                      <a:lnTo>
                        <a:pt x="66" y="58"/>
                      </a:lnTo>
                      <a:lnTo>
                        <a:pt x="66" y="58"/>
                      </a:lnTo>
                      <a:lnTo>
                        <a:pt x="208" y="188"/>
                      </a:lnTo>
                      <a:lnTo>
                        <a:pt x="208" y="188"/>
                      </a:lnTo>
                      <a:lnTo>
                        <a:pt x="350" y="320"/>
                      </a:lnTo>
                      <a:lnTo>
                        <a:pt x="350" y="320"/>
                      </a:lnTo>
                      <a:lnTo>
                        <a:pt x="376" y="346"/>
                      </a:lnTo>
                      <a:lnTo>
                        <a:pt x="376" y="346"/>
                      </a:lnTo>
                      <a:lnTo>
                        <a:pt x="394" y="366"/>
                      </a:lnTo>
                      <a:lnTo>
                        <a:pt x="394" y="366"/>
                      </a:lnTo>
                      <a:lnTo>
                        <a:pt x="412" y="382"/>
                      </a:lnTo>
                      <a:lnTo>
                        <a:pt x="412" y="382"/>
                      </a:lnTo>
                      <a:lnTo>
                        <a:pt x="392" y="368"/>
                      </a:lnTo>
                      <a:lnTo>
                        <a:pt x="392" y="368"/>
                      </a:lnTo>
                      <a:lnTo>
                        <a:pt x="372" y="350"/>
                      </a:lnTo>
                      <a:lnTo>
                        <a:pt x="372" y="350"/>
                      </a:lnTo>
                      <a:lnTo>
                        <a:pt x="344" y="326"/>
                      </a:lnTo>
                      <a:lnTo>
                        <a:pt x="344" y="326"/>
                      </a:lnTo>
                      <a:lnTo>
                        <a:pt x="202" y="194"/>
                      </a:lnTo>
                      <a:lnTo>
                        <a:pt x="202" y="194"/>
                      </a:lnTo>
                      <a:lnTo>
                        <a:pt x="60" y="64"/>
                      </a:lnTo>
                      <a:lnTo>
                        <a:pt x="60" y="64"/>
                      </a:lnTo>
                      <a:lnTo>
                        <a:pt x="36" y="38"/>
                      </a:lnTo>
                      <a:lnTo>
                        <a:pt x="36" y="38"/>
                      </a:lnTo>
                      <a:lnTo>
                        <a:pt x="16" y="18"/>
                      </a:lnTo>
                      <a:lnTo>
                        <a:pt x="16" y="18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424" name="Freeform 100"/>
                <p:cNvSpPr>
                  <a:spLocks/>
                </p:cNvSpPr>
                <p:nvPr/>
              </p:nvSpPr>
              <p:spPr bwMode="auto">
                <a:xfrm>
                  <a:off x="5314950" y="2770188"/>
                  <a:ext cx="809625" cy="6921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24" y="16"/>
                    </a:cxn>
                    <a:cxn ang="0">
                      <a:pos x="24" y="16"/>
                    </a:cxn>
                    <a:cxn ang="0">
                      <a:pos x="50" y="38"/>
                    </a:cxn>
                    <a:cxn ang="0">
                      <a:pos x="50" y="38"/>
                    </a:cxn>
                    <a:cxn ang="0">
                      <a:pos x="84" y="64"/>
                    </a:cxn>
                    <a:cxn ang="0">
                      <a:pos x="84" y="64"/>
                    </a:cxn>
                    <a:cxn ang="0">
                      <a:pos x="258" y="214"/>
                    </a:cxn>
                    <a:cxn ang="0">
                      <a:pos x="258" y="214"/>
                    </a:cxn>
                    <a:cxn ang="0">
                      <a:pos x="432" y="364"/>
                    </a:cxn>
                    <a:cxn ang="0">
                      <a:pos x="432" y="364"/>
                    </a:cxn>
                    <a:cxn ang="0">
                      <a:pos x="464" y="392"/>
                    </a:cxn>
                    <a:cxn ang="0">
                      <a:pos x="464" y="392"/>
                    </a:cxn>
                    <a:cxn ang="0">
                      <a:pos x="488" y="416"/>
                    </a:cxn>
                    <a:cxn ang="0">
                      <a:pos x="488" y="416"/>
                    </a:cxn>
                    <a:cxn ang="0">
                      <a:pos x="510" y="436"/>
                    </a:cxn>
                    <a:cxn ang="0">
                      <a:pos x="510" y="436"/>
                    </a:cxn>
                    <a:cxn ang="0">
                      <a:pos x="486" y="418"/>
                    </a:cxn>
                    <a:cxn ang="0">
                      <a:pos x="486" y="418"/>
                    </a:cxn>
                    <a:cxn ang="0">
                      <a:pos x="460" y="398"/>
                    </a:cxn>
                    <a:cxn ang="0">
                      <a:pos x="460" y="398"/>
                    </a:cxn>
                    <a:cxn ang="0">
                      <a:pos x="428" y="370"/>
                    </a:cxn>
                    <a:cxn ang="0">
                      <a:pos x="428" y="370"/>
                    </a:cxn>
                    <a:cxn ang="0">
                      <a:pos x="252" y="220"/>
                    </a:cxn>
                    <a:cxn ang="0">
                      <a:pos x="252" y="220"/>
                    </a:cxn>
                    <a:cxn ang="0">
                      <a:pos x="78" y="70"/>
                    </a:cxn>
                    <a:cxn ang="0">
                      <a:pos x="78" y="70"/>
                    </a:cxn>
                    <a:cxn ang="0">
                      <a:pos x="46" y="42"/>
                    </a:cxn>
                    <a:cxn ang="0">
                      <a:pos x="46" y="42"/>
                    </a:cxn>
                    <a:cxn ang="0">
                      <a:pos x="22" y="20"/>
                    </a:cxn>
                    <a:cxn ang="0">
                      <a:pos x="22" y="2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510" h="436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4" y="16"/>
                      </a:lnTo>
                      <a:lnTo>
                        <a:pt x="24" y="16"/>
                      </a:lnTo>
                      <a:lnTo>
                        <a:pt x="50" y="38"/>
                      </a:lnTo>
                      <a:lnTo>
                        <a:pt x="50" y="38"/>
                      </a:lnTo>
                      <a:lnTo>
                        <a:pt x="84" y="64"/>
                      </a:lnTo>
                      <a:lnTo>
                        <a:pt x="84" y="64"/>
                      </a:lnTo>
                      <a:lnTo>
                        <a:pt x="258" y="214"/>
                      </a:lnTo>
                      <a:lnTo>
                        <a:pt x="258" y="214"/>
                      </a:lnTo>
                      <a:lnTo>
                        <a:pt x="432" y="364"/>
                      </a:lnTo>
                      <a:lnTo>
                        <a:pt x="432" y="364"/>
                      </a:lnTo>
                      <a:lnTo>
                        <a:pt x="464" y="392"/>
                      </a:lnTo>
                      <a:lnTo>
                        <a:pt x="464" y="392"/>
                      </a:lnTo>
                      <a:lnTo>
                        <a:pt x="488" y="416"/>
                      </a:lnTo>
                      <a:lnTo>
                        <a:pt x="488" y="416"/>
                      </a:lnTo>
                      <a:lnTo>
                        <a:pt x="510" y="436"/>
                      </a:lnTo>
                      <a:lnTo>
                        <a:pt x="510" y="436"/>
                      </a:lnTo>
                      <a:lnTo>
                        <a:pt x="486" y="418"/>
                      </a:lnTo>
                      <a:lnTo>
                        <a:pt x="486" y="418"/>
                      </a:lnTo>
                      <a:lnTo>
                        <a:pt x="460" y="398"/>
                      </a:lnTo>
                      <a:lnTo>
                        <a:pt x="460" y="398"/>
                      </a:lnTo>
                      <a:lnTo>
                        <a:pt x="428" y="370"/>
                      </a:lnTo>
                      <a:lnTo>
                        <a:pt x="428" y="370"/>
                      </a:lnTo>
                      <a:lnTo>
                        <a:pt x="252" y="220"/>
                      </a:lnTo>
                      <a:lnTo>
                        <a:pt x="252" y="220"/>
                      </a:lnTo>
                      <a:lnTo>
                        <a:pt x="78" y="70"/>
                      </a:lnTo>
                      <a:lnTo>
                        <a:pt x="78" y="70"/>
                      </a:lnTo>
                      <a:lnTo>
                        <a:pt x="46" y="42"/>
                      </a:lnTo>
                      <a:lnTo>
                        <a:pt x="46" y="42"/>
                      </a:lnTo>
                      <a:lnTo>
                        <a:pt x="22" y="20"/>
                      </a:lnTo>
                      <a:lnTo>
                        <a:pt x="22" y="2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425" name="Freeform 101"/>
                <p:cNvSpPr>
                  <a:spLocks/>
                </p:cNvSpPr>
                <p:nvPr/>
              </p:nvSpPr>
              <p:spPr bwMode="auto">
                <a:xfrm>
                  <a:off x="5207000" y="3236913"/>
                  <a:ext cx="917575" cy="6953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26" y="18"/>
                    </a:cxn>
                    <a:cxn ang="0">
                      <a:pos x="26" y="18"/>
                    </a:cxn>
                    <a:cxn ang="0">
                      <a:pos x="56" y="38"/>
                    </a:cxn>
                    <a:cxn ang="0">
                      <a:pos x="56" y="38"/>
                    </a:cxn>
                    <a:cxn ang="0">
                      <a:pos x="94" y="66"/>
                    </a:cxn>
                    <a:cxn ang="0">
                      <a:pos x="94" y="66"/>
                    </a:cxn>
                    <a:cxn ang="0">
                      <a:pos x="292" y="216"/>
                    </a:cxn>
                    <a:cxn ang="0">
                      <a:pos x="292" y="216"/>
                    </a:cxn>
                    <a:cxn ang="0">
                      <a:pos x="490" y="366"/>
                    </a:cxn>
                    <a:cxn ang="0">
                      <a:pos x="490" y="366"/>
                    </a:cxn>
                    <a:cxn ang="0">
                      <a:pos x="526" y="396"/>
                    </a:cxn>
                    <a:cxn ang="0">
                      <a:pos x="526" y="396"/>
                    </a:cxn>
                    <a:cxn ang="0">
                      <a:pos x="554" y="418"/>
                    </a:cxn>
                    <a:cxn ang="0">
                      <a:pos x="554" y="418"/>
                    </a:cxn>
                    <a:cxn ang="0">
                      <a:pos x="578" y="438"/>
                    </a:cxn>
                    <a:cxn ang="0">
                      <a:pos x="578" y="438"/>
                    </a:cxn>
                    <a:cxn ang="0">
                      <a:pos x="552" y="420"/>
                    </a:cxn>
                    <a:cxn ang="0">
                      <a:pos x="552" y="420"/>
                    </a:cxn>
                    <a:cxn ang="0">
                      <a:pos x="522" y="400"/>
                    </a:cxn>
                    <a:cxn ang="0">
                      <a:pos x="522" y="400"/>
                    </a:cxn>
                    <a:cxn ang="0">
                      <a:pos x="484" y="374"/>
                    </a:cxn>
                    <a:cxn ang="0">
                      <a:pos x="484" y="374"/>
                    </a:cxn>
                    <a:cxn ang="0">
                      <a:pos x="286" y="222"/>
                    </a:cxn>
                    <a:cxn ang="0">
                      <a:pos x="286" y="222"/>
                    </a:cxn>
                    <a:cxn ang="0">
                      <a:pos x="88" y="72"/>
                    </a:cxn>
                    <a:cxn ang="0">
                      <a:pos x="88" y="72"/>
                    </a:cxn>
                    <a:cxn ang="0">
                      <a:pos x="52" y="44"/>
                    </a:cxn>
                    <a:cxn ang="0">
                      <a:pos x="52" y="44"/>
                    </a:cxn>
                    <a:cxn ang="0">
                      <a:pos x="24" y="20"/>
                    </a:cxn>
                    <a:cxn ang="0">
                      <a:pos x="24" y="2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578" h="438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6" y="18"/>
                      </a:lnTo>
                      <a:lnTo>
                        <a:pt x="26" y="18"/>
                      </a:lnTo>
                      <a:lnTo>
                        <a:pt x="56" y="38"/>
                      </a:lnTo>
                      <a:lnTo>
                        <a:pt x="56" y="38"/>
                      </a:lnTo>
                      <a:lnTo>
                        <a:pt x="94" y="66"/>
                      </a:lnTo>
                      <a:lnTo>
                        <a:pt x="94" y="66"/>
                      </a:lnTo>
                      <a:lnTo>
                        <a:pt x="292" y="216"/>
                      </a:lnTo>
                      <a:lnTo>
                        <a:pt x="292" y="216"/>
                      </a:lnTo>
                      <a:lnTo>
                        <a:pt x="490" y="366"/>
                      </a:lnTo>
                      <a:lnTo>
                        <a:pt x="490" y="366"/>
                      </a:lnTo>
                      <a:lnTo>
                        <a:pt x="526" y="396"/>
                      </a:lnTo>
                      <a:lnTo>
                        <a:pt x="526" y="396"/>
                      </a:lnTo>
                      <a:lnTo>
                        <a:pt x="554" y="418"/>
                      </a:lnTo>
                      <a:lnTo>
                        <a:pt x="554" y="418"/>
                      </a:lnTo>
                      <a:lnTo>
                        <a:pt x="578" y="438"/>
                      </a:lnTo>
                      <a:lnTo>
                        <a:pt x="578" y="438"/>
                      </a:lnTo>
                      <a:lnTo>
                        <a:pt x="552" y="420"/>
                      </a:lnTo>
                      <a:lnTo>
                        <a:pt x="552" y="420"/>
                      </a:lnTo>
                      <a:lnTo>
                        <a:pt x="522" y="400"/>
                      </a:lnTo>
                      <a:lnTo>
                        <a:pt x="522" y="400"/>
                      </a:lnTo>
                      <a:lnTo>
                        <a:pt x="484" y="374"/>
                      </a:lnTo>
                      <a:lnTo>
                        <a:pt x="484" y="374"/>
                      </a:lnTo>
                      <a:lnTo>
                        <a:pt x="286" y="222"/>
                      </a:lnTo>
                      <a:lnTo>
                        <a:pt x="286" y="222"/>
                      </a:lnTo>
                      <a:lnTo>
                        <a:pt x="88" y="72"/>
                      </a:lnTo>
                      <a:lnTo>
                        <a:pt x="88" y="72"/>
                      </a:lnTo>
                      <a:lnTo>
                        <a:pt x="52" y="44"/>
                      </a:lnTo>
                      <a:lnTo>
                        <a:pt x="52" y="44"/>
                      </a:lnTo>
                      <a:lnTo>
                        <a:pt x="24" y="20"/>
                      </a:lnTo>
                      <a:lnTo>
                        <a:pt x="24" y="2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426" name="Freeform 102"/>
                <p:cNvSpPr>
                  <a:spLocks/>
                </p:cNvSpPr>
                <p:nvPr/>
              </p:nvSpPr>
              <p:spPr bwMode="auto">
                <a:xfrm>
                  <a:off x="5165725" y="3662363"/>
                  <a:ext cx="958850" cy="6889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28" y="18"/>
                    </a:cxn>
                    <a:cxn ang="0">
                      <a:pos x="28" y="18"/>
                    </a:cxn>
                    <a:cxn ang="0">
                      <a:pos x="58" y="38"/>
                    </a:cxn>
                    <a:cxn ang="0">
                      <a:pos x="58" y="38"/>
                    </a:cxn>
                    <a:cxn ang="0">
                      <a:pos x="98" y="64"/>
                    </a:cxn>
                    <a:cxn ang="0">
                      <a:pos x="98" y="64"/>
                    </a:cxn>
                    <a:cxn ang="0">
                      <a:pos x="304" y="214"/>
                    </a:cxn>
                    <a:cxn ang="0">
                      <a:pos x="304" y="214"/>
                    </a:cxn>
                    <a:cxn ang="0">
                      <a:pos x="512" y="362"/>
                    </a:cxn>
                    <a:cxn ang="0">
                      <a:pos x="512" y="362"/>
                    </a:cxn>
                    <a:cxn ang="0">
                      <a:pos x="550" y="392"/>
                    </a:cxn>
                    <a:cxn ang="0">
                      <a:pos x="550" y="392"/>
                    </a:cxn>
                    <a:cxn ang="0">
                      <a:pos x="578" y="414"/>
                    </a:cxn>
                    <a:cxn ang="0">
                      <a:pos x="578" y="414"/>
                    </a:cxn>
                    <a:cxn ang="0">
                      <a:pos x="604" y="434"/>
                    </a:cxn>
                    <a:cxn ang="0">
                      <a:pos x="604" y="434"/>
                    </a:cxn>
                    <a:cxn ang="0">
                      <a:pos x="576" y="416"/>
                    </a:cxn>
                    <a:cxn ang="0">
                      <a:pos x="576" y="416"/>
                    </a:cxn>
                    <a:cxn ang="0">
                      <a:pos x="546" y="396"/>
                    </a:cxn>
                    <a:cxn ang="0">
                      <a:pos x="546" y="396"/>
                    </a:cxn>
                    <a:cxn ang="0">
                      <a:pos x="506" y="370"/>
                    </a:cxn>
                    <a:cxn ang="0">
                      <a:pos x="506" y="370"/>
                    </a:cxn>
                    <a:cxn ang="0">
                      <a:pos x="300" y="220"/>
                    </a:cxn>
                    <a:cxn ang="0">
                      <a:pos x="300" y="220"/>
                    </a:cxn>
                    <a:cxn ang="0">
                      <a:pos x="92" y="72"/>
                    </a:cxn>
                    <a:cxn ang="0">
                      <a:pos x="92" y="72"/>
                    </a:cxn>
                    <a:cxn ang="0">
                      <a:pos x="54" y="44"/>
                    </a:cxn>
                    <a:cxn ang="0">
                      <a:pos x="54" y="44"/>
                    </a:cxn>
                    <a:cxn ang="0">
                      <a:pos x="26" y="20"/>
                    </a:cxn>
                    <a:cxn ang="0">
                      <a:pos x="26" y="2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604" h="43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8" y="18"/>
                      </a:lnTo>
                      <a:lnTo>
                        <a:pt x="28" y="18"/>
                      </a:lnTo>
                      <a:lnTo>
                        <a:pt x="58" y="38"/>
                      </a:lnTo>
                      <a:lnTo>
                        <a:pt x="58" y="38"/>
                      </a:lnTo>
                      <a:lnTo>
                        <a:pt x="98" y="64"/>
                      </a:lnTo>
                      <a:lnTo>
                        <a:pt x="98" y="64"/>
                      </a:lnTo>
                      <a:lnTo>
                        <a:pt x="304" y="214"/>
                      </a:lnTo>
                      <a:lnTo>
                        <a:pt x="304" y="214"/>
                      </a:lnTo>
                      <a:lnTo>
                        <a:pt x="512" y="362"/>
                      </a:lnTo>
                      <a:lnTo>
                        <a:pt x="512" y="362"/>
                      </a:lnTo>
                      <a:lnTo>
                        <a:pt x="550" y="392"/>
                      </a:lnTo>
                      <a:lnTo>
                        <a:pt x="550" y="392"/>
                      </a:lnTo>
                      <a:lnTo>
                        <a:pt x="578" y="414"/>
                      </a:lnTo>
                      <a:lnTo>
                        <a:pt x="578" y="414"/>
                      </a:lnTo>
                      <a:lnTo>
                        <a:pt x="604" y="434"/>
                      </a:lnTo>
                      <a:lnTo>
                        <a:pt x="604" y="434"/>
                      </a:lnTo>
                      <a:lnTo>
                        <a:pt x="576" y="416"/>
                      </a:lnTo>
                      <a:lnTo>
                        <a:pt x="576" y="416"/>
                      </a:lnTo>
                      <a:lnTo>
                        <a:pt x="546" y="396"/>
                      </a:lnTo>
                      <a:lnTo>
                        <a:pt x="546" y="396"/>
                      </a:lnTo>
                      <a:lnTo>
                        <a:pt x="506" y="370"/>
                      </a:lnTo>
                      <a:lnTo>
                        <a:pt x="506" y="370"/>
                      </a:lnTo>
                      <a:lnTo>
                        <a:pt x="300" y="220"/>
                      </a:lnTo>
                      <a:lnTo>
                        <a:pt x="300" y="220"/>
                      </a:lnTo>
                      <a:lnTo>
                        <a:pt x="92" y="72"/>
                      </a:lnTo>
                      <a:lnTo>
                        <a:pt x="92" y="72"/>
                      </a:lnTo>
                      <a:lnTo>
                        <a:pt x="54" y="44"/>
                      </a:lnTo>
                      <a:lnTo>
                        <a:pt x="54" y="44"/>
                      </a:lnTo>
                      <a:lnTo>
                        <a:pt x="26" y="20"/>
                      </a:lnTo>
                      <a:lnTo>
                        <a:pt x="26" y="2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427" name="Freeform 103"/>
                <p:cNvSpPr>
                  <a:spLocks/>
                </p:cNvSpPr>
                <p:nvPr/>
              </p:nvSpPr>
              <p:spPr bwMode="auto">
                <a:xfrm>
                  <a:off x="5187950" y="4049713"/>
                  <a:ext cx="936625" cy="638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26" y="16"/>
                    </a:cxn>
                    <a:cxn ang="0">
                      <a:pos x="26" y="16"/>
                    </a:cxn>
                    <a:cxn ang="0">
                      <a:pos x="56" y="34"/>
                    </a:cxn>
                    <a:cxn ang="0">
                      <a:pos x="56" y="34"/>
                    </a:cxn>
                    <a:cxn ang="0">
                      <a:pos x="94" y="58"/>
                    </a:cxn>
                    <a:cxn ang="0">
                      <a:pos x="94" y="58"/>
                    </a:cxn>
                    <a:cxn ang="0">
                      <a:pos x="296" y="198"/>
                    </a:cxn>
                    <a:cxn ang="0">
                      <a:pos x="296" y="198"/>
                    </a:cxn>
                    <a:cxn ang="0">
                      <a:pos x="500" y="336"/>
                    </a:cxn>
                    <a:cxn ang="0">
                      <a:pos x="500" y="336"/>
                    </a:cxn>
                    <a:cxn ang="0">
                      <a:pos x="536" y="362"/>
                    </a:cxn>
                    <a:cxn ang="0">
                      <a:pos x="536" y="362"/>
                    </a:cxn>
                    <a:cxn ang="0">
                      <a:pos x="564" y="384"/>
                    </a:cxn>
                    <a:cxn ang="0">
                      <a:pos x="564" y="384"/>
                    </a:cxn>
                    <a:cxn ang="0">
                      <a:pos x="590" y="402"/>
                    </a:cxn>
                    <a:cxn ang="0">
                      <a:pos x="590" y="402"/>
                    </a:cxn>
                    <a:cxn ang="0">
                      <a:pos x="564" y="386"/>
                    </a:cxn>
                    <a:cxn ang="0">
                      <a:pos x="564" y="386"/>
                    </a:cxn>
                    <a:cxn ang="0">
                      <a:pos x="534" y="368"/>
                    </a:cxn>
                    <a:cxn ang="0">
                      <a:pos x="534" y="368"/>
                    </a:cxn>
                    <a:cxn ang="0">
                      <a:pos x="494" y="342"/>
                    </a:cxn>
                    <a:cxn ang="0">
                      <a:pos x="494" y="342"/>
                    </a:cxn>
                    <a:cxn ang="0">
                      <a:pos x="292" y="204"/>
                    </a:cxn>
                    <a:cxn ang="0">
                      <a:pos x="292" y="204"/>
                    </a:cxn>
                    <a:cxn ang="0">
                      <a:pos x="90" y="66"/>
                    </a:cxn>
                    <a:cxn ang="0">
                      <a:pos x="90" y="66"/>
                    </a:cxn>
                    <a:cxn ang="0">
                      <a:pos x="52" y="40"/>
                    </a:cxn>
                    <a:cxn ang="0">
                      <a:pos x="52" y="40"/>
                    </a:cxn>
                    <a:cxn ang="0">
                      <a:pos x="24" y="18"/>
                    </a:cxn>
                    <a:cxn ang="0">
                      <a:pos x="24" y="18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590" h="40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6" y="16"/>
                      </a:lnTo>
                      <a:lnTo>
                        <a:pt x="26" y="16"/>
                      </a:lnTo>
                      <a:lnTo>
                        <a:pt x="56" y="34"/>
                      </a:lnTo>
                      <a:lnTo>
                        <a:pt x="56" y="34"/>
                      </a:lnTo>
                      <a:lnTo>
                        <a:pt x="94" y="58"/>
                      </a:lnTo>
                      <a:lnTo>
                        <a:pt x="94" y="58"/>
                      </a:lnTo>
                      <a:lnTo>
                        <a:pt x="296" y="198"/>
                      </a:lnTo>
                      <a:lnTo>
                        <a:pt x="296" y="198"/>
                      </a:lnTo>
                      <a:lnTo>
                        <a:pt x="500" y="336"/>
                      </a:lnTo>
                      <a:lnTo>
                        <a:pt x="500" y="336"/>
                      </a:lnTo>
                      <a:lnTo>
                        <a:pt x="536" y="362"/>
                      </a:lnTo>
                      <a:lnTo>
                        <a:pt x="536" y="362"/>
                      </a:lnTo>
                      <a:lnTo>
                        <a:pt x="564" y="384"/>
                      </a:lnTo>
                      <a:lnTo>
                        <a:pt x="564" y="384"/>
                      </a:lnTo>
                      <a:lnTo>
                        <a:pt x="590" y="402"/>
                      </a:lnTo>
                      <a:lnTo>
                        <a:pt x="590" y="402"/>
                      </a:lnTo>
                      <a:lnTo>
                        <a:pt x="564" y="386"/>
                      </a:lnTo>
                      <a:lnTo>
                        <a:pt x="564" y="386"/>
                      </a:lnTo>
                      <a:lnTo>
                        <a:pt x="534" y="368"/>
                      </a:lnTo>
                      <a:lnTo>
                        <a:pt x="534" y="368"/>
                      </a:lnTo>
                      <a:lnTo>
                        <a:pt x="494" y="342"/>
                      </a:lnTo>
                      <a:lnTo>
                        <a:pt x="494" y="342"/>
                      </a:lnTo>
                      <a:lnTo>
                        <a:pt x="292" y="204"/>
                      </a:lnTo>
                      <a:lnTo>
                        <a:pt x="292" y="204"/>
                      </a:lnTo>
                      <a:lnTo>
                        <a:pt x="90" y="66"/>
                      </a:lnTo>
                      <a:lnTo>
                        <a:pt x="90" y="66"/>
                      </a:lnTo>
                      <a:lnTo>
                        <a:pt x="52" y="40"/>
                      </a:lnTo>
                      <a:lnTo>
                        <a:pt x="52" y="40"/>
                      </a:lnTo>
                      <a:lnTo>
                        <a:pt x="24" y="18"/>
                      </a:lnTo>
                      <a:lnTo>
                        <a:pt x="24" y="18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428" name="Freeform 104"/>
                <p:cNvSpPr>
                  <a:spLocks/>
                </p:cNvSpPr>
                <p:nvPr/>
              </p:nvSpPr>
              <p:spPr bwMode="auto">
                <a:xfrm>
                  <a:off x="5241925" y="4408488"/>
                  <a:ext cx="882650" cy="5905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26" y="14"/>
                    </a:cxn>
                    <a:cxn ang="0">
                      <a:pos x="26" y="14"/>
                    </a:cxn>
                    <a:cxn ang="0">
                      <a:pos x="54" y="32"/>
                    </a:cxn>
                    <a:cxn ang="0">
                      <a:pos x="54" y="32"/>
                    </a:cxn>
                    <a:cxn ang="0">
                      <a:pos x="90" y="54"/>
                    </a:cxn>
                    <a:cxn ang="0">
                      <a:pos x="90" y="54"/>
                    </a:cxn>
                    <a:cxn ang="0">
                      <a:pos x="280" y="182"/>
                    </a:cxn>
                    <a:cxn ang="0">
                      <a:pos x="280" y="182"/>
                    </a:cxn>
                    <a:cxn ang="0">
                      <a:pos x="472" y="310"/>
                    </a:cxn>
                    <a:cxn ang="0">
                      <a:pos x="472" y="310"/>
                    </a:cxn>
                    <a:cxn ang="0">
                      <a:pos x="506" y="334"/>
                    </a:cxn>
                    <a:cxn ang="0">
                      <a:pos x="506" y="334"/>
                    </a:cxn>
                    <a:cxn ang="0">
                      <a:pos x="532" y="354"/>
                    </a:cxn>
                    <a:cxn ang="0">
                      <a:pos x="532" y="354"/>
                    </a:cxn>
                    <a:cxn ang="0">
                      <a:pos x="556" y="372"/>
                    </a:cxn>
                    <a:cxn ang="0">
                      <a:pos x="556" y="372"/>
                    </a:cxn>
                    <a:cxn ang="0">
                      <a:pos x="530" y="356"/>
                    </a:cxn>
                    <a:cxn ang="0">
                      <a:pos x="530" y="356"/>
                    </a:cxn>
                    <a:cxn ang="0">
                      <a:pos x="502" y="340"/>
                    </a:cxn>
                    <a:cxn ang="0">
                      <a:pos x="502" y="340"/>
                    </a:cxn>
                    <a:cxn ang="0">
                      <a:pos x="466" y="316"/>
                    </a:cxn>
                    <a:cxn ang="0">
                      <a:pos x="466" y="316"/>
                    </a:cxn>
                    <a:cxn ang="0">
                      <a:pos x="276" y="190"/>
                    </a:cxn>
                    <a:cxn ang="0">
                      <a:pos x="276" y="190"/>
                    </a:cxn>
                    <a:cxn ang="0">
                      <a:pos x="86" y="62"/>
                    </a:cxn>
                    <a:cxn ang="0">
                      <a:pos x="86" y="62"/>
                    </a:cxn>
                    <a:cxn ang="0">
                      <a:pos x="50" y="38"/>
                    </a:cxn>
                    <a:cxn ang="0">
                      <a:pos x="50" y="38"/>
                    </a:cxn>
                    <a:cxn ang="0">
                      <a:pos x="24" y="18"/>
                    </a:cxn>
                    <a:cxn ang="0">
                      <a:pos x="24" y="18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556" h="37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54" y="32"/>
                      </a:lnTo>
                      <a:lnTo>
                        <a:pt x="54" y="32"/>
                      </a:lnTo>
                      <a:lnTo>
                        <a:pt x="90" y="54"/>
                      </a:lnTo>
                      <a:lnTo>
                        <a:pt x="90" y="54"/>
                      </a:lnTo>
                      <a:lnTo>
                        <a:pt x="280" y="182"/>
                      </a:lnTo>
                      <a:lnTo>
                        <a:pt x="280" y="182"/>
                      </a:lnTo>
                      <a:lnTo>
                        <a:pt x="472" y="310"/>
                      </a:lnTo>
                      <a:lnTo>
                        <a:pt x="472" y="310"/>
                      </a:lnTo>
                      <a:lnTo>
                        <a:pt x="506" y="334"/>
                      </a:lnTo>
                      <a:lnTo>
                        <a:pt x="506" y="334"/>
                      </a:lnTo>
                      <a:lnTo>
                        <a:pt x="532" y="354"/>
                      </a:lnTo>
                      <a:lnTo>
                        <a:pt x="532" y="354"/>
                      </a:lnTo>
                      <a:lnTo>
                        <a:pt x="556" y="372"/>
                      </a:lnTo>
                      <a:lnTo>
                        <a:pt x="556" y="372"/>
                      </a:lnTo>
                      <a:lnTo>
                        <a:pt x="530" y="356"/>
                      </a:lnTo>
                      <a:lnTo>
                        <a:pt x="530" y="356"/>
                      </a:lnTo>
                      <a:lnTo>
                        <a:pt x="502" y="340"/>
                      </a:lnTo>
                      <a:lnTo>
                        <a:pt x="502" y="340"/>
                      </a:lnTo>
                      <a:lnTo>
                        <a:pt x="466" y="316"/>
                      </a:lnTo>
                      <a:lnTo>
                        <a:pt x="466" y="316"/>
                      </a:lnTo>
                      <a:lnTo>
                        <a:pt x="276" y="190"/>
                      </a:lnTo>
                      <a:lnTo>
                        <a:pt x="276" y="190"/>
                      </a:lnTo>
                      <a:lnTo>
                        <a:pt x="86" y="62"/>
                      </a:lnTo>
                      <a:lnTo>
                        <a:pt x="86" y="62"/>
                      </a:lnTo>
                      <a:lnTo>
                        <a:pt x="50" y="38"/>
                      </a:lnTo>
                      <a:lnTo>
                        <a:pt x="50" y="38"/>
                      </a:lnTo>
                      <a:lnTo>
                        <a:pt x="24" y="18"/>
                      </a:lnTo>
                      <a:lnTo>
                        <a:pt x="24" y="18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429" name="Freeform 105"/>
                <p:cNvSpPr>
                  <a:spLocks/>
                </p:cNvSpPr>
                <p:nvPr/>
              </p:nvSpPr>
              <p:spPr bwMode="auto">
                <a:xfrm>
                  <a:off x="5314950" y="4767263"/>
                  <a:ext cx="809625" cy="5397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24" y="14"/>
                    </a:cxn>
                    <a:cxn ang="0">
                      <a:pos x="24" y="14"/>
                    </a:cxn>
                    <a:cxn ang="0">
                      <a:pos x="50" y="28"/>
                    </a:cxn>
                    <a:cxn ang="0">
                      <a:pos x="50" y="28"/>
                    </a:cxn>
                    <a:cxn ang="0">
                      <a:pos x="82" y="50"/>
                    </a:cxn>
                    <a:cxn ang="0">
                      <a:pos x="82" y="50"/>
                    </a:cxn>
                    <a:cxn ang="0">
                      <a:pos x="258" y="166"/>
                    </a:cxn>
                    <a:cxn ang="0">
                      <a:pos x="258" y="166"/>
                    </a:cxn>
                    <a:cxn ang="0">
                      <a:pos x="432" y="284"/>
                    </a:cxn>
                    <a:cxn ang="0">
                      <a:pos x="432" y="284"/>
                    </a:cxn>
                    <a:cxn ang="0">
                      <a:pos x="464" y="306"/>
                    </a:cxn>
                    <a:cxn ang="0">
                      <a:pos x="464" y="306"/>
                    </a:cxn>
                    <a:cxn ang="0">
                      <a:pos x="488" y="324"/>
                    </a:cxn>
                    <a:cxn ang="0">
                      <a:pos x="488" y="324"/>
                    </a:cxn>
                    <a:cxn ang="0">
                      <a:pos x="510" y="340"/>
                    </a:cxn>
                    <a:cxn ang="0">
                      <a:pos x="510" y="340"/>
                    </a:cxn>
                    <a:cxn ang="0">
                      <a:pos x="486" y="326"/>
                    </a:cxn>
                    <a:cxn ang="0">
                      <a:pos x="486" y="326"/>
                    </a:cxn>
                    <a:cxn ang="0">
                      <a:pos x="460" y="312"/>
                    </a:cxn>
                    <a:cxn ang="0">
                      <a:pos x="460" y="312"/>
                    </a:cxn>
                    <a:cxn ang="0">
                      <a:pos x="428" y="290"/>
                    </a:cxn>
                    <a:cxn ang="0">
                      <a:pos x="428" y="290"/>
                    </a:cxn>
                    <a:cxn ang="0">
                      <a:pos x="252" y="174"/>
                    </a:cxn>
                    <a:cxn ang="0">
                      <a:pos x="252" y="174"/>
                    </a:cxn>
                    <a:cxn ang="0">
                      <a:pos x="78" y="56"/>
                    </a:cxn>
                    <a:cxn ang="0">
                      <a:pos x="78" y="56"/>
                    </a:cxn>
                    <a:cxn ang="0">
                      <a:pos x="46" y="34"/>
                    </a:cxn>
                    <a:cxn ang="0">
                      <a:pos x="46" y="34"/>
                    </a:cxn>
                    <a:cxn ang="0">
                      <a:pos x="22" y="16"/>
                    </a:cxn>
                    <a:cxn ang="0">
                      <a:pos x="22" y="16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510" h="34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4" y="14"/>
                      </a:lnTo>
                      <a:lnTo>
                        <a:pt x="24" y="14"/>
                      </a:lnTo>
                      <a:lnTo>
                        <a:pt x="50" y="28"/>
                      </a:lnTo>
                      <a:lnTo>
                        <a:pt x="50" y="28"/>
                      </a:lnTo>
                      <a:lnTo>
                        <a:pt x="82" y="50"/>
                      </a:lnTo>
                      <a:lnTo>
                        <a:pt x="82" y="50"/>
                      </a:lnTo>
                      <a:lnTo>
                        <a:pt x="258" y="166"/>
                      </a:lnTo>
                      <a:lnTo>
                        <a:pt x="258" y="166"/>
                      </a:lnTo>
                      <a:lnTo>
                        <a:pt x="432" y="284"/>
                      </a:lnTo>
                      <a:lnTo>
                        <a:pt x="432" y="284"/>
                      </a:lnTo>
                      <a:lnTo>
                        <a:pt x="464" y="306"/>
                      </a:lnTo>
                      <a:lnTo>
                        <a:pt x="464" y="306"/>
                      </a:lnTo>
                      <a:lnTo>
                        <a:pt x="488" y="324"/>
                      </a:lnTo>
                      <a:lnTo>
                        <a:pt x="488" y="324"/>
                      </a:lnTo>
                      <a:lnTo>
                        <a:pt x="510" y="340"/>
                      </a:lnTo>
                      <a:lnTo>
                        <a:pt x="510" y="340"/>
                      </a:lnTo>
                      <a:lnTo>
                        <a:pt x="486" y="326"/>
                      </a:lnTo>
                      <a:lnTo>
                        <a:pt x="486" y="326"/>
                      </a:lnTo>
                      <a:lnTo>
                        <a:pt x="460" y="312"/>
                      </a:lnTo>
                      <a:lnTo>
                        <a:pt x="460" y="312"/>
                      </a:lnTo>
                      <a:lnTo>
                        <a:pt x="428" y="290"/>
                      </a:lnTo>
                      <a:lnTo>
                        <a:pt x="428" y="290"/>
                      </a:lnTo>
                      <a:lnTo>
                        <a:pt x="252" y="174"/>
                      </a:lnTo>
                      <a:lnTo>
                        <a:pt x="252" y="174"/>
                      </a:lnTo>
                      <a:lnTo>
                        <a:pt x="78" y="56"/>
                      </a:lnTo>
                      <a:lnTo>
                        <a:pt x="78" y="56"/>
                      </a:lnTo>
                      <a:lnTo>
                        <a:pt x="46" y="34"/>
                      </a:lnTo>
                      <a:lnTo>
                        <a:pt x="46" y="34"/>
                      </a:lnTo>
                      <a:lnTo>
                        <a:pt x="22" y="16"/>
                      </a:lnTo>
                      <a:lnTo>
                        <a:pt x="22" y="1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430" name="Freeform 106"/>
                <p:cNvSpPr>
                  <a:spLocks/>
                </p:cNvSpPr>
                <p:nvPr/>
              </p:nvSpPr>
              <p:spPr bwMode="auto">
                <a:xfrm>
                  <a:off x="5435600" y="5059363"/>
                  <a:ext cx="688975" cy="4508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20" y="10"/>
                    </a:cxn>
                    <a:cxn ang="0">
                      <a:pos x="20" y="10"/>
                    </a:cxn>
                    <a:cxn ang="0">
                      <a:pos x="42" y="22"/>
                    </a:cxn>
                    <a:cxn ang="0">
                      <a:pos x="42" y="22"/>
                    </a:cxn>
                    <a:cxn ang="0">
                      <a:pos x="70" y="40"/>
                    </a:cxn>
                    <a:cxn ang="0">
                      <a:pos x="70" y="40"/>
                    </a:cxn>
                    <a:cxn ang="0">
                      <a:pos x="220" y="138"/>
                    </a:cxn>
                    <a:cxn ang="0">
                      <a:pos x="220" y="138"/>
                    </a:cxn>
                    <a:cxn ang="0">
                      <a:pos x="368" y="236"/>
                    </a:cxn>
                    <a:cxn ang="0">
                      <a:pos x="368" y="236"/>
                    </a:cxn>
                    <a:cxn ang="0">
                      <a:pos x="396" y="254"/>
                    </a:cxn>
                    <a:cxn ang="0">
                      <a:pos x="396" y="254"/>
                    </a:cxn>
                    <a:cxn ang="0">
                      <a:pos x="416" y="270"/>
                    </a:cxn>
                    <a:cxn ang="0">
                      <a:pos x="416" y="270"/>
                    </a:cxn>
                    <a:cxn ang="0">
                      <a:pos x="434" y="284"/>
                    </a:cxn>
                    <a:cxn ang="0">
                      <a:pos x="434" y="284"/>
                    </a:cxn>
                    <a:cxn ang="0">
                      <a:pos x="414" y="272"/>
                    </a:cxn>
                    <a:cxn ang="0">
                      <a:pos x="414" y="272"/>
                    </a:cxn>
                    <a:cxn ang="0">
                      <a:pos x="392" y="260"/>
                    </a:cxn>
                    <a:cxn ang="0">
                      <a:pos x="392" y="260"/>
                    </a:cxn>
                    <a:cxn ang="0">
                      <a:pos x="364" y="242"/>
                    </a:cxn>
                    <a:cxn ang="0">
                      <a:pos x="364" y="242"/>
                    </a:cxn>
                    <a:cxn ang="0">
                      <a:pos x="214" y="146"/>
                    </a:cxn>
                    <a:cxn ang="0">
                      <a:pos x="214" y="146"/>
                    </a:cxn>
                    <a:cxn ang="0">
                      <a:pos x="66" y="48"/>
                    </a:cxn>
                    <a:cxn ang="0">
                      <a:pos x="66" y="48"/>
                    </a:cxn>
                    <a:cxn ang="0">
                      <a:pos x="38" y="28"/>
                    </a:cxn>
                    <a:cxn ang="0">
                      <a:pos x="38" y="28"/>
                    </a:cxn>
                    <a:cxn ang="0">
                      <a:pos x="18" y="12"/>
                    </a:cxn>
                    <a:cxn ang="0">
                      <a:pos x="18" y="12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434" h="28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0" y="10"/>
                      </a:lnTo>
                      <a:lnTo>
                        <a:pt x="20" y="10"/>
                      </a:lnTo>
                      <a:lnTo>
                        <a:pt x="42" y="22"/>
                      </a:lnTo>
                      <a:lnTo>
                        <a:pt x="42" y="22"/>
                      </a:lnTo>
                      <a:lnTo>
                        <a:pt x="70" y="40"/>
                      </a:lnTo>
                      <a:lnTo>
                        <a:pt x="70" y="40"/>
                      </a:lnTo>
                      <a:lnTo>
                        <a:pt x="220" y="138"/>
                      </a:lnTo>
                      <a:lnTo>
                        <a:pt x="220" y="138"/>
                      </a:lnTo>
                      <a:lnTo>
                        <a:pt x="368" y="236"/>
                      </a:lnTo>
                      <a:lnTo>
                        <a:pt x="368" y="236"/>
                      </a:lnTo>
                      <a:lnTo>
                        <a:pt x="396" y="254"/>
                      </a:lnTo>
                      <a:lnTo>
                        <a:pt x="396" y="254"/>
                      </a:lnTo>
                      <a:lnTo>
                        <a:pt x="416" y="270"/>
                      </a:lnTo>
                      <a:lnTo>
                        <a:pt x="416" y="270"/>
                      </a:lnTo>
                      <a:lnTo>
                        <a:pt x="434" y="284"/>
                      </a:lnTo>
                      <a:lnTo>
                        <a:pt x="434" y="284"/>
                      </a:lnTo>
                      <a:lnTo>
                        <a:pt x="414" y="272"/>
                      </a:lnTo>
                      <a:lnTo>
                        <a:pt x="414" y="272"/>
                      </a:lnTo>
                      <a:lnTo>
                        <a:pt x="392" y="260"/>
                      </a:lnTo>
                      <a:lnTo>
                        <a:pt x="392" y="260"/>
                      </a:lnTo>
                      <a:lnTo>
                        <a:pt x="364" y="242"/>
                      </a:lnTo>
                      <a:lnTo>
                        <a:pt x="364" y="242"/>
                      </a:lnTo>
                      <a:lnTo>
                        <a:pt x="214" y="146"/>
                      </a:lnTo>
                      <a:lnTo>
                        <a:pt x="214" y="146"/>
                      </a:lnTo>
                      <a:lnTo>
                        <a:pt x="66" y="48"/>
                      </a:lnTo>
                      <a:lnTo>
                        <a:pt x="66" y="48"/>
                      </a:lnTo>
                      <a:lnTo>
                        <a:pt x="38" y="28"/>
                      </a:lnTo>
                      <a:lnTo>
                        <a:pt x="38" y="28"/>
                      </a:lnTo>
                      <a:lnTo>
                        <a:pt x="18" y="12"/>
                      </a:lnTo>
                      <a:lnTo>
                        <a:pt x="18" y="12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</p:grpSp>
        </p:grpSp>
        <p:sp>
          <p:nvSpPr>
            <p:cNvPr id="417" name="Freeform 52"/>
            <p:cNvSpPr>
              <a:spLocks noEditPoints="1"/>
            </p:cNvSpPr>
            <p:nvPr/>
          </p:nvSpPr>
          <p:spPr bwMode="auto">
            <a:xfrm flipH="1">
              <a:off x="4400070" y="1045585"/>
              <a:ext cx="962025" cy="4486275"/>
            </a:xfrm>
            <a:custGeom>
              <a:avLst/>
              <a:gdLst/>
              <a:ahLst/>
              <a:cxnLst>
                <a:cxn ang="0">
                  <a:pos x="586" y="10"/>
                </a:cxn>
                <a:cxn ang="0">
                  <a:pos x="558" y="106"/>
                </a:cxn>
                <a:cxn ang="0">
                  <a:pos x="518" y="144"/>
                </a:cxn>
                <a:cxn ang="0">
                  <a:pos x="488" y="250"/>
                </a:cxn>
                <a:cxn ang="0">
                  <a:pos x="436" y="342"/>
                </a:cxn>
                <a:cxn ang="0">
                  <a:pos x="398" y="442"/>
                </a:cxn>
                <a:cxn ang="0">
                  <a:pos x="342" y="574"/>
                </a:cxn>
                <a:cxn ang="0">
                  <a:pos x="298" y="668"/>
                </a:cxn>
                <a:cxn ang="0">
                  <a:pos x="246" y="824"/>
                </a:cxn>
                <a:cxn ang="0">
                  <a:pos x="194" y="918"/>
                </a:cxn>
                <a:cxn ang="0">
                  <a:pos x="178" y="1006"/>
                </a:cxn>
                <a:cxn ang="0">
                  <a:pos x="128" y="1158"/>
                </a:cxn>
                <a:cxn ang="0">
                  <a:pos x="96" y="1226"/>
                </a:cxn>
                <a:cxn ang="0">
                  <a:pos x="74" y="1382"/>
                </a:cxn>
                <a:cxn ang="0">
                  <a:pos x="26" y="1528"/>
                </a:cxn>
                <a:cxn ang="0">
                  <a:pos x="26" y="1640"/>
                </a:cxn>
                <a:cxn ang="0">
                  <a:pos x="0" y="1802"/>
                </a:cxn>
                <a:cxn ang="0">
                  <a:pos x="22" y="1942"/>
                </a:cxn>
                <a:cxn ang="0">
                  <a:pos x="12" y="2048"/>
                </a:cxn>
                <a:cxn ang="0">
                  <a:pos x="42" y="2126"/>
                </a:cxn>
                <a:cxn ang="0">
                  <a:pos x="50" y="2226"/>
                </a:cxn>
                <a:cxn ang="0">
                  <a:pos x="62" y="2296"/>
                </a:cxn>
                <a:cxn ang="0">
                  <a:pos x="98" y="2390"/>
                </a:cxn>
                <a:cxn ang="0">
                  <a:pos x="106" y="2490"/>
                </a:cxn>
                <a:cxn ang="0">
                  <a:pos x="156" y="2554"/>
                </a:cxn>
                <a:cxn ang="0">
                  <a:pos x="182" y="2674"/>
                </a:cxn>
                <a:cxn ang="0">
                  <a:pos x="226" y="2700"/>
                </a:cxn>
                <a:cxn ang="0">
                  <a:pos x="266" y="2792"/>
                </a:cxn>
                <a:cxn ang="0">
                  <a:pos x="276" y="2826"/>
                </a:cxn>
                <a:cxn ang="0">
                  <a:pos x="286" y="2824"/>
                </a:cxn>
                <a:cxn ang="0">
                  <a:pos x="276" y="2762"/>
                </a:cxn>
                <a:cxn ang="0">
                  <a:pos x="230" y="2688"/>
                </a:cxn>
                <a:cxn ang="0">
                  <a:pos x="196" y="2638"/>
                </a:cxn>
                <a:cxn ang="0">
                  <a:pos x="164" y="2532"/>
                </a:cxn>
                <a:cxn ang="0">
                  <a:pos x="126" y="2490"/>
                </a:cxn>
                <a:cxn ang="0">
                  <a:pos x="110" y="2362"/>
                </a:cxn>
                <a:cxn ang="0">
                  <a:pos x="68" y="2280"/>
                </a:cxn>
                <a:cxn ang="0">
                  <a:pos x="68" y="2176"/>
                </a:cxn>
                <a:cxn ang="0">
                  <a:pos x="42" y="2070"/>
                </a:cxn>
                <a:cxn ang="0">
                  <a:pos x="40" y="1978"/>
                </a:cxn>
                <a:cxn ang="0">
                  <a:pos x="34" y="1856"/>
                </a:cxn>
                <a:cxn ang="0">
                  <a:pos x="28" y="1766"/>
                </a:cxn>
                <a:cxn ang="0">
                  <a:pos x="46" y="1630"/>
                </a:cxn>
                <a:cxn ang="0">
                  <a:pos x="46" y="1528"/>
                </a:cxn>
                <a:cxn ang="0">
                  <a:pos x="92" y="1382"/>
                </a:cxn>
                <a:cxn ang="0">
                  <a:pos x="116" y="1226"/>
                </a:cxn>
                <a:cxn ang="0">
                  <a:pos x="162" y="1122"/>
                </a:cxn>
                <a:cxn ang="0">
                  <a:pos x="206" y="962"/>
                </a:cxn>
                <a:cxn ang="0">
                  <a:pos x="250" y="858"/>
                </a:cxn>
                <a:cxn ang="0">
                  <a:pos x="306" y="710"/>
                </a:cxn>
                <a:cxn ang="0">
                  <a:pos x="344" y="598"/>
                </a:cxn>
                <a:cxn ang="0">
                  <a:pos x="404" y="480"/>
                </a:cxn>
                <a:cxn ang="0">
                  <a:pos x="440" y="356"/>
                </a:cxn>
                <a:cxn ang="0">
                  <a:pos x="496" y="280"/>
                </a:cxn>
                <a:cxn ang="0">
                  <a:pos x="538" y="144"/>
                </a:cxn>
                <a:cxn ang="0">
                  <a:pos x="568" y="122"/>
                </a:cxn>
                <a:cxn ang="0">
                  <a:pos x="600" y="40"/>
                </a:cxn>
                <a:cxn ang="0">
                  <a:pos x="606" y="12"/>
                </a:cxn>
                <a:cxn ang="0">
                  <a:pos x="594" y="8"/>
                </a:cxn>
                <a:cxn ang="0">
                  <a:pos x="588" y="0"/>
                </a:cxn>
              </a:cxnLst>
              <a:rect l="0" t="0" r="r" b="b"/>
              <a:pathLst>
                <a:path w="606" h="2826">
                  <a:moveTo>
                    <a:pt x="590" y="4"/>
                  </a:moveTo>
                  <a:lnTo>
                    <a:pt x="590" y="4"/>
                  </a:lnTo>
                  <a:lnTo>
                    <a:pt x="586" y="10"/>
                  </a:lnTo>
                  <a:lnTo>
                    <a:pt x="586" y="10"/>
                  </a:lnTo>
                  <a:lnTo>
                    <a:pt x="580" y="40"/>
                  </a:lnTo>
                  <a:lnTo>
                    <a:pt x="574" y="66"/>
                  </a:lnTo>
                  <a:lnTo>
                    <a:pt x="566" y="88"/>
                  </a:lnTo>
                  <a:lnTo>
                    <a:pt x="558" y="106"/>
                  </a:lnTo>
                  <a:lnTo>
                    <a:pt x="550" y="122"/>
                  </a:lnTo>
                  <a:lnTo>
                    <a:pt x="540" y="132"/>
                  </a:lnTo>
                  <a:lnTo>
                    <a:pt x="530" y="140"/>
                  </a:lnTo>
                  <a:lnTo>
                    <a:pt x="518" y="144"/>
                  </a:lnTo>
                  <a:lnTo>
                    <a:pt x="518" y="144"/>
                  </a:lnTo>
                  <a:lnTo>
                    <a:pt x="510" y="182"/>
                  </a:lnTo>
                  <a:lnTo>
                    <a:pt x="500" y="218"/>
                  </a:lnTo>
                  <a:lnTo>
                    <a:pt x="488" y="250"/>
                  </a:lnTo>
                  <a:lnTo>
                    <a:pt x="476" y="280"/>
                  </a:lnTo>
                  <a:lnTo>
                    <a:pt x="464" y="304"/>
                  </a:lnTo>
                  <a:lnTo>
                    <a:pt x="450" y="326"/>
                  </a:lnTo>
                  <a:lnTo>
                    <a:pt x="436" y="342"/>
                  </a:lnTo>
                  <a:lnTo>
                    <a:pt x="420" y="356"/>
                  </a:lnTo>
                  <a:lnTo>
                    <a:pt x="420" y="356"/>
                  </a:lnTo>
                  <a:lnTo>
                    <a:pt x="410" y="400"/>
                  </a:lnTo>
                  <a:lnTo>
                    <a:pt x="398" y="442"/>
                  </a:lnTo>
                  <a:lnTo>
                    <a:pt x="386" y="480"/>
                  </a:lnTo>
                  <a:lnTo>
                    <a:pt x="372" y="514"/>
                  </a:lnTo>
                  <a:lnTo>
                    <a:pt x="358" y="546"/>
                  </a:lnTo>
                  <a:lnTo>
                    <a:pt x="342" y="574"/>
                  </a:lnTo>
                  <a:lnTo>
                    <a:pt x="326" y="598"/>
                  </a:lnTo>
                  <a:lnTo>
                    <a:pt x="308" y="622"/>
                  </a:lnTo>
                  <a:lnTo>
                    <a:pt x="308" y="622"/>
                  </a:lnTo>
                  <a:lnTo>
                    <a:pt x="298" y="668"/>
                  </a:lnTo>
                  <a:lnTo>
                    <a:pt x="286" y="710"/>
                  </a:lnTo>
                  <a:lnTo>
                    <a:pt x="274" y="750"/>
                  </a:lnTo>
                  <a:lnTo>
                    <a:pt x="260" y="788"/>
                  </a:lnTo>
                  <a:lnTo>
                    <a:pt x="246" y="824"/>
                  </a:lnTo>
                  <a:lnTo>
                    <a:pt x="230" y="858"/>
                  </a:lnTo>
                  <a:lnTo>
                    <a:pt x="212" y="888"/>
                  </a:lnTo>
                  <a:lnTo>
                    <a:pt x="194" y="918"/>
                  </a:lnTo>
                  <a:lnTo>
                    <a:pt x="194" y="918"/>
                  </a:lnTo>
                  <a:lnTo>
                    <a:pt x="194" y="918"/>
                  </a:lnTo>
                  <a:lnTo>
                    <a:pt x="194" y="918"/>
                  </a:lnTo>
                  <a:lnTo>
                    <a:pt x="186" y="962"/>
                  </a:lnTo>
                  <a:lnTo>
                    <a:pt x="178" y="1006"/>
                  </a:lnTo>
                  <a:lnTo>
                    <a:pt x="168" y="1046"/>
                  </a:lnTo>
                  <a:lnTo>
                    <a:pt x="156" y="1084"/>
                  </a:lnTo>
                  <a:lnTo>
                    <a:pt x="144" y="1122"/>
                  </a:lnTo>
                  <a:lnTo>
                    <a:pt x="128" y="1158"/>
                  </a:lnTo>
                  <a:lnTo>
                    <a:pt x="114" y="1194"/>
                  </a:lnTo>
                  <a:lnTo>
                    <a:pt x="96" y="1226"/>
                  </a:lnTo>
                  <a:lnTo>
                    <a:pt x="96" y="1226"/>
                  </a:lnTo>
                  <a:lnTo>
                    <a:pt x="96" y="1226"/>
                  </a:lnTo>
                  <a:lnTo>
                    <a:pt x="92" y="1268"/>
                  </a:lnTo>
                  <a:lnTo>
                    <a:pt x="88" y="1306"/>
                  </a:lnTo>
                  <a:lnTo>
                    <a:pt x="82" y="1344"/>
                  </a:lnTo>
                  <a:lnTo>
                    <a:pt x="74" y="1382"/>
                  </a:lnTo>
                  <a:lnTo>
                    <a:pt x="64" y="1420"/>
                  </a:lnTo>
                  <a:lnTo>
                    <a:pt x="52" y="1456"/>
                  </a:lnTo>
                  <a:lnTo>
                    <a:pt x="40" y="1492"/>
                  </a:lnTo>
                  <a:lnTo>
                    <a:pt x="26" y="1528"/>
                  </a:lnTo>
                  <a:lnTo>
                    <a:pt x="26" y="1528"/>
                  </a:lnTo>
                  <a:lnTo>
                    <a:pt x="28" y="1588"/>
                  </a:lnTo>
                  <a:lnTo>
                    <a:pt x="28" y="1588"/>
                  </a:lnTo>
                  <a:lnTo>
                    <a:pt x="26" y="1640"/>
                  </a:lnTo>
                  <a:lnTo>
                    <a:pt x="22" y="1694"/>
                  </a:lnTo>
                  <a:lnTo>
                    <a:pt x="12" y="1748"/>
                  </a:lnTo>
                  <a:lnTo>
                    <a:pt x="0" y="1802"/>
                  </a:lnTo>
                  <a:lnTo>
                    <a:pt x="0" y="1802"/>
                  </a:lnTo>
                  <a:lnTo>
                    <a:pt x="10" y="1834"/>
                  </a:lnTo>
                  <a:lnTo>
                    <a:pt x="16" y="1868"/>
                  </a:lnTo>
                  <a:lnTo>
                    <a:pt x="20" y="1904"/>
                  </a:lnTo>
                  <a:lnTo>
                    <a:pt x="22" y="1942"/>
                  </a:lnTo>
                  <a:lnTo>
                    <a:pt x="22" y="1942"/>
                  </a:lnTo>
                  <a:lnTo>
                    <a:pt x="20" y="1994"/>
                  </a:lnTo>
                  <a:lnTo>
                    <a:pt x="12" y="2048"/>
                  </a:lnTo>
                  <a:lnTo>
                    <a:pt x="12" y="2048"/>
                  </a:lnTo>
                  <a:lnTo>
                    <a:pt x="22" y="2066"/>
                  </a:lnTo>
                  <a:lnTo>
                    <a:pt x="30" y="2086"/>
                  </a:lnTo>
                  <a:lnTo>
                    <a:pt x="36" y="2106"/>
                  </a:lnTo>
                  <a:lnTo>
                    <a:pt x="42" y="2126"/>
                  </a:lnTo>
                  <a:lnTo>
                    <a:pt x="46" y="2150"/>
                  </a:lnTo>
                  <a:lnTo>
                    <a:pt x="48" y="2174"/>
                  </a:lnTo>
                  <a:lnTo>
                    <a:pt x="50" y="2198"/>
                  </a:lnTo>
                  <a:lnTo>
                    <a:pt x="50" y="2226"/>
                  </a:lnTo>
                  <a:lnTo>
                    <a:pt x="50" y="2226"/>
                  </a:lnTo>
                  <a:lnTo>
                    <a:pt x="48" y="2280"/>
                  </a:lnTo>
                  <a:lnTo>
                    <a:pt x="48" y="2280"/>
                  </a:lnTo>
                  <a:lnTo>
                    <a:pt x="62" y="2296"/>
                  </a:lnTo>
                  <a:lnTo>
                    <a:pt x="74" y="2316"/>
                  </a:lnTo>
                  <a:lnTo>
                    <a:pt x="84" y="2338"/>
                  </a:lnTo>
                  <a:lnTo>
                    <a:pt x="90" y="2362"/>
                  </a:lnTo>
                  <a:lnTo>
                    <a:pt x="98" y="2390"/>
                  </a:lnTo>
                  <a:lnTo>
                    <a:pt x="102" y="2420"/>
                  </a:lnTo>
                  <a:lnTo>
                    <a:pt x="104" y="2454"/>
                  </a:lnTo>
                  <a:lnTo>
                    <a:pt x="106" y="2490"/>
                  </a:lnTo>
                  <a:lnTo>
                    <a:pt x="106" y="2490"/>
                  </a:lnTo>
                  <a:lnTo>
                    <a:pt x="120" y="2502"/>
                  </a:lnTo>
                  <a:lnTo>
                    <a:pt x="134" y="2516"/>
                  </a:lnTo>
                  <a:lnTo>
                    <a:pt x="146" y="2532"/>
                  </a:lnTo>
                  <a:lnTo>
                    <a:pt x="156" y="2554"/>
                  </a:lnTo>
                  <a:lnTo>
                    <a:pt x="164" y="2578"/>
                  </a:lnTo>
                  <a:lnTo>
                    <a:pt x="172" y="2606"/>
                  </a:lnTo>
                  <a:lnTo>
                    <a:pt x="178" y="2638"/>
                  </a:lnTo>
                  <a:lnTo>
                    <a:pt x="182" y="2674"/>
                  </a:lnTo>
                  <a:lnTo>
                    <a:pt x="182" y="2674"/>
                  </a:lnTo>
                  <a:lnTo>
                    <a:pt x="198" y="2680"/>
                  </a:lnTo>
                  <a:lnTo>
                    <a:pt x="212" y="2688"/>
                  </a:lnTo>
                  <a:lnTo>
                    <a:pt x="226" y="2700"/>
                  </a:lnTo>
                  <a:lnTo>
                    <a:pt x="236" y="2718"/>
                  </a:lnTo>
                  <a:lnTo>
                    <a:pt x="248" y="2738"/>
                  </a:lnTo>
                  <a:lnTo>
                    <a:pt x="258" y="2762"/>
                  </a:lnTo>
                  <a:lnTo>
                    <a:pt x="266" y="2792"/>
                  </a:lnTo>
                  <a:lnTo>
                    <a:pt x="272" y="2826"/>
                  </a:lnTo>
                  <a:lnTo>
                    <a:pt x="272" y="2826"/>
                  </a:lnTo>
                  <a:lnTo>
                    <a:pt x="276" y="2826"/>
                  </a:lnTo>
                  <a:lnTo>
                    <a:pt x="276" y="2826"/>
                  </a:lnTo>
                  <a:lnTo>
                    <a:pt x="278" y="2826"/>
                  </a:lnTo>
                  <a:lnTo>
                    <a:pt x="278" y="2826"/>
                  </a:lnTo>
                  <a:lnTo>
                    <a:pt x="286" y="2824"/>
                  </a:lnTo>
                  <a:lnTo>
                    <a:pt x="286" y="2824"/>
                  </a:lnTo>
                  <a:lnTo>
                    <a:pt x="292" y="2826"/>
                  </a:lnTo>
                  <a:lnTo>
                    <a:pt x="292" y="2826"/>
                  </a:lnTo>
                  <a:lnTo>
                    <a:pt x="284" y="2792"/>
                  </a:lnTo>
                  <a:lnTo>
                    <a:pt x="276" y="2762"/>
                  </a:lnTo>
                  <a:lnTo>
                    <a:pt x="266" y="2738"/>
                  </a:lnTo>
                  <a:lnTo>
                    <a:pt x="256" y="2718"/>
                  </a:lnTo>
                  <a:lnTo>
                    <a:pt x="244" y="2700"/>
                  </a:lnTo>
                  <a:lnTo>
                    <a:pt x="230" y="2688"/>
                  </a:lnTo>
                  <a:lnTo>
                    <a:pt x="216" y="2680"/>
                  </a:lnTo>
                  <a:lnTo>
                    <a:pt x="200" y="2674"/>
                  </a:lnTo>
                  <a:lnTo>
                    <a:pt x="200" y="2674"/>
                  </a:lnTo>
                  <a:lnTo>
                    <a:pt x="196" y="2638"/>
                  </a:lnTo>
                  <a:lnTo>
                    <a:pt x="190" y="2606"/>
                  </a:lnTo>
                  <a:lnTo>
                    <a:pt x="184" y="2578"/>
                  </a:lnTo>
                  <a:lnTo>
                    <a:pt x="174" y="2554"/>
                  </a:lnTo>
                  <a:lnTo>
                    <a:pt x="164" y="2532"/>
                  </a:lnTo>
                  <a:lnTo>
                    <a:pt x="154" y="2516"/>
                  </a:lnTo>
                  <a:lnTo>
                    <a:pt x="140" y="2502"/>
                  </a:lnTo>
                  <a:lnTo>
                    <a:pt x="126" y="2490"/>
                  </a:lnTo>
                  <a:lnTo>
                    <a:pt x="126" y="2490"/>
                  </a:lnTo>
                  <a:lnTo>
                    <a:pt x="124" y="2454"/>
                  </a:lnTo>
                  <a:lnTo>
                    <a:pt x="120" y="2420"/>
                  </a:lnTo>
                  <a:lnTo>
                    <a:pt x="116" y="2390"/>
                  </a:lnTo>
                  <a:lnTo>
                    <a:pt x="110" y="2362"/>
                  </a:lnTo>
                  <a:lnTo>
                    <a:pt x="102" y="2338"/>
                  </a:lnTo>
                  <a:lnTo>
                    <a:pt x="92" y="2316"/>
                  </a:lnTo>
                  <a:lnTo>
                    <a:pt x="82" y="2296"/>
                  </a:lnTo>
                  <a:lnTo>
                    <a:pt x="68" y="2280"/>
                  </a:lnTo>
                  <a:lnTo>
                    <a:pt x="68" y="2280"/>
                  </a:lnTo>
                  <a:lnTo>
                    <a:pt x="70" y="2244"/>
                  </a:lnTo>
                  <a:lnTo>
                    <a:pt x="70" y="2210"/>
                  </a:lnTo>
                  <a:lnTo>
                    <a:pt x="68" y="2176"/>
                  </a:lnTo>
                  <a:lnTo>
                    <a:pt x="64" y="2148"/>
                  </a:lnTo>
                  <a:lnTo>
                    <a:pt x="58" y="2120"/>
                  </a:lnTo>
                  <a:lnTo>
                    <a:pt x="52" y="2094"/>
                  </a:lnTo>
                  <a:lnTo>
                    <a:pt x="42" y="2070"/>
                  </a:lnTo>
                  <a:lnTo>
                    <a:pt x="32" y="2048"/>
                  </a:lnTo>
                  <a:lnTo>
                    <a:pt x="32" y="2048"/>
                  </a:lnTo>
                  <a:lnTo>
                    <a:pt x="36" y="2012"/>
                  </a:lnTo>
                  <a:lnTo>
                    <a:pt x="40" y="1978"/>
                  </a:lnTo>
                  <a:lnTo>
                    <a:pt x="40" y="1946"/>
                  </a:lnTo>
                  <a:lnTo>
                    <a:pt x="40" y="1914"/>
                  </a:lnTo>
                  <a:lnTo>
                    <a:pt x="38" y="1884"/>
                  </a:lnTo>
                  <a:lnTo>
                    <a:pt x="34" y="1856"/>
                  </a:lnTo>
                  <a:lnTo>
                    <a:pt x="28" y="1828"/>
                  </a:lnTo>
                  <a:lnTo>
                    <a:pt x="18" y="1802"/>
                  </a:lnTo>
                  <a:lnTo>
                    <a:pt x="18" y="1802"/>
                  </a:lnTo>
                  <a:lnTo>
                    <a:pt x="28" y="1766"/>
                  </a:lnTo>
                  <a:lnTo>
                    <a:pt x="34" y="1732"/>
                  </a:lnTo>
                  <a:lnTo>
                    <a:pt x="40" y="1698"/>
                  </a:lnTo>
                  <a:lnTo>
                    <a:pt x="44" y="1664"/>
                  </a:lnTo>
                  <a:lnTo>
                    <a:pt x="46" y="1630"/>
                  </a:lnTo>
                  <a:lnTo>
                    <a:pt x="48" y="1596"/>
                  </a:lnTo>
                  <a:lnTo>
                    <a:pt x="48" y="1562"/>
                  </a:lnTo>
                  <a:lnTo>
                    <a:pt x="46" y="1528"/>
                  </a:lnTo>
                  <a:lnTo>
                    <a:pt x="46" y="1528"/>
                  </a:lnTo>
                  <a:lnTo>
                    <a:pt x="60" y="1492"/>
                  </a:lnTo>
                  <a:lnTo>
                    <a:pt x="72" y="1456"/>
                  </a:lnTo>
                  <a:lnTo>
                    <a:pt x="82" y="1420"/>
                  </a:lnTo>
                  <a:lnTo>
                    <a:pt x="92" y="1382"/>
                  </a:lnTo>
                  <a:lnTo>
                    <a:pt x="100" y="1344"/>
                  </a:lnTo>
                  <a:lnTo>
                    <a:pt x="106" y="1306"/>
                  </a:lnTo>
                  <a:lnTo>
                    <a:pt x="112" y="1268"/>
                  </a:lnTo>
                  <a:lnTo>
                    <a:pt x="116" y="1226"/>
                  </a:lnTo>
                  <a:lnTo>
                    <a:pt x="116" y="1226"/>
                  </a:lnTo>
                  <a:lnTo>
                    <a:pt x="132" y="1194"/>
                  </a:lnTo>
                  <a:lnTo>
                    <a:pt x="148" y="1158"/>
                  </a:lnTo>
                  <a:lnTo>
                    <a:pt x="162" y="1122"/>
                  </a:lnTo>
                  <a:lnTo>
                    <a:pt x="176" y="1084"/>
                  </a:lnTo>
                  <a:lnTo>
                    <a:pt x="188" y="1046"/>
                  </a:lnTo>
                  <a:lnTo>
                    <a:pt x="198" y="1004"/>
                  </a:lnTo>
                  <a:lnTo>
                    <a:pt x="206" y="962"/>
                  </a:lnTo>
                  <a:lnTo>
                    <a:pt x="214" y="918"/>
                  </a:lnTo>
                  <a:lnTo>
                    <a:pt x="214" y="918"/>
                  </a:lnTo>
                  <a:lnTo>
                    <a:pt x="232" y="888"/>
                  </a:lnTo>
                  <a:lnTo>
                    <a:pt x="250" y="858"/>
                  </a:lnTo>
                  <a:lnTo>
                    <a:pt x="266" y="824"/>
                  </a:lnTo>
                  <a:lnTo>
                    <a:pt x="280" y="788"/>
                  </a:lnTo>
                  <a:lnTo>
                    <a:pt x="294" y="750"/>
                  </a:lnTo>
                  <a:lnTo>
                    <a:pt x="306" y="710"/>
                  </a:lnTo>
                  <a:lnTo>
                    <a:pt x="316" y="668"/>
                  </a:lnTo>
                  <a:lnTo>
                    <a:pt x="326" y="622"/>
                  </a:lnTo>
                  <a:lnTo>
                    <a:pt x="326" y="622"/>
                  </a:lnTo>
                  <a:lnTo>
                    <a:pt x="344" y="598"/>
                  </a:lnTo>
                  <a:lnTo>
                    <a:pt x="360" y="574"/>
                  </a:lnTo>
                  <a:lnTo>
                    <a:pt x="376" y="546"/>
                  </a:lnTo>
                  <a:lnTo>
                    <a:pt x="390" y="514"/>
                  </a:lnTo>
                  <a:lnTo>
                    <a:pt x="404" y="480"/>
                  </a:lnTo>
                  <a:lnTo>
                    <a:pt x="418" y="442"/>
                  </a:lnTo>
                  <a:lnTo>
                    <a:pt x="428" y="400"/>
                  </a:lnTo>
                  <a:lnTo>
                    <a:pt x="440" y="356"/>
                  </a:lnTo>
                  <a:lnTo>
                    <a:pt x="440" y="356"/>
                  </a:lnTo>
                  <a:lnTo>
                    <a:pt x="454" y="342"/>
                  </a:lnTo>
                  <a:lnTo>
                    <a:pt x="470" y="326"/>
                  </a:lnTo>
                  <a:lnTo>
                    <a:pt x="482" y="304"/>
                  </a:lnTo>
                  <a:lnTo>
                    <a:pt x="496" y="280"/>
                  </a:lnTo>
                  <a:lnTo>
                    <a:pt x="508" y="250"/>
                  </a:lnTo>
                  <a:lnTo>
                    <a:pt x="518" y="218"/>
                  </a:lnTo>
                  <a:lnTo>
                    <a:pt x="528" y="182"/>
                  </a:lnTo>
                  <a:lnTo>
                    <a:pt x="538" y="144"/>
                  </a:lnTo>
                  <a:lnTo>
                    <a:pt x="538" y="144"/>
                  </a:lnTo>
                  <a:lnTo>
                    <a:pt x="548" y="140"/>
                  </a:lnTo>
                  <a:lnTo>
                    <a:pt x="558" y="132"/>
                  </a:lnTo>
                  <a:lnTo>
                    <a:pt x="568" y="122"/>
                  </a:lnTo>
                  <a:lnTo>
                    <a:pt x="578" y="106"/>
                  </a:lnTo>
                  <a:lnTo>
                    <a:pt x="586" y="88"/>
                  </a:lnTo>
                  <a:lnTo>
                    <a:pt x="592" y="66"/>
                  </a:lnTo>
                  <a:lnTo>
                    <a:pt x="600" y="40"/>
                  </a:lnTo>
                  <a:lnTo>
                    <a:pt x="606" y="12"/>
                  </a:lnTo>
                  <a:lnTo>
                    <a:pt x="606" y="12"/>
                  </a:lnTo>
                  <a:lnTo>
                    <a:pt x="606" y="12"/>
                  </a:lnTo>
                  <a:lnTo>
                    <a:pt x="606" y="12"/>
                  </a:lnTo>
                  <a:lnTo>
                    <a:pt x="602" y="12"/>
                  </a:lnTo>
                  <a:lnTo>
                    <a:pt x="602" y="12"/>
                  </a:lnTo>
                  <a:lnTo>
                    <a:pt x="598" y="12"/>
                  </a:lnTo>
                  <a:lnTo>
                    <a:pt x="594" y="8"/>
                  </a:lnTo>
                  <a:lnTo>
                    <a:pt x="594" y="8"/>
                  </a:lnTo>
                  <a:lnTo>
                    <a:pt x="590" y="4"/>
                  </a:lnTo>
                  <a:close/>
                  <a:moveTo>
                    <a:pt x="588" y="0"/>
                  </a:moveTo>
                  <a:lnTo>
                    <a:pt x="588" y="0"/>
                  </a:lnTo>
                  <a:lnTo>
                    <a:pt x="586" y="8"/>
                  </a:lnTo>
                  <a:lnTo>
                    <a:pt x="586" y="8"/>
                  </a:lnTo>
                  <a:lnTo>
                    <a:pt x="588" y="0"/>
                  </a:lnTo>
                  <a:close/>
                </a:path>
              </a:pathLst>
            </a:custGeom>
            <a:gradFill>
              <a:gsLst>
                <a:gs pos="59000">
                  <a:schemeClr val="bg1">
                    <a:alpha val="25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8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18" name="Freeform 85"/>
            <p:cNvSpPr>
              <a:spLocks/>
            </p:cNvSpPr>
            <p:nvPr/>
          </p:nvSpPr>
          <p:spPr bwMode="auto">
            <a:xfrm>
              <a:off x="3447717" y="998437"/>
              <a:ext cx="1914525" cy="4819650"/>
            </a:xfrm>
            <a:custGeom>
              <a:avLst/>
              <a:gdLst/>
              <a:ahLst/>
              <a:cxnLst>
                <a:cxn ang="0">
                  <a:pos x="628" y="2418"/>
                </a:cxn>
                <a:cxn ang="0">
                  <a:pos x="906" y="2012"/>
                </a:cxn>
                <a:cxn ang="0">
                  <a:pos x="1178" y="1808"/>
                </a:cxn>
                <a:cxn ang="0">
                  <a:pos x="628" y="2204"/>
                </a:cxn>
                <a:cxn ang="0">
                  <a:pos x="894" y="1746"/>
                </a:cxn>
                <a:cxn ang="0">
                  <a:pos x="1154" y="1540"/>
                </a:cxn>
                <a:cxn ang="0">
                  <a:pos x="626" y="1942"/>
                </a:cxn>
                <a:cxn ang="0">
                  <a:pos x="860" y="1450"/>
                </a:cxn>
                <a:cxn ang="0">
                  <a:pos x="1088" y="1246"/>
                </a:cxn>
                <a:cxn ang="0">
                  <a:pos x="624" y="1644"/>
                </a:cxn>
                <a:cxn ang="0">
                  <a:pos x="812" y="1120"/>
                </a:cxn>
                <a:cxn ang="0">
                  <a:pos x="996" y="940"/>
                </a:cxn>
                <a:cxn ang="0">
                  <a:pos x="620" y="1290"/>
                </a:cxn>
                <a:cxn ang="0">
                  <a:pos x="756" y="796"/>
                </a:cxn>
                <a:cxn ang="0">
                  <a:pos x="890" y="648"/>
                </a:cxn>
                <a:cxn ang="0">
                  <a:pos x="614" y="936"/>
                </a:cxn>
                <a:cxn ang="0">
                  <a:pos x="702" y="488"/>
                </a:cxn>
                <a:cxn ang="0">
                  <a:pos x="784" y="384"/>
                </a:cxn>
                <a:cxn ang="0">
                  <a:pos x="610" y="584"/>
                </a:cxn>
                <a:cxn ang="0">
                  <a:pos x="576" y="558"/>
                </a:cxn>
                <a:cxn ang="0">
                  <a:pos x="418" y="386"/>
                </a:cxn>
                <a:cxn ang="0">
                  <a:pos x="582" y="576"/>
                </a:cxn>
                <a:cxn ang="0">
                  <a:pos x="558" y="898"/>
                </a:cxn>
                <a:cxn ang="0">
                  <a:pos x="314" y="650"/>
                </a:cxn>
                <a:cxn ang="0">
                  <a:pos x="572" y="924"/>
                </a:cxn>
                <a:cxn ang="0">
                  <a:pos x="542" y="1244"/>
                </a:cxn>
                <a:cxn ang="0">
                  <a:pos x="208" y="944"/>
                </a:cxn>
                <a:cxn ang="0">
                  <a:pos x="562" y="1274"/>
                </a:cxn>
                <a:cxn ang="0">
                  <a:pos x="526" y="1592"/>
                </a:cxn>
                <a:cxn ang="0">
                  <a:pos x="114" y="1248"/>
                </a:cxn>
                <a:cxn ang="0">
                  <a:pos x="554" y="1626"/>
                </a:cxn>
                <a:cxn ang="0">
                  <a:pos x="516" y="1890"/>
                </a:cxn>
                <a:cxn ang="0">
                  <a:pos x="50" y="1544"/>
                </a:cxn>
                <a:cxn ang="0">
                  <a:pos x="548" y="1924"/>
                </a:cxn>
                <a:cxn ang="0">
                  <a:pos x="510" y="2154"/>
                </a:cxn>
                <a:cxn ang="0">
                  <a:pos x="24" y="1812"/>
                </a:cxn>
                <a:cxn ang="0">
                  <a:pos x="546" y="2186"/>
                </a:cxn>
                <a:cxn ang="0">
                  <a:pos x="512" y="2370"/>
                </a:cxn>
                <a:cxn ang="0">
                  <a:pos x="36" y="2052"/>
                </a:cxn>
                <a:cxn ang="0">
                  <a:pos x="546" y="2402"/>
                </a:cxn>
                <a:cxn ang="0">
                  <a:pos x="518" y="2570"/>
                </a:cxn>
                <a:cxn ang="0">
                  <a:pos x="70" y="2278"/>
                </a:cxn>
                <a:cxn ang="0">
                  <a:pos x="550" y="2600"/>
                </a:cxn>
                <a:cxn ang="0">
                  <a:pos x="526" y="2770"/>
                </a:cxn>
                <a:cxn ang="0">
                  <a:pos x="116" y="2502"/>
                </a:cxn>
                <a:cxn ang="0">
                  <a:pos x="554" y="2798"/>
                </a:cxn>
                <a:cxn ang="0">
                  <a:pos x="388" y="2808"/>
                </a:cxn>
                <a:cxn ang="0">
                  <a:pos x="188" y="2684"/>
                </a:cxn>
                <a:cxn ang="0">
                  <a:pos x="584" y="2944"/>
                </a:cxn>
                <a:cxn ang="0">
                  <a:pos x="672" y="2914"/>
                </a:cxn>
                <a:cxn ang="0">
                  <a:pos x="1036" y="2670"/>
                </a:cxn>
                <a:cxn ang="0">
                  <a:pos x="640" y="2926"/>
                </a:cxn>
                <a:cxn ang="0">
                  <a:pos x="684" y="2778"/>
                </a:cxn>
                <a:cxn ang="0">
                  <a:pos x="1088" y="2500"/>
                </a:cxn>
                <a:cxn ang="0">
                  <a:pos x="648" y="2792"/>
                </a:cxn>
                <a:cxn ang="0">
                  <a:pos x="692" y="2578"/>
                </a:cxn>
                <a:cxn ang="0">
                  <a:pos x="1132" y="2276"/>
                </a:cxn>
                <a:cxn ang="0">
                  <a:pos x="652" y="2594"/>
                </a:cxn>
                <a:cxn ang="0">
                  <a:pos x="698" y="2378"/>
                </a:cxn>
                <a:cxn ang="0">
                  <a:pos x="1166" y="2050"/>
                </a:cxn>
              </a:cxnLst>
              <a:rect l="0" t="0" r="r" b="b"/>
              <a:pathLst>
                <a:path w="1206" h="3036">
                  <a:moveTo>
                    <a:pt x="1136" y="2068"/>
                  </a:moveTo>
                  <a:lnTo>
                    <a:pt x="1136" y="2068"/>
                  </a:lnTo>
                  <a:lnTo>
                    <a:pt x="1098" y="2094"/>
                  </a:lnTo>
                  <a:lnTo>
                    <a:pt x="1098" y="2094"/>
                  </a:lnTo>
                  <a:lnTo>
                    <a:pt x="896" y="2232"/>
                  </a:lnTo>
                  <a:lnTo>
                    <a:pt x="896" y="2232"/>
                  </a:lnTo>
                  <a:lnTo>
                    <a:pt x="692" y="2370"/>
                  </a:lnTo>
                  <a:lnTo>
                    <a:pt x="692" y="2370"/>
                  </a:lnTo>
                  <a:lnTo>
                    <a:pt x="656" y="2396"/>
                  </a:lnTo>
                  <a:lnTo>
                    <a:pt x="656" y="2396"/>
                  </a:lnTo>
                  <a:lnTo>
                    <a:pt x="628" y="2418"/>
                  </a:lnTo>
                  <a:lnTo>
                    <a:pt x="628" y="2418"/>
                  </a:lnTo>
                  <a:lnTo>
                    <a:pt x="616" y="2426"/>
                  </a:lnTo>
                  <a:lnTo>
                    <a:pt x="616" y="2216"/>
                  </a:lnTo>
                  <a:lnTo>
                    <a:pt x="616" y="2216"/>
                  </a:lnTo>
                  <a:lnTo>
                    <a:pt x="630" y="2206"/>
                  </a:lnTo>
                  <a:lnTo>
                    <a:pt x="630" y="2206"/>
                  </a:lnTo>
                  <a:lnTo>
                    <a:pt x="660" y="2186"/>
                  </a:lnTo>
                  <a:lnTo>
                    <a:pt x="660" y="2186"/>
                  </a:lnTo>
                  <a:lnTo>
                    <a:pt x="700" y="2160"/>
                  </a:lnTo>
                  <a:lnTo>
                    <a:pt x="700" y="2160"/>
                  </a:lnTo>
                  <a:lnTo>
                    <a:pt x="906" y="2012"/>
                  </a:lnTo>
                  <a:lnTo>
                    <a:pt x="906" y="2012"/>
                  </a:lnTo>
                  <a:lnTo>
                    <a:pt x="1114" y="1862"/>
                  </a:lnTo>
                  <a:lnTo>
                    <a:pt x="1114" y="1862"/>
                  </a:lnTo>
                  <a:lnTo>
                    <a:pt x="1152" y="1834"/>
                  </a:lnTo>
                  <a:lnTo>
                    <a:pt x="1152" y="1834"/>
                  </a:lnTo>
                  <a:lnTo>
                    <a:pt x="1180" y="1812"/>
                  </a:lnTo>
                  <a:lnTo>
                    <a:pt x="1180" y="1812"/>
                  </a:lnTo>
                  <a:lnTo>
                    <a:pt x="1206" y="1792"/>
                  </a:lnTo>
                  <a:lnTo>
                    <a:pt x="1206" y="1792"/>
                  </a:lnTo>
                  <a:lnTo>
                    <a:pt x="1178" y="1808"/>
                  </a:lnTo>
                  <a:lnTo>
                    <a:pt x="1178" y="1808"/>
                  </a:lnTo>
                  <a:lnTo>
                    <a:pt x="1148" y="1828"/>
                  </a:lnTo>
                  <a:lnTo>
                    <a:pt x="1148" y="1828"/>
                  </a:lnTo>
                  <a:lnTo>
                    <a:pt x="1108" y="1856"/>
                  </a:lnTo>
                  <a:lnTo>
                    <a:pt x="1108" y="1856"/>
                  </a:lnTo>
                  <a:lnTo>
                    <a:pt x="902" y="2004"/>
                  </a:lnTo>
                  <a:lnTo>
                    <a:pt x="902" y="2004"/>
                  </a:lnTo>
                  <a:lnTo>
                    <a:pt x="694" y="2154"/>
                  </a:lnTo>
                  <a:lnTo>
                    <a:pt x="694" y="2154"/>
                  </a:lnTo>
                  <a:lnTo>
                    <a:pt x="656" y="2182"/>
                  </a:lnTo>
                  <a:lnTo>
                    <a:pt x="656" y="2182"/>
                  </a:lnTo>
                  <a:lnTo>
                    <a:pt x="628" y="2204"/>
                  </a:lnTo>
                  <a:lnTo>
                    <a:pt x="628" y="2204"/>
                  </a:lnTo>
                  <a:lnTo>
                    <a:pt x="616" y="2214"/>
                  </a:lnTo>
                  <a:lnTo>
                    <a:pt x="614" y="1954"/>
                  </a:lnTo>
                  <a:lnTo>
                    <a:pt x="614" y="1954"/>
                  </a:lnTo>
                  <a:lnTo>
                    <a:pt x="628" y="1944"/>
                  </a:lnTo>
                  <a:lnTo>
                    <a:pt x="628" y="1944"/>
                  </a:lnTo>
                  <a:lnTo>
                    <a:pt x="658" y="1924"/>
                  </a:lnTo>
                  <a:lnTo>
                    <a:pt x="658" y="1924"/>
                  </a:lnTo>
                  <a:lnTo>
                    <a:pt x="696" y="1896"/>
                  </a:lnTo>
                  <a:lnTo>
                    <a:pt x="696" y="1896"/>
                  </a:lnTo>
                  <a:lnTo>
                    <a:pt x="894" y="1746"/>
                  </a:lnTo>
                  <a:lnTo>
                    <a:pt x="894" y="1746"/>
                  </a:lnTo>
                  <a:lnTo>
                    <a:pt x="1092" y="1594"/>
                  </a:lnTo>
                  <a:lnTo>
                    <a:pt x="1092" y="1594"/>
                  </a:lnTo>
                  <a:lnTo>
                    <a:pt x="1128" y="1566"/>
                  </a:lnTo>
                  <a:lnTo>
                    <a:pt x="1128" y="1566"/>
                  </a:lnTo>
                  <a:lnTo>
                    <a:pt x="1156" y="1544"/>
                  </a:lnTo>
                  <a:lnTo>
                    <a:pt x="1156" y="1544"/>
                  </a:lnTo>
                  <a:lnTo>
                    <a:pt x="1180" y="1524"/>
                  </a:lnTo>
                  <a:lnTo>
                    <a:pt x="1180" y="1524"/>
                  </a:lnTo>
                  <a:lnTo>
                    <a:pt x="1154" y="1540"/>
                  </a:lnTo>
                  <a:lnTo>
                    <a:pt x="1154" y="1540"/>
                  </a:lnTo>
                  <a:lnTo>
                    <a:pt x="1124" y="1560"/>
                  </a:lnTo>
                  <a:lnTo>
                    <a:pt x="1124" y="1560"/>
                  </a:lnTo>
                  <a:lnTo>
                    <a:pt x="1086" y="1588"/>
                  </a:lnTo>
                  <a:lnTo>
                    <a:pt x="1086" y="1588"/>
                  </a:lnTo>
                  <a:lnTo>
                    <a:pt x="888" y="1738"/>
                  </a:lnTo>
                  <a:lnTo>
                    <a:pt x="888" y="1738"/>
                  </a:lnTo>
                  <a:lnTo>
                    <a:pt x="690" y="1890"/>
                  </a:lnTo>
                  <a:lnTo>
                    <a:pt x="690" y="1890"/>
                  </a:lnTo>
                  <a:lnTo>
                    <a:pt x="654" y="1918"/>
                  </a:lnTo>
                  <a:lnTo>
                    <a:pt x="654" y="1918"/>
                  </a:lnTo>
                  <a:lnTo>
                    <a:pt x="626" y="1942"/>
                  </a:lnTo>
                  <a:lnTo>
                    <a:pt x="626" y="1942"/>
                  </a:lnTo>
                  <a:lnTo>
                    <a:pt x="614" y="1952"/>
                  </a:lnTo>
                  <a:lnTo>
                    <a:pt x="612" y="1658"/>
                  </a:lnTo>
                  <a:lnTo>
                    <a:pt x="612" y="1658"/>
                  </a:lnTo>
                  <a:lnTo>
                    <a:pt x="626" y="1646"/>
                  </a:lnTo>
                  <a:lnTo>
                    <a:pt x="626" y="1646"/>
                  </a:lnTo>
                  <a:lnTo>
                    <a:pt x="652" y="1626"/>
                  </a:lnTo>
                  <a:lnTo>
                    <a:pt x="652" y="1626"/>
                  </a:lnTo>
                  <a:lnTo>
                    <a:pt x="684" y="1600"/>
                  </a:lnTo>
                  <a:lnTo>
                    <a:pt x="684" y="1600"/>
                  </a:lnTo>
                  <a:lnTo>
                    <a:pt x="860" y="1450"/>
                  </a:lnTo>
                  <a:lnTo>
                    <a:pt x="860" y="1450"/>
                  </a:lnTo>
                  <a:lnTo>
                    <a:pt x="1034" y="1300"/>
                  </a:lnTo>
                  <a:lnTo>
                    <a:pt x="1034" y="1300"/>
                  </a:lnTo>
                  <a:lnTo>
                    <a:pt x="1066" y="1270"/>
                  </a:lnTo>
                  <a:lnTo>
                    <a:pt x="1066" y="1270"/>
                  </a:lnTo>
                  <a:lnTo>
                    <a:pt x="1090" y="1248"/>
                  </a:lnTo>
                  <a:lnTo>
                    <a:pt x="1090" y="1248"/>
                  </a:lnTo>
                  <a:lnTo>
                    <a:pt x="1112" y="1228"/>
                  </a:lnTo>
                  <a:lnTo>
                    <a:pt x="1112" y="1228"/>
                  </a:lnTo>
                  <a:lnTo>
                    <a:pt x="1088" y="1246"/>
                  </a:lnTo>
                  <a:lnTo>
                    <a:pt x="1088" y="1246"/>
                  </a:lnTo>
                  <a:lnTo>
                    <a:pt x="1062" y="1266"/>
                  </a:lnTo>
                  <a:lnTo>
                    <a:pt x="1062" y="1266"/>
                  </a:lnTo>
                  <a:lnTo>
                    <a:pt x="1028" y="1292"/>
                  </a:lnTo>
                  <a:lnTo>
                    <a:pt x="1028" y="1292"/>
                  </a:lnTo>
                  <a:lnTo>
                    <a:pt x="854" y="1442"/>
                  </a:lnTo>
                  <a:lnTo>
                    <a:pt x="854" y="1442"/>
                  </a:lnTo>
                  <a:lnTo>
                    <a:pt x="680" y="1592"/>
                  </a:lnTo>
                  <a:lnTo>
                    <a:pt x="680" y="1592"/>
                  </a:lnTo>
                  <a:lnTo>
                    <a:pt x="648" y="1622"/>
                  </a:lnTo>
                  <a:lnTo>
                    <a:pt x="648" y="1622"/>
                  </a:lnTo>
                  <a:lnTo>
                    <a:pt x="624" y="1644"/>
                  </a:lnTo>
                  <a:lnTo>
                    <a:pt x="624" y="1644"/>
                  </a:lnTo>
                  <a:lnTo>
                    <a:pt x="612" y="1656"/>
                  </a:lnTo>
                  <a:lnTo>
                    <a:pt x="610" y="1302"/>
                  </a:lnTo>
                  <a:lnTo>
                    <a:pt x="610" y="1302"/>
                  </a:lnTo>
                  <a:lnTo>
                    <a:pt x="622" y="1292"/>
                  </a:lnTo>
                  <a:lnTo>
                    <a:pt x="622" y="1292"/>
                  </a:lnTo>
                  <a:lnTo>
                    <a:pt x="642" y="1274"/>
                  </a:lnTo>
                  <a:lnTo>
                    <a:pt x="642" y="1274"/>
                  </a:lnTo>
                  <a:lnTo>
                    <a:pt x="670" y="1252"/>
                  </a:lnTo>
                  <a:lnTo>
                    <a:pt x="670" y="1252"/>
                  </a:lnTo>
                  <a:lnTo>
                    <a:pt x="812" y="1120"/>
                  </a:lnTo>
                  <a:lnTo>
                    <a:pt x="812" y="1120"/>
                  </a:lnTo>
                  <a:lnTo>
                    <a:pt x="954" y="988"/>
                  </a:lnTo>
                  <a:lnTo>
                    <a:pt x="954" y="988"/>
                  </a:lnTo>
                  <a:lnTo>
                    <a:pt x="978" y="964"/>
                  </a:lnTo>
                  <a:lnTo>
                    <a:pt x="978" y="964"/>
                  </a:lnTo>
                  <a:lnTo>
                    <a:pt x="998" y="944"/>
                  </a:lnTo>
                  <a:lnTo>
                    <a:pt x="998" y="944"/>
                  </a:lnTo>
                  <a:lnTo>
                    <a:pt x="1014" y="926"/>
                  </a:lnTo>
                  <a:lnTo>
                    <a:pt x="1014" y="926"/>
                  </a:lnTo>
                  <a:lnTo>
                    <a:pt x="996" y="940"/>
                  </a:lnTo>
                  <a:lnTo>
                    <a:pt x="996" y="940"/>
                  </a:lnTo>
                  <a:lnTo>
                    <a:pt x="974" y="958"/>
                  </a:lnTo>
                  <a:lnTo>
                    <a:pt x="974" y="958"/>
                  </a:lnTo>
                  <a:lnTo>
                    <a:pt x="948" y="982"/>
                  </a:lnTo>
                  <a:lnTo>
                    <a:pt x="948" y="982"/>
                  </a:lnTo>
                  <a:lnTo>
                    <a:pt x="806" y="1114"/>
                  </a:lnTo>
                  <a:lnTo>
                    <a:pt x="806" y="1114"/>
                  </a:lnTo>
                  <a:lnTo>
                    <a:pt x="664" y="1244"/>
                  </a:lnTo>
                  <a:lnTo>
                    <a:pt x="664" y="1244"/>
                  </a:lnTo>
                  <a:lnTo>
                    <a:pt x="638" y="1270"/>
                  </a:lnTo>
                  <a:lnTo>
                    <a:pt x="638" y="1270"/>
                  </a:lnTo>
                  <a:lnTo>
                    <a:pt x="620" y="1290"/>
                  </a:lnTo>
                  <a:lnTo>
                    <a:pt x="620" y="1290"/>
                  </a:lnTo>
                  <a:lnTo>
                    <a:pt x="610" y="1300"/>
                  </a:lnTo>
                  <a:lnTo>
                    <a:pt x="608" y="946"/>
                  </a:lnTo>
                  <a:lnTo>
                    <a:pt x="608" y="946"/>
                  </a:lnTo>
                  <a:lnTo>
                    <a:pt x="616" y="938"/>
                  </a:lnTo>
                  <a:lnTo>
                    <a:pt x="616" y="938"/>
                  </a:lnTo>
                  <a:lnTo>
                    <a:pt x="632" y="924"/>
                  </a:lnTo>
                  <a:lnTo>
                    <a:pt x="632" y="924"/>
                  </a:lnTo>
                  <a:lnTo>
                    <a:pt x="652" y="904"/>
                  </a:lnTo>
                  <a:lnTo>
                    <a:pt x="652" y="904"/>
                  </a:lnTo>
                  <a:lnTo>
                    <a:pt x="756" y="796"/>
                  </a:lnTo>
                  <a:lnTo>
                    <a:pt x="756" y="796"/>
                  </a:lnTo>
                  <a:lnTo>
                    <a:pt x="860" y="688"/>
                  </a:lnTo>
                  <a:lnTo>
                    <a:pt x="860" y="688"/>
                  </a:lnTo>
                  <a:lnTo>
                    <a:pt x="878" y="666"/>
                  </a:lnTo>
                  <a:lnTo>
                    <a:pt x="878" y="666"/>
                  </a:lnTo>
                  <a:lnTo>
                    <a:pt x="892" y="650"/>
                  </a:lnTo>
                  <a:lnTo>
                    <a:pt x="892" y="650"/>
                  </a:lnTo>
                  <a:lnTo>
                    <a:pt x="904" y="634"/>
                  </a:lnTo>
                  <a:lnTo>
                    <a:pt x="904" y="634"/>
                  </a:lnTo>
                  <a:lnTo>
                    <a:pt x="890" y="648"/>
                  </a:lnTo>
                  <a:lnTo>
                    <a:pt x="890" y="648"/>
                  </a:lnTo>
                  <a:lnTo>
                    <a:pt x="874" y="662"/>
                  </a:lnTo>
                  <a:lnTo>
                    <a:pt x="874" y="662"/>
                  </a:lnTo>
                  <a:lnTo>
                    <a:pt x="854" y="682"/>
                  </a:lnTo>
                  <a:lnTo>
                    <a:pt x="854" y="682"/>
                  </a:lnTo>
                  <a:lnTo>
                    <a:pt x="750" y="790"/>
                  </a:lnTo>
                  <a:lnTo>
                    <a:pt x="750" y="790"/>
                  </a:lnTo>
                  <a:lnTo>
                    <a:pt x="646" y="898"/>
                  </a:lnTo>
                  <a:lnTo>
                    <a:pt x="646" y="898"/>
                  </a:lnTo>
                  <a:lnTo>
                    <a:pt x="628" y="920"/>
                  </a:lnTo>
                  <a:lnTo>
                    <a:pt x="628" y="920"/>
                  </a:lnTo>
                  <a:lnTo>
                    <a:pt x="614" y="936"/>
                  </a:lnTo>
                  <a:lnTo>
                    <a:pt x="614" y="936"/>
                  </a:lnTo>
                  <a:lnTo>
                    <a:pt x="608" y="944"/>
                  </a:lnTo>
                  <a:lnTo>
                    <a:pt x="606" y="592"/>
                  </a:lnTo>
                  <a:lnTo>
                    <a:pt x="606" y="592"/>
                  </a:lnTo>
                  <a:lnTo>
                    <a:pt x="612" y="586"/>
                  </a:lnTo>
                  <a:lnTo>
                    <a:pt x="612" y="586"/>
                  </a:lnTo>
                  <a:lnTo>
                    <a:pt x="622" y="576"/>
                  </a:lnTo>
                  <a:lnTo>
                    <a:pt x="622" y="576"/>
                  </a:lnTo>
                  <a:lnTo>
                    <a:pt x="636" y="564"/>
                  </a:lnTo>
                  <a:lnTo>
                    <a:pt x="636" y="564"/>
                  </a:lnTo>
                  <a:lnTo>
                    <a:pt x="702" y="488"/>
                  </a:lnTo>
                  <a:lnTo>
                    <a:pt x="702" y="488"/>
                  </a:lnTo>
                  <a:lnTo>
                    <a:pt x="766" y="412"/>
                  </a:lnTo>
                  <a:lnTo>
                    <a:pt x="766" y="412"/>
                  </a:lnTo>
                  <a:lnTo>
                    <a:pt x="778" y="398"/>
                  </a:lnTo>
                  <a:lnTo>
                    <a:pt x="778" y="398"/>
                  </a:lnTo>
                  <a:lnTo>
                    <a:pt x="786" y="386"/>
                  </a:lnTo>
                  <a:lnTo>
                    <a:pt x="786" y="386"/>
                  </a:lnTo>
                  <a:lnTo>
                    <a:pt x="794" y="374"/>
                  </a:lnTo>
                  <a:lnTo>
                    <a:pt x="794" y="374"/>
                  </a:lnTo>
                  <a:lnTo>
                    <a:pt x="784" y="384"/>
                  </a:lnTo>
                  <a:lnTo>
                    <a:pt x="784" y="384"/>
                  </a:lnTo>
                  <a:lnTo>
                    <a:pt x="774" y="394"/>
                  </a:lnTo>
                  <a:lnTo>
                    <a:pt x="774" y="394"/>
                  </a:lnTo>
                  <a:lnTo>
                    <a:pt x="760" y="406"/>
                  </a:lnTo>
                  <a:lnTo>
                    <a:pt x="760" y="406"/>
                  </a:lnTo>
                  <a:lnTo>
                    <a:pt x="694" y="482"/>
                  </a:lnTo>
                  <a:lnTo>
                    <a:pt x="694" y="482"/>
                  </a:lnTo>
                  <a:lnTo>
                    <a:pt x="630" y="558"/>
                  </a:lnTo>
                  <a:lnTo>
                    <a:pt x="630" y="558"/>
                  </a:lnTo>
                  <a:lnTo>
                    <a:pt x="618" y="572"/>
                  </a:lnTo>
                  <a:lnTo>
                    <a:pt x="618" y="572"/>
                  </a:lnTo>
                  <a:lnTo>
                    <a:pt x="610" y="584"/>
                  </a:lnTo>
                  <a:lnTo>
                    <a:pt x="610" y="584"/>
                  </a:lnTo>
                  <a:lnTo>
                    <a:pt x="606" y="590"/>
                  </a:lnTo>
                  <a:lnTo>
                    <a:pt x="602" y="0"/>
                  </a:lnTo>
                  <a:lnTo>
                    <a:pt x="600" y="590"/>
                  </a:lnTo>
                  <a:lnTo>
                    <a:pt x="600" y="590"/>
                  </a:lnTo>
                  <a:lnTo>
                    <a:pt x="596" y="584"/>
                  </a:lnTo>
                  <a:lnTo>
                    <a:pt x="596" y="584"/>
                  </a:lnTo>
                  <a:lnTo>
                    <a:pt x="588" y="572"/>
                  </a:lnTo>
                  <a:lnTo>
                    <a:pt x="588" y="572"/>
                  </a:lnTo>
                  <a:lnTo>
                    <a:pt x="576" y="558"/>
                  </a:lnTo>
                  <a:lnTo>
                    <a:pt x="576" y="558"/>
                  </a:lnTo>
                  <a:lnTo>
                    <a:pt x="510" y="482"/>
                  </a:lnTo>
                  <a:lnTo>
                    <a:pt x="510" y="482"/>
                  </a:lnTo>
                  <a:lnTo>
                    <a:pt x="444" y="406"/>
                  </a:lnTo>
                  <a:lnTo>
                    <a:pt x="444" y="406"/>
                  </a:lnTo>
                  <a:lnTo>
                    <a:pt x="432" y="394"/>
                  </a:lnTo>
                  <a:lnTo>
                    <a:pt x="432" y="394"/>
                  </a:lnTo>
                  <a:lnTo>
                    <a:pt x="422" y="384"/>
                  </a:lnTo>
                  <a:lnTo>
                    <a:pt x="422" y="384"/>
                  </a:lnTo>
                  <a:lnTo>
                    <a:pt x="412" y="374"/>
                  </a:lnTo>
                  <a:lnTo>
                    <a:pt x="412" y="374"/>
                  </a:lnTo>
                  <a:lnTo>
                    <a:pt x="418" y="386"/>
                  </a:lnTo>
                  <a:lnTo>
                    <a:pt x="418" y="386"/>
                  </a:lnTo>
                  <a:lnTo>
                    <a:pt x="428" y="398"/>
                  </a:lnTo>
                  <a:lnTo>
                    <a:pt x="428" y="398"/>
                  </a:lnTo>
                  <a:lnTo>
                    <a:pt x="438" y="412"/>
                  </a:lnTo>
                  <a:lnTo>
                    <a:pt x="438" y="412"/>
                  </a:lnTo>
                  <a:lnTo>
                    <a:pt x="504" y="488"/>
                  </a:lnTo>
                  <a:lnTo>
                    <a:pt x="504" y="488"/>
                  </a:lnTo>
                  <a:lnTo>
                    <a:pt x="570" y="564"/>
                  </a:lnTo>
                  <a:lnTo>
                    <a:pt x="570" y="564"/>
                  </a:lnTo>
                  <a:lnTo>
                    <a:pt x="582" y="576"/>
                  </a:lnTo>
                  <a:lnTo>
                    <a:pt x="582" y="576"/>
                  </a:lnTo>
                  <a:lnTo>
                    <a:pt x="594" y="586"/>
                  </a:lnTo>
                  <a:lnTo>
                    <a:pt x="594" y="586"/>
                  </a:lnTo>
                  <a:lnTo>
                    <a:pt x="600" y="592"/>
                  </a:lnTo>
                  <a:lnTo>
                    <a:pt x="598" y="944"/>
                  </a:lnTo>
                  <a:lnTo>
                    <a:pt x="598" y="944"/>
                  </a:lnTo>
                  <a:lnTo>
                    <a:pt x="590" y="936"/>
                  </a:lnTo>
                  <a:lnTo>
                    <a:pt x="590" y="936"/>
                  </a:lnTo>
                  <a:lnTo>
                    <a:pt x="578" y="920"/>
                  </a:lnTo>
                  <a:lnTo>
                    <a:pt x="578" y="920"/>
                  </a:lnTo>
                  <a:lnTo>
                    <a:pt x="558" y="898"/>
                  </a:lnTo>
                  <a:lnTo>
                    <a:pt x="558" y="898"/>
                  </a:lnTo>
                  <a:lnTo>
                    <a:pt x="456" y="790"/>
                  </a:lnTo>
                  <a:lnTo>
                    <a:pt x="456" y="790"/>
                  </a:lnTo>
                  <a:lnTo>
                    <a:pt x="352" y="682"/>
                  </a:lnTo>
                  <a:lnTo>
                    <a:pt x="352" y="682"/>
                  </a:lnTo>
                  <a:lnTo>
                    <a:pt x="332" y="662"/>
                  </a:lnTo>
                  <a:lnTo>
                    <a:pt x="332" y="662"/>
                  </a:lnTo>
                  <a:lnTo>
                    <a:pt x="316" y="648"/>
                  </a:lnTo>
                  <a:lnTo>
                    <a:pt x="316" y="648"/>
                  </a:lnTo>
                  <a:lnTo>
                    <a:pt x="302" y="634"/>
                  </a:lnTo>
                  <a:lnTo>
                    <a:pt x="302" y="634"/>
                  </a:lnTo>
                  <a:lnTo>
                    <a:pt x="314" y="650"/>
                  </a:lnTo>
                  <a:lnTo>
                    <a:pt x="314" y="650"/>
                  </a:lnTo>
                  <a:lnTo>
                    <a:pt x="326" y="666"/>
                  </a:lnTo>
                  <a:lnTo>
                    <a:pt x="326" y="666"/>
                  </a:lnTo>
                  <a:lnTo>
                    <a:pt x="346" y="688"/>
                  </a:lnTo>
                  <a:lnTo>
                    <a:pt x="346" y="688"/>
                  </a:lnTo>
                  <a:lnTo>
                    <a:pt x="448" y="796"/>
                  </a:lnTo>
                  <a:lnTo>
                    <a:pt x="448" y="796"/>
                  </a:lnTo>
                  <a:lnTo>
                    <a:pt x="552" y="904"/>
                  </a:lnTo>
                  <a:lnTo>
                    <a:pt x="552" y="904"/>
                  </a:lnTo>
                  <a:lnTo>
                    <a:pt x="572" y="924"/>
                  </a:lnTo>
                  <a:lnTo>
                    <a:pt x="572" y="924"/>
                  </a:lnTo>
                  <a:lnTo>
                    <a:pt x="588" y="938"/>
                  </a:lnTo>
                  <a:lnTo>
                    <a:pt x="588" y="938"/>
                  </a:lnTo>
                  <a:lnTo>
                    <a:pt x="598" y="946"/>
                  </a:lnTo>
                  <a:lnTo>
                    <a:pt x="596" y="1300"/>
                  </a:lnTo>
                  <a:lnTo>
                    <a:pt x="596" y="1300"/>
                  </a:lnTo>
                  <a:lnTo>
                    <a:pt x="586" y="1290"/>
                  </a:lnTo>
                  <a:lnTo>
                    <a:pt x="586" y="1290"/>
                  </a:lnTo>
                  <a:lnTo>
                    <a:pt x="566" y="1270"/>
                  </a:lnTo>
                  <a:lnTo>
                    <a:pt x="566" y="1270"/>
                  </a:lnTo>
                  <a:lnTo>
                    <a:pt x="542" y="1244"/>
                  </a:lnTo>
                  <a:lnTo>
                    <a:pt x="542" y="1244"/>
                  </a:lnTo>
                  <a:lnTo>
                    <a:pt x="400" y="1114"/>
                  </a:lnTo>
                  <a:lnTo>
                    <a:pt x="400" y="1114"/>
                  </a:lnTo>
                  <a:lnTo>
                    <a:pt x="258" y="982"/>
                  </a:lnTo>
                  <a:lnTo>
                    <a:pt x="258" y="982"/>
                  </a:lnTo>
                  <a:lnTo>
                    <a:pt x="230" y="958"/>
                  </a:lnTo>
                  <a:lnTo>
                    <a:pt x="230" y="958"/>
                  </a:lnTo>
                  <a:lnTo>
                    <a:pt x="210" y="940"/>
                  </a:lnTo>
                  <a:lnTo>
                    <a:pt x="210" y="940"/>
                  </a:lnTo>
                  <a:lnTo>
                    <a:pt x="190" y="926"/>
                  </a:lnTo>
                  <a:lnTo>
                    <a:pt x="190" y="926"/>
                  </a:lnTo>
                  <a:lnTo>
                    <a:pt x="208" y="944"/>
                  </a:lnTo>
                  <a:lnTo>
                    <a:pt x="208" y="944"/>
                  </a:lnTo>
                  <a:lnTo>
                    <a:pt x="226" y="964"/>
                  </a:lnTo>
                  <a:lnTo>
                    <a:pt x="226" y="964"/>
                  </a:lnTo>
                  <a:lnTo>
                    <a:pt x="252" y="988"/>
                  </a:lnTo>
                  <a:lnTo>
                    <a:pt x="252" y="988"/>
                  </a:lnTo>
                  <a:lnTo>
                    <a:pt x="394" y="1120"/>
                  </a:lnTo>
                  <a:lnTo>
                    <a:pt x="394" y="1120"/>
                  </a:lnTo>
                  <a:lnTo>
                    <a:pt x="536" y="1252"/>
                  </a:lnTo>
                  <a:lnTo>
                    <a:pt x="536" y="1252"/>
                  </a:lnTo>
                  <a:lnTo>
                    <a:pt x="562" y="1274"/>
                  </a:lnTo>
                  <a:lnTo>
                    <a:pt x="562" y="1274"/>
                  </a:lnTo>
                  <a:lnTo>
                    <a:pt x="584" y="1292"/>
                  </a:lnTo>
                  <a:lnTo>
                    <a:pt x="584" y="1292"/>
                  </a:lnTo>
                  <a:lnTo>
                    <a:pt x="596" y="1302"/>
                  </a:lnTo>
                  <a:lnTo>
                    <a:pt x="594" y="1656"/>
                  </a:lnTo>
                  <a:lnTo>
                    <a:pt x="594" y="1656"/>
                  </a:lnTo>
                  <a:lnTo>
                    <a:pt x="582" y="1644"/>
                  </a:lnTo>
                  <a:lnTo>
                    <a:pt x="582" y="1644"/>
                  </a:lnTo>
                  <a:lnTo>
                    <a:pt x="558" y="1622"/>
                  </a:lnTo>
                  <a:lnTo>
                    <a:pt x="558" y="1622"/>
                  </a:lnTo>
                  <a:lnTo>
                    <a:pt x="526" y="1592"/>
                  </a:lnTo>
                  <a:lnTo>
                    <a:pt x="526" y="1592"/>
                  </a:lnTo>
                  <a:lnTo>
                    <a:pt x="352" y="1442"/>
                  </a:lnTo>
                  <a:lnTo>
                    <a:pt x="352" y="1442"/>
                  </a:lnTo>
                  <a:lnTo>
                    <a:pt x="176" y="1292"/>
                  </a:lnTo>
                  <a:lnTo>
                    <a:pt x="176" y="1292"/>
                  </a:lnTo>
                  <a:lnTo>
                    <a:pt x="144" y="1266"/>
                  </a:lnTo>
                  <a:lnTo>
                    <a:pt x="144" y="1266"/>
                  </a:lnTo>
                  <a:lnTo>
                    <a:pt x="118" y="1246"/>
                  </a:lnTo>
                  <a:lnTo>
                    <a:pt x="118" y="1246"/>
                  </a:lnTo>
                  <a:lnTo>
                    <a:pt x="94" y="1228"/>
                  </a:lnTo>
                  <a:lnTo>
                    <a:pt x="94" y="1228"/>
                  </a:lnTo>
                  <a:lnTo>
                    <a:pt x="114" y="1248"/>
                  </a:lnTo>
                  <a:lnTo>
                    <a:pt x="114" y="1248"/>
                  </a:lnTo>
                  <a:lnTo>
                    <a:pt x="138" y="1270"/>
                  </a:lnTo>
                  <a:lnTo>
                    <a:pt x="138" y="1270"/>
                  </a:lnTo>
                  <a:lnTo>
                    <a:pt x="170" y="1300"/>
                  </a:lnTo>
                  <a:lnTo>
                    <a:pt x="170" y="1300"/>
                  </a:lnTo>
                  <a:lnTo>
                    <a:pt x="346" y="1450"/>
                  </a:lnTo>
                  <a:lnTo>
                    <a:pt x="346" y="1450"/>
                  </a:lnTo>
                  <a:lnTo>
                    <a:pt x="520" y="1600"/>
                  </a:lnTo>
                  <a:lnTo>
                    <a:pt x="520" y="1600"/>
                  </a:lnTo>
                  <a:lnTo>
                    <a:pt x="554" y="1626"/>
                  </a:lnTo>
                  <a:lnTo>
                    <a:pt x="554" y="1626"/>
                  </a:lnTo>
                  <a:lnTo>
                    <a:pt x="580" y="1646"/>
                  </a:lnTo>
                  <a:lnTo>
                    <a:pt x="580" y="1646"/>
                  </a:lnTo>
                  <a:lnTo>
                    <a:pt x="594" y="1658"/>
                  </a:lnTo>
                  <a:lnTo>
                    <a:pt x="592" y="1952"/>
                  </a:lnTo>
                  <a:lnTo>
                    <a:pt x="592" y="1952"/>
                  </a:lnTo>
                  <a:lnTo>
                    <a:pt x="578" y="1942"/>
                  </a:lnTo>
                  <a:lnTo>
                    <a:pt x="578" y="1942"/>
                  </a:lnTo>
                  <a:lnTo>
                    <a:pt x="552" y="1918"/>
                  </a:lnTo>
                  <a:lnTo>
                    <a:pt x="552" y="1918"/>
                  </a:lnTo>
                  <a:lnTo>
                    <a:pt x="516" y="1890"/>
                  </a:lnTo>
                  <a:lnTo>
                    <a:pt x="516" y="1890"/>
                  </a:lnTo>
                  <a:lnTo>
                    <a:pt x="316" y="1738"/>
                  </a:lnTo>
                  <a:lnTo>
                    <a:pt x="316" y="1738"/>
                  </a:lnTo>
                  <a:lnTo>
                    <a:pt x="118" y="1588"/>
                  </a:lnTo>
                  <a:lnTo>
                    <a:pt x="118" y="1588"/>
                  </a:lnTo>
                  <a:lnTo>
                    <a:pt x="82" y="1560"/>
                  </a:lnTo>
                  <a:lnTo>
                    <a:pt x="82" y="1560"/>
                  </a:lnTo>
                  <a:lnTo>
                    <a:pt x="52" y="1540"/>
                  </a:lnTo>
                  <a:lnTo>
                    <a:pt x="52" y="1540"/>
                  </a:lnTo>
                  <a:lnTo>
                    <a:pt x="26" y="1524"/>
                  </a:lnTo>
                  <a:lnTo>
                    <a:pt x="26" y="1524"/>
                  </a:lnTo>
                  <a:lnTo>
                    <a:pt x="50" y="1544"/>
                  </a:lnTo>
                  <a:lnTo>
                    <a:pt x="50" y="1544"/>
                  </a:lnTo>
                  <a:lnTo>
                    <a:pt x="78" y="1566"/>
                  </a:lnTo>
                  <a:lnTo>
                    <a:pt x="78" y="1566"/>
                  </a:lnTo>
                  <a:lnTo>
                    <a:pt x="114" y="1594"/>
                  </a:lnTo>
                  <a:lnTo>
                    <a:pt x="114" y="1594"/>
                  </a:lnTo>
                  <a:lnTo>
                    <a:pt x="312" y="1746"/>
                  </a:lnTo>
                  <a:lnTo>
                    <a:pt x="312" y="1746"/>
                  </a:lnTo>
                  <a:lnTo>
                    <a:pt x="510" y="1896"/>
                  </a:lnTo>
                  <a:lnTo>
                    <a:pt x="510" y="1896"/>
                  </a:lnTo>
                  <a:lnTo>
                    <a:pt x="548" y="1924"/>
                  </a:lnTo>
                  <a:lnTo>
                    <a:pt x="548" y="1924"/>
                  </a:lnTo>
                  <a:lnTo>
                    <a:pt x="576" y="1944"/>
                  </a:lnTo>
                  <a:lnTo>
                    <a:pt x="576" y="1944"/>
                  </a:lnTo>
                  <a:lnTo>
                    <a:pt x="592" y="1954"/>
                  </a:lnTo>
                  <a:lnTo>
                    <a:pt x="590" y="2214"/>
                  </a:lnTo>
                  <a:lnTo>
                    <a:pt x="590" y="2214"/>
                  </a:lnTo>
                  <a:lnTo>
                    <a:pt x="578" y="2204"/>
                  </a:lnTo>
                  <a:lnTo>
                    <a:pt x="578" y="2204"/>
                  </a:lnTo>
                  <a:lnTo>
                    <a:pt x="548" y="2182"/>
                  </a:lnTo>
                  <a:lnTo>
                    <a:pt x="548" y="2182"/>
                  </a:lnTo>
                  <a:lnTo>
                    <a:pt x="510" y="2154"/>
                  </a:lnTo>
                  <a:lnTo>
                    <a:pt x="510" y="2154"/>
                  </a:lnTo>
                  <a:lnTo>
                    <a:pt x="304" y="2004"/>
                  </a:lnTo>
                  <a:lnTo>
                    <a:pt x="304" y="2004"/>
                  </a:lnTo>
                  <a:lnTo>
                    <a:pt x="96" y="1856"/>
                  </a:lnTo>
                  <a:lnTo>
                    <a:pt x="96" y="1856"/>
                  </a:lnTo>
                  <a:lnTo>
                    <a:pt x="58" y="1828"/>
                  </a:lnTo>
                  <a:lnTo>
                    <a:pt x="58" y="1828"/>
                  </a:lnTo>
                  <a:lnTo>
                    <a:pt x="26" y="1808"/>
                  </a:lnTo>
                  <a:lnTo>
                    <a:pt x="26" y="1808"/>
                  </a:lnTo>
                  <a:lnTo>
                    <a:pt x="0" y="1792"/>
                  </a:lnTo>
                  <a:lnTo>
                    <a:pt x="0" y="1792"/>
                  </a:lnTo>
                  <a:lnTo>
                    <a:pt x="24" y="1812"/>
                  </a:lnTo>
                  <a:lnTo>
                    <a:pt x="24" y="1812"/>
                  </a:lnTo>
                  <a:lnTo>
                    <a:pt x="54" y="1834"/>
                  </a:lnTo>
                  <a:lnTo>
                    <a:pt x="54" y="1834"/>
                  </a:lnTo>
                  <a:lnTo>
                    <a:pt x="92" y="1862"/>
                  </a:lnTo>
                  <a:lnTo>
                    <a:pt x="92" y="1862"/>
                  </a:lnTo>
                  <a:lnTo>
                    <a:pt x="298" y="2012"/>
                  </a:lnTo>
                  <a:lnTo>
                    <a:pt x="298" y="2012"/>
                  </a:lnTo>
                  <a:lnTo>
                    <a:pt x="506" y="2160"/>
                  </a:lnTo>
                  <a:lnTo>
                    <a:pt x="506" y="2160"/>
                  </a:lnTo>
                  <a:lnTo>
                    <a:pt x="546" y="2186"/>
                  </a:lnTo>
                  <a:lnTo>
                    <a:pt x="546" y="2186"/>
                  </a:lnTo>
                  <a:lnTo>
                    <a:pt x="576" y="2206"/>
                  </a:lnTo>
                  <a:lnTo>
                    <a:pt x="576" y="2206"/>
                  </a:lnTo>
                  <a:lnTo>
                    <a:pt x="590" y="2216"/>
                  </a:lnTo>
                  <a:lnTo>
                    <a:pt x="590" y="2426"/>
                  </a:lnTo>
                  <a:lnTo>
                    <a:pt x="590" y="2426"/>
                  </a:lnTo>
                  <a:lnTo>
                    <a:pt x="578" y="2418"/>
                  </a:lnTo>
                  <a:lnTo>
                    <a:pt x="578" y="2418"/>
                  </a:lnTo>
                  <a:lnTo>
                    <a:pt x="550" y="2396"/>
                  </a:lnTo>
                  <a:lnTo>
                    <a:pt x="550" y="2396"/>
                  </a:lnTo>
                  <a:lnTo>
                    <a:pt x="512" y="2370"/>
                  </a:lnTo>
                  <a:lnTo>
                    <a:pt x="512" y="2370"/>
                  </a:lnTo>
                  <a:lnTo>
                    <a:pt x="310" y="2232"/>
                  </a:lnTo>
                  <a:lnTo>
                    <a:pt x="310" y="2232"/>
                  </a:lnTo>
                  <a:lnTo>
                    <a:pt x="108" y="2094"/>
                  </a:lnTo>
                  <a:lnTo>
                    <a:pt x="108" y="2094"/>
                  </a:lnTo>
                  <a:lnTo>
                    <a:pt x="68" y="2068"/>
                  </a:lnTo>
                  <a:lnTo>
                    <a:pt x="68" y="2068"/>
                  </a:lnTo>
                  <a:lnTo>
                    <a:pt x="38" y="2050"/>
                  </a:lnTo>
                  <a:lnTo>
                    <a:pt x="38" y="2050"/>
                  </a:lnTo>
                  <a:lnTo>
                    <a:pt x="12" y="2034"/>
                  </a:lnTo>
                  <a:lnTo>
                    <a:pt x="12" y="2034"/>
                  </a:lnTo>
                  <a:lnTo>
                    <a:pt x="36" y="2052"/>
                  </a:lnTo>
                  <a:lnTo>
                    <a:pt x="36" y="2052"/>
                  </a:lnTo>
                  <a:lnTo>
                    <a:pt x="66" y="2074"/>
                  </a:lnTo>
                  <a:lnTo>
                    <a:pt x="66" y="2074"/>
                  </a:lnTo>
                  <a:lnTo>
                    <a:pt x="102" y="2100"/>
                  </a:lnTo>
                  <a:lnTo>
                    <a:pt x="102" y="2100"/>
                  </a:lnTo>
                  <a:lnTo>
                    <a:pt x="306" y="2238"/>
                  </a:lnTo>
                  <a:lnTo>
                    <a:pt x="306" y="2238"/>
                  </a:lnTo>
                  <a:lnTo>
                    <a:pt x="508" y="2378"/>
                  </a:lnTo>
                  <a:lnTo>
                    <a:pt x="508" y="2378"/>
                  </a:lnTo>
                  <a:lnTo>
                    <a:pt x="546" y="2402"/>
                  </a:lnTo>
                  <a:lnTo>
                    <a:pt x="546" y="2402"/>
                  </a:lnTo>
                  <a:lnTo>
                    <a:pt x="576" y="2420"/>
                  </a:lnTo>
                  <a:lnTo>
                    <a:pt x="576" y="2420"/>
                  </a:lnTo>
                  <a:lnTo>
                    <a:pt x="590" y="2428"/>
                  </a:lnTo>
                  <a:lnTo>
                    <a:pt x="588" y="2620"/>
                  </a:lnTo>
                  <a:lnTo>
                    <a:pt x="588" y="2620"/>
                  </a:lnTo>
                  <a:lnTo>
                    <a:pt x="580" y="2614"/>
                  </a:lnTo>
                  <a:lnTo>
                    <a:pt x="580" y="2614"/>
                  </a:lnTo>
                  <a:lnTo>
                    <a:pt x="554" y="2594"/>
                  </a:lnTo>
                  <a:lnTo>
                    <a:pt x="554" y="2594"/>
                  </a:lnTo>
                  <a:lnTo>
                    <a:pt x="518" y="2570"/>
                  </a:lnTo>
                  <a:lnTo>
                    <a:pt x="518" y="2570"/>
                  </a:lnTo>
                  <a:lnTo>
                    <a:pt x="328" y="2442"/>
                  </a:lnTo>
                  <a:lnTo>
                    <a:pt x="328" y="2442"/>
                  </a:lnTo>
                  <a:lnTo>
                    <a:pt x="138" y="2316"/>
                  </a:lnTo>
                  <a:lnTo>
                    <a:pt x="138" y="2316"/>
                  </a:lnTo>
                  <a:lnTo>
                    <a:pt x="100" y="2292"/>
                  </a:lnTo>
                  <a:lnTo>
                    <a:pt x="100" y="2292"/>
                  </a:lnTo>
                  <a:lnTo>
                    <a:pt x="72" y="2276"/>
                  </a:lnTo>
                  <a:lnTo>
                    <a:pt x="72" y="2276"/>
                  </a:lnTo>
                  <a:lnTo>
                    <a:pt x="48" y="2260"/>
                  </a:lnTo>
                  <a:lnTo>
                    <a:pt x="48" y="2260"/>
                  </a:lnTo>
                  <a:lnTo>
                    <a:pt x="70" y="2278"/>
                  </a:lnTo>
                  <a:lnTo>
                    <a:pt x="70" y="2278"/>
                  </a:lnTo>
                  <a:lnTo>
                    <a:pt x="98" y="2298"/>
                  </a:lnTo>
                  <a:lnTo>
                    <a:pt x="98" y="2298"/>
                  </a:lnTo>
                  <a:lnTo>
                    <a:pt x="132" y="2322"/>
                  </a:lnTo>
                  <a:lnTo>
                    <a:pt x="132" y="2322"/>
                  </a:lnTo>
                  <a:lnTo>
                    <a:pt x="322" y="2450"/>
                  </a:lnTo>
                  <a:lnTo>
                    <a:pt x="322" y="2450"/>
                  </a:lnTo>
                  <a:lnTo>
                    <a:pt x="514" y="2578"/>
                  </a:lnTo>
                  <a:lnTo>
                    <a:pt x="514" y="2578"/>
                  </a:lnTo>
                  <a:lnTo>
                    <a:pt x="550" y="2600"/>
                  </a:lnTo>
                  <a:lnTo>
                    <a:pt x="550" y="2600"/>
                  </a:lnTo>
                  <a:lnTo>
                    <a:pt x="578" y="2618"/>
                  </a:lnTo>
                  <a:lnTo>
                    <a:pt x="578" y="2618"/>
                  </a:lnTo>
                  <a:lnTo>
                    <a:pt x="588" y="2622"/>
                  </a:lnTo>
                  <a:lnTo>
                    <a:pt x="586" y="2814"/>
                  </a:lnTo>
                  <a:lnTo>
                    <a:pt x="586" y="2814"/>
                  </a:lnTo>
                  <a:lnTo>
                    <a:pt x="582" y="2812"/>
                  </a:lnTo>
                  <a:lnTo>
                    <a:pt x="582" y="2812"/>
                  </a:lnTo>
                  <a:lnTo>
                    <a:pt x="558" y="2792"/>
                  </a:lnTo>
                  <a:lnTo>
                    <a:pt x="558" y="2792"/>
                  </a:lnTo>
                  <a:lnTo>
                    <a:pt x="526" y="2770"/>
                  </a:lnTo>
                  <a:lnTo>
                    <a:pt x="526" y="2770"/>
                  </a:lnTo>
                  <a:lnTo>
                    <a:pt x="350" y="2654"/>
                  </a:lnTo>
                  <a:lnTo>
                    <a:pt x="350" y="2654"/>
                  </a:lnTo>
                  <a:lnTo>
                    <a:pt x="176" y="2536"/>
                  </a:lnTo>
                  <a:lnTo>
                    <a:pt x="176" y="2536"/>
                  </a:lnTo>
                  <a:lnTo>
                    <a:pt x="142" y="2516"/>
                  </a:lnTo>
                  <a:lnTo>
                    <a:pt x="142" y="2516"/>
                  </a:lnTo>
                  <a:lnTo>
                    <a:pt x="116" y="2500"/>
                  </a:lnTo>
                  <a:lnTo>
                    <a:pt x="116" y="2500"/>
                  </a:lnTo>
                  <a:lnTo>
                    <a:pt x="94" y="2486"/>
                  </a:lnTo>
                  <a:lnTo>
                    <a:pt x="94" y="2486"/>
                  </a:lnTo>
                  <a:lnTo>
                    <a:pt x="116" y="2502"/>
                  </a:lnTo>
                  <a:lnTo>
                    <a:pt x="116" y="2502"/>
                  </a:lnTo>
                  <a:lnTo>
                    <a:pt x="140" y="2520"/>
                  </a:lnTo>
                  <a:lnTo>
                    <a:pt x="140" y="2520"/>
                  </a:lnTo>
                  <a:lnTo>
                    <a:pt x="172" y="2544"/>
                  </a:lnTo>
                  <a:lnTo>
                    <a:pt x="172" y="2544"/>
                  </a:lnTo>
                  <a:lnTo>
                    <a:pt x="346" y="2660"/>
                  </a:lnTo>
                  <a:lnTo>
                    <a:pt x="346" y="2660"/>
                  </a:lnTo>
                  <a:lnTo>
                    <a:pt x="520" y="2778"/>
                  </a:lnTo>
                  <a:lnTo>
                    <a:pt x="520" y="2778"/>
                  </a:lnTo>
                  <a:lnTo>
                    <a:pt x="554" y="2798"/>
                  </a:lnTo>
                  <a:lnTo>
                    <a:pt x="554" y="2798"/>
                  </a:lnTo>
                  <a:lnTo>
                    <a:pt x="580" y="2814"/>
                  </a:lnTo>
                  <a:lnTo>
                    <a:pt x="580" y="2814"/>
                  </a:lnTo>
                  <a:lnTo>
                    <a:pt x="586" y="2818"/>
                  </a:lnTo>
                  <a:lnTo>
                    <a:pt x="586" y="2942"/>
                  </a:lnTo>
                  <a:lnTo>
                    <a:pt x="584" y="2940"/>
                  </a:lnTo>
                  <a:lnTo>
                    <a:pt x="584" y="2940"/>
                  </a:lnTo>
                  <a:lnTo>
                    <a:pt x="564" y="2926"/>
                  </a:lnTo>
                  <a:lnTo>
                    <a:pt x="564" y="2926"/>
                  </a:lnTo>
                  <a:lnTo>
                    <a:pt x="538" y="2906"/>
                  </a:lnTo>
                  <a:lnTo>
                    <a:pt x="538" y="2906"/>
                  </a:lnTo>
                  <a:lnTo>
                    <a:pt x="388" y="2808"/>
                  </a:lnTo>
                  <a:lnTo>
                    <a:pt x="388" y="2808"/>
                  </a:lnTo>
                  <a:lnTo>
                    <a:pt x="240" y="2712"/>
                  </a:lnTo>
                  <a:lnTo>
                    <a:pt x="240" y="2712"/>
                  </a:lnTo>
                  <a:lnTo>
                    <a:pt x="212" y="2694"/>
                  </a:lnTo>
                  <a:lnTo>
                    <a:pt x="212" y="2694"/>
                  </a:lnTo>
                  <a:lnTo>
                    <a:pt x="190" y="2682"/>
                  </a:lnTo>
                  <a:lnTo>
                    <a:pt x="190" y="2682"/>
                  </a:lnTo>
                  <a:lnTo>
                    <a:pt x="170" y="2670"/>
                  </a:lnTo>
                  <a:lnTo>
                    <a:pt x="170" y="2670"/>
                  </a:lnTo>
                  <a:lnTo>
                    <a:pt x="188" y="2684"/>
                  </a:lnTo>
                  <a:lnTo>
                    <a:pt x="188" y="2684"/>
                  </a:lnTo>
                  <a:lnTo>
                    <a:pt x="208" y="2700"/>
                  </a:lnTo>
                  <a:lnTo>
                    <a:pt x="208" y="2700"/>
                  </a:lnTo>
                  <a:lnTo>
                    <a:pt x="236" y="2718"/>
                  </a:lnTo>
                  <a:lnTo>
                    <a:pt x="236" y="2718"/>
                  </a:lnTo>
                  <a:lnTo>
                    <a:pt x="384" y="2816"/>
                  </a:lnTo>
                  <a:lnTo>
                    <a:pt x="384" y="2816"/>
                  </a:lnTo>
                  <a:lnTo>
                    <a:pt x="532" y="2914"/>
                  </a:lnTo>
                  <a:lnTo>
                    <a:pt x="532" y="2914"/>
                  </a:lnTo>
                  <a:lnTo>
                    <a:pt x="560" y="2930"/>
                  </a:lnTo>
                  <a:lnTo>
                    <a:pt x="560" y="2930"/>
                  </a:lnTo>
                  <a:lnTo>
                    <a:pt x="584" y="2944"/>
                  </a:lnTo>
                  <a:lnTo>
                    <a:pt x="584" y="2944"/>
                  </a:lnTo>
                  <a:lnTo>
                    <a:pt x="586" y="2946"/>
                  </a:lnTo>
                  <a:lnTo>
                    <a:pt x="586" y="3036"/>
                  </a:lnTo>
                  <a:lnTo>
                    <a:pt x="620" y="3036"/>
                  </a:lnTo>
                  <a:lnTo>
                    <a:pt x="620" y="2946"/>
                  </a:lnTo>
                  <a:lnTo>
                    <a:pt x="620" y="2946"/>
                  </a:lnTo>
                  <a:lnTo>
                    <a:pt x="622" y="2944"/>
                  </a:lnTo>
                  <a:lnTo>
                    <a:pt x="622" y="2944"/>
                  </a:lnTo>
                  <a:lnTo>
                    <a:pt x="644" y="2930"/>
                  </a:lnTo>
                  <a:lnTo>
                    <a:pt x="644" y="2930"/>
                  </a:lnTo>
                  <a:lnTo>
                    <a:pt x="672" y="2914"/>
                  </a:lnTo>
                  <a:lnTo>
                    <a:pt x="672" y="2914"/>
                  </a:lnTo>
                  <a:lnTo>
                    <a:pt x="822" y="2816"/>
                  </a:lnTo>
                  <a:lnTo>
                    <a:pt x="822" y="2816"/>
                  </a:lnTo>
                  <a:lnTo>
                    <a:pt x="970" y="2718"/>
                  </a:lnTo>
                  <a:lnTo>
                    <a:pt x="970" y="2718"/>
                  </a:lnTo>
                  <a:lnTo>
                    <a:pt x="998" y="2700"/>
                  </a:lnTo>
                  <a:lnTo>
                    <a:pt x="998" y="2700"/>
                  </a:lnTo>
                  <a:lnTo>
                    <a:pt x="1018" y="2684"/>
                  </a:lnTo>
                  <a:lnTo>
                    <a:pt x="1018" y="2684"/>
                  </a:lnTo>
                  <a:lnTo>
                    <a:pt x="1036" y="2670"/>
                  </a:lnTo>
                  <a:lnTo>
                    <a:pt x="1036" y="2670"/>
                  </a:lnTo>
                  <a:lnTo>
                    <a:pt x="1016" y="2682"/>
                  </a:lnTo>
                  <a:lnTo>
                    <a:pt x="1016" y="2682"/>
                  </a:lnTo>
                  <a:lnTo>
                    <a:pt x="994" y="2694"/>
                  </a:lnTo>
                  <a:lnTo>
                    <a:pt x="994" y="2694"/>
                  </a:lnTo>
                  <a:lnTo>
                    <a:pt x="966" y="2712"/>
                  </a:lnTo>
                  <a:lnTo>
                    <a:pt x="966" y="2712"/>
                  </a:lnTo>
                  <a:lnTo>
                    <a:pt x="816" y="2808"/>
                  </a:lnTo>
                  <a:lnTo>
                    <a:pt x="816" y="2808"/>
                  </a:lnTo>
                  <a:lnTo>
                    <a:pt x="668" y="2906"/>
                  </a:lnTo>
                  <a:lnTo>
                    <a:pt x="668" y="2906"/>
                  </a:lnTo>
                  <a:lnTo>
                    <a:pt x="640" y="2926"/>
                  </a:lnTo>
                  <a:lnTo>
                    <a:pt x="640" y="2926"/>
                  </a:lnTo>
                  <a:lnTo>
                    <a:pt x="620" y="2940"/>
                  </a:lnTo>
                  <a:lnTo>
                    <a:pt x="620" y="2942"/>
                  </a:lnTo>
                  <a:lnTo>
                    <a:pt x="618" y="2818"/>
                  </a:lnTo>
                  <a:lnTo>
                    <a:pt x="618" y="2818"/>
                  </a:lnTo>
                  <a:lnTo>
                    <a:pt x="626" y="2814"/>
                  </a:lnTo>
                  <a:lnTo>
                    <a:pt x="626" y="2814"/>
                  </a:lnTo>
                  <a:lnTo>
                    <a:pt x="652" y="2798"/>
                  </a:lnTo>
                  <a:lnTo>
                    <a:pt x="652" y="2798"/>
                  </a:lnTo>
                  <a:lnTo>
                    <a:pt x="684" y="2778"/>
                  </a:lnTo>
                  <a:lnTo>
                    <a:pt x="684" y="2778"/>
                  </a:lnTo>
                  <a:lnTo>
                    <a:pt x="860" y="2660"/>
                  </a:lnTo>
                  <a:lnTo>
                    <a:pt x="860" y="2660"/>
                  </a:lnTo>
                  <a:lnTo>
                    <a:pt x="1034" y="2544"/>
                  </a:lnTo>
                  <a:lnTo>
                    <a:pt x="1034" y="2544"/>
                  </a:lnTo>
                  <a:lnTo>
                    <a:pt x="1066" y="2520"/>
                  </a:lnTo>
                  <a:lnTo>
                    <a:pt x="1066" y="2520"/>
                  </a:lnTo>
                  <a:lnTo>
                    <a:pt x="1090" y="2502"/>
                  </a:lnTo>
                  <a:lnTo>
                    <a:pt x="1090" y="2502"/>
                  </a:lnTo>
                  <a:lnTo>
                    <a:pt x="1112" y="2486"/>
                  </a:lnTo>
                  <a:lnTo>
                    <a:pt x="1112" y="2486"/>
                  </a:lnTo>
                  <a:lnTo>
                    <a:pt x="1088" y="2500"/>
                  </a:lnTo>
                  <a:lnTo>
                    <a:pt x="1088" y="2500"/>
                  </a:lnTo>
                  <a:lnTo>
                    <a:pt x="1062" y="2516"/>
                  </a:lnTo>
                  <a:lnTo>
                    <a:pt x="1062" y="2516"/>
                  </a:lnTo>
                  <a:lnTo>
                    <a:pt x="1030" y="2536"/>
                  </a:lnTo>
                  <a:lnTo>
                    <a:pt x="1030" y="2536"/>
                  </a:lnTo>
                  <a:lnTo>
                    <a:pt x="854" y="2654"/>
                  </a:lnTo>
                  <a:lnTo>
                    <a:pt x="854" y="2654"/>
                  </a:lnTo>
                  <a:lnTo>
                    <a:pt x="680" y="2770"/>
                  </a:lnTo>
                  <a:lnTo>
                    <a:pt x="680" y="2770"/>
                  </a:lnTo>
                  <a:lnTo>
                    <a:pt x="648" y="2792"/>
                  </a:lnTo>
                  <a:lnTo>
                    <a:pt x="648" y="2792"/>
                  </a:lnTo>
                  <a:lnTo>
                    <a:pt x="624" y="2812"/>
                  </a:lnTo>
                  <a:lnTo>
                    <a:pt x="624" y="2812"/>
                  </a:lnTo>
                  <a:lnTo>
                    <a:pt x="618" y="2814"/>
                  </a:lnTo>
                  <a:lnTo>
                    <a:pt x="618" y="2622"/>
                  </a:lnTo>
                  <a:lnTo>
                    <a:pt x="618" y="2622"/>
                  </a:lnTo>
                  <a:lnTo>
                    <a:pt x="628" y="2618"/>
                  </a:lnTo>
                  <a:lnTo>
                    <a:pt x="628" y="2618"/>
                  </a:lnTo>
                  <a:lnTo>
                    <a:pt x="656" y="2600"/>
                  </a:lnTo>
                  <a:lnTo>
                    <a:pt x="656" y="2600"/>
                  </a:lnTo>
                  <a:lnTo>
                    <a:pt x="692" y="2578"/>
                  </a:lnTo>
                  <a:lnTo>
                    <a:pt x="692" y="2578"/>
                  </a:lnTo>
                  <a:lnTo>
                    <a:pt x="882" y="2450"/>
                  </a:lnTo>
                  <a:lnTo>
                    <a:pt x="882" y="2450"/>
                  </a:lnTo>
                  <a:lnTo>
                    <a:pt x="1072" y="2322"/>
                  </a:lnTo>
                  <a:lnTo>
                    <a:pt x="1072" y="2322"/>
                  </a:lnTo>
                  <a:lnTo>
                    <a:pt x="1108" y="2298"/>
                  </a:lnTo>
                  <a:lnTo>
                    <a:pt x="1108" y="2298"/>
                  </a:lnTo>
                  <a:lnTo>
                    <a:pt x="1134" y="2278"/>
                  </a:lnTo>
                  <a:lnTo>
                    <a:pt x="1134" y="2278"/>
                  </a:lnTo>
                  <a:lnTo>
                    <a:pt x="1158" y="2260"/>
                  </a:lnTo>
                  <a:lnTo>
                    <a:pt x="1158" y="2260"/>
                  </a:lnTo>
                  <a:lnTo>
                    <a:pt x="1132" y="2276"/>
                  </a:lnTo>
                  <a:lnTo>
                    <a:pt x="1132" y="2276"/>
                  </a:lnTo>
                  <a:lnTo>
                    <a:pt x="1104" y="2292"/>
                  </a:lnTo>
                  <a:lnTo>
                    <a:pt x="1104" y="2292"/>
                  </a:lnTo>
                  <a:lnTo>
                    <a:pt x="1068" y="2316"/>
                  </a:lnTo>
                  <a:lnTo>
                    <a:pt x="1068" y="2316"/>
                  </a:lnTo>
                  <a:lnTo>
                    <a:pt x="878" y="2442"/>
                  </a:lnTo>
                  <a:lnTo>
                    <a:pt x="878" y="2442"/>
                  </a:lnTo>
                  <a:lnTo>
                    <a:pt x="686" y="2570"/>
                  </a:lnTo>
                  <a:lnTo>
                    <a:pt x="686" y="2570"/>
                  </a:lnTo>
                  <a:lnTo>
                    <a:pt x="652" y="2594"/>
                  </a:lnTo>
                  <a:lnTo>
                    <a:pt x="652" y="2594"/>
                  </a:lnTo>
                  <a:lnTo>
                    <a:pt x="626" y="2614"/>
                  </a:lnTo>
                  <a:lnTo>
                    <a:pt x="626" y="2614"/>
                  </a:lnTo>
                  <a:lnTo>
                    <a:pt x="618" y="2620"/>
                  </a:lnTo>
                  <a:lnTo>
                    <a:pt x="616" y="2428"/>
                  </a:lnTo>
                  <a:lnTo>
                    <a:pt x="616" y="2428"/>
                  </a:lnTo>
                  <a:lnTo>
                    <a:pt x="628" y="2420"/>
                  </a:lnTo>
                  <a:lnTo>
                    <a:pt x="628" y="2420"/>
                  </a:lnTo>
                  <a:lnTo>
                    <a:pt x="658" y="2402"/>
                  </a:lnTo>
                  <a:lnTo>
                    <a:pt x="658" y="2402"/>
                  </a:lnTo>
                  <a:lnTo>
                    <a:pt x="698" y="2378"/>
                  </a:lnTo>
                  <a:lnTo>
                    <a:pt x="698" y="2378"/>
                  </a:lnTo>
                  <a:lnTo>
                    <a:pt x="900" y="2238"/>
                  </a:lnTo>
                  <a:lnTo>
                    <a:pt x="900" y="2238"/>
                  </a:lnTo>
                  <a:lnTo>
                    <a:pt x="1102" y="2100"/>
                  </a:lnTo>
                  <a:lnTo>
                    <a:pt x="1102" y="2100"/>
                  </a:lnTo>
                  <a:lnTo>
                    <a:pt x="1140" y="2074"/>
                  </a:lnTo>
                  <a:lnTo>
                    <a:pt x="1140" y="2074"/>
                  </a:lnTo>
                  <a:lnTo>
                    <a:pt x="1168" y="2052"/>
                  </a:lnTo>
                  <a:lnTo>
                    <a:pt x="1168" y="2052"/>
                  </a:lnTo>
                  <a:lnTo>
                    <a:pt x="1192" y="2034"/>
                  </a:lnTo>
                  <a:lnTo>
                    <a:pt x="1192" y="2034"/>
                  </a:lnTo>
                  <a:lnTo>
                    <a:pt x="1166" y="2050"/>
                  </a:lnTo>
                  <a:lnTo>
                    <a:pt x="1166" y="2050"/>
                  </a:lnTo>
                  <a:lnTo>
                    <a:pt x="1136" y="2068"/>
                  </a:lnTo>
                  <a:lnTo>
                    <a:pt x="1136" y="2068"/>
                  </a:lnTo>
                  <a:close/>
                </a:path>
              </a:pathLst>
            </a:custGeom>
            <a:gradFill>
              <a:gsLst>
                <a:gs pos="0">
                  <a:schemeClr val="accent4">
                    <a:alpha val="0"/>
                  </a:schemeClr>
                </a:gs>
                <a:gs pos="71000">
                  <a:schemeClr val="accent4">
                    <a:lumMod val="50000"/>
                  </a:schemeClr>
                </a:gs>
              </a:gsLst>
              <a:lin ang="8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442" name="Freeform 34"/>
          <p:cNvSpPr>
            <a:spLocks/>
          </p:cNvSpPr>
          <p:nvPr userDrawn="1"/>
        </p:nvSpPr>
        <p:spPr bwMode="auto">
          <a:xfrm>
            <a:off x="1263596" y="961961"/>
            <a:ext cx="974725" cy="4908550"/>
          </a:xfrm>
          <a:custGeom>
            <a:avLst/>
            <a:gdLst/>
            <a:ahLst/>
            <a:cxnLst>
              <a:cxn ang="0">
                <a:pos x="606" y="1818"/>
              </a:cxn>
              <a:cxn ang="0">
                <a:pos x="590" y="1716"/>
              </a:cxn>
              <a:cxn ang="0">
                <a:pos x="586" y="1614"/>
              </a:cxn>
              <a:cxn ang="0">
                <a:pos x="574" y="1544"/>
              </a:cxn>
              <a:cxn ang="0">
                <a:pos x="542" y="1434"/>
              </a:cxn>
              <a:cxn ang="0">
                <a:pos x="522" y="1320"/>
              </a:cxn>
              <a:cxn ang="0">
                <a:pos x="502" y="1246"/>
              </a:cxn>
              <a:cxn ang="0">
                <a:pos x="458" y="1136"/>
              </a:cxn>
              <a:cxn ang="0">
                <a:pos x="428" y="1014"/>
              </a:cxn>
              <a:cxn ang="0">
                <a:pos x="402" y="940"/>
              </a:cxn>
              <a:cxn ang="0">
                <a:pos x="354" y="840"/>
              </a:cxn>
              <a:cxn ang="0">
                <a:pos x="318" y="720"/>
              </a:cxn>
              <a:cxn ang="0">
                <a:pos x="290" y="650"/>
              </a:cxn>
              <a:cxn ang="0">
                <a:pos x="242" y="566"/>
              </a:cxn>
              <a:cxn ang="0">
                <a:pos x="206" y="452"/>
              </a:cxn>
              <a:cxn ang="0">
                <a:pos x="180" y="394"/>
              </a:cxn>
              <a:cxn ang="0">
                <a:pos x="138" y="332"/>
              </a:cxn>
              <a:cxn ang="0">
                <a:pos x="106" y="234"/>
              </a:cxn>
              <a:cxn ang="0">
                <a:pos x="84" y="192"/>
              </a:cxn>
              <a:cxn ang="0">
                <a:pos x="56" y="156"/>
              </a:cxn>
              <a:cxn ang="0">
                <a:pos x="32" y="84"/>
              </a:cxn>
              <a:cxn ang="0">
                <a:pos x="20" y="60"/>
              </a:cxn>
              <a:cxn ang="0">
                <a:pos x="8" y="60"/>
              </a:cxn>
              <a:cxn ang="0">
                <a:pos x="0" y="0"/>
              </a:cxn>
              <a:cxn ang="0">
                <a:pos x="16" y="3072"/>
              </a:cxn>
              <a:cxn ang="0">
                <a:pos x="60" y="3040"/>
              </a:cxn>
              <a:cxn ang="0">
                <a:pos x="92" y="3044"/>
              </a:cxn>
              <a:cxn ang="0">
                <a:pos x="122" y="3066"/>
              </a:cxn>
              <a:cxn ang="0">
                <a:pos x="162" y="3002"/>
              </a:cxn>
              <a:cxn ang="0">
                <a:pos x="206" y="2982"/>
              </a:cxn>
              <a:cxn ang="0">
                <a:pos x="238" y="2994"/>
              </a:cxn>
              <a:cxn ang="0">
                <a:pos x="270" y="2916"/>
              </a:cxn>
              <a:cxn ang="0">
                <a:pos x="310" y="2880"/>
              </a:cxn>
              <a:cxn ang="0">
                <a:pos x="342" y="2878"/>
              </a:cxn>
              <a:cxn ang="0">
                <a:pos x="368" y="2790"/>
              </a:cxn>
              <a:cxn ang="0">
                <a:pos x="402" y="2740"/>
              </a:cxn>
              <a:cxn ang="0">
                <a:pos x="434" y="2726"/>
              </a:cxn>
              <a:cxn ang="0">
                <a:pos x="450" y="2630"/>
              </a:cxn>
              <a:cxn ang="0">
                <a:pos x="480" y="2568"/>
              </a:cxn>
              <a:cxn ang="0">
                <a:pos x="508" y="2542"/>
              </a:cxn>
              <a:cxn ang="0">
                <a:pos x="518" y="2442"/>
              </a:cxn>
              <a:cxn ang="0">
                <a:pos x="542" y="2368"/>
              </a:cxn>
              <a:cxn ang="0">
                <a:pos x="566" y="2332"/>
              </a:cxn>
              <a:cxn ang="0">
                <a:pos x="566" y="2228"/>
              </a:cxn>
              <a:cxn ang="0">
                <a:pos x="582" y="2146"/>
              </a:cxn>
              <a:cxn ang="0">
                <a:pos x="602" y="2100"/>
              </a:cxn>
              <a:cxn ang="0">
                <a:pos x="594" y="1998"/>
              </a:cxn>
              <a:cxn ang="0">
                <a:pos x="600" y="1908"/>
              </a:cxn>
            </a:cxnLst>
            <a:rect l="0" t="0" r="r" b="b"/>
            <a:pathLst>
              <a:path w="614" h="3092">
                <a:moveTo>
                  <a:pt x="614" y="1854"/>
                </a:moveTo>
                <a:lnTo>
                  <a:pt x="614" y="1854"/>
                </a:lnTo>
                <a:lnTo>
                  <a:pt x="606" y="1818"/>
                </a:lnTo>
                <a:lnTo>
                  <a:pt x="600" y="1784"/>
                </a:lnTo>
                <a:lnTo>
                  <a:pt x="594" y="1750"/>
                </a:lnTo>
                <a:lnTo>
                  <a:pt x="590" y="1716"/>
                </a:lnTo>
                <a:lnTo>
                  <a:pt x="588" y="1682"/>
                </a:lnTo>
                <a:lnTo>
                  <a:pt x="586" y="1648"/>
                </a:lnTo>
                <a:lnTo>
                  <a:pt x="586" y="1614"/>
                </a:lnTo>
                <a:lnTo>
                  <a:pt x="588" y="1580"/>
                </a:lnTo>
                <a:lnTo>
                  <a:pt x="588" y="1580"/>
                </a:lnTo>
                <a:lnTo>
                  <a:pt x="574" y="1544"/>
                </a:lnTo>
                <a:lnTo>
                  <a:pt x="562" y="1508"/>
                </a:lnTo>
                <a:lnTo>
                  <a:pt x="552" y="1472"/>
                </a:lnTo>
                <a:lnTo>
                  <a:pt x="542" y="1434"/>
                </a:lnTo>
                <a:lnTo>
                  <a:pt x="534" y="1396"/>
                </a:lnTo>
                <a:lnTo>
                  <a:pt x="528" y="1358"/>
                </a:lnTo>
                <a:lnTo>
                  <a:pt x="522" y="1320"/>
                </a:lnTo>
                <a:lnTo>
                  <a:pt x="518" y="1278"/>
                </a:lnTo>
                <a:lnTo>
                  <a:pt x="518" y="1278"/>
                </a:lnTo>
                <a:lnTo>
                  <a:pt x="502" y="1246"/>
                </a:lnTo>
                <a:lnTo>
                  <a:pt x="486" y="1210"/>
                </a:lnTo>
                <a:lnTo>
                  <a:pt x="472" y="1174"/>
                </a:lnTo>
                <a:lnTo>
                  <a:pt x="458" y="1136"/>
                </a:lnTo>
                <a:lnTo>
                  <a:pt x="446" y="1098"/>
                </a:lnTo>
                <a:lnTo>
                  <a:pt x="436" y="1056"/>
                </a:lnTo>
                <a:lnTo>
                  <a:pt x="428" y="1014"/>
                </a:lnTo>
                <a:lnTo>
                  <a:pt x="420" y="970"/>
                </a:lnTo>
                <a:lnTo>
                  <a:pt x="420" y="970"/>
                </a:lnTo>
                <a:lnTo>
                  <a:pt x="402" y="940"/>
                </a:lnTo>
                <a:lnTo>
                  <a:pt x="384" y="910"/>
                </a:lnTo>
                <a:lnTo>
                  <a:pt x="368" y="876"/>
                </a:lnTo>
                <a:lnTo>
                  <a:pt x="354" y="840"/>
                </a:lnTo>
                <a:lnTo>
                  <a:pt x="340" y="802"/>
                </a:lnTo>
                <a:lnTo>
                  <a:pt x="328" y="762"/>
                </a:lnTo>
                <a:lnTo>
                  <a:pt x="318" y="720"/>
                </a:lnTo>
                <a:lnTo>
                  <a:pt x="308" y="674"/>
                </a:lnTo>
                <a:lnTo>
                  <a:pt x="308" y="674"/>
                </a:lnTo>
                <a:lnTo>
                  <a:pt x="290" y="650"/>
                </a:lnTo>
                <a:lnTo>
                  <a:pt x="274" y="626"/>
                </a:lnTo>
                <a:lnTo>
                  <a:pt x="258" y="598"/>
                </a:lnTo>
                <a:lnTo>
                  <a:pt x="242" y="566"/>
                </a:lnTo>
                <a:lnTo>
                  <a:pt x="230" y="532"/>
                </a:lnTo>
                <a:lnTo>
                  <a:pt x="216" y="494"/>
                </a:lnTo>
                <a:lnTo>
                  <a:pt x="206" y="452"/>
                </a:lnTo>
                <a:lnTo>
                  <a:pt x="194" y="408"/>
                </a:lnTo>
                <a:lnTo>
                  <a:pt x="194" y="408"/>
                </a:lnTo>
                <a:lnTo>
                  <a:pt x="180" y="394"/>
                </a:lnTo>
                <a:lnTo>
                  <a:pt x="164" y="378"/>
                </a:lnTo>
                <a:lnTo>
                  <a:pt x="152" y="356"/>
                </a:lnTo>
                <a:lnTo>
                  <a:pt x="138" y="332"/>
                </a:lnTo>
                <a:lnTo>
                  <a:pt x="126" y="302"/>
                </a:lnTo>
                <a:lnTo>
                  <a:pt x="116" y="270"/>
                </a:lnTo>
                <a:lnTo>
                  <a:pt x="106" y="234"/>
                </a:lnTo>
                <a:lnTo>
                  <a:pt x="96" y="196"/>
                </a:lnTo>
                <a:lnTo>
                  <a:pt x="96" y="196"/>
                </a:lnTo>
                <a:lnTo>
                  <a:pt x="84" y="192"/>
                </a:lnTo>
                <a:lnTo>
                  <a:pt x="74" y="184"/>
                </a:lnTo>
                <a:lnTo>
                  <a:pt x="64" y="172"/>
                </a:lnTo>
                <a:lnTo>
                  <a:pt x="56" y="156"/>
                </a:lnTo>
                <a:lnTo>
                  <a:pt x="48" y="136"/>
                </a:lnTo>
                <a:lnTo>
                  <a:pt x="40" y="112"/>
                </a:lnTo>
                <a:lnTo>
                  <a:pt x="32" y="84"/>
                </a:lnTo>
                <a:lnTo>
                  <a:pt x="26" y="52"/>
                </a:lnTo>
                <a:lnTo>
                  <a:pt x="26" y="52"/>
                </a:lnTo>
                <a:lnTo>
                  <a:pt x="20" y="60"/>
                </a:lnTo>
                <a:lnTo>
                  <a:pt x="16" y="64"/>
                </a:lnTo>
                <a:lnTo>
                  <a:pt x="10" y="64"/>
                </a:lnTo>
                <a:lnTo>
                  <a:pt x="8" y="60"/>
                </a:lnTo>
                <a:lnTo>
                  <a:pt x="4" y="50"/>
                </a:lnTo>
                <a:lnTo>
                  <a:pt x="2" y="38"/>
                </a:lnTo>
                <a:lnTo>
                  <a:pt x="0" y="0"/>
                </a:lnTo>
                <a:lnTo>
                  <a:pt x="0" y="3092"/>
                </a:lnTo>
                <a:lnTo>
                  <a:pt x="0" y="3092"/>
                </a:lnTo>
                <a:lnTo>
                  <a:pt x="16" y="3072"/>
                </a:lnTo>
                <a:lnTo>
                  <a:pt x="30" y="3056"/>
                </a:lnTo>
                <a:lnTo>
                  <a:pt x="46" y="3046"/>
                </a:lnTo>
                <a:lnTo>
                  <a:pt x="60" y="3040"/>
                </a:lnTo>
                <a:lnTo>
                  <a:pt x="68" y="3038"/>
                </a:lnTo>
                <a:lnTo>
                  <a:pt x="76" y="3038"/>
                </a:lnTo>
                <a:lnTo>
                  <a:pt x="92" y="3044"/>
                </a:lnTo>
                <a:lnTo>
                  <a:pt x="106" y="3052"/>
                </a:lnTo>
                <a:lnTo>
                  <a:pt x="122" y="3066"/>
                </a:lnTo>
                <a:lnTo>
                  <a:pt x="122" y="3066"/>
                </a:lnTo>
                <a:lnTo>
                  <a:pt x="136" y="3040"/>
                </a:lnTo>
                <a:lnTo>
                  <a:pt x="148" y="3020"/>
                </a:lnTo>
                <a:lnTo>
                  <a:pt x="162" y="3002"/>
                </a:lnTo>
                <a:lnTo>
                  <a:pt x="176" y="2992"/>
                </a:lnTo>
                <a:lnTo>
                  <a:pt x="190" y="2984"/>
                </a:lnTo>
                <a:lnTo>
                  <a:pt x="206" y="2982"/>
                </a:lnTo>
                <a:lnTo>
                  <a:pt x="222" y="2986"/>
                </a:lnTo>
                <a:lnTo>
                  <a:pt x="238" y="2994"/>
                </a:lnTo>
                <a:lnTo>
                  <a:pt x="238" y="2994"/>
                </a:lnTo>
                <a:lnTo>
                  <a:pt x="248" y="2962"/>
                </a:lnTo>
                <a:lnTo>
                  <a:pt x="258" y="2938"/>
                </a:lnTo>
                <a:lnTo>
                  <a:pt x="270" y="2916"/>
                </a:lnTo>
                <a:lnTo>
                  <a:pt x="282" y="2900"/>
                </a:lnTo>
                <a:lnTo>
                  <a:pt x="296" y="2888"/>
                </a:lnTo>
                <a:lnTo>
                  <a:pt x="310" y="2880"/>
                </a:lnTo>
                <a:lnTo>
                  <a:pt x="326" y="2876"/>
                </a:lnTo>
                <a:lnTo>
                  <a:pt x="342" y="2878"/>
                </a:lnTo>
                <a:lnTo>
                  <a:pt x="342" y="2878"/>
                </a:lnTo>
                <a:lnTo>
                  <a:pt x="350" y="2844"/>
                </a:lnTo>
                <a:lnTo>
                  <a:pt x="358" y="2816"/>
                </a:lnTo>
                <a:lnTo>
                  <a:pt x="368" y="2790"/>
                </a:lnTo>
                <a:lnTo>
                  <a:pt x="378" y="2770"/>
                </a:lnTo>
                <a:lnTo>
                  <a:pt x="390" y="2752"/>
                </a:lnTo>
                <a:lnTo>
                  <a:pt x="402" y="2740"/>
                </a:lnTo>
                <a:lnTo>
                  <a:pt x="418" y="2732"/>
                </a:lnTo>
                <a:lnTo>
                  <a:pt x="434" y="2726"/>
                </a:lnTo>
                <a:lnTo>
                  <a:pt x="434" y="2726"/>
                </a:lnTo>
                <a:lnTo>
                  <a:pt x="438" y="2690"/>
                </a:lnTo>
                <a:lnTo>
                  <a:pt x="444" y="2658"/>
                </a:lnTo>
                <a:lnTo>
                  <a:pt x="450" y="2630"/>
                </a:lnTo>
                <a:lnTo>
                  <a:pt x="460" y="2606"/>
                </a:lnTo>
                <a:lnTo>
                  <a:pt x="470" y="2584"/>
                </a:lnTo>
                <a:lnTo>
                  <a:pt x="480" y="2568"/>
                </a:lnTo>
                <a:lnTo>
                  <a:pt x="494" y="2554"/>
                </a:lnTo>
                <a:lnTo>
                  <a:pt x="508" y="2542"/>
                </a:lnTo>
                <a:lnTo>
                  <a:pt x="508" y="2542"/>
                </a:lnTo>
                <a:lnTo>
                  <a:pt x="510" y="2506"/>
                </a:lnTo>
                <a:lnTo>
                  <a:pt x="514" y="2472"/>
                </a:lnTo>
                <a:lnTo>
                  <a:pt x="518" y="2442"/>
                </a:lnTo>
                <a:lnTo>
                  <a:pt x="524" y="2414"/>
                </a:lnTo>
                <a:lnTo>
                  <a:pt x="532" y="2390"/>
                </a:lnTo>
                <a:lnTo>
                  <a:pt x="542" y="2368"/>
                </a:lnTo>
                <a:lnTo>
                  <a:pt x="552" y="2348"/>
                </a:lnTo>
                <a:lnTo>
                  <a:pt x="566" y="2332"/>
                </a:lnTo>
                <a:lnTo>
                  <a:pt x="566" y="2332"/>
                </a:lnTo>
                <a:lnTo>
                  <a:pt x="564" y="2296"/>
                </a:lnTo>
                <a:lnTo>
                  <a:pt x="564" y="2262"/>
                </a:lnTo>
                <a:lnTo>
                  <a:pt x="566" y="2228"/>
                </a:lnTo>
                <a:lnTo>
                  <a:pt x="570" y="2200"/>
                </a:lnTo>
                <a:lnTo>
                  <a:pt x="576" y="2172"/>
                </a:lnTo>
                <a:lnTo>
                  <a:pt x="582" y="2146"/>
                </a:lnTo>
                <a:lnTo>
                  <a:pt x="592" y="2122"/>
                </a:lnTo>
                <a:lnTo>
                  <a:pt x="602" y="2100"/>
                </a:lnTo>
                <a:lnTo>
                  <a:pt x="602" y="2100"/>
                </a:lnTo>
                <a:lnTo>
                  <a:pt x="598" y="2064"/>
                </a:lnTo>
                <a:lnTo>
                  <a:pt x="594" y="2030"/>
                </a:lnTo>
                <a:lnTo>
                  <a:pt x="594" y="1998"/>
                </a:lnTo>
                <a:lnTo>
                  <a:pt x="594" y="1966"/>
                </a:lnTo>
                <a:lnTo>
                  <a:pt x="596" y="1936"/>
                </a:lnTo>
                <a:lnTo>
                  <a:pt x="600" y="1908"/>
                </a:lnTo>
                <a:lnTo>
                  <a:pt x="606" y="1880"/>
                </a:lnTo>
                <a:lnTo>
                  <a:pt x="614" y="1854"/>
                </a:lnTo>
                <a:close/>
              </a:path>
            </a:pathLst>
          </a:custGeom>
          <a:gradFill>
            <a:gsLst>
              <a:gs pos="59000">
                <a:schemeClr val="bg1">
                  <a:alpha val="0"/>
                </a:schemeClr>
              </a:gs>
              <a:gs pos="88000">
                <a:schemeClr val="tx1">
                  <a:alpha val="43000"/>
                </a:schemeClr>
              </a:gs>
              <a:gs pos="100000">
                <a:schemeClr val="bg1">
                  <a:alpha val="0"/>
                </a:schemeClr>
              </a:gs>
            </a:gsLst>
            <a:lin ang="8400000" scaled="0"/>
          </a:gra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43" name="타원 442"/>
          <p:cNvSpPr/>
          <p:nvPr userDrawn="1"/>
        </p:nvSpPr>
        <p:spPr>
          <a:xfrm>
            <a:off x="373005" y="5984910"/>
            <a:ext cx="1752624" cy="255591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50000"/>
                  <a:alpha val="70000"/>
                </a:schemeClr>
              </a:gs>
              <a:gs pos="82000">
                <a:schemeClr val="accent4">
                  <a:lumMod val="50000"/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44" name="타원 443"/>
          <p:cNvSpPr/>
          <p:nvPr userDrawn="1"/>
        </p:nvSpPr>
        <p:spPr>
          <a:xfrm>
            <a:off x="1480566" y="5984910"/>
            <a:ext cx="1752624" cy="255591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50000"/>
                  <a:alpha val="70000"/>
                </a:schemeClr>
              </a:gs>
              <a:gs pos="82000">
                <a:schemeClr val="accent4">
                  <a:lumMod val="50000"/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45" name="타원 444"/>
          <p:cNvSpPr/>
          <p:nvPr userDrawn="1"/>
        </p:nvSpPr>
        <p:spPr>
          <a:xfrm>
            <a:off x="2588127" y="5984910"/>
            <a:ext cx="1752624" cy="255591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50000"/>
                  <a:alpha val="70000"/>
                </a:schemeClr>
              </a:gs>
              <a:gs pos="82000">
                <a:schemeClr val="accent4">
                  <a:lumMod val="50000"/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46" name="타원 445"/>
          <p:cNvSpPr/>
          <p:nvPr userDrawn="1"/>
        </p:nvSpPr>
        <p:spPr>
          <a:xfrm>
            <a:off x="3695688" y="5984910"/>
            <a:ext cx="1752624" cy="255591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50000"/>
                  <a:alpha val="70000"/>
                </a:schemeClr>
              </a:gs>
              <a:gs pos="82000">
                <a:schemeClr val="accent4">
                  <a:lumMod val="50000"/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47" name="Freeform 5"/>
          <p:cNvSpPr>
            <a:spLocks/>
          </p:cNvSpPr>
          <p:nvPr userDrawn="1"/>
        </p:nvSpPr>
        <p:spPr bwMode="auto">
          <a:xfrm flipV="1">
            <a:off x="-3224" y="6041000"/>
            <a:ext cx="704845" cy="151875"/>
          </a:xfrm>
          <a:custGeom>
            <a:avLst/>
            <a:gdLst/>
            <a:ahLst/>
            <a:cxnLst>
              <a:cxn ang="0">
                <a:pos x="272" y="0"/>
              </a:cxn>
              <a:cxn ang="0">
                <a:pos x="272" y="0"/>
              </a:cxn>
              <a:cxn ang="0">
                <a:pos x="134" y="2"/>
              </a:cxn>
              <a:cxn ang="0">
                <a:pos x="0" y="8"/>
              </a:cxn>
              <a:cxn ang="0">
                <a:pos x="0" y="354"/>
              </a:cxn>
              <a:cxn ang="0">
                <a:pos x="0" y="354"/>
              </a:cxn>
              <a:cxn ang="0">
                <a:pos x="134" y="360"/>
              </a:cxn>
              <a:cxn ang="0">
                <a:pos x="272" y="362"/>
              </a:cxn>
              <a:cxn ang="0">
                <a:pos x="272" y="362"/>
              </a:cxn>
              <a:cxn ang="0">
                <a:pos x="368" y="360"/>
              </a:cxn>
              <a:cxn ang="0">
                <a:pos x="462" y="358"/>
              </a:cxn>
              <a:cxn ang="0">
                <a:pos x="550" y="354"/>
              </a:cxn>
              <a:cxn ang="0">
                <a:pos x="638" y="348"/>
              </a:cxn>
              <a:cxn ang="0">
                <a:pos x="720" y="340"/>
              </a:cxn>
              <a:cxn ang="0">
                <a:pos x="796" y="332"/>
              </a:cxn>
              <a:cxn ang="0">
                <a:pos x="868" y="320"/>
              </a:cxn>
              <a:cxn ang="0">
                <a:pos x="936" y="308"/>
              </a:cxn>
              <a:cxn ang="0">
                <a:pos x="996" y="296"/>
              </a:cxn>
              <a:cxn ang="0">
                <a:pos x="1050" y="282"/>
              </a:cxn>
              <a:cxn ang="0">
                <a:pos x="1098" y="268"/>
              </a:cxn>
              <a:cxn ang="0">
                <a:pos x="1136" y="252"/>
              </a:cxn>
              <a:cxn ang="0">
                <a:pos x="1168" y="234"/>
              </a:cxn>
              <a:cxn ang="0">
                <a:pos x="1180" y="226"/>
              </a:cxn>
              <a:cxn ang="0">
                <a:pos x="1192" y="218"/>
              </a:cxn>
              <a:cxn ang="0">
                <a:pos x="1200" y="208"/>
              </a:cxn>
              <a:cxn ang="0">
                <a:pos x="1206" y="200"/>
              </a:cxn>
              <a:cxn ang="0">
                <a:pos x="1210" y="190"/>
              </a:cxn>
              <a:cxn ang="0">
                <a:pos x="1210" y="182"/>
              </a:cxn>
              <a:cxn ang="0">
                <a:pos x="1210" y="182"/>
              </a:cxn>
              <a:cxn ang="0">
                <a:pos x="1210" y="172"/>
              </a:cxn>
              <a:cxn ang="0">
                <a:pos x="1206" y="162"/>
              </a:cxn>
              <a:cxn ang="0">
                <a:pos x="1200" y="154"/>
              </a:cxn>
              <a:cxn ang="0">
                <a:pos x="1192" y="144"/>
              </a:cxn>
              <a:cxn ang="0">
                <a:pos x="1180" y="136"/>
              </a:cxn>
              <a:cxn ang="0">
                <a:pos x="1168" y="128"/>
              </a:cxn>
              <a:cxn ang="0">
                <a:pos x="1136" y="110"/>
              </a:cxn>
              <a:cxn ang="0">
                <a:pos x="1098" y="94"/>
              </a:cxn>
              <a:cxn ang="0">
                <a:pos x="1050" y="80"/>
              </a:cxn>
              <a:cxn ang="0">
                <a:pos x="996" y="66"/>
              </a:cxn>
              <a:cxn ang="0">
                <a:pos x="936" y="52"/>
              </a:cxn>
              <a:cxn ang="0">
                <a:pos x="868" y="42"/>
              </a:cxn>
              <a:cxn ang="0">
                <a:pos x="796" y="30"/>
              </a:cxn>
              <a:cxn ang="0">
                <a:pos x="720" y="22"/>
              </a:cxn>
              <a:cxn ang="0">
                <a:pos x="638" y="14"/>
              </a:cxn>
              <a:cxn ang="0">
                <a:pos x="550" y="8"/>
              </a:cxn>
              <a:cxn ang="0">
                <a:pos x="462" y="4"/>
              </a:cxn>
              <a:cxn ang="0">
                <a:pos x="368" y="0"/>
              </a:cxn>
              <a:cxn ang="0">
                <a:pos x="272" y="0"/>
              </a:cxn>
              <a:cxn ang="0">
                <a:pos x="272" y="0"/>
              </a:cxn>
            </a:cxnLst>
            <a:rect l="0" t="0" r="r" b="b"/>
            <a:pathLst>
              <a:path w="1210" h="362">
                <a:moveTo>
                  <a:pt x="272" y="0"/>
                </a:moveTo>
                <a:lnTo>
                  <a:pt x="272" y="0"/>
                </a:lnTo>
                <a:lnTo>
                  <a:pt x="134" y="2"/>
                </a:lnTo>
                <a:lnTo>
                  <a:pt x="0" y="8"/>
                </a:lnTo>
                <a:lnTo>
                  <a:pt x="0" y="354"/>
                </a:lnTo>
                <a:lnTo>
                  <a:pt x="0" y="354"/>
                </a:lnTo>
                <a:lnTo>
                  <a:pt x="134" y="360"/>
                </a:lnTo>
                <a:lnTo>
                  <a:pt x="272" y="362"/>
                </a:lnTo>
                <a:lnTo>
                  <a:pt x="272" y="362"/>
                </a:lnTo>
                <a:lnTo>
                  <a:pt x="368" y="360"/>
                </a:lnTo>
                <a:lnTo>
                  <a:pt x="462" y="358"/>
                </a:lnTo>
                <a:lnTo>
                  <a:pt x="550" y="354"/>
                </a:lnTo>
                <a:lnTo>
                  <a:pt x="638" y="348"/>
                </a:lnTo>
                <a:lnTo>
                  <a:pt x="720" y="340"/>
                </a:lnTo>
                <a:lnTo>
                  <a:pt x="796" y="332"/>
                </a:lnTo>
                <a:lnTo>
                  <a:pt x="868" y="320"/>
                </a:lnTo>
                <a:lnTo>
                  <a:pt x="936" y="308"/>
                </a:lnTo>
                <a:lnTo>
                  <a:pt x="996" y="296"/>
                </a:lnTo>
                <a:lnTo>
                  <a:pt x="1050" y="282"/>
                </a:lnTo>
                <a:lnTo>
                  <a:pt x="1098" y="268"/>
                </a:lnTo>
                <a:lnTo>
                  <a:pt x="1136" y="252"/>
                </a:lnTo>
                <a:lnTo>
                  <a:pt x="1168" y="234"/>
                </a:lnTo>
                <a:lnTo>
                  <a:pt x="1180" y="226"/>
                </a:lnTo>
                <a:lnTo>
                  <a:pt x="1192" y="218"/>
                </a:lnTo>
                <a:lnTo>
                  <a:pt x="1200" y="208"/>
                </a:lnTo>
                <a:lnTo>
                  <a:pt x="1206" y="200"/>
                </a:lnTo>
                <a:lnTo>
                  <a:pt x="1210" y="190"/>
                </a:lnTo>
                <a:lnTo>
                  <a:pt x="1210" y="182"/>
                </a:lnTo>
                <a:lnTo>
                  <a:pt x="1210" y="182"/>
                </a:lnTo>
                <a:lnTo>
                  <a:pt x="1210" y="172"/>
                </a:lnTo>
                <a:lnTo>
                  <a:pt x="1206" y="162"/>
                </a:lnTo>
                <a:lnTo>
                  <a:pt x="1200" y="154"/>
                </a:lnTo>
                <a:lnTo>
                  <a:pt x="1192" y="144"/>
                </a:lnTo>
                <a:lnTo>
                  <a:pt x="1180" y="136"/>
                </a:lnTo>
                <a:lnTo>
                  <a:pt x="1168" y="128"/>
                </a:lnTo>
                <a:lnTo>
                  <a:pt x="1136" y="110"/>
                </a:lnTo>
                <a:lnTo>
                  <a:pt x="1098" y="94"/>
                </a:lnTo>
                <a:lnTo>
                  <a:pt x="1050" y="80"/>
                </a:lnTo>
                <a:lnTo>
                  <a:pt x="996" y="66"/>
                </a:lnTo>
                <a:lnTo>
                  <a:pt x="936" y="52"/>
                </a:lnTo>
                <a:lnTo>
                  <a:pt x="868" y="42"/>
                </a:lnTo>
                <a:lnTo>
                  <a:pt x="796" y="30"/>
                </a:lnTo>
                <a:lnTo>
                  <a:pt x="720" y="22"/>
                </a:lnTo>
                <a:lnTo>
                  <a:pt x="638" y="14"/>
                </a:lnTo>
                <a:lnTo>
                  <a:pt x="550" y="8"/>
                </a:lnTo>
                <a:lnTo>
                  <a:pt x="462" y="4"/>
                </a:lnTo>
                <a:lnTo>
                  <a:pt x="368" y="0"/>
                </a:lnTo>
                <a:lnTo>
                  <a:pt x="272" y="0"/>
                </a:lnTo>
                <a:lnTo>
                  <a:pt x="272" y="0"/>
                </a:lnTo>
                <a:close/>
              </a:path>
            </a:pathLst>
          </a:custGeom>
          <a:gradFill flip="none" rotWithShape="1">
            <a:gsLst>
              <a:gs pos="0">
                <a:schemeClr val="accent4">
                  <a:lumMod val="50000"/>
                  <a:alpha val="31000"/>
                </a:schemeClr>
              </a:gs>
              <a:gs pos="82000">
                <a:schemeClr val="accent4">
                  <a:lumMod val="50000"/>
                  <a:alpha val="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1" hangingPunct="1"/>
            <a:endParaRPr lang="ko-KR" altLang="en-US" sz="1800" kern="12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5" name="텍스트 개체 틀 46"/>
          <p:cNvSpPr>
            <a:spLocks noGrp="1"/>
          </p:cNvSpPr>
          <p:nvPr>
            <p:ph type="body" sz="quarter" idx="17" hasCustomPrompt="1"/>
          </p:nvPr>
        </p:nvSpPr>
        <p:spPr>
          <a:xfrm>
            <a:off x="6032519" y="2800999"/>
            <a:ext cx="2884527" cy="572464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sz="2400" b="1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제목을</a:t>
            </a:r>
            <a:r>
              <a:rPr lang="en-US" altLang="ko-KR" dirty="0"/>
              <a:t> </a:t>
            </a:r>
            <a:r>
              <a:rPr lang="ko-KR" altLang="en-US" dirty="0"/>
              <a:t>입력하세요</a:t>
            </a:r>
            <a:endParaRPr lang="en-US" altLang="ko-KR" dirty="0"/>
          </a:p>
        </p:txBody>
      </p:sp>
      <p:sp>
        <p:nvSpPr>
          <p:cNvPr id="36" name="텍스트 개체 틀 53"/>
          <p:cNvSpPr>
            <a:spLocks noGrp="1"/>
          </p:cNvSpPr>
          <p:nvPr>
            <p:ph type="body" sz="quarter" idx="19" hasCustomPrompt="1"/>
          </p:nvPr>
        </p:nvSpPr>
        <p:spPr>
          <a:xfrm>
            <a:off x="6045507" y="3421720"/>
            <a:ext cx="2871540" cy="37241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Clr>
                <a:schemeClr val="accent1"/>
              </a:buClr>
              <a:buFont typeface="Arial" pitchFamily="34" charset="0"/>
              <a:buChar char="•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 내용을 입력하세요</a:t>
            </a:r>
          </a:p>
        </p:txBody>
      </p:sp>
      <p:sp>
        <p:nvSpPr>
          <p:cNvPr id="68" name="텍스트 개체 틀 67"/>
          <p:cNvSpPr>
            <a:spLocks noGrp="1"/>
          </p:cNvSpPr>
          <p:nvPr>
            <p:ph type="body" sz="quarter" idx="20" hasCustomPrompt="1"/>
          </p:nvPr>
        </p:nvSpPr>
        <p:spPr>
          <a:xfrm>
            <a:off x="5922981" y="1785915"/>
            <a:ext cx="1277956" cy="1131903"/>
          </a:xfrm>
          <a:prstGeom prst="rect">
            <a:avLst/>
          </a:prstGeom>
        </p:spPr>
        <p:txBody>
          <a:bodyPr/>
          <a:lstStyle>
            <a:lvl1pPr algn="ctr">
              <a:buNone/>
              <a:defRPr kumimoji="1" lang="ko-KR" altLang="en-US" sz="6600" b="1" i="1" u="sng" strike="noStrike" kern="1200" cap="none" normalizeH="0" baseline="0" dirty="0" smtClean="0">
                <a:ln>
                  <a:noFill/>
                </a:ln>
                <a:solidFill>
                  <a:schemeClr val="accent4"/>
                </a:solidFill>
                <a:effectLst/>
                <a:latin typeface="Arial" pitchFamily="34" charset="0"/>
                <a:ea typeface="맑은 고딕" pitchFamily="50" charset="-127"/>
                <a:cs typeface="Arial" pitchFamily="34" charset="0"/>
              </a:defRPr>
            </a:lvl1pPr>
            <a:lvl5pPr>
              <a:defRPr/>
            </a:lvl5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/>
              <a:t>00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그룹 57"/>
          <p:cNvGrpSpPr/>
          <p:nvPr userDrawn="1"/>
        </p:nvGrpSpPr>
        <p:grpSpPr>
          <a:xfrm>
            <a:off x="0" y="145475"/>
            <a:ext cx="9144000" cy="828687"/>
            <a:chOff x="0" y="3086626"/>
            <a:chExt cx="9144000" cy="828687"/>
          </a:xfrm>
        </p:grpSpPr>
        <p:sp>
          <p:nvSpPr>
            <p:cNvPr id="51" name="타원 50"/>
            <p:cNvSpPr/>
            <p:nvPr userDrawn="1"/>
          </p:nvSpPr>
          <p:spPr>
            <a:xfrm>
              <a:off x="606402" y="3550183"/>
              <a:ext cx="7931196" cy="36513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70000"/>
                  </a:schemeClr>
                </a:gs>
                <a:gs pos="82000">
                  <a:schemeClr val="accent4">
                    <a:lumMod val="50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grpSp>
          <p:nvGrpSpPr>
            <p:cNvPr id="52" name="그룹 51"/>
            <p:cNvGrpSpPr/>
            <p:nvPr userDrawn="1"/>
          </p:nvGrpSpPr>
          <p:grpSpPr>
            <a:xfrm>
              <a:off x="0" y="3086626"/>
              <a:ext cx="9144000" cy="690589"/>
              <a:chOff x="0" y="3086626"/>
              <a:chExt cx="9144000" cy="690589"/>
            </a:xfrm>
          </p:grpSpPr>
          <p:sp>
            <p:nvSpPr>
              <p:cNvPr id="53" name="직사각형 52"/>
              <p:cNvSpPr/>
              <p:nvPr userDrawn="1"/>
            </p:nvSpPr>
            <p:spPr>
              <a:xfrm>
                <a:off x="0" y="3209923"/>
                <a:ext cx="9144000" cy="540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57" name="직사각형 56"/>
              <p:cNvSpPr/>
              <p:nvPr userDrawn="1"/>
            </p:nvSpPr>
            <p:spPr>
              <a:xfrm>
                <a:off x="0" y="3741215"/>
                <a:ext cx="9144000" cy="360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55" name="직사각형 54"/>
              <p:cNvSpPr/>
              <p:nvPr userDrawn="1"/>
            </p:nvSpPr>
            <p:spPr>
              <a:xfrm>
                <a:off x="0" y="3086626"/>
                <a:ext cx="9144000" cy="1260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</p:grpSp>
      </p:grp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7C363258-A1C3-424F-898E-3E9A3CB4D2F9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13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241709" y="325395"/>
            <a:ext cx="7105279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000" b="1" kern="1200" dirty="0">
                <a:solidFill>
                  <a:schemeClr val="accent4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4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241709" y="836577"/>
            <a:ext cx="710527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59" name="슬라이드 번호 개체 틀 4"/>
          <p:cNvSpPr txBox="1">
            <a:spLocks/>
          </p:cNvSpPr>
          <p:nvPr userDrawn="1"/>
        </p:nvSpPr>
        <p:spPr>
          <a:xfrm>
            <a:off x="6768244" y="6431191"/>
            <a:ext cx="2133600" cy="246221"/>
          </a:xfrm>
          <a:prstGeom prst="rect">
            <a:avLst/>
          </a:prstGeom>
        </p:spPr>
        <p:txBody>
          <a:bodyPr>
            <a:spAutoFit/>
          </a:bodyPr>
          <a:lstStyle>
            <a:lvl1pPr algn="r">
              <a:defRPr sz="1000">
                <a:solidFill>
                  <a:schemeClr val="accent5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8AB9F4-96E6-4C5F-8068-4B9C71A7656E}" type="slidenum">
              <a:rPr kumimoji="0" lang="ko-KR" altLang="en-US" sz="1000" b="1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6EEB582D-8CC0-4802-B67C-1C5FD393C87D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4"/>
          <p:cNvSpPr txBox="1">
            <a:spLocks/>
          </p:cNvSpPr>
          <p:nvPr userDrawn="1"/>
        </p:nvSpPr>
        <p:spPr>
          <a:xfrm>
            <a:off x="6768244" y="6431191"/>
            <a:ext cx="2133600" cy="246221"/>
          </a:xfrm>
          <a:prstGeom prst="rect">
            <a:avLst/>
          </a:prstGeom>
        </p:spPr>
        <p:txBody>
          <a:bodyPr>
            <a:spAutoFit/>
          </a:bodyPr>
          <a:lstStyle>
            <a:lvl1pPr algn="r">
              <a:defRPr sz="1000">
                <a:solidFill>
                  <a:schemeClr val="accent5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8AB9F4-96E6-4C5F-8068-4B9C71A7656E}" type="slidenum">
              <a:rPr kumimoji="0" lang="ko-KR" altLang="en-US" sz="1000" b="1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그룹 49"/>
          <p:cNvGrpSpPr/>
          <p:nvPr userDrawn="1"/>
        </p:nvGrpSpPr>
        <p:grpSpPr>
          <a:xfrm>
            <a:off x="606402" y="2052618"/>
            <a:ext cx="7931196" cy="1421362"/>
            <a:chOff x="0" y="2920463"/>
            <a:chExt cx="9144000" cy="1421362"/>
          </a:xfrm>
        </p:grpSpPr>
        <p:sp>
          <p:nvSpPr>
            <p:cNvPr id="51" name="타원 50"/>
            <p:cNvSpPr/>
            <p:nvPr userDrawn="1"/>
          </p:nvSpPr>
          <p:spPr>
            <a:xfrm>
              <a:off x="0" y="2920463"/>
              <a:ext cx="9144000" cy="438156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30000"/>
                  </a:schemeClr>
                </a:gs>
                <a:gs pos="82000">
                  <a:schemeClr val="accent4">
                    <a:lumMod val="50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1" hangingPunct="1"/>
              <a:endParaRPr lang="ko-KR" altLang="en-US" sz="1800" kern="1200" dirty="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2" name="타원 51"/>
            <p:cNvSpPr/>
            <p:nvPr userDrawn="1"/>
          </p:nvSpPr>
          <p:spPr>
            <a:xfrm>
              <a:off x="0" y="3976695"/>
              <a:ext cx="9144000" cy="36513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30000"/>
                  </a:schemeClr>
                </a:gs>
                <a:gs pos="82000">
                  <a:schemeClr val="accent4">
                    <a:lumMod val="50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grpSp>
        <p:nvGrpSpPr>
          <p:cNvPr id="53" name="그룹 52"/>
          <p:cNvGrpSpPr/>
          <p:nvPr userDrawn="1"/>
        </p:nvGrpSpPr>
        <p:grpSpPr>
          <a:xfrm>
            <a:off x="0" y="2218781"/>
            <a:ext cx="9144000" cy="1112345"/>
            <a:chOff x="0" y="3086626"/>
            <a:chExt cx="9144000" cy="1112345"/>
          </a:xfrm>
        </p:grpSpPr>
        <p:sp>
          <p:nvSpPr>
            <p:cNvPr id="54" name="직사각형 53"/>
            <p:cNvSpPr/>
            <p:nvPr userDrawn="1"/>
          </p:nvSpPr>
          <p:spPr>
            <a:xfrm>
              <a:off x="0" y="3209923"/>
              <a:ext cx="9144000" cy="9858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grpSp>
          <p:nvGrpSpPr>
            <p:cNvPr id="55" name="그룹 306"/>
            <p:cNvGrpSpPr/>
            <p:nvPr userDrawn="1"/>
          </p:nvGrpSpPr>
          <p:grpSpPr>
            <a:xfrm>
              <a:off x="0" y="4026965"/>
              <a:ext cx="9144000" cy="172006"/>
              <a:chOff x="0" y="4114280"/>
              <a:chExt cx="9144000" cy="172006"/>
            </a:xfrm>
          </p:grpSpPr>
          <p:sp>
            <p:nvSpPr>
              <p:cNvPr id="57" name="직사각형 56"/>
              <p:cNvSpPr/>
              <p:nvPr userDrawn="1"/>
            </p:nvSpPr>
            <p:spPr>
              <a:xfrm>
                <a:off x="0" y="4114280"/>
                <a:ext cx="9144000" cy="540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58" name="직사각형 57"/>
              <p:cNvSpPr/>
              <p:nvPr userDrawn="1"/>
            </p:nvSpPr>
            <p:spPr>
              <a:xfrm>
                <a:off x="0" y="4232286"/>
                <a:ext cx="9144000" cy="540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</p:grpSp>
        <p:sp>
          <p:nvSpPr>
            <p:cNvPr id="56" name="직사각형 55"/>
            <p:cNvSpPr/>
            <p:nvPr userDrawn="1"/>
          </p:nvSpPr>
          <p:spPr>
            <a:xfrm>
              <a:off x="0" y="3086626"/>
              <a:ext cx="9144000" cy="126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59" name="제목 1"/>
          <p:cNvSpPr>
            <a:spLocks noGrp="1"/>
          </p:cNvSpPr>
          <p:nvPr>
            <p:ph type="ctrTitle" hasCustomPrompt="1"/>
          </p:nvPr>
        </p:nvSpPr>
        <p:spPr>
          <a:xfrm>
            <a:off x="1404000" y="2284848"/>
            <a:ext cx="6336000" cy="692497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lnSpc>
                <a:spcPct val="130000"/>
              </a:lnSpc>
              <a:defRPr sz="3000" b="1" cap="none" spc="5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4"/>
                </a:solidFill>
                <a:effectLst/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60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1404000" y="2796030"/>
            <a:ext cx="6336000" cy="332399"/>
          </a:xfrm>
          <a:prstGeom prst="rect">
            <a:avLst/>
          </a:prstGeom>
        </p:spPr>
        <p:txBody>
          <a:bodyPr anchor="b">
            <a:spAutoFit/>
          </a:bodyPr>
          <a:lstStyle>
            <a:lvl1pPr marL="0" indent="0" algn="ctr">
              <a:lnSpc>
                <a:spcPct val="130000"/>
              </a:lnSpc>
              <a:buNone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61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1404000" y="3429000"/>
            <a:ext cx="6336000" cy="215444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00000"/>
              </a:lnSpc>
              <a:buNone/>
              <a:defRPr sz="800" b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grpSp>
        <p:nvGrpSpPr>
          <p:cNvPr id="238" name="그룹 237"/>
          <p:cNvGrpSpPr/>
          <p:nvPr userDrawn="1"/>
        </p:nvGrpSpPr>
        <p:grpSpPr>
          <a:xfrm>
            <a:off x="0" y="4297572"/>
            <a:ext cx="9144000" cy="2560428"/>
            <a:chOff x="0" y="4297572"/>
            <a:chExt cx="9144000" cy="2560428"/>
          </a:xfrm>
        </p:grpSpPr>
        <p:grpSp>
          <p:nvGrpSpPr>
            <p:cNvPr id="227" name="그룹 226"/>
            <p:cNvGrpSpPr/>
            <p:nvPr userDrawn="1"/>
          </p:nvGrpSpPr>
          <p:grpSpPr>
            <a:xfrm flipH="1">
              <a:off x="8020050" y="4297572"/>
              <a:ext cx="1123950" cy="2560428"/>
              <a:chOff x="-1314528" y="873090"/>
              <a:chExt cx="1123950" cy="2560428"/>
            </a:xfrm>
          </p:grpSpPr>
          <p:sp>
            <p:nvSpPr>
              <p:cNvPr id="228" name="Freeform 7"/>
              <p:cNvSpPr>
                <a:spLocks/>
              </p:cNvSpPr>
              <p:nvPr userDrawn="1"/>
            </p:nvSpPr>
            <p:spPr bwMode="auto">
              <a:xfrm>
                <a:off x="-1314528" y="873090"/>
                <a:ext cx="1123950" cy="2559050"/>
              </a:xfrm>
              <a:custGeom>
                <a:avLst/>
                <a:gdLst/>
                <a:ahLst/>
                <a:cxnLst>
                  <a:cxn ang="0">
                    <a:pos x="540" y="970"/>
                  </a:cxn>
                  <a:cxn ang="0">
                    <a:pos x="504" y="908"/>
                  </a:cxn>
                  <a:cxn ang="0">
                    <a:pos x="474" y="840"/>
                  </a:cxn>
                  <a:cxn ang="0">
                    <a:pos x="448" y="762"/>
                  </a:cxn>
                  <a:cxn ang="0">
                    <a:pos x="426" y="672"/>
                  </a:cxn>
                  <a:cxn ang="0">
                    <a:pos x="410" y="650"/>
                  </a:cxn>
                  <a:cxn ang="0">
                    <a:pos x="376" y="596"/>
                  </a:cxn>
                  <a:cxn ang="0">
                    <a:pos x="348" y="530"/>
                  </a:cxn>
                  <a:cxn ang="0">
                    <a:pos x="324" y="452"/>
                  </a:cxn>
                  <a:cxn ang="0">
                    <a:pos x="314" y="408"/>
                  </a:cxn>
                  <a:cxn ang="0">
                    <a:pos x="284" y="376"/>
                  </a:cxn>
                  <a:cxn ang="0">
                    <a:pos x="258" y="330"/>
                  </a:cxn>
                  <a:cxn ang="0">
                    <a:pos x="236" y="270"/>
                  </a:cxn>
                  <a:cxn ang="0">
                    <a:pos x="216" y="194"/>
                  </a:cxn>
                  <a:cxn ang="0">
                    <a:pos x="204" y="190"/>
                  </a:cxn>
                  <a:cxn ang="0">
                    <a:pos x="184" y="170"/>
                  </a:cxn>
                  <a:cxn ang="0">
                    <a:pos x="166" y="136"/>
                  </a:cxn>
                  <a:cxn ang="0">
                    <a:pos x="152" y="84"/>
                  </a:cxn>
                  <a:cxn ang="0">
                    <a:pos x="146" y="52"/>
                  </a:cxn>
                  <a:cxn ang="0">
                    <a:pos x="134" y="64"/>
                  </a:cxn>
                  <a:cxn ang="0">
                    <a:pos x="126" y="58"/>
                  </a:cxn>
                  <a:cxn ang="0">
                    <a:pos x="122" y="38"/>
                  </a:cxn>
                  <a:cxn ang="0">
                    <a:pos x="120" y="0"/>
                  </a:cxn>
                  <a:cxn ang="0">
                    <a:pos x="116" y="50"/>
                  </a:cxn>
                  <a:cxn ang="0">
                    <a:pos x="110" y="64"/>
                  </a:cxn>
                  <a:cxn ang="0">
                    <a:pos x="100" y="60"/>
                  </a:cxn>
                  <a:cxn ang="0">
                    <a:pos x="94" y="52"/>
                  </a:cxn>
                  <a:cxn ang="0">
                    <a:pos x="80" y="112"/>
                  </a:cxn>
                  <a:cxn ang="0">
                    <a:pos x="64" y="156"/>
                  </a:cxn>
                  <a:cxn ang="0">
                    <a:pos x="46" y="182"/>
                  </a:cxn>
                  <a:cxn ang="0">
                    <a:pos x="24" y="194"/>
                  </a:cxn>
                  <a:cxn ang="0">
                    <a:pos x="12" y="242"/>
                  </a:cxn>
                  <a:cxn ang="0">
                    <a:pos x="0" y="282"/>
                  </a:cxn>
                  <a:cxn ang="0">
                    <a:pos x="706" y="1612"/>
                  </a:cxn>
                  <a:cxn ang="0">
                    <a:pos x="708" y="1578"/>
                  </a:cxn>
                  <a:cxn ang="0">
                    <a:pos x="694" y="1544"/>
                  </a:cxn>
                  <a:cxn ang="0">
                    <a:pos x="670" y="1470"/>
                  </a:cxn>
                  <a:cxn ang="0">
                    <a:pos x="654" y="1396"/>
                  </a:cxn>
                  <a:cxn ang="0">
                    <a:pos x="642" y="1318"/>
                  </a:cxn>
                  <a:cxn ang="0">
                    <a:pos x="638" y="1278"/>
                  </a:cxn>
                  <a:cxn ang="0">
                    <a:pos x="606" y="1210"/>
                  </a:cxn>
                  <a:cxn ang="0">
                    <a:pos x="578" y="1136"/>
                  </a:cxn>
                  <a:cxn ang="0">
                    <a:pos x="556" y="1056"/>
                  </a:cxn>
                  <a:cxn ang="0">
                    <a:pos x="540" y="970"/>
                  </a:cxn>
                </a:cxnLst>
                <a:rect l="0" t="0" r="r" b="b"/>
                <a:pathLst>
                  <a:path w="708" h="1612">
                    <a:moveTo>
                      <a:pt x="540" y="970"/>
                    </a:moveTo>
                    <a:lnTo>
                      <a:pt x="540" y="970"/>
                    </a:lnTo>
                    <a:lnTo>
                      <a:pt x="522" y="940"/>
                    </a:lnTo>
                    <a:lnTo>
                      <a:pt x="504" y="908"/>
                    </a:lnTo>
                    <a:lnTo>
                      <a:pt x="488" y="876"/>
                    </a:lnTo>
                    <a:lnTo>
                      <a:pt x="474" y="840"/>
                    </a:lnTo>
                    <a:lnTo>
                      <a:pt x="460" y="802"/>
                    </a:lnTo>
                    <a:lnTo>
                      <a:pt x="448" y="762"/>
                    </a:lnTo>
                    <a:lnTo>
                      <a:pt x="436" y="718"/>
                    </a:lnTo>
                    <a:lnTo>
                      <a:pt x="426" y="672"/>
                    </a:lnTo>
                    <a:lnTo>
                      <a:pt x="426" y="672"/>
                    </a:lnTo>
                    <a:lnTo>
                      <a:pt x="410" y="650"/>
                    </a:lnTo>
                    <a:lnTo>
                      <a:pt x="392" y="624"/>
                    </a:lnTo>
                    <a:lnTo>
                      <a:pt x="376" y="596"/>
                    </a:lnTo>
                    <a:lnTo>
                      <a:pt x="362" y="564"/>
                    </a:lnTo>
                    <a:lnTo>
                      <a:pt x="348" y="530"/>
                    </a:lnTo>
                    <a:lnTo>
                      <a:pt x="336" y="492"/>
                    </a:lnTo>
                    <a:lnTo>
                      <a:pt x="324" y="452"/>
                    </a:lnTo>
                    <a:lnTo>
                      <a:pt x="314" y="408"/>
                    </a:lnTo>
                    <a:lnTo>
                      <a:pt x="314" y="408"/>
                    </a:lnTo>
                    <a:lnTo>
                      <a:pt x="298" y="394"/>
                    </a:lnTo>
                    <a:lnTo>
                      <a:pt x="284" y="376"/>
                    </a:lnTo>
                    <a:lnTo>
                      <a:pt x="270" y="356"/>
                    </a:lnTo>
                    <a:lnTo>
                      <a:pt x="258" y="330"/>
                    </a:lnTo>
                    <a:lnTo>
                      <a:pt x="246" y="302"/>
                    </a:lnTo>
                    <a:lnTo>
                      <a:pt x="236" y="270"/>
                    </a:lnTo>
                    <a:lnTo>
                      <a:pt x="226" y="234"/>
                    </a:lnTo>
                    <a:lnTo>
                      <a:pt x="216" y="194"/>
                    </a:lnTo>
                    <a:lnTo>
                      <a:pt x="216" y="194"/>
                    </a:lnTo>
                    <a:lnTo>
                      <a:pt x="204" y="190"/>
                    </a:lnTo>
                    <a:lnTo>
                      <a:pt x="194" y="182"/>
                    </a:lnTo>
                    <a:lnTo>
                      <a:pt x="184" y="170"/>
                    </a:lnTo>
                    <a:lnTo>
                      <a:pt x="174" y="156"/>
                    </a:lnTo>
                    <a:lnTo>
                      <a:pt x="166" y="136"/>
                    </a:lnTo>
                    <a:lnTo>
                      <a:pt x="158" y="112"/>
                    </a:lnTo>
                    <a:lnTo>
                      <a:pt x="152" y="84"/>
                    </a:lnTo>
                    <a:lnTo>
                      <a:pt x="146" y="52"/>
                    </a:lnTo>
                    <a:lnTo>
                      <a:pt x="146" y="52"/>
                    </a:lnTo>
                    <a:lnTo>
                      <a:pt x="140" y="60"/>
                    </a:lnTo>
                    <a:lnTo>
                      <a:pt x="134" y="64"/>
                    </a:lnTo>
                    <a:lnTo>
                      <a:pt x="130" y="64"/>
                    </a:lnTo>
                    <a:lnTo>
                      <a:pt x="126" y="58"/>
                    </a:lnTo>
                    <a:lnTo>
                      <a:pt x="124" y="50"/>
                    </a:lnTo>
                    <a:lnTo>
                      <a:pt x="122" y="38"/>
                    </a:lnTo>
                    <a:lnTo>
                      <a:pt x="120" y="0"/>
                    </a:lnTo>
                    <a:lnTo>
                      <a:pt x="120" y="0"/>
                    </a:lnTo>
                    <a:lnTo>
                      <a:pt x="118" y="38"/>
                    </a:lnTo>
                    <a:lnTo>
                      <a:pt x="116" y="50"/>
                    </a:lnTo>
                    <a:lnTo>
                      <a:pt x="112" y="58"/>
                    </a:lnTo>
                    <a:lnTo>
                      <a:pt x="110" y="64"/>
                    </a:lnTo>
                    <a:lnTo>
                      <a:pt x="104" y="64"/>
                    </a:lnTo>
                    <a:lnTo>
                      <a:pt x="100" y="60"/>
                    </a:lnTo>
                    <a:lnTo>
                      <a:pt x="94" y="52"/>
                    </a:lnTo>
                    <a:lnTo>
                      <a:pt x="94" y="52"/>
                    </a:lnTo>
                    <a:lnTo>
                      <a:pt x="88" y="84"/>
                    </a:lnTo>
                    <a:lnTo>
                      <a:pt x="80" y="112"/>
                    </a:lnTo>
                    <a:lnTo>
                      <a:pt x="72" y="136"/>
                    </a:lnTo>
                    <a:lnTo>
                      <a:pt x="64" y="156"/>
                    </a:lnTo>
                    <a:lnTo>
                      <a:pt x="56" y="170"/>
                    </a:lnTo>
                    <a:lnTo>
                      <a:pt x="46" y="182"/>
                    </a:lnTo>
                    <a:lnTo>
                      <a:pt x="34" y="190"/>
                    </a:lnTo>
                    <a:lnTo>
                      <a:pt x="24" y="194"/>
                    </a:lnTo>
                    <a:lnTo>
                      <a:pt x="24" y="194"/>
                    </a:lnTo>
                    <a:lnTo>
                      <a:pt x="12" y="242"/>
                    </a:lnTo>
                    <a:lnTo>
                      <a:pt x="0" y="282"/>
                    </a:lnTo>
                    <a:lnTo>
                      <a:pt x="0" y="282"/>
                    </a:lnTo>
                    <a:lnTo>
                      <a:pt x="0" y="1612"/>
                    </a:lnTo>
                    <a:lnTo>
                      <a:pt x="706" y="1612"/>
                    </a:lnTo>
                    <a:lnTo>
                      <a:pt x="706" y="1612"/>
                    </a:lnTo>
                    <a:lnTo>
                      <a:pt x="708" y="1578"/>
                    </a:lnTo>
                    <a:lnTo>
                      <a:pt x="708" y="1578"/>
                    </a:lnTo>
                    <a:lnTo>
                      <a:pt x="694" y="1544"/>
                    </a:lnTo>
                    <a:lnTo>
                      <a:pt x="682" y="1508"/>
                    </a:lnTo>
                    <a:lnTo>
                      <a:pt x="670" y="1470"/>
                    </a:lnTo>
                    <a:lnTo>
                      <a:pt x="662" y="1434"/>
                    </a:lnTo>
                    <a:lnTo>
                      <a:pt x="654" y="1396"/>
                    </a:lnTo>
                    <a:lnTo>
                      <a:pt x="646" y="1358"/>
                    </a:lnTo>
                    <a:lnTo>
                      <a:pt x="642" y="1318"/>
                    </a:lnTo>
                    <a:lnTo>
                      <a:pt x="638" y="1278"/>
                    </a:lnTo>
                    <a:lnTo>
                      <a:pt x="638" y="1278"/>
                    </a:lnTo>
                    <a:lnTo>
                      <a:pt x="620" y="1244"/>
                    </a:lnTo>
                    <a:lnTo>
                      <a:pt x="606" y="1210"/>
                    </a:lnTo>
                    <a:lnTo>
                      <a:pt x="590" y="1174"/>
                    </a:lnTo>
                    <a:lnTo>
                      <a:pt x="578" y="1136"/>
                    </a:lnTo>
                    <a:lnTo>
                      <a:pt x="566" y="1096"/>
                    </a:lnTo>
                    <a:lnTo>
                      <a:pt x="556" y="1056"/>
                    </a:lnTo>
                    <a:lnTo>
                      <a:pt x="548" y="1014"/>
                    </a:lnTo>
                    <a:lnTo>
                      <a:pt x="540" y="970"/>
                    </a:lnTo>
                    <a:lnTo>
                      <a:pt x="540" y="970"/>
                    </a:lnTo>
                    <a:close/>
                  </a:path>
                </a:pathLst>
              </a:custGeom>
              <a:gradFill>
                <a:gsLst>
                  <a:gs pos="36000">
                    <a:schemeClr val="accent3"/>
                  </a:gs>
                  <a:gs pos="92000">
                    <a:schemeClr val="accent4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29" name="Freeform 8"/>
              <p:cNvSpPr>
                <a:spLocks/>
              </p:cNvSpPr>
              <p:nvPr userDrawn="1"/>
            </p:nvSpPr>
            <p:spPr bwMode="auto">
              <a:xfrm>
                <a:off x="-1124028" y="873090"/>
                <a:ext cx="933450" cy="2559050"/>
              </a:xfrm>
              <a:custGeom>
                <a:avLst/>
                <a:gdLst/>
                <a:ahLst/>
                <a:cxnLst>
                  <a:cxn ang="0">
                    <a:pos x="420" y="970"/>
                  </a:cxn>
                  <a:cxn ang="0">
                    <a:pos x="384" y="908"/>
                  </a:cxn>
                  <a:cxn ang="0">
                    <a:pos x="354" y="840"/>
                  </a:cxn>
                  <a:cxn ang="0">
                    <a:pos x="328" y="762"/>
                  </a:cxn>
                  <a:cxn ang="0">
                    <a:pos x="306" y="672"/>
                  </a:cxn>
                  <a:cxn ang="0">
                    <a:pos x="288" y="650"/>
                  </a:cxn>
                  <a:cxn ang="0">
                    <a:pos x="256" y="596"/>
                  </a:cxn>
                  <a:cxn ang="0">
                    <a:pos x="228" y="530"/>
                  </a:cxn>
                  <a:cxn ang="0">
                    <a:pos x="204" y="452"/>
                  </a:cxn>
                  <a:cxn ang="0">
                    <a:pos x="194" y="408"/>
                  </a:cxn>
                  <a:cxn ang="0">
                    <a:pos x="164" y="376"/>
                  </a:cxn>
                  <a:cxn ang="0">
                    <a:pos x="138" y="330"/>
                  </a:cxn>
                  <a:cxn ang="0">
                    <a:pos x="114" y="270"/>
                  </a:cxn>
                  <a:cxn ang="0">
                    <a:pos x="96" y="194"/>
                  </a:cxn>
                  <a:cxn ang="0">
                    <a:pos x="84" y="190"/>
                  </a:cxn>
                  <a:cxn ang="0">
                    <a:pos x="64" y="170"/>
                  </a:cxn>
                  <a:cxn ang="0">
                    <a:pos x="46" y="136"/>
                  </a:cxn>
                  <a:cxn ang="0">
                    <a:pos x="32" y="84"/>
                  </a:cxn>
                  <a:cxn ang="0">
                    <a:pos x="26" y="52"/>
                  </a:cxn>
                  <a:cxn ang="0">
                    <a:pos x="14" y="64"/>
                  </a:cxn>
                  <a:cxn ang="0">
                    <a:pos x="6" y="58"/>
                  </a:cxn>
                  <a:cxn ang="0">
                    <a:pos x="2" y="38"/>
                  </a:cxn>
                  <a:cxn ang="0">
                    <a:pos x="0" y="1612"/>
                  </a:cxn>
                  <a:cxn ang="0">
                    <a:pos x="586" y="1612"/>
                  </a:cxn>
                  <a:cxn ang="0">
                    <a:pos x="588" y="1578"/>
                  </a:cxn>
                  <a:cxn ang="0">
                    <a:pos x="562" y="1508"/>
                  </a:cxn>
                  <a:cxn ang="0">
                    <a:pos x="540" y="1434"/>
                  </a:cxn>
                  <a:cxn ang="0">
                    <a:pos x="526" y="1358"/>
                  </a:cxn>
                  <a:cxn ang="0">
                    <a:pos x="518" y="1278"/>
                  </a:cxn>
                  <a:cxn ang="0">
                    <a:pos x="500" y="1244"/>
                  </a:cxn>
                  <a:cxn ang="0">
                    <a:pos x="470" y="1174"/>
                  </a:cxn>
                  <a:cxn ang="0">
                    <a:pos x="446" y="1096"/>
                  </a:cxn>
                  <a:cxn ang="0">
                    <a:pos x="426" y="1014"/>
                  </a:cxn>
                  <a:cxn ang="0">
                    <a:pos x="420" y="970"/>
                  </a:cxn>
                </a:cxnLst>
                <a:rect l="0" t="0" r="r" b="b"/>
                <a:pathLst>
                  <a:path w="588" h="1612">
                    <a:moveTo>
                      <a:pt x="420" y="970"/>
                    </a:moveTo>
                    <a:lnTo>
                      <a:pt x="420" y="970"/>
                    </a:lnTo>
                    <a:lnTo>
                      <a:pt x="400" y="940"/>
                    </a:lnTo>
                    <a:lnTo>
                      <a:pt x="384" y="908"/>
                    </a:lnTo>
                    <a:lnTo>
                      <a:pt x="368" y="876"/>
                    </a:lnTo>
                    <a:lnTo>
                      <a:pt x="354" y="840"/>
                    </a:lnTo>
                    <a:lnTo>
                      <a:pt x="340" y="802"/>
                    </a:lnTo>
                    <a:lnTo>
                      <a:pt x="328" y="762"/>
                    </a:lnTo>
                    <a:lnTo>
                      <a:pt x="316" y="718"/>
                    </a:lnTo>
                    <a:lnTo>
                      <a:pt x="306" y="672"/>
                    </a:lnTo>
                    <a:lnTo>
                      <a:pt x="306" y="672"/>
                    </a:lnTo>
                    <a:lnTo>
                      <a:pt x="288" y="650"/>
                    </a:lnTo>
                    <a:lnTo>
                      <a:pt x="272" y="624"/>
                    </a:lnTo>
                    <a:lnTo>
                      <a:pt x="256" y="596"/>
                    </a:lnTo>
                    <a:lnTo>
                      <a:pt x="242" y="564"/>
                    </a:lnTo>
                    <a:lnTo>
                      <a:pt x="228" y="530"/>
                    </a:lnTo>
                    <a:lnTo>
                      <a:pt x="216" y="492"/>
                    </a:lnTo>
                    <a:lnTo>
                      <a:pt x="204" y="452"/>
                    </a:lnTo>
                    <a:lnTo>
                      <a:pt x="194" y="408"/>
                    </a:lnTo>
                    <a:lnTo>
                      <a:pt x="194" y="408"/>
                    </a:lnTo>
                    <a:lnTo>
                      <a:pt x="178" y="394"/>
                    </a:lnTo>
                    <a:lnTo>
                      <a:pt x="164" y="376"/>
                    </a:lnTo>
                    <a:lnTo>
                      <a:pt x="150" y="356"/>
                    </a:lnTo>
                    <a:lnTo>
                      <a:pt x="138" y="330"/>
                    </a:lnTo>
                    <a:lnTo>
                      <a:pt x="126" y="302"/>
                    </a:lnTo>
                    <a:lnTo>
                      <a:pt x="114" y="270"/>
                    </a:lnTo>
                    <a:lnTo>
                      <a:pt x="104" y="234"/>
                    </a:lnTo>
                    <a:lnTo>
                      <a:pt x="96" y="194"/>
                    </a:lnTo>
                    <a:lnTo>
                      <a:pt x="96" y="194"/>
                    </a:lnTo>
                    <a:lnTo>
                      <a:pt x="84" y="190"/>
                    </a:lnTo>
                    <a:lnTo>
                      <a:pt x="74" y="182"/>
                    </a:lnTo>
                    <a:lnTo>
                      <a:pt x="64" y="170"/>
                    </a:lnTo>
                    <a:lnTo>
                      <a:pt x="54" y="156"/>
                    </a:lnTo>
                    <a:lnTo>
                      <a:pt x="46" y="136"/>
                    </a:lnTo>
                    <a:lnTo>
                      <a:pt x="38" y="112"/>
                    </a:lnTo>
                    <a:lnTo>
                      <a:pt x="32" y="84"/>
                    </a:lnTo>
                    <a:lnTo>
                      <a:pt x="26" y="52"/>
                    </a:lnTo>
                    <a:lnTo>
                      <a:pt x="26" y="52"/>
                    </a:lnTo>
                    <a:lnTo>
                      <a:pt x="20" y="60"/>
                    </a:lnTo>
                    <a:lnTo>
                      <a:pt x="14" y="64"/>
                    </a:lnTo>
                    <a:lnTo>
                      <a:pt x="10" y="64"/>
                    </a:lnTo>
                    <a:lnTo>
                      <a:pt x="6" y="58"/>
                    </a:lnTo>
                    <a:lnTo>
                      <a:pt x="4" y="50"/>
                    </a:lnTo>
                    <a:lnTo>
                      <a:pt x="2" y="38"/>
                    </a:lnTo>
                    <a:lnTo>
                      <a:pt x="0" y="0"/>
                    </a:lnTo>
                    <a:lnTo>
                      <a:pt x="0" y="1612"/>
                    </a:lnTo>
                    <a:lnTo>
                      <a:pt x="586" y="1612"/>
                    </a:lnTo>
                    <a:lnTo>
                      <a:pt x="586" y="1612"/>
                    </a:lnTo>
                    <a:lnTo>
                      <a:pt x="588" y="1578"/>
                    </a:lnTo>
                    <a:lnTo>
                      <a:pt x="588" y="1578"/>
                    </a:lnTo>
                    <a:lnTo>
                      <a:pt x="574" y="1544"/>
                    </a:lnTo>
                    <a:lnTo>
                      <a:pt x="562" y="1508"/>
                    </a:lnTo>
                    <a:lnTo>
                      <a:pt x="550" y="1470"/>
                    </a:lnTo>
                    <a:lnTo>
                      <a:pt x="540" y="1434"/>
                    </a:lnTo>
                    <a:lnTo>
                      <a:pt x="532" y="1396"/>
                    </a:lnTo>
                    <a:lnTo>
                      <a:pt x="526" y="1358"/>
                    </a:lnTo>
                    <a:lnTo>
                      <a:pt x="522" y="1318"/>
                    </a:lnTo>
                    <a:lnTo>
                      <a:pt x="518" y="1278"/>
                    </a:lnTo>
                    <a:lnTo>
                      <a:pt x="518" y="1278"/>
                    </a:lnTo>
                    <a:lnTo>
                      <a:pt x="500" y="1244"/>
                    </a:lnTo>
                    <a:lnTo>
                      <a:pt x="484" y="1210"/>
                    </a:lnTo>
                    <a:lnTo>
                      <a:pt x="470" y="1174"/>
                    </a:lnTo>
                    <a:lnTo>
                      <a:pt x="458" y="1136"/>
                    </a:lnTo>
                    <a:lnTo>
                      <a:pt x="446" y="1096"/>
                    </a:lnTo>
                    <a:lnTo>
                      <a:pt x="436" y="1056"/>
                    </a:lnTo>
                    <a:lnTo>
                      <a:pt x="426" y="1014"/>
                    </a:lnTo>
                    <a:lnTo>
                      <a:pt x="420" y="970"/>
                    </a:lnTo>
                    <a:lnTo>
                      <a:pt x="420" y="97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3"/>
                  </a:gs>
                  <a:gs pos="85000">
                    <a:schemeClr val="accent4"/>
                  </a:gs>
                </a:gsLst>
                <a:lin ang="8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30" name="Freeform 20"/>
              <p:cNvSpPr>
                <a:spLocks/>
              </p:cNvSpPr>
              <p:nvPr userDrawn="1"/>
            </p:nvSpPr>
            <p:spPr bwMode="auto">
              <a:xfrm>
                <a:off x="-1314528" y="873090"/>
                <a:ext cx="1123950" cy="2559050"/>
              </a:xfrm>
              <a:custGeom>
                <a:avLst/>
                <a:gdLst/>
                <a:ahLst/>
                <a:cxnLst>
                  <a:cxn ang="0">
                    <a:pos x="504" y="908"/>
                  </a:cxn>
                  <a:cxn ang="0">
                    <a:pos x="448" y="762"/>
                  </a:cxn>
                  <a:cxn ang="0">
                    <a:pos x="410" y="650"/>
                  </a:cxn>
                  <a:cxn ang="0">
                    <a:pos x="348" y="530"/>
                  </a:cxn>
                  <a:cxn ang="0">
                    <a:pos x="314" y="408"/>
                  </a:cxn>
                  <a:cxn ang="0">
                    <a:pos x="258" y="330"/>
                  </a:cxn>
                  <a:cxn ang="0">
                    <a:pos x="216" y="194"/>
                  </a:cxn>
                  <a:cxn ang="0">
                    <a:pos x="184" y="172"/>
                  </a:cxn>
                  <a:cxn ang="0">
                    <a:pos x="154" y="92"/>
                  </a:cxn>
                  <a:cxn ang="0">
                    <a:pos x="148" y="62"/>
                  </a:cxn>
                  <a:cxn ang="0">
                    <a:pos x="144" y="54"/>
                  </a:cxn>
                  <a:cxn ang="0">
                    <a:pos x="136" y="62"/>
                  </a:cxn>
                  <a:cxn ang="0">
                    <a:pos x="126" y="58"/>
                  </a:cxn>
                  <a:cxn ang="0">
                    <a:pos x="120" y="24"/>
                  </a:cxn>
                  <a:cxn ang="0">
                    <a:pos x="120" y="12"/>
                  </a:cxn>
                  <a:cxn ang="0">
                    <a:pos x="120" y="12"/>
                  </a:cxn>
                  <a:cxn ang="0">
                    <a:pos x="120" y="24"/>
                  </a:cxn>
                  <a:cxn ang="0">
                    <a:pos x="118" y="42"/>
                  </a:cxn>
                  <a:cxn ang="0">
                    <a:pos x="114" y="56"/>
                  </a:cxn>
                  <a:cxn ang="0">
                    <a:pos x="104" y="62"/>
                  </a:cxn>
                  <a:cxn ang="0">
                    <a:pos x="96" y="54"/>
                  </a:cxn>
                  <a:cxn ang="0">
                    <a:pos x="88" y="84"/>
                  </a:cxn>
                  <a:cxn ang="0">
                    <a:pos x="56" y="170"/>
                  </a:cxn>
                  <a:cxn ang="0">
                    <a:pos x="24" y="194"/>
                  </a:cxn>
                  <a:cxn ang="0">
                    <a:pos x="0" y="330"/>
                  </a:cxn>
                  <a:cxn ang="0">
                    <a:pos x="34" y="234"/>
                  </a:cxn>
                  <a:cxn ang="0">
                    <a:pos x="64" y="184"/>
                  </a:cxn>
                  <a:cxn ang="0">
                    <a:pos x="98" y="118"/>
                  </a:cxn>
                  <a:cxn ang="0">
                    <a:pos x="114" y="64"/>
                  </a:cxn>
                  <a:cxn ang="0">
                    <a:pos x="128" y="62"/>
                  </a:cxn>
                  <a:cxn ang="0">
                    <a:pos x="148" y="140"/>
                  </a:cxn>
                  <a:cxn ang="0">
                    <a:pos x="186" y="190"/>
                  </a:cxn>
                  <a:cxn ang="0">
                    <a:pos x="216" y="270"/>
                  </a:cxn>
                  <a:cxn ang="0">
                    <a:pos x="266" y="376"/>
                  </a:cxn>
                  <a:cxn ang="0">
                    <a:pos x="306" y="452"/>
                  </a:cxn>
                  <a:cxn ang="0">
                    <a:pos x="358" y="596"/>
                  </a:cxn>
                  <a:cxn ang="0">
                    <a:pos x="408" y="672"/>
                  </a:cxn>
                  <a:cxn ang="0">
                    <a:pos x="454" y="840"/>
                  </a:cxn>
                  <a:cxn ang="0">
                    <a:pos x="520" y="970"/>
                  </a:cxn>
                  <a:cxn ang="0">
                    <a:pos x="548" y="1096"/>
                  </a:cxn>
                  <a:cxn ang="0">
                    <a:pos x="602" y="1244"/>
                  </a:cxn>
                  <a:cxn ang="0">
                    <a:pos x="628" y="1358"/>
                  </a:cxn>
                  <a:cxn ang="0">
                    <a:pos x="662" y="1508"/>
                  </a:cxn>
                  <a:cxn ang="0">
                    <a:pos x="686" y="1612"/>
                  </a:cxn>
                  <a:cxn ang="0">
                    <a:pos x="708" y="1578"/>
                  </a:cxn>
                  <a:cxn ang="0">
                    <a:pos x="662" y="1434"/>
                  </a:cxn>
                  <a:cxn ang="0">
                    <a:pos x="638" y="1278"/>
                  </a:cxn>
                  <a:cxn ang="0">
                    <a:pos x="590" y="1174"/>
                  </a:cxn>
                  <a:cxn ang="0">
                    <a:pos x="548" y="1014"/>
                  </a:cxn>
                </a:cxnLst>
                <a:rect l="0" t="0" r="r" b="b"/>
                <a:pathLst>
                  <a:path w="708" h="1612">
                    <a:moveTo>
                      <a:pt x="540" y="970"/>
                    </a:moveTo>
                    <a:lnTo>
                      <a:pt x="540" y="970"/>
                    </a:lnTo>
                    <a:lnTo>
                      <a:pt x="522" y="940"/>
                    </a:lnTo>
                    <a:lnTo>
                      <a:pt x="504" y="908"/>
                    </a:lnTo>
                    <a:lnTo>
                      <a:pt x="488" y="876"/>
                    </a:lnTo>
                    <a:lnTo>
                      <a:pt x="474" y="840"/>
                    </a:lnTo>
                    <a:lnTo>
                      <a:pt x="460" y="802"/>
                    </a:lnTo>
                    <a:lnTo>
                      <a:pt x="448" y="762"/>
                    </a:lnTo>
                    <a:lnTo>
                      <a:pt x="436" y="718"/>
                    </a:lnTo>
                    <a:lnTo>
                      <a:pt x="426" y="672"/>
                    </a:lnTo>
                    <a:lnTo>
                      <a:pt x="426" y="672"/>
                    </a:lnTo>
                    <a:lnTo>
                      <a:pt x="410" y="650"/>
                    </a:lnTo>
                    <a:lnTo>
                      <a:pt x="392" y="624"/>
                    </a:lnTo>
                    <a:lnTo>
                      <a:pt x="376" y="596"/>
                    </a:lnTo>
                    <a:lnTo>
                      <a:pt x="362" y="564"/>
                    </a:lnTo>
                    <a:lnTo>
                      <a:pt x="348" y="530"/>
                    </a:lnTo>
                    <a:lnTo>
                      <a:pt x="336" y="492"/>
                    </a:lnTo>
                    <a:lnTo>
                      <a:pt x="324" y="452"/>
                    </a:lnTo>
                    <a:lnTo>
                      <a:pt x="314" y="408"/>
                    </a:lnTo>
                    <a:lnTo>
                      <a:pt x="314" y="408"/>
                    </a:lnTo>
                    <a:lnTo>
                      <a:pt x="298" y="394"/>
                    </a:lnTo>
                    <a:lnTo>
                      <a:pt x="284" y="376"/>
                    </a:lnTo>
                    <a:lnTo>
                      <a:pt x="270" y="356"/>
                    </a:lnTo>
                    <a:lnTo>
                      <a:pt x="258" y="330"/>
                    </a:lnTo>
                    <a:lnTo>
                      <a:pt x="246" y="302"/>
                    </a:lnTo>
                    <a:lnTo>
                      <a:pt x="236" y="270"/>
                    </a:lnTo>
                    <a:lnTo>
                      <a:pt x="226" y="234"/>
                    </a:lnTo>
                    <a:lnTo>
                      <a:pt x="216" y="194"/>
                    </a:lnTo>
                    <a:lnTo>
                      <a:pt x="216" y="194"/>
                    </a:lnTo>
                    <a:lnTo>
                      <a:pt x="204" y="190"/>
                    </a:lnTo>
                    <a:lnTo>
                      <a:pt x="194" y="184"/>
                    </a:lnTo>
                    <a:lnTo>
                      <a:pt x="184" y="172"/>
                    </a:lnTo>
                    <a:lnTo>
                      <a:pt x="176" y="158"/>
                    </a:lnTo>
                    <a:lnTo>
                      <a:pt x="168" y="140"/>
                    </a:lnTo>
                    <a:lnTo>
                      <a:pt x="160" y="118"/>
                    </a:lnTo>
                    <a:lnTo>
                      <a:pt x="154" y="92"/>
                    </a:lnTo>
                    <a:lnTo>
                      <a:pt x="148" y="62"/>
                    </a:lnTo>
                    <a:lnTo>
                      <a:pt x="148" y="62"/>
                    </a:lnTo>
                    <a:lnTo>
                      <a:pt x="148" y="62"/>
                    </a:lnTo>
                    <a:lnTo>
                      <a:pt x="148" y="62"/>
                    </a:lnTo>
                    <a:lnTo>
                      <a:pt x="146" y="52"/>
                    </a:lnTo>
                    <a:lnTo>
                      <a:pt x="146" y="52"/>
                    </a:lnTo>
                    <a:lnTo>
                      <a:pt x="144" y="54"/>
                    </a:lnTo>
                    <a:lnTo>
                      <a:pt x="144" y="54"/>
                    </a:lnTo>
                    <a:lnTo>
                      <a:pt x="144" y="54"/>
                    </a:lnTo>
                    <a:lnTo>
                      <a:pt x="144" y="54"/>
                    </a:lnTo>
                    <a:lnTo>
                      <a:pt x="140" y="60"/>
                    </a:lnTo>
                    <a:lnTo>
                      <a:pt x="136" y="62"/>
                    </a:lnTo>
                    <a:lnTo>
                      <a:pt x="132" y="64"/>
                    </a:lnTo>
                    <a:lnTo>
                      <a:pt x="130" y="62"/>
                    </a:lnTo>
                    <a:lnTo>
                      <a:pt x="130" y="62"/>
                    </a:lnTo>
                    <a:lnTo>
                      <a:pt x="126" y="58"/>
                    </a:lnTo>
                    <a:lnTo>
                      <a:pt x="124" y="50"/>
                    </a:lnTo>
                    <a:lnTo>
                      <a:pt x="120" y="24"/>
                    </a:lnTo>
                    <a:lnTo>
                      <a:pt x="120" y="24"/>
                    </a:lnTo>
                    <a:lnTo>
                      <a:pt x="120" y="24"/>
                    </a:lnTo>
                    <a:lnTo>
                      <a:pt x="120" y="24"/>
                    </a:lnTo>
                    <a:lnTo>
                      <a:pt x="120" y="14"/>
                    </a:lnTo>
                    <a:lnTo>
                      <a:pt x="120" y="14"/>
                    </a:lnTo>
                    <a:lnTo>
                      <a:pt x="120" y="12"/>
                    </a:lnTo>
                    <a:lnTo>
                      <a:pt x="120" y="12"/>
                    </a:lnTo>
                    <a:lnTo>
                      <a:pt x="120" y="0"/>
                    </a:lnTo>
                    <a:lnTo>
                      <a:pt x="120" y="0"/>
                    </a:lnTo>
                    <a:lnTo>
                      <a:pt x="120" y="12"/>
                    </a:lnTo>
                    <a:lnTo>
                      <a:pt x="120" y="12"/>
                    </a:lnTo>
                    <a:lnTo>
                      <a:pt x="120" y="14"/>
                    </a:lnTo>
                    <a:lnTo>
                      <a:pt x="120" y="14"/>
                    </a:lnTo>
                    <a:lnTo>
                      <a:pt x="120" y="24"/>
                    </a:lnTo>
                    <a:lnTo>
                      <a:pt x="120" y="24"/>
                    </a:lnTo>
                    <a:lnTo>
                      <a:pt x="118" y="24"/>
                    </a:lnTo>
                    <a:lnTo>
                      <a:pt x="118" y="24"/>
                    </a:lnTo>
                    <a:lnTo>
                      <a:pt x="118" y="42"/>
                    </a:lnTo>
                    <a:lnTo>
                      <a:pt x="118" y="42"/>
                    </a:lnTo>
                    <a:lnTo>
                      <a:pt x="118" y="42"/>
                    </a:lnTo>
                    <a:lnTo>
                      <a:pt x="118" y="42"/>
                    </a:lnTo>
                    <a:lnTo>
                      <a:pt x="114" y="56"/>
                    </a:lnTo>
                    <a:lnTo>
                      <a:pt x="110" y="62"/>
                    </a:lnTo>
                    <a:lnTo>
                      <a:pt x="110" y="62"/>
                    </a:lnTo>
                    <a:lnTo>
                      <a:pt x="108" y="64"/>
                    </a:lnTo>
                    <a:lnTo>
                      <a:pt x="104" y="62"/>
                    </a:lnTo>
                    <a:lnTo>
                      <a:pt x="100" y="60"/>
                    </a:lnTo>
                    <a:lnTo>
                      <a:pt x="96" y="54"/>
                    </a:lnTo>
                    <a:lnTo>
                      <a:pt x="96" y="54"/>
                    </a:lnTo>
                    <a:lnTo>
                      <a:pt x="96" y="54"/>
                    </a:lnTo>
                    <a:lnTo>
                      <a:pt x="96" y="54"/>
                    </a:lnTo>
                    <a:lnTo>
                      <a:pt x="94" y="52"/>
                    </a:lnTo>
                    <a:lnTo>
                      <a:pt x="94" y="52"/>
                    </a:lnTo>
                    <a:lnTo>
                      <a:pt x="88" y="84"/>
                    </a:lnTo>
                    <a:lnTo>
                      <a:pt x="80" y="112"/>
                    </a:lnTo>
                    <a:lnTo>
                      <a:pt x="72" y="136"/>
                    </a:lnTo>
                    <a:lnTo>
                      <a:pt x="64" y="156"/>
                    </a:lnTo>
                    <a:lnTo>
                      <a:pt x="56" y="170"/>
                    </a:lnTo>
                    <a:lnTo>
                      <a:pt x="46" y="182"/>
                    </a:lnTo>
                    <a:lnTo>
                      <a:pt x="34" y="190"/>
                    </a:lnTo>
                    <a:lnTo>
                      <a:pt x="24" y="194"/>
                    </a:lnTo>
                    <a:lnTo>
                      <a:pt x="24" y="194"/>
                    </a:lnTo>
                    <a:lnTo>
                      <a:pt x="12" y="242"/>
                    </a:lnTo>
                    <a:lnTo>
                      <a:pt x="0" y="282"/>
                    </a:lnTo>
                    <a:lnTo>
                      <a:pt x="0" y="282"/>
                    </a:lnTo>
                    <a:lnTo>
                      <a:pt x="0" y="330"/>
                    </a:lnTo>
                    <a:lnTo>
                      <a:pt x="0" y="330"/>
                    </a:lnTo>
                    <a:lnTo>
                      <a:pt x="12" y="302"/>
                    </a:lnTo>
                    <a:lnTo>
                      <a:pt x="22" y="270"/>
                    </a:lnTo>
                    <a:lnTo>
                      <a:pt x="34" y="234"/>
                    </a:lnTo>
                    <a:lnTo>
                      <a:pt x="42" y="194"/>
                    </a:lnTo>
                    <a:lnTo>
                      <a:pt x="42" y="194"/>
                    </a:lnTo>
                    <a:lnTo>
                      <a:pt x="54" y="190"/>
                    </a:lnTo>
                    <a:lnTo>
                      <a:pt x="64" y="184"/>
                    </a:lnTo>
                    <a:lnTo>
                      <a:pt x="74" y="172"/>
                    </a:lnTo>
                    <a:lnTo>
                      <a:pt x="82" y="158"/>
                    </a:lnTo>
                    <a:lnTo>
                      <a:pt x="90" y="140"/>
                    </a:lnTo>
                    <a:lnTo>
                      <a:pt x="98" y="118"/>
                    </a:lnTo>
                    <a:lnTo>
                      <a:pt x="104" y="92"/>
                    </a:lnTo>
                    <a:lnTo>
                      <a:pt x="110" y="62"/>
                    </a:lnTo>
                    <a:lnTo>
                      <a:pt x="110" y="62"/>
                    </a:lnTo>
                    <a:lnTo>
                      <a:pt x="114" y="64"/>
                    </a:lnTo>
                    <a:lnTo>
                      <a:pt x="120" y="60"/>
                    </a:lnTo>
                    <a:lnTo>
                      <a:pt x="120" y="60"/>
                    </a:lnTo>
                    <a:lnTo>
                      <a:pt x="124" y="64"/>
                    </a:lnTo>
                    <a:lnTo>
                      <a:pt x="128" y="62"/>
                    </a:lnTo>
                    <a:lnTo>
                      <a:pt x="128" y="62"/>
                    </a:lnTo>
                    <a:lnTo>
                      <a:pt x="134" y="92"/>
                    </a:lnTo>
                    <a:lnTo>
                      <a:pt x="142" y="118"/>
                    </a:lnTo>
                    <a:lnTo>
                      <a:pt x="148" y="140"/>
                    </a:lnTo>
                    <a:lnTo>
                      <a:pt x="158" y="158"/>
                    </a:lnTo>
                    <a:lnTo>
                      <a:pt x="166" y="172"/>
                    </a:lnTo>
                    <a:lnTo>
                      <a:pt x="176" y="184"/>
                    </a:lnTo>
                    <a:lnTo>
                      <a:pt x="186" y="190"/>
                    </a:lnTo>
                    <a:lnTo>
                      <a:pt x="196" y="194"/>
                    </a:lnTo>
                    <a:lnTo>
                      <a:pt x="196" y="194"/>
                    </a:lnTo>
                    <a:lnTo>
                      <a:pt x="206" y="234"/>
                    </a:lnTo>
                    <a:lnTo>
                      <a:pt x="216" y="270"/>
                    </a:lnTo>
                    <a:lnTo>
                      <a:pt x="228" y="302"/>
                    </a:lnTo>
                    <a:lnTo>
                      <a:pt x="238" y="330"/>
                    </a:lnTo>
                    <a:lnTo>
                      <a:pt x="252" y="356"/>
                    </a:lnTo>
                    <a:lnTo>
                      <a:pt x="266" y="376"/>
                    </a:lnTo>
                    <a:lnTo>
                      <a:pt x="280" y="394"/>
                    </a:lnTo>
                    <a:lnTo>
                      <a:pt x="296" y="408"/>
                    </a:lnTo>
                    <a:lnTo>
                      <a:pt x="296" y="408"/>
                    </a:lnTo>
                    <a:lnTo>
                      <a:pt x="306" y="452"/>
                    </a:lnTo>
                    <a:lnTo>
                      <a:pt x="318" y="492"/>
                    </a:lnTo>
                    <a:lnTo>
                      <a:pt x="330" y="530"/>
                    </a:lnTo>
                    <a:lnTo>
                      <a:pt x="344" y="564"/>
                    </a:lnTo>
                    <a:lnTo>
                      <a:pt x="358" y="596"/>
                    </a:lnTo>
                    <a:lnTo>
                      <a:pt x="374" y="624"/>
                    </a:lnTo>
                    <a:lnTo>
                      <a:pt x="390" y="650"/>
                    </a:lnTo>
                    <a:lnTo>
                      <a:pt x="408" y="672"/>
                    </a:lnTo>
                    <a:lnTo>
                      <a:pt x="408" y="672"/>
                    </a:lnTo>
                    <a:lnTo>
                      <a:pt x="418" y="718"/>
                    </a:lnTo>
                    <a:lnTo>
                      <a:pt x="428" y="762"/>
                    </a:lnTo>
                    <a:lnTo>
                      <a:pt x="440" y="802"/>
                    </a:lnTo>
                    <a:lnTo>
                      <a:pt x="454" y="840"/>
                    </a:lnTo>
                    <a:lnTo>
                      <a:pt x="470" y="876"/>
                    </a:lnTo>
                    <a:lnTo>
                      <a:pt x="484" y="908"/>
                    </a:lnTo>
                    <a:lnTo>
                      <a:pt x="502" y="940"/>
                    </a:lnTo>
                    <a:lnTo>
                      <a:pt x="520" y="970"/>
                    </a:lnTo>
                    <a:lnTo>
                      <a:pt x="520" y="970"/>
                    </a:lnTo>
                    <a:lnTo>
                      <a:pt x="528" y="1014"/>
                    </a:lnTo>
                    <a:lnTo>
                      <a:pt x="536" y="1056"/>
                    </a:lnTo>
                    <a:lnTo>
                      <a:pt x="548" y="1096"/>
                    </a:lnTo>
                    <a:lnTo>
                      <a:pt x="558" y="1136"/>
                    </a:lnTo>
                    <a:lnTo>
                      <a:pt x="572" y="1174"/>
                    </a:lnTo>
                    <a:lnTo>
                      <a:pt x="586" y="1210"/>
                    </a:lnTo>
                    <a:lnTo>
                      <a:pt x="602" y="1244"/>
                    </a:lnTo>
                    <a:lnTo>
                      <a:pt x="620" y="1278"/>
                    </a:lnTo>
                    <a:lnTo>
                      <a:pt x="620" y="1278"/>
                    </a:lnTo>
                    <a:lnTo>
                      <a:pt x="622" y="1318"/>
                    </a:lnTo>
                    <a:lnTo>
                      <a:pt x="628" y="1358"/>
                    </a:lnTo>
                    <a:lnTo>
                      <a:pt x="634" y="1396"/>
                    </a:lnTo>
                    <a:lnTo>
                      <a:pt x="642" y="1434"/>
                    </a:lnTo>
                    <a:lnTo>
                      <a:pt x="652" y="1470"/>
                    </a:lnTo>
                    <a:lnTo>
                      <a:pt x="662" y="1508"/>
                    </a:lnTo>
                    <a:lnTo>
                      <a:pt x="674" y="1544"/>
                    </a:lnTo>
                    <a:lnTo>
                      <a:pt x="688" y="1578"/>
                    </a:lnTo>
                    <a:lnTo>
                      <a:pt x="688" y="1578"/>
                    </a:lnTo>
                    <a:lnTo>
                      <a:pt x="686" y="1612"/>
                    </a:lnTo>
                    <a:lnTo>
                      <a:pt x="706" y="1612"/>
                    </a:lnTo>
                    <a:lnTo>
                      <a:pt x="706" y="1612"/>
                    </a:lnTo>
                    <a:lnTo>
                      <a:pt x="708" y="1578"/>
                    </a:lnTo>
                    <a:lnTo>
                      <a:pt x="708" y="1578"/>
                    </a:lnTo>
                    <a:lnTo>
                      <a:pt x="694" y="1544"/>
                    </a:lnTo>
                    <a:lnTo>
                      <a:pt x="682" y="1508"/>
                    </a:lnTo>
                    <a:lnTo>
                      <a:pt x="670" y="1470"/>
                    </a:lnTo>
                    <a:lnTo>
                      <a:pt x="662" y="1434"/>
                    </a:lnTo>
                    <a:lnTo>
                      <a:pt x="654" y="1396"/>
                    </a:lnTo>
                    <a:lnTo>
                      <a:pt x="646" y="1358"/>
                    </a:lnTo>
                    <a:lnTo>
                      <a:pt x="642" y="1318"/>
                    </a:lnTo>
                    <a:lnTo>
                      <a:pt x="638" y="1278"/>
                    </a:lnTo>
                    <a:lnTo>
                      <a:pt x="638" y="1278"/>
                    </a:lnTo>
                    <a:lnTo>
                      <a:pt x="620" y="1244"/>
                    </a:lnTo>
                    <a:lnTo>
                      <a:pt x="606" y="1210"/>
                    </a:lnTo>
                    <a:lnTo>
                      <a:pt x="590" y="1174"/>
                    </a:lnTo>
                    <a:lnTo>
                      <a:pt x="578" y="1136"/>
                    </a:lnTo>
                    <a:lnTo>
                      <a:pt x="566" y="1096"/>
                    </a:lnTo>
                    <a:lnTo>
                      <a:pt x="556" y="1056"/>
                    </a:lnTo>
                    <a:lnTo>
                      <a:pt x="548" y="1014"/>
                    </a:lnTo>
                    <a:lnTo>
                      <a:pt x="540" y="970"/>
                    </a:lnTo>
                    <a:lnTo>
                      <a:pt x="540" y="970"/>
                    </a:lnTo>
                    <a:close/>
                  </a:path>
                </a:pathLst>
              </a:custGeom>
              <a:solidFill>
                <a:schemeClr val="bg1">
                  <a:alpha val="53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231" name="그룹 327"/>
              <p:cNvGrpSpPr/>
              <p:nvPr userDrawn="1"/>
            </p:nvGrpSpPr>
            <p:grpSpPr>
              <a:xfrm>
                <a:off x="-1306593" y="963368"/>
                <a:ext cx="996950" cy="2470150"/>
                <a:chOff x="-1306593" y="4387850"/>
                <a:chExt cx="996950" cy="2470150"/>
              </a:xfrm>
            </p:grpSpPr>
            <p:grpSp>
              <p:nvGrpSpPr>
                <p:cNvPr id="232" name="그룹 326"/>
                <p:cNvGrpSpPr/>
                <p:nvPr userDrawn="1"/>
              </p:nvGrpSpPr>
              <p:grpSpPr>
                <a:xfrm>
                  <a:off x="-1306593" y="4422775"/>
                  <a:ext cx="996950" cy="2435225"/>
                  <a:chOff x="-1314528" y="4422775"/>
                  <a:chExt cx="996950" cy="2435225"/>
                </a:xfrm>
                <a:solidFill>
                  <a:schemeClr val="bg1">
                    <a:alpha val="41000"/>
                  </a:schemeClr>
                </a:solidFill>
              </p:grpSpPr>
              <p:sp>
                <p:nvSpPr>
                  <p:cNvPr id="236" name="Freeform 21"/>
                  <p:cNvSpPr>
                    <a:spLocks/>
                  </p:cNvSpPr>
                  <p:nvPr userDrawn="1"/>
                </p:nvSpPr>
                <p:spPr bwMode="auto">
                  <a:xfrm>
                    <a:off x="-1314528" y="4422775"/>
                    <a:ext cx="844550" cy="2435225"/>
                  </a:xfrm>
                  <a:custGeom>
                    <a:avLst/>
                    <a:gdLst/>
                    <a:ahLst/>
                    <a:cxnLst>
                      <a:cxn ang="0">
                        <a:pos x="152" y="524"/>
                      </a:cxn>
                      <a:cxn ang="0">
                        <a:pos x="218" y="448"/>
                      </a:cxn>
                      <a:cxn ang="0">
                        <a:pos x="296" y="358"/>
                      </a:cxn>
                      <a:cxn ang="0">
                        <a:pos x="304" y="346"/>
                      </a:cxn>
                      <a:cxn ang="0">
                        <a:pos x="300" y="344"/>
                      </a:cxn>
                      <a:cxn ang="0">
                        <a:pos x="290" y="354"/>
                      </a:cxn>
                      <a:cxn ang="0">
                        <a:pos x="212" y="442"/>
                      </a:cxn>
                      <a:cxn ang="0">
                        <a:pos x="146" y="518"/>
                      </a:cxn>
                      <a:cxn ang="0">
                        <a:pos x="126" y="544"/>
                      </a:cxn>
                      <a:cxn ang="0">
                        <a:pos x="120" y="0"/>
                      </a:cxn>
                      <a:cxn ang="0">
                        <a:pos x="112" y="544"/>
                      </a:cxn>
                      <a:cxn ang="0">
                        <a:pos x="104" y="532"/>
                      </a:cxn>
                      <a:cxn ang="0">
                        <a:pos x="28" y="442"/>
                      </a:cxn>
                      <a:cxn ang="0">
                        <a:pos x="0" y="410"/>
                      </a:cxn>
                      <a:cxn ang="0">
                        <a:pos x="22" y="448"/>
                      </a:cxn>
                      <a:cxn ang="0">
                        <a:pos x="86" y="524"/>
                      </a:cxn>
                      <a:cxn ang="0">
                        <a:pos x="110" y="546"/>
                      </a:cxn>
                      <a:cxn ang="0">
                        <a:pos x="114" y="906"/>
                      </a:cxn>
                      <a:cxn ang="0">
                        <a:pos x="108" y="896"/>
                      </a:cxn>
                      <a:cxn ang="0">
                        <a:pos x="76" y="860"/>
                      </a:cxn>
                      <a:cxn ang="0">
                        <a:pos x="0" y="780"/>
                      </a:cxn>
                      <a:cxn ang="0">
                        <a:pos x="70" y="864"/>
                      </a:cxn>
                      <a:cxn ang="0">
                        <a:pos x="90" y="884"/>
                      </a:cxn>
                      <a:cxn ang="0">
                        <a:pos x="114" y="906"/>
                      </a:cxn>
                      <a:cxn ang="0">
                        <a:pos x="104" y="1250"/>
                      </a:cxn>
                      <a:cxn ang="0">
                        <a:pos x="84" y="1230"/>
                      </a:cxn>
                      <a:cxn ang="0">
                        <a:pos x="0" y="1152"/>
                      </a:cxn>
                      <a:cxn ang="0">
                        <a:pos x="0" y="1162"/>
                      </a:cxn>
                      <a:cxn ang="0">
                        <a:pos x="80" y="1234"/>
                      </a:cxn>
                      <a:cxn ang="0">
                        <a:pos x="100" y="1252"/>
                      </a:cxn>
                      <a:cxn ang="0">
                        <a:pos x="128" y="1534"/>
                      </a:cxn>
                      <a:cxn ang="0">
                        <a:pos x="138" y="1252"/>
                      </a:cxn>
                      <a:cxn ang="0">
                        <a:pos x="160" y="1234"/>
                      </a:cxn>
                      <a:cxn ang="0">
                        <a:pos x="328" y="1080"/>
                      </a:cxn>
                      <a:cxn ang="0">
                        <a:pos x="470" y="948"/>
                      </a:cxn>
                      <a:cxn ang="0">
                        <a:pos x="514" y="904"/>
                      </a:cxn>
                      <a:cxn ang="0">
                        <a:pos x="532" y="886"/>
                      </a:cxn>
                      <a:cxn ang="0">
                        <a:pos x="492" y="918"/>
                      </a:cxn>
                      <a:cxn ang="0">
                        <a:pos x="464" y="942"/>
                      </a:cxn>
                      <a:cxn ang="0">
                        <a:pos x="182" y="1204"/>
                      </a:cxn>
                      <a:cxn ang="0">
                        <a:pos x="156" y="1230"/>
                      </a:cxn>
                      <a:cxn ang="0">
                        <a:pos x="126" y="1260"/>
                      </a:cxn>
                      <a:cxn ang="0">
                        <a:pos x="134" y="898"/>
                      </a:cxn>
                      <a:cxn ang="0">
                        <a:pos x="150" y="884"/>
                      </a:cxn>
                      <a:cxn ang="0">
                        <a:pos x="274" y="756"/>
                      </a:cxn>
                      <a:cxn ang="0">
                        <a:pos x="376" y="648"/>
                      </a:cxn>
                      <a:cxn ang="0">
                        <a:pos x="410" y="610"/>
                      </a:cxn>
                      <a:cxn ang="0">
                        <a:pos x="420" y="594"/>
                      </a:cxn>
                      <a:cxn ang="0">
                        <a:pos x="390" y="622"/>
                      </a:cxn>
                      <a:cxn ang="0">
                        <a:pos x="370" y="642"/>
                      </a:cxn>
                      <a:cxn ang="0">
                        <a:pos x="164" y="860"/>
                      </a:cxn>
                      <a:cxn ang="0">
                        <a:pos x="146" y="880"/>
                      </a:cxn>
                      <a:cxn ang="0">
                        <a:pos x="124" y="906"/>
                      </a:cxn>
                      <a:cxn ang="0">
                        <a:pos x="130" y="546"/>
                      </a:cxn>
                      <a:cxn ang="0">
                        <a:pos x="140" y="536"/>
                      </a:cxn>
                    </a:cxnLst>
                    <a:rect l="0" t="0" r="r" b="b"/>
                    <a:pathLst>
                      <a:path w="532" h="1534">
                        <a:moveTo>
                          <a:pt x="140" y="536"/>
                        </a:moveTo>
                        <a:lnTo>
                          <a:pt x="140" y="536"/>
                        </a:lnTo>
                        <a:lnTo>
                          <a:pt x="152" y="524"/>
                        </a:lnTo>
                        <a:lnTo>
                          <a:pt x="152" y="524"/>
                        </a:lnTo>
                        <a:lnTo>
                          <a:pt x="218" y="448"/>
                        </a:lnTo>
                        <a:lnTo>
                          <a:pt x="218" y="448"/>
                        </a:lnTo>
                        <a:lnTo>
                          <a:pt x="284" y="372"/>
                        </a:lnTo>
                        <a:lnTo>
                          <a:pt x="284" y="372"/>
                        </a:lnTo>
                        <a:lnTo>
                          <a:pt x="296" y="358"/>
                        </a:lnTo>
                        <a:lnTo>
                          <a:pt x="296" y="358"/>
                        </a:lnTo>
                        <a:lnTo>
                          <a:pt x="304" y="346"/>
                        </a:lnTo>
                        <a:lnTo>
                          <a:pt x="304" y="346"/>
                        </a:lnTo>
                        <a:lnTo>
                          <a:pt x="310" y="336"/>
                        </a:lnTo>
                        <a:lnTo>
                          <a:pt x="310" y="336"/>
                        </a:lnTo>
                        <a:lnTo>
                          <a:pt x="300" y="344"/>
                        </a:lnTo>
                        <a:lnTo>
                          <a:pt x="300" y="344"/>
                        </a:lnTo>
                        <a:lnTo>
                          <a:pt x="290" y="354"/>
                        </a:lnTo>
                        <a:lnTo>
                          <a:pt x="290" y="354"/>
                        </a:lnTo>
                        <a:lnTo>
                          <a:pt x="278" y="366"/>
                        </a:lnTo>
                        <a:lnTo>
                          <a:pt x="278" y="366"/>
                        </a:lnTo>
                        <a:lnTo>
                          <a:pt x="212" y="442"/>
                        </a:lnTo>
                        <a:lnTo>
                          <a:pt x="212" y="442"/>
                        </a:lnTo>
                        <a:lnTo>
                          <a:pt x="146" y="518"/>
                        </a:lnTo>
                        <a:lnTo>
                          <a:pt x="146" y="518"/>
                        </a:lnTo>
                        <a:lnTo>
                          <a:pt x="134" y="532"/>
                        </a:lnTo>
                        <a:lnTo>
                          <a:pt x="134" y="532"/>
                        </a:lnTo>
                        <a:lnTo>
                          <a:pt x="126" y="544"/>
                        </a:lnTo>
                        <a:lnTo>
                          <a:pt x="126" y="544"/>
                        </a:lnTo>
                        <a:lnTo>
                          <a:pt x="122" y="550"/>
                        </a:lnTo>
                        <a:lnTo>
                          <a:pt x="120" y="0"/>
                        </a:lnTo>
                        <a:lnTo>
                          <a:pt x="116" y="550"/>
                        </a:lnTo>
                        <a:lnTo>
                          <a:pt x="116" y="550"/>
                        </a:lnTo>
                        <a:lnTo>
                          <a:pt x="112" y="544"/>
                        </a:lnTo>
                        <a:lnTo>
                          <a:pt x="112" y="544"/>
                        </a:lnTo>
                        <a:lnTo>
                          <a:pt x="104" y="532"/>
                        </a:lnTo>
                        <a:lnTo>
                          <a:pt x="104" y="532"/>
                        </a:lnTo>
                        <a:lnTo>
                          <a:pt x="94" y="518"/>
                        </a:lnTo>
                        <a:lnTo>
                          <a:pt x="94" y="518"/>
                        </a:lnTo>
                        <a:lnTo>
                          <a:pt x="28" y="442"/>
                        </a:lnTo>
                        <a:lnTo>
                          <a:pt x="28" y="442"/>
                        </a:lnTo>
                        <a:lnTo>
                          <a:pt x="0" y="410"/>
                        </a:lnTo>
                        <a:lnTo>
                          <a:pt x="0" y="410"/>
                        </a:lnTo>
                        <a:lnTo>
                          <a:pt x="0" y="424"/>
                        </a:lnTo>
                        <a:lnTo>
                          <a:pt x="0" y="424"/>
                        </a:lnTo>
                        <a:lnTo>
                          <a:pt x="22" y="448"/>
                        </a:lnTo>
                        <a:lnTo>
                          <a:pt x="22" y="448"/>
                        </a:lnTo>
                        <a:lnTo>
                          <a:pt x="86" y="524"/>
                        </a:lnTo>
                        <a:lnTo>
                          <a:pt x="86" y="524"/>
                        </a:lnTo>
                        <a:lnTo>
                          <a:pt x="100" y="536"/>
                        </a:lnTo>
                        <a:lnTo>
                          <a:pt x="100" y="536"/>
                        </a:lnTo>
                        <a:lnTo>
                          <a:pt x="110" y="546"/>
                        </a:lnTo>
                        <a:lnTo>
                          <a:pt x="110" y="546"/>
                        </a:lnTo>
                        <a:lnTo>
                          <a:pt x="116" y="552"/>
                        </a:lnTo>
                        <a:lnTo>
                          <a:pt x="114" y="906"/>
                        </a:lnTo>
                        <a:lnTo>
                          <a:pt x="114" y="906"/>
                        </a:lnTo>
                        <a:lnTo>
                          <a:pt x="108" y="896"/>
                        </a:lnTo>
                        <a:lnTo>
                          <a:pt x="108" y="896"/>
                        </a:lnTo>
                        <a:lnTo>
                          <a:pt x="94" y="880"/>
                        </a:lnTo>
                        <a:lnTo>
                          <a:pt x="94" y="880"/>
                        </a:lnTo>
                        <a:lnTo>
                          <a:pt x="76" y="860"/>
                        </a:lnTo>
                        <a:lnTo>
                          <a:pt x="76" y="860"/>
                        </a:lnTo>
                        <a:lnTo>
                          <a:pt x="0" y="780"/>
                        </a:lnTo>
                        <a:lnTo>
                          <a:pt x="0" y="780"/>
                        </a:lnTo>
                        <a:lnTo>
                          <a:pt x="0" y="792"/>
                        </a:lnTo>
                        <a:lnTo>
                          <a:pt x="0" y="792"/>
                        </a:lnTo>
                        <a:lnTo>
                          <a:pt x="70" y="864"/>
                        </a:lnTo>
                        <a:lnTo>
                          <a:pt x="70" y="864"/>
                        </a:lnTo>
                        <a:lnTo>
                          <a:pt x="90" y="884"/>
                        </a:lnTo>
                        <a:lnTo>
                          <a:pt x="90" y="884"/>
                        </a:lnTo>
                        <a:lnTo>
                          <a:pt x="106" y="898"/>
                        </a:lnTo>
                        <a:lnTo>
                          <a:pt x="106" y="898"/>
                        </a:lnTo>
                        <a:lnTo>
                          <a:pt x="114" y="906"/>
                        </a:lnTo>
                        <a:lnTo>
                          <a:pt x="112" y="1260"/>
                        </a:lnTo>
                        <a:lnTo>
                          <a:pt x="112" y="1260"/>
                        </a:lnTo>
                        <a:lnTo>
                          <a:pt x="104" y="1250"/>
                        </a:lnTo>
                        <a:lnTo>
                          <a:pt x="104" y="1250"/>
                        </a:lnTo>
                        <a:lnTo>
                          <a:pt x="84" y="1230"/>
                        </a:lnTo>
                        <a:lnTo>
                          <a:pt x="84" y="1230"/>
                        </a:lnTo>
                        <a:lnTo>
                          <a:pt x="58" y="1204"/>
                        </a:lnTo>
                        <a:lnTo>
                          <a:pt x="58" y="1204"/>
                        </a:lnTo>
                        <a:lnTo>
                          <a:pt x="0" y="1152"/>
                        </a:lnTo>
                        <a:lnTo>
                          <a:pt x="0" y="1152"/>
                        </a:lnTo>
                        <a:lnTo>
                          <a:pt x="0" y="1162"/>
                        </a:lnTo>
                        <a:lnTo>
                          <a:pt x="0" y="1162"/>
                        </a:lnTo>
                        <a:lnTo>
                          <a:pt x="52" y="1212"/>
                        </a:lnTo>
                        <a:lnTo>
                          <a:pt x="52" y="1212"/>
                        </a:lnTo>
                        <a:lnTo>
                          <a:pt x="80" y="1234"/>
                        </a:lnTo>
                        <a:lnTo>
                          <a:pt x="80" y="1234"/>
                        </a:lnTo>
                        <a:lnTo>
                          <a:pt x="100" y="1252"/>
                        </a:lnTo>
                        <a:lnTo>
                          <a:pt x="100" y="1252"/>
                        </a:lnTo>
                        <a:lnTo>
                          <a:pt x="112" y="1262"/>
                        </a:lnTo>
                        <a:lnTo>
                          <a:pt x="110" y="1534"/>
                        </a:lnTo>
                        <a:lnTo>
                          <a:pt x="128" y="1534"/>
                        </a:lnTo>
                        <a:lnTo>
                          <a:pt x="126" y="1262"/>
                        </a:lnTo>
                        <a:lnTo>
                          <a:pt x="126" y="1262"/>
                        </a:lnTo>
                        <a:lnTo>
                          <a:pt x="138" y="1252"/>
                        </a:lnTo>
                        <a:lnTo>
                          <a:pt x="138" y="1252"/>
                        </a:lnTo>
                        <a:lnTo>
                          <a:pt x="160" y="1234"/>
                        </a:lnTo>
                        <a:lnTo>
                          <a:pt x="160" y="1234"/>
                        </a:lnTo>
                        <a:lnTo>
                          <a:pt x="186" y="1212"/>
                        </a:lnTo>
                        <a:lnTo>
                          <a:pt x="186" y="1212"/>
                        </a:lnTo>
                        <a:lnTo>
                          <a:pt x="328" y="1080"/>
                        </a:lnTo>
                        <a:lnTo>
                          <a:pt x="328" y="1080"/>
                        </a:lnTo>
                        <a:lnTo>
                          <a:pt x="470" y="948"/>
                        </a:lnTo>
                        <a:lnTo>
                          <a:pt x="470" y="948"/>
                        </a:lnTo>
                        <a:lnTo>
                          <a:pt x="496" y="924"/>
                        </a:lnTo>
                        <a:lnTo>
                          <a:pt x="496" y="924"/>
                        </a:lnTo>
                        <a:lnTo>
                          <a:pt x="514" y="904"/>
                        </a:lnTo>
                        <a:lnTo>
                          <a:pt x="514" y="904"/>
                        </a:lnTo>
                        <a:lnTo>
                          <a:pt x="532" y="886"/>
                        </a:lnTo>
                        <a:lnTo>
                          <a:pt x="532" y="886"/>
                        </a:lnTo>
                        <a:lnTo>
                          <a:pt x="512" y="900"/>
                        </a:lnTo>
                        <a:lnTo>
                          <a:pt x="512" y="900"/>
                        </a:lnTo>
                        <a:lnTo>
                          <a:pt x="492" y="918"/>
                        </a:lnTo>
                        <a:lnTo>
                          <a:pt x="492" y="918"/>
                        </a:lnTo>
                        <a:lnTo>
                          <a:pt x="464" y="942"/>
                        </a:lnTo>
                        <a:lnTo>
                          <a:pt x="464" y="942"/>
                        </a:lnTo>
                        <a:lnTo>
                          <a:pt x="322" y="1074"/>
                        </a:lnTo>
                        <a:lnTo>
                          <a:pt x="322" y="1074"/>
                        </a:lnTo>
                        <a:lnTo>
                          <a:pt x="182" y="1204"/>
                        </a:lnTo>
                        <a:lnTo>
                          <a:pt x="182" y="1204"/>
                        </a:lnTo>
                        <a:lnTo>
                          <a:pt x="156" y="1230"/>
                        </a:lnTo>
                        <a:lnTo>
                          <a:pt x="156" y="1230"/>
                        </a:lnTo>
                        <a:lnTo>
                          <a:pt x="136" y="1250"/>
                        </a:lnTo>
                        <a:lnTo>
                          <a:pt x="136" y="1250"/>
                        </a:lnTo>
                        <a:lnTo>
                          <a:pt x="126" y="1260"/>
                        </a:lnTo>
                        <a:lnTo>
                          <a:pt x="124" y="906"/>
                        </a:lnTo>
                        <a:lnTo>
                          <a:pt x="124" y="906"/>
                        </a:lnTo>
                        <a:lnTo>
                          <a:pt x="134" y="898"/>
                        </a:lnTo>
                        <a:lnTo>
                          <a:pt x="134" y="898"/>
                        </a:lnTo>
                        <a:lnTo>
                          <a:pt x="150" y="884"/>
                        </a:lnTo>
                        <a:lnTo>
                          <a:pt x="150" y="884"/>
                        </a:lnTo>
                        <a:lnTo>
                          <a:pt x="170" y="864"/>
                        </a:lnTo>
                        <a:lnTo>
                          <a:pt x="170" y="864"/>
                        </a:lnTo>
                        <a:lnTo>
                          <a:pt x="274" y="756"/>
                        </a:lnTo>
                        <a:lnTo>
                          <a:pt x="274" y="756"/>
                        </a:lnTo>
                        <a:lnTo>
                          <a:pt x="376" y="648"/>
                        </a:lnTo>
                        <a:lnTo>
                          <a:pt x="376" y="648"/>
                        </a:lnTo>
                        <a:lnTo>
                          <a:pt x="396" y="626"/>
                        </a:lnTo>
                        <a:lnTo>
                          <a:pt x="396" y="626"/>
                        </a:lnTo>
                        <a:lnTo>
                          <a:pt x="410" y="610"/>
                        </a:lnTo>
                        <a:lnTo>
                          <a:pt x="410" y="610"/>
                        </a:lnTo>
                        <a:lnTo>
                          <a:pt x="420" y="594"/>
                        </a:lnTo>
                        <a:lnTo>
                          <a:pt x="420" y="594"/>
                        </a:lnTo>
                        <a:lnTo>
                          <a:pt x="406" y="608"/>
                        </a:lnTo>
                        <a:lnTo>
                          <a:pt x="406" y="608"/>
                        </a:lnTo>
                        <a:lnTo>
                          <a:pt x="390" y="622"/>
                        </a:lnTo>
                        <a:lnTo>
                          <a:pt x="390" y="622"/>
                        </a:lnTo>
                        <a:lnTo>
                          <a:pt x="370" y="642"/>
                        </a:lnTo>
                        <a:lnTo>
                          <a:pt x="370" y="642"/>
                        </a:lnTo>
                        <a:lnTo>
                          <a:pt x="268" y="750"/>
                        </a:lnTo>
                        <a:lnTo>
                          <a:pt x="268" y="750"/>
                        </a:lnTo>
                        <a:lnTo>
                          <a:pt x="164" y="860"/>
                        </a:lnTo>
                        <a:lnTo>
                          <a:pt x="164" y="860"/>
                        </a:lnTo>
                        <a:lnTo>
                          <a:pt x="146" y="880"/>
                        </a:lnTo>
                        <a:lnTo>
                          <a:pt x="146" y="880"/>
                        </a:lnTo>
                        <a:lnTo>
                          <a:pt x="132" y="896"/>
                        </a:lnTo>
                        <a:lnTo>
                          <a:pt x="132" y="896"/>
                        </a:lnTo>
                        <a:lnTo>
                          <a:pt x="124" y="906"/>
                        </a:lnTo>
                        <a:lnTo>
                          <a:pt x="122" y="552"/>
                        </a:lnTo>
                        <a:lnTo>
                          <a:pt x="122" y="552"/>
                        </a:lnTo>
                        <a:lnTo>
                          <a:pt x="130" y="546"/>
                        </a:lnTo>
                        <a:lnTo>
                          <a:pt x="130" y="546"/>
                        </a:lnTo>
                        <a:lnTo>
                          <a:pt x="140" y="536"/>
                        </a:lnTo>
                        <a:lnTo>
                          <a:pt x="140" y="536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algn="l" defTabSz="914400" rtl="0" eaLnBrk="1" latinLnBrk="1" hangingPunct="1"/>
                    <a:endParaRPr lang="ko-KR" altLang="en-US" sz="1800" kern="1200" dirty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37" name="Freeform 22"/>
                  <p:cNvSpPr>
                    <a:spLocks/>
                  </p:cNvSpPr>
                  <p:nvPr userDrawn="1"/>
                </p:nvSpPr>
                <p:spPr bwMode="auto">
                  <a:xfrm>
                    <a:off x="-968453" y="6308725"/>
                    <a:ext cx="650875" cy="549275"/>
                  </a:xfrm>
                  <a:custGeom>
                    <a:avLst/>
                    <a:gdLst/>
                    <a:ahLst/>
                    <a:cxnLst>
                      <a:cxn ang="0">
                        <a:pos x="388" y="18"/>
                      </a:cxn>
                      <a:cxn ang="0">
                        <a:pos x="388" y="18"/>
                      </a:cxn>
                      <a:cxn ang="0">
                        <a:pos x="362" y="38"/>
                      </a:cxn>
                      <a:cxn ang="0">
                        <a:pos x="362" y="38"/>
                      </a:cxn>
                      <a:cxn ang="0">
                        <a:pos x="328" y="66"/>
                      </a:cxn>
                      <a:cxn ang="0">
                        <a:pos x="328" y="66"/>
                      </a:cxn>
                      <a:cxn ang="0">
                        <a:pos x="154" y="214"/>
                      </a:cxn>
                      <a:cxn ang="0">
                        <a:pos x="154" y="214"/>
                      </a:cxn>
                      <a:cxn ang="0">
                        <a:pos x="0" y="346"/>
                      </a:cxn>
                      <a:cxn ang="0">
                        <a:pos x="14" y="346"/>
                      </a:cxn>
                      <a:cxn ang="0">
                        <a:pos x="14" y="346"/>
                      </a:cxn>
                      <a:cxn ang="0">
                        <a:pos x="158" y="222"/>
                      </a:cxn>
                      <a:cxn ang="0">
                        <a:pos x="158" y="222"/>
                      </a:cxn>
                      <a:cxn ang="0">
                        <a:pos x="334" y="72"/>
                      </a:cxn>
                      <a:cxn ang="0">
                        <a:pos x="334" y="72"/>
                      </a:cxn>
                      <a:cxn ang="0">
                        <a:pos x="366" y="42"/>
                      </a:cxn>
                      <a:cxn ang="0">
                        <a:pos x="366" y="42"/>
                      </a:cxn>
                      <a:cxn ang="0">
                        <a:pos x="390" y="20"/>
                      </a:cxn>
                      <a:cxn ang="0">
                        <a:pos x="390" y="20"/>
                      </a:cxn>
                      <a:cxn ang="0">
                        <a:pos x="410" y="0"/>
                      </a:cxn>
                      <a:cxn ang="0">
                        <a:pos x="410" y="0"/>
                      </a:cxn>
                      <a:cxn ang="0">
                        <a:pos x="388" y="18"/>
                      </a:cxn>
                      <a:cxn ang="0">
                        <a:pos x="388" y="18"/>
                      </a:cxn>
                    </a:cxnLst>
                    <a:rect l="0" t="0" r="r" b="b"/>
                    <a:pathLst>
                      <a:path w="410" h="346">
                        <a:moveTo>
                          <a:pt x="388" y="18"/>
                        </a:moveTo>
                        <a:lnTo>
                          <a:pt x="388" y="18"/>
                        </a:lnTo>
                        <a:lnTo>
                          <a:pt x="362" y="38"/>
                        </a:lnTo>
                        <a:lnTo>
                          <a:pt x="362" y="38"/>
                        </a:lnTo>
                        <a:lnTo>
                          <a:pt x="328" y="66"/>
                        </a:lnTo>
                        <a:lnTo>
                          <a:pt x="328" y="66"/>
                        </a:lnTo>
                        <a:lnTo>
                          <a:pt x="154" y="214"/>
                        </a:lnTo>
                        <a:lnTo>
                          <a:pt x="154" y="214"/>
                        </a:lnTo>
                        <a:lnTo>
                          <a:pt x="0" y="346"/>
                        </a:lnTo>
                        <a:lnTo>
                          <a:pt x="14" y="346"/>
                        </a:lnTo>
                        <a:lnTo>
                          <a:pt x="14" y="346"/>
                        </a:lnTo>
                        <a:lnTo>
                          <a:pt x="158" y="222"/>
                        </a:lnTo>
                        <a:lnTo>
                          <a:pt x="158" y="222"/>
                        </a:lnTo>
                        <a:lnTo>
                          <a:pt x="334" y="72"/>
                        </a:lnTo>
                        <a:lnTo>
                          <a:pt x="334" y="72"/>
                        </a:lnTo>
                        <a:lnTo>
                          <a:pt x="366" y="42"/>
                        </a:lnTo>
                        <a:lnTo>
                          <a:pt x="366" y="42"/>
                        </a:lnTo>
                        <a:lnTo>
                          <a:pt x="390" y="20"/>
                        </a:lnTo>
                        <a:lnTo>
                          <a:pt x="390" y="20"/>
                        </a:lnTo>
                        <a:lnTo>
                          <a:pt x="410" y="0"/>
                        </a:lnTo>
                        <a:lnTo>
                          <a:pt x="410" y="0"/>
                        </a:lnTo>
                        <a:lnTo>
                          <a:pt x="388" y="18"/>
                        </a:lnTo>
                        <a:lnTo>
                          <a:pt x="388" y="18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algn="l" defTabSz="914400" rtl="0" eaLnBrk="1" latinLnBrk="1" hangingPunct="1"/>
                    <a:endParaRPr lang="ko-KR" altLang="en-US" sz="1800" kern="1200" dirty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233" name="그룹 325"/>
                <p:cNvGrpSpPr/>
                <p:nvPr userDrawn="1"/>
              </p:nvGrpSpPr>
              <p:grpSpPr>
                <a:xfrm>
                  <a:off x="-1306593" y="4387850"/>
                  <a:ext cx="996950" cy="2470150"/>
                  <a:chOff x="-1314528" y="4387850"/>
                  <a:chExt cx="996950" cy="2470150"/>
                </a:xfrm>
              </p:grpSpPr>
              <p:sp>
                <p:nvSpPr>
                  <p:cNvPr id="234" name="Freeform 25"/>
                  <p:cNvSpPr>
                    <a:spLocks/>
                  </p:cNvSpPr>
                  <p:nvPr userDrawn="1"/>
                </p:nvSpPr>
                <p:spPr bwMode="auto">
                  <a:xfrm>
                    <a:off x="-1314528" y="4387850"/>
                    <a:ext cx="844550" cy="2470150"/>
                  </a:xfrm>
                  <a:custGeom>
                    <a:avLst/>
                    <a:gdLst/>
                    <a:ahLst/>
                    <a:cxnLst>
                      <a:cxn ang="0">
                        <a:pos x="152" y="562"/>
                      </a:cxn>
                      <a:cxn ang="0">
                        <a:pos x="218" y="486"/>
                      </a:cxn>
                      <a:cxn ang="0">
                        <a:pos x="296" y="396"/>
                      </a:cxn>
                      <a:cxn ang="0">
                        <a:pos x="304" y="384"/>
                      </a:cxn>
                      <a:cxn ang="0">
                        <a:pos x="300" y="382"/>
                      </a:cxn>
                      <a:cxn ang="0">
                        <a:pos x="290" y="392"/>
                      </a:cxn>
                      <a:cxn ang="0">
                        <a:pos x="212" y="482"/>
                      </a:cxn>
                      <a:cxn ang="0">
                        <a:pos x="146" y="556"/>
                      </a:cxn>
                      <a:cxn ang="0">
                        <a:pos x="126" y="584"/>
                      </a:cxn>
                      <a:cxn ang="0">
                        <a:pos x="120" y="0"/>
                      </a:cxn>
                      <a:cxn ang="0">
                        <a:pos x="112" y="584"/>
                      </a:cxn>
                      <a:cxn ang="0">
                        <a:pos x="104" y="572"/>
                      </a:cxn>
                      <a:cxn ang="0">
                        <a:pos x="28" y="482"/>
                      </a:cxn>
                      <a:cxn ang="0">
                        <a:pos x="0" y="450"/>
                      </a:cxn>
                      <a:cxn ang="0">
                        <a:pos x="22" y="486"/>
                      </a:cxn>
                      <a:cxn ang="0">
                        <a:pos x="86" y="562"/>
                      </a:cxn>
                      <a:cxn ang="0">
                        <a:pos x="110" y="586"/>
                      </a:cxn>
                      <a:cxn ang="0">
                        <a:pos x="114" y="944"/>
                      </a:cxn>
                      <a:cxn ang="0">
                        <a:pos x="108" y="936"/>
                      </a:cxn>
                      <a:cxn ang="0">
                        <a:pos x="76" y="898"/>
                      </a:cxn>
                      <a:cxn ang="0">
                        <a:pos x="0" y="818"/>
                      </a:cxn>
                      <a:cxn ang="0">
                        <a:pos x="70" y="904"/>
                      </a:cxn>
                      <a:cxn ang="0">
                        <a:pos x="90" y="924"/>
                      </a:cxn>
                      <a:cxn ang="0">
                        <a:pos x="114" y="946"/>
                      </a:cxn>
                      <a:cxn ang="0">
                        <a:pos x="104" y="1290"/>
                      </a:cxn>
                      <a:cxn ang="0">
                        <a:pos x="84" y="1270"/>
                      </a:cxn>
                      <a:cxn ang="0">
                        <a:pos x="0" y="1190"/>
                      </a:cxn>
                      <a:cxn ang="0">
                        <a:pos x="0" y="1202"/>
                      </a:cxn>
                      <a:cxn ang="0">
                        <a:pos x="80" y="1274"/>
                      </a:cxn>
                      <a:cxn ang="0">
                        <a:pos x="100" y="1292"/>
                      </a:cxn>
                      <a:cxn ang="0">
                        <a:pos x="128" y="1556"/>
                      </a:cxn>
                      <a:cxn ang="0">
                        <a:pos x="138" y="1292"/>
                      </a:cxn>
                      <a:cxn ang="0">
                        <a:pos x="160" y="1274"/>
                      </a:cxn>
                      <a:cxn ang="0">
                        <a:pos x="328" y="1118"/>
                      </a:cxn>
                      <a:cxn ang="0">
                        <a:pos x="470" y="988"/>
                      </a:cxn>
                      <a:cxn ang="0">
                        <a:pos x="514" y="942"/>
                      </a:cxn>
                      <a:cxn ang="0">
                        <a:pos x="532" y="924"/>
                      </a:cxn>
                      <a:cxn ang="0">
                        <a:pos x="492" y="958"/>
                      </a:cxn>
                      <a:cxn ang="0">
                        <a:pos x="464" y="982"/>
                      </a:cxn>
                      <a:cxn ang="0">
                        <a:pos x="182" y="1244"/>
                      </a:cxn>
                      <a:cxn ang="0">
                        <a:pos x="156" y="1270"/>
                      </a:cxn>
                      <a:cxn ang="0">
                        <a:pos x="126" y="1300"/>
                      </a:cxn>
                      <a:cxn ang="0">
                        <a:pos x="134" y="938"/>
                      </a:cxn>
                      <a:cxn ang="0">
                        <a:pos x="150" y="924"/>
                      </a:cxn>
                      <a:cxn ang="0">
                        <a:pos x="274" y="794"/>
                      </a:cxn>
                      <a:cxn ang="0">
                        <a:pos x="376" y="686"/>
                      </a:cxn>
                      <a:cxn ang="0">
                        <a:pos x="410" y="648"/>
                      </a:cxn>
                      <a:cxn ang="0">
                        <a:pos x="420" y="634"/>
                      </a:cxn>
                      <a:cxn ang="0">
                        <a:pos x="390" y="660"/>
                      </a:cxn>
                      <a:cxn ang="0">
                        <a:pos x="370" y="680"/>
                      </a:cxn>
                      <a:cxn ang="0">
                        <a:pos x="164" y="898"/>
                      </a:cxn>
                      <a:cxn ang="0">
                        <a:pos x="146" y="918"/>
                      </a:cxn>
                      <a:cxn ang="0">
                        <a:pos x="124" y="944"/>
                      </a:cxn>
                      <a:cxn ang="0">
                        <a:pos x="130" y="586"/>
                      </a:cxn>
                      <a:cxn ang="0">
                        <a:pos x="140" y="576"/>
                      </a:cxn>
                    </a:cxnLst>
                    <a:rect l="0" t="0" r="r" b="b"/>
                    <a:pathLst>
                      <a:path w="532" h="1556">
                        <a:moveTo>
                          <a:pt x="140" y="576"/>
                        </a:moveTo>
                        <a:lnTo>
                          <a:pt x="140" y="576"/>
                        </a:lnTo>
                        <a:lnTo>
                          <a:pt x="152" y="562"/>
                        </a:lnTo>
                        <a:lnTo>
                          <a:pt x="152" y="562"/>
                        </a:lnTo>
                        <a:lnTo>
                          <a:pt x="218" y="486"/>
                        </a:lnTo>
                        <a:lnTo>
                          <a:pt x="218" y="486"/>
                        </a:lnTo>
                        <a:lnTo>
                          <a:pt x="284" y="412"/>
                        </a:lnTo>
                        <a:lnTo>
                          <a:pt x="284" y="412"/>
                        </a:lnTo>
                        <a:lnTo>
                          <a:pt x="296" y="396"/>
                        </a:lnTo>
                        <a:lnTo>
                          <a:pt x="296" y="396"/>
                        </a:lnTo>
                        <a:lnTo>
                          <a:pt x="304" y="384"/>
                        </a:lnTo>
                        <a:lnTo>
                          <a:pt x="304" y="384"/>
                        </a:lnTo>
                        <a:lnTo>
                          <a:pt x="310" y="374"/>
                        </a:lnTo>
                        <a:lnTo>
                          <a:pt x="310" y="374"/>
                        </a:lnTo>
                        <a:lnTo>
                          <a:pt x="300" y="382"/>
                        </a:lnTo>
                        <a:lnTo>
                          <a:pt x="300" y="382"/>
                        </a:lnTo>
                        <a:lnTo>
                          <a:pt x="290" y="392"/>
                        </a:lnTo>
                        <a:lnTo>
                          <a:pt x="290" y="392"/>
                        </a:lnTo>
                        <a:lnTo>
                          <a:pt x="278" y="406"/>
                        </a:lnTo>
                        <a:lnTo>
                          <a:pt x="278" y="406"/>
                        </a:lnTo>
                        <a:lnTo>
                          <a:pt x="212" y="482"/>
                        </a:lnTo>
                        <a:lnTo>
                          <a:pt x="212" y="482"/>
                        </a:lnTo>
                        <a:lnTo>
                          <a:pt x="146" y="556"/>
                        </a:lnTo>
                        <a:lnTo>
                          <a:pt x="146" y="556"/>
                        </a:lnTo>
                        <a:lnTo>
                          <a:pt x="134" y="572"/>
                        </a:lnTo>
                        <a:lnTo>
                          <a:pt x="134" y="572"/>
                        </a:lnTo>
                        <a:lnTo>
                          <a:pt x="126" y="584"/>
                        </a:lnTo>
                        <a:lnTo>
                          <a:pt x="126" y="584"/>
                        </a:lnTo>
                        <a:lnTo>
                          <a:pt x="122" y="588"/>
                        </a:lnTo>
                        <a:lnTo>
                          <a:pt x="120" y="0"/>
                        </a:lnTo>
                        <a:lnTo>
                          <a:pt x="116" y="588"/>
                        </a:lnTo>
                        <a:lnTo>
                          <a:pt x="116" y="588"/>
                        </a:lnTo>
                        <a:lnTo>
                          <a:pt x="112" y="584"/>
                        </a:lnTo>
                        <a:lnTo>
                          <a:pt x="112" y="584"/>
                        </a:lnTo>
                        <a:lnTo>
                          <a:pt x="104" y="572"/>
                        </a:lnTo>
                        <a:lnTo>
                          <a:pt x="104" y="572"/>
                        </a:lnTo>
                        <a:lnTo>
                          <a:pt x="94" y="556"/>
                        </a:lnTo>
                        <a:lnTo>
                          <a:pt x="94" y="556"/>
                        </a:lnTo>
                        <a:lnTo>
                          <a:pt x="28" y="482"/>
                        </a:lnTo>
                        <a:lnTo>
                          <a:pt x="28" y="482"/>
                        </a:lnTo>
                        <a:lnTo>
                          <a:pt x="0" y="450"/>
                        </a:lnTo>
                        <a:lnTo>
                          <a:pt x="0" y="450"/>
                        </a:lnTo>
                        <a:lnTo>
                          <a:pt x="0" y="462"/>
                        </a:lnTo>
                        <a:lnTo>
                          <a:pt x="0" y="462"/>
                        </a:lnTo>
                        <a:lnTo>
                          <a:pt x="22" y="486"/>
                        </a:lnTo>
                        <a:lnTo>
                          <a:pt x="22" y="486"/>
                        </a:lnTo>
                        <a:lnTo>
                          <a:pt x="86" y="562"/>
                        </a:lnTo>
                        <a:lnTo>
                          <a:pt x="86" y="562"/>
                        </a:lnTo>
                        <a:lnTo>
                          <a:pt x="100" y="576"/>
                        </a:lnTo>
                        <a:lnTo>
                          <a:pt x="100" y="576"/>
                        </a:lnTo>
                        <a:lnTo>
                          <a:pt x="110" y="586"/>
                        </a:lnTo>
                        <a:lnTo>
                          <a:pt x="110" y="586"/>
                        </a:lnTo>
                        <a:lnTo>
                          <a:pt x="116" y="590"/>
                        </a:lnTo>
                        <a:lnTo>
                          <a:pt x="114" y="944"/>
                        </a:lnTo>
                        <a:lnTo>
                          <a:pt x="114" y="944"/>
                        </a:lnTo>
                        <a:lnTo>
                          <a:pt x="108" y="936"/>
                        </a:lnTo>
                        <a:lnTo>
                          <a:pt x="108" y="936"/>
                        </a:lnTo>
                        <a:lnTo>
                          <a:pt x="94" y="918"/>
                        </a:lnTo>
                        <a:lnTo>
                          <a:pt x="94" y="918"/>
                        </a:lnTo>
                        <a:lnTo>
                          <a:pt x="76" y="898"/>
                        </a:lnTo>
                        <a:lnTo>
                          <a:pt x="76" y="898"/>
                        </a:lnTo>
                        <a:lnTo>
                          <a:pt x="0" y="818"/>
                        </a:lnTo>
                        <a:lnTo>
                          <a:pt x="0" y="818"/>
                        </a:lnTo>
                        <a:lnTo>
                          <a:pt x="0" y="830"/>
                        </a:lnTo>
                        <a:lnTo>
                          <a:pt x="0" y="830"/>
                        </a:lnTo>
                        <a:lnTo>
                          <a:pt x="70" y="904"/>
                        </a:lnTo>
                        <a:lnTo>
                          <a:pt x="70" y="904"/>
                        </a:lnTo>
                        <a:lnTo>
                          <a:pt x="90" y="924"/>
                        </a:lnTo>
                        <a:lnTo>
                          <a:pt x="90" y="924"/>
                        </a:lnTo>
                        <a:lnTo>
                          <a:pt x="106" y="938"/>
                        </a:lnTo>
                        <a:lnTo>
                          <a:pt x="106" y="938"/>
                        </a:lnTo>
                        <a:lnTo>
                          <a:pt x="114" y="946"/>
                        </a:lnTo>
                        <a:lnTo>
                          <a:pt x="112" y="1300"/>
                        </a:lnTo>
                        <a:lnTo>
                          <a:pt x="112" y="1300"/>
                        </a:lnTo>
                        <a:lnTo>
                          <a:pt x="104" y="1290"/>
                        </a:lnTo>
                        <a:lnTo>
                          <a:pt x="104" y="1290"/>
                        </a:lnTo>
                        <a:lnTo>
                          <a:pt x="84" y="1270"/>
                        </a:lnTo>
                        <a:lnTo>
                          <a:pt x="84" y="1270"/>
                        </a:lnTo>
                        <a:lnTo>
                          <a:pt x="58" y="1244"/>
                        </a:lnTo>
                        <a:lnTo>
                          <a:pt x="58" y="1244"/>
                        </a:lnTo>
                        <a:lnTo>
                          <a:pt x="0" y="1190"/>
                        </a:lnTo>
                        <a:lnTo>
                          <a:pt x="0" y="1190"/>
                        </a:lnTo>
                        <a:lnTo>
                          <a:pt x="0" y="1202"/>
                        </a:lnTo>
                        <a:lnTo>
                          <a:pt x="0" y="1202"/>
                        </a:lnTo>
                        <a:lnTo>
                          <a:pt x="52" y="1250"/>
                        </a:lnTo>
                        <a:lnTo>
                          <a:pt x="52" y="1250"/>
                        </a:lnTo>
                        <a:lnTo>
                          <a:pt x="80" y="1274"/>
                        </a:lnTo>
                        <a:lnTo>
                          <a:pt x="80" y="1274"/>
                        </a:lnTo>
                        <a:lnTo>
                          <a:pt x="100" y="1292"/>
                        </a:lnTo>
                        <a:lnTo>
                          <a:pt x="100" y="1292"/>
                        </a:lnTo>
                        <a:lnTo>
                          <a:pt x="112" y="1300"/>
                        </a:lnTo>
                        <a:lnTo>
                          <a:pt x="110" y="1556"/>
                        </a:lnTo>
                        <a:lnTo>
                          <a:pt x="128" y="1556"/>
                        </a:lnTo>
                        <a:lnTo>
                          <a:pt x="126" y="1300"/>
                        </a:lnTo>
                        <a:lnTo>
                          <a:pt x="126" y="1300"/>
                        </a:lnTo>
                        <a:lnTo>
                          <a:pt x="138" y="1292"/>
                        </a:lnTo>
                        <a:lnTo>
                          <a:pt x="138" y="1292"/>
                        </a:lnTo>
                        <a:lnTo>
                          <a:pt x="160" y="1274"/>
                        </a:lnTo>
                        <a:lnTo>
                          <a:pt x="160" y="1274"/>
                        </a:lnTo>
                        <a:lnTo>
                          <a:pt x="186" y="1250"/>
                        </a:lnTo>
                        <a:lnTo>
                          <a:pt x="186" y="1250"/>
                        </a:lnTo>
                        <a:lnTo>
                          <a:pt x="328" y="1118"/>
                        </a:lnTo>
                        <a:lnTo>
                          <a:pt x="328" y="1118"/>
                        </a:lnTo>
                        <a:lnTo>
                          <a:pt x="470" y="988"/>
                        </a:lnTo>
                        <a:lnTo>
                          <a:pt x="470" y="988"/>
                        </a:lnTo>
                        <a:lnTo>
                          <a:pt x="496" y="962"/>
                        </a:lnTo>
                        <a:lnTo>
                          <a:pt x="496" y="962"/>
                        </a:lnTo>
                        <a:lnTo>
                          <a:pt x="514" y="942"/>
                        </a:lnTo>
                        <a:lnTo>
                          <a:pt x="514" y="942"/>
                        </a:lnTo>
                        <a:lnTo>
                          <a:pt x="532" y="924"/>
                        </a:lnTo>
                        <a:lnTo>
                          <a:pt x="532" y="924"/>
                        </a:lnTo>
                        <a:lnTo>
                          <a:pt x="512" y="940"/>
                        </a:lnTo>
                        <a:lnTo>
                          <a:pt x="512" y="940"/>
                        </a:lnTo>
                        <a:lnTo>
                          <a:pt x="492" y="958"/>
                        </a:lnTo>
                        <a:lnTo>
                          <a:pt x="492" y="958"/>
                        </a:lnTo>
                        <a:lnTo>
                          <a:pt x="464" y="982"/>
                        </a:lnTo>
                        <a:lnTo>
                          <a:pt x="464" y="982"/>
                        </a:lnTo>
                        <a:lnTo>
                          <a:pt x="322" y="1112"/>
                        </a:lnTo>
                        <a:lnTo>
                          <a:pt x="322" y="1112"/>
                        </a:lnTo>
                        <a:lnTo>
                          <a:pt x="182" y="1244"/>
                        </a:lnTo>
                        <a:lnTo>
                          <a:pt x="182" y="1244"/>
                        </a:lnTo>
                        <a:lnTo>
                          <a:pt x="156" y="1270"/>
                        </a:lnTo>
                        <a:lnTo>
                          <a:pt x="156" y="1270"/>
                        </a:lnTo>
                        <a:lnTo>
                          <a:pt x="136" y="1290"/>
                        </a:lnTo>
                        <a:lnTo>
                          <a:pt x="136" y="1290"/>
                        </a:lnTo>
                        <a:lnTo>
                          <a:pt x="126" y="1300"/>
                        </a:lnTo>
                        <a:lnTo>
                          <a:pt x="124" y="946"/>
                        </a:lnTo>
                        <a:lnTo>
                          <a:pt x="124" y="946"/>
                        </a:lnTo>
                        <a:lnTo>
                          <a:pt x="134" y="938"/>
                        </a:lnTo>
                        <a:lnTo>
                          <a:pt x="134" y="938"/>
                        </a:lnTo>
                        <a:lnTo>
                          <a:pt x="150" y="924"/>
                        </a:lnTo>
                        <a:lnTo>
                          <a:pt x="150" y="924"/>
                        </a:lnTo>
                        <a:lnTo>
                          <a:pt x="170" y="904"/>
                        </a:lnTo>
                        <a:lnTo>
                          <a:pt x="170" y="904"/>
                        </a:lnTo>
                        <a:lnTo>
                          <a:pt x="274" y="794"/>
                        </a:lnTo>
                        <a:lnTo>
                          <a:pt x="274" y="794"/>
                        </a:lnTo>
                        <a:lnTo>
                          <a:pt x="376" y="686"/>
                        </a:lnTo>
                        <a:lnTo>
                          <a:pt x="376" y="686"/>
                        </a:lnTo>
                        <a:lnTo>
                          <a:pt x="396" y="666"/>
                        </a:lnTo>
                        <a:lnTo>
                          <a:pt x="396" y="666"/>
                        </a:lnTo>
                        <a:lnTo>
                          <a:pt x="410" y="648"/>
                        </a:lnTo>
                        <a:lnTo>
                          <a:pt x="410" y="648"/>
                        </a:lnTo>
                        <a:lnTo>
                          <a:pt x="420" y="634"/>
                        </a:lnTo>
                        <a:lnTo>
                          <a:pt x="420" y="634"/>
                        </a:lnTo>
                        <a:lnTo>
                          <a:pt x="406" y="646"/>
                        </a:lnTo>
                        <a:lnTo>
                          <a:pt x="406" y="646"/>
                        </a:lnTo>
                        <a:lnTo>
                          <a:pt x="390" y="660"/>
                        </a:lnTo>
                        <a:lnTo>
                          <a:pt x="390" y="660"/>
                        </a:lnTo>
                        <a:lnTo>
                          <a:pt x="370" y="680"/>
                        </a:lnTo>
                        <a:lnTo>
                          <a:pt x="370" y="680"/>
                        </a:lnTo>
                        <a:lnTo>
                          <a:pt x="268" y="790"/>
                        </a:lnTo>
                        <a:lnTo>
                          <a:pt x="268" y="790"/>
                        </a:lnTo>
                        <a:lnTo>
                          <a:pt x="164" y="898"/>
                        </a:lnTo>
                        <a:lnTo>
                          <a:pt x="164" y="898"/>
                        </a:lnTo>
                        <a:lnTo>
                          <a:pt x="146" y="918"/>
                        </a:lnTo>
                        <a:lnTo>
                          <a:pt x="146" y="918"/>
                        </a:lnTo>
                        <a:lnTo>
                          <a:pt x="132" y="936"/>
                        </a:lnTo>
                        <a:lnTo>
                          <a:pt x="132" y="936"/>
                        </a:lnTo>
                        <a:lnTo>
                          <a:pt x="124" y="944"/>
                        </a:lnTo>
                        <a:lnTo>
                          <a:pt x="122" y="590"/>
                        </a:lnTo>
                        <a:lnTo>
                          <a:pt x="122" y="590"/>
                        </a:lnTo>
                        <a:lnTo>
                          <a:pt x="130" y="586"/>
                        </a:lnTo>
                        <a:lnTo>
                          <a:pt x="130" y="586"/>
                        </a:lnTo>
                        <a:lnTo>
                          <a:pt x="140" y="576"/>
                        </a:lnTo>
                        <a:lnTo>
                          <a:pt x="140" y="576"/>
                        </a:lnTo>
                        <a:close/>
                      </a:path>
                    </a:pathLst>
                  </a:custGeom>
                  <a:gradFill>
                    <a:gsLst>
                      <a:gs pos="0">
                        <a:schemeClr val="accent4">
                          <a:alpha val="0"/>
                        </a:schemeClr>
                      </a:gs>
                      <a:gs pos="71000">
                        <a:schemeClr val="accent4">
                          <a:lumMod val="50000"/>
                        </a:schemeClr>
                      </a:gs>
                    </a:gsLst>
                    <a:lin ang="8400000" scaled="0"/>
                  </a:gra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algn="l" defTabSz="914400" rtl="0" eaLnBrk="1" latinLnBrk="1" hangingPunct="1"/>
                    <a:endParaRPr lang="ko-KR" altLang="en-US" sz="1800" kern="1200" dirty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35" name="Freeform 26"/>
                  <p:cNvSpPr>
                    <a:spLocks/>
                  </p:cNvSpPr>
                  <p:nvPr userDrawn="1"/>
                </p:nvSpPr>
                <p:spPr bwMode="auto">
                  <a:xfrm>
                    <a:off x="-936703" y="6337300"/>
                    <a:ext cx="619125" cy="520700"/>
                  </a:xfrm>
                  <a:custGeom>
                    <a:avLst/>
                    <a:gdLst/>
                    <a:ahLst/>
                    <a:cxnLst>
                      <a:cxn ang="0">
                        <a:pos x="342" y="36"/>
                      </a:cxn>
                      <a:cxn ang="0">
                        <a:pos x="342" y="36"/>
                      </a:cxn>
                      <a:cxn ang="0">
                        <a:pos x="308" y="64"/>
                      </a:cxn>
                      <a:cxn ang="0">
                        <a:pos x="308" y="64"/>
                      </a:cxn>
                      <a:cxn ang="0">
                        <a:pos x="134" y="214"/>
                      </a:cxn>
                      <a:cxn ang="0">
                        <a:pos x="134" y="214"/>
                      </a:cxn>
                      <a:cxn ang="0">
                        <a:pos x="0" y="328"/>
                      </a:cxn>
                      <a:cxn ang="0">
                        <a:pos x="14" y="328"/>
                      </a:cxn>
                      <a:cxn ang="0">
                        <a:pos x="14" y="328"/>
                      </a:cxn>
                      <a:cxn ang="0">
                        <a:pos x="138" y="220"/>
                      </a:cxn>
                      <a:cxn ang="0">
                        <a:pos x="138" y="220"/>
                      </a:cxn>
                      <a:cxn ang="0">
                        <a:pos x="314" y="70"/>
                      </a:cxn>
                      <a:cxn ang="0">
                        <a:pos x="314" y="70"/>
                      </a:cxn>
                      <a:cxn ang="0">
                        <a:pos x="346" y="42"/>
                      </a:cxn>
                      <a:cxn ang="0">
                        <a:pos x="346" y="42"/>
                      </a:cxn>
                      <a:cxn ang="0">
                        <a:pos x="370" y="20"/>
                      </a:cxn>
                      <a:cxn ang="0">
                        <a:pos x="370" y="20"/>
                      </a:cxn>
                      <a:cxn ang="0">
                        <a:pos x="390" y="0"/>
                      </a:cxn>
                      <a:cxn ang="0">
                        <a:pos x="390" y="0"/>
                      </a:cxn>
                      <a:cxn ang="0">
                        <a:pos x="368" y="16"/>
                      </a:cxn>
                      <a:cxn ang="0">
                        <a:pos x="368" y="16"/>
                      </a:cxn>
                      <a:cxn ang="0">
                        <a:pos x="342" y="36"/>
                      </a:cxn>
                      <a:cxn ang="0">
                        <a:pos x="342" y="36"/>
                      </a:cxn>
                    </a:cxnLst>
                    <a:rect l="0" t="0" r="r" b="b"/>
                    <a:pathLst>
                      <a:path w="390" h="328">
                        <a:moveTo>
                          <a:pt x="342" y="36"/>
                        </a:moveTo>
                        <a:lnTo>
                          <a:pt x="342" y="36"/>
                        </a:lnTo>
                        <a:lnTo>
                          <a:pt x="308" y="64"/>
                        </a:lnTo>
                        <a:lnTo>
                          <a:pt x="308" y="64"/>
                        </a:lnTo>
                        <a:lnTo>
                          <a:pt x="134" y="214"/>
                        </a:lnTo>
                        <a:lnTo>
                          <a:pt x="134" y="214"/>
                        </a:lnTo>
                        <a:lnTo>
                          <a:pt x="0" y="328"/>
                        </a:lnTo>
                        <a:lnTo>
                          <a:pt x="14" y="328"/>
                        </a:lnTo>
                        <a:lnTo>
                          <a:pt x="14" y="328"/>
                        </a:lnTo>
                        <a:lnTo>
                          <a:pt x="138" y="220"/>
                        </a:lnTo>
                        <a:lnTo>
                          <a:pt x="138" y="220"/>
                        </a:lnTo>
                        <a:lnTo>
                          <a:pt x="314" y="70"/>
                        </a:lnTo>
                        <a:lnTo>
                          <a:pt x="314" y="70"/>
                        </a:lnTo>
                        <a:lnTo>
                          <a:pt x="346" y="42"/>
                        </a:lnTo>
                        <a:lnTo>
                          <a:pt x="346" y="42"/>
                        </a:lnTo>
                        <a:lnTo>
                          <a:pt x="370" y="20"/>
                        </a:lnTo>
                        <a:lnTo>
                          <a:pt x="370" y="20"/>
                        </a:lnTo>
                        <a:lnTo>
                          <a:pt x="390" y="0"/>
                        </a:lnTo>
                        <a:lnTo>
                          <a:pt x="390" y="0"/>
                        </a:lnTo>
                        <a:lnTo>
                          <a:pt x="368" y="16"/>
                        </a:lnTo>
                        <a:lnTo>
                          <a:pt x="368" y="16"/>
                        </a:lnTo>
                        <a:lnTo>
                          <a:pt x="342" y="36"/>
                        </a:lnTo>
                        <a:lnTo>
                          <a:pt x="342" y="36"/>
                        </a:lnTo>
                        <a:close/>
                      </a:path>
                    </a:pathLst>
                  </a:custGeom>
                  <a:gradFill>
                    <a:gsLst>
                      <a:gs pos="0">
                        <a:schemeClr val="accent4">
                          <a:alpha val="0"/>
                        </a:schemeClr>
                      </a:gs>
                      <a:gs pos="71000">
                        <a:schemeClr val="accent4">
                          <a:lumMod val="50000"/>
                        </a:schemeClr>
                      </a:gs>
                    </a:gsLst>
                    <a:lin ang="8400000" scaled="0"/>
                  </a:gra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algn="l" defTabSz="914400" rtl="0" eaLnBrk="1" latinLnBrk="1" hangingPunct="1"/>
                    <a:endParaRPr lang="ko-KR" altLang="en-US" sz="1800" kern="1200" dirty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endParaRPr>
                  </a:p>
                </p:txBody>
              </p:sp>
            </p:grpSp>
          </p:grpSp>
        </p:grpSp>
        <p:grpSp>
          <p:nvGrpSpPr>
            <p:cNvPr id="150" name="그룹 149"/>
            <p:cNvGrpSpPr/>
            <p:nvPr userDrawn="1"/>
          </p:nvGrpSpPr>
          <p:grpSpPr>
            <a:xfrm>
              <a:off x="2490759" y="4298950"/>
              <a:ext cx="1866900" cy="2559050"/>
              <a:chOff x="4349750" y="4298950"/>
              <a:chExt cx="1866900" cy="2559050"/>
            </a:xfrm>
          </p:grpSpPr>
          <p:sp>
            <p:nvSpPr>
              <p:cNvPr id="151" name="Freeform 5"/>
              <p:cNvSpPr>
                <a:spLocks/>
              </p:cNvSpPr>
              <p:nvPr userDrawn="1"/>
            </p:nvSpPr>
            <p:spPr bwMode="auto">
              <a:xfrm>
                <a:off x="4349750" y="4298950"/>
                <a:ext cx="1866900" cy="2559050"/>
              </a:xfrm>
              <a:custGeom>
                <a:avLst/>
                <a:gdLst/>
                <a:ahLst/>
                <a:cxnLst>
                  <a:cxn ang="0">
                    <a:pos x="990" y="940"/>
                  </a:cxn>
                  <a:cxn ang="0">
                    <a:pos x="942" y="840"/>
                  </a:cxn>
                  <a:cxn ang="0">
                    <a:pos x="906" y="718"/>
                  </a:cxn>
                  <a:cxn ang="0">
                    <a:pos x="878" y="650"/>
                  </a:cxn>
                  <a:cxn ang="0">
                    <a:pos x="832" y="564"/>
                  </a:cxn>
                  <a:cxn ang="0">
                    <a:pos x="794" y="452"/>
                  </a:cxn>
                  <a:cxn ang="0">
                    <a:pos x="768" y="394"/>
                  </a:cxn>
                  <a:cxn ang="0">
                    <a:pos x="726" y="330"/>
                  </a:cxn>
                  <a:cxn ang="0">
                    <a:pos x="694" y="234"/>
                  </a:cxn>
                  <a:cxn ang="0">
                    <a:pos x="674" y="190"/>
                  </a:cxn>
                  <a:cxn ang="0">
                    <a:pos x="644" y="156"/>
                  </a:cxn>
                  <a:cxn ang="0">
                    <a:pos x="620" y="84"/>
                  </a:cxn>
                  <a:cxn ang="0">
                    <a:pos x="608" y="60"/>
                  </a:cxn>
                  <a:cxn ang="0">
                    <a:pos x="596" y="58"/>
                  </a:cxn>
                  <a:cxn ang="0">
                    <a:pos x="588" y="0"/>
                  </a:cxn>
                  <a:cxn ang="0">
                    <a:pos x="584" y="50"/>
                  </a:cxn>
                  <a:cxn ang="0">
                    <a:pos x="574" y="64"/>
                  </a:cxn>
                  <a:cxn ang="0">
                    <a:pos x="562" y="52"/>
                  </a:cxn>
                  <a:cxn ang="0">
                    <a:pos x="542" y="136"/>
                  </a:cxn>
                  <a:cxn ang="0">
                    <a:pos x="514" y="182"/>
                  </a:cxn>
                  <a:cxn ang="0">
                    <a:pos x="492" y="194"/>
                  </a:cxn>
                  <a:cxn ang="0">
                    <a:pos x="462" y="302"/>
                  </a:cxn>
                  <a:cxn ang="0">
                    <a:pos x="424" y="376"/>
                  </a:cxn>
                  <a:cxn ang="0">
                    <a:pos x="394" y="408"/>
                  </a:cxn>
                  <a:cxn ang="0">
                    <a:pos x="360" y="530"/>
                  </a:cxn>
                  <a:cxn ang="0">
                    <a:pos x="316" y="624"/>
                  </a:cxn>
                  <a:cxn ang="0">
                    <a:pos x="282" y="672"/>
                  </a:cxn>
                  <a:cxn ang="0">
                    <a:pos x="248" y="802"/>
                  </a:cxn>
                  <a:cxn ang="0">
                    <a:pos x="204" y="908"/>
                  </a:cxn>
                  <a:cxn ang="0">
                    <a:pos x="168" y="970"/>
                  </a:cxn>
                  <a:cxn ang="0">
                    <a:pos x="142" y="1096"/>
                  </a:cxn>
                  <a:cxn ang="0">
                    <a:pos x="102" y="1210"/>
                  </a:cxn>
                  <a:cxn ang="0">
                    <a:pos x="70" y="1278"/>
                  </a:cxn>
                  <a:cxn ang="0">
                    <a:pos x="54" y="1396"/>
                  </a:cxn>
                  <a:cxn ang="0">
                    <a:pos x="26" y="1508"/>
                  </a:cxn>
                  <a:cxn ang="0">
                    <a:pos x="0" y="1578"/>
                  </a:cxn>
                  <a:cxn ang="0">
                    <a:pos x="1174" y="1612"/>
                  </a:cxn>
                  <a:cxn ang="0">
                    <a:pos x="1162" y="1544"/>
                  </a:cxn>
                  <a:cxn ang="0">
                    <a:pos x="1130" y="1434"/>
                  </a:cxn>
                  <a:cxn ang="0">
                    <a:pos x="1110" y="1318"/>
                  </a:cxn>
                  <a:cxn ang="0">
                    <a:pos x="1090" y="1244"/>
                  </a:cxn>
                  <a:cxn ang="0">
                    <a:pos x="1046" y="1136"/>
                  </a:cxn>
                  <a:cxn ang="0">
                    <a:pos x="1016" y="1014"/>
                  </a:cxn>
                </a:cxnLst>
                <a:rect l="0" t="0" r="r" b="b"/>
                <a:pathLst>
                  <a:path w="1176" h="1612">
                    <a:moveTo>
                      <a:pt x="1008" y="970"/>
                    </a:moveTo>
                    <a:lnTo>
                      <a:pt x="1008" y="970"/>
                    </a:lnTo>
                    <a:lnTo>
                      <a:pt x="990" y="940"/>
                    </a:lnTo>
                    <a:lnTo>
                      <a:pt x="972" y="908"/>
                    </a:lnTo>
                    <a:lnTo>
                      <a:pt x="958" y="876"/>
                    </a:lnTo>
                    <a:lnTo>
                      <a:pt x="942" y="840"/>
                    </a:lnTo>
                    <a:lnTo>
                      <a:pt x="928" y="802"/>
                    </a:lnTo>
                    <a:lnTo>
                      <a:pt x="916" y="762"/>
                    </a:lnTo>
                    <a:lnTo>
                      <a:pt x="906" y="718"/>
                    </a:lnTo>
                    <a:lnTo>
                      <a:pt x="896" y="672"/>
                    </a:lnTo>
                    <a:lnTo>
                      <a:pt x="896" y="672"/>
                    </a:lnTo>
                    <a:lnTo>
                      <a:pt x="878" y="650"/>
                    </a:lnTo>
                    <a:lnTo>
                      <a:pt x="862" y="624"/>
                    </a:lnTo>
                    <a:lnTo>
                      <a:pt x="846" y="596"/>
                    </a:lnTo>
                    <a:lnTo>
                      <a:pt x="832" y="564"/>
                    </a:lnTo>
                    <a:lnTo>
                      <a:pt x="818" y="530"/>
                    </a:lnTo>
                    <a:lnTo>
                      <a:pt x="806" y="492"/>
                    </a:lnTo>
                    <a:lnTo>
                      <a:pt x="794" y="452"/>
                    </a:lnTo>
                    <a:lnTo>
                      <a:pt x="784" y="408"/>
                    </a:lnTo>
                    <a:lnTo>
                      <a:pt x="784" y="408"/>
                    </a:lnTo>
                    <a:lnTo>
                      <a:pt x="768" y="394"/>
                    </a:lnTo>
                    <a:lnTo>
                      <a:pt x="754" y="376"/>
                    </a:lnTo>
                    <a:lnTo>
                      <a:pt x="740" y="356"/>
                    </a:lnTo>
                    <a:lnTo>
                      <a:pt x="726" y="330"/>
                    </a:lnTo>
                    <a:lnTo>
                      <a:pt x="716" y="302"/>
                    </a:lnTo>
                    <a:lnTo>
                      <a:pt x="704" y="270"/>
                    </a:lnTo>
                    <a:lnTo>
                      <a:pt x="694" y="234"/>
                    </a:lnTo>
                    <a:lnTo>
                      <a:pt x="684" y="194"/>
                    </a:lnTo>
                    <a:lnTo>
                      <a:pt x="684" y="194"/>
                    </a:lnTo>
                    <a:lnTo>
                      <a:pt x="674" y="190"/>
                    </a:lnTo>
                    <a:lnTo>
                      <a:pt x="662" y="182"/>
                    </a:lnTo>
                    <a:lnTo>
                      <a:pt x="652" y="170"/>
                    </a:lnTo>
                    <a:lnTo>
                      <a:pt x="644" y="156"/>
                    </a:lnTo>
                    <a:lnTo>
                      <a:pt x="636" y="136"/>
                    </a:lnTo>
                    <a:lnTo>
                      <a:pt x="628" y="112"/>
                    </a:lnTo>
                    <a:lnTo>
                      <a:pt x="620" y="84"/>
                    </a:lnTo>
                    <a:lnTo>
                      <a:pt x="614" y="52"/>
                    </a:lnTo>
                    <a:lnTo>
                      <a:pt x="614" y="52"/>
                    </a:lnTo>
                    <a:lnTo>
                      <a:pt x="608" y="60"/>
                    </a:lnTo>
                    <a:lnTo>
                      <a:pt x="604" y="64"/>
                    </a:lnTo>
                    <a:lnTo>
                      <a:pt x="598" y="64"/>
                    </a:lnTo>
                    <a:lnTo>
                      <a:pt x="596" y="58"/>
                    </a:lnTo>
                    <a:lnTo>
                      <a:pt x="592" y="50"/>
                    </a:lnTo>
                    <a:lnTo>
                      <a:pt x="590" y="38"/>
                    </a:lnTo>
                    <a:lnTo>
                      <a:pt x="588" y="0"/>
                    </a:lnTo>
                    <a:lnTo>
                      <a:pt x="588" y="0"/>
                    </a:lnTo>
                    <a:lnTo>
                      <a:pt x="586" y="38"/>
                    </a:lnTo>
                    <a:lnTo>
                      <a:pt x="584" y="50"/>
                    </a:lnTo>
                    <a:lnTo>
                      <a:pt x="582" y="58"/>
                    </a:lnTo>
                    <a:lnTo>
                      <a:pt x="578" y="64"/>
                    </a:lnTo>
                    <a:lnTo>
                      <a:pt x="574" y="64"/>
                    </a:lnTo>
                    <a:lnTo>
                      <a:pt x="568" y="60"/>
                    </a:lnTo>
                    <a:lnTo>
                      <a:pt x="562" y="52"/>
                    </a:lnTo>
                    <a:lnTo>
                      <a:pt x="562" y="52"/>
                    </a:lnTo>
                    <a:lnTo>
                      <a:pt x="556" y="84"/>
                    </a:lnTo>
                    <a:lnTo>
                      <a:pt x="550" y="112"/>
                    </a:lnTo>
                    <a:lnTo>
                      <a:pt x="542" y="136"/>
                    </a:lnTo>
                    <a:lnTo>
                      <a:pt x="534" y="156"/>
                    </a:lnTo>
                    <a:lnTo>
                      <a:pt x="524" y="170"/>
                    </a:lnTo>
                    <a:lnTo>
                      <a:pt x="514" y="182"/>
                    </a:lnTo>
                    <a:lnTo>
                      <a:pt x="504" y="190"/>
                    </a:lnTo>
                    <a:lnTo>
                      <a:pt x="492" y="194"/>
                    </a:lnTo>
                    <a:lnTo>
                      <a:pt x="492" y="194"/>
                    </a:lnTo>
                    <a:lnTo>
                      <a:pt x="484" y="234"/>
                    </a:lnTo>
                    <a:lnTo>
                      <a:pt x="472" y="270"/>
                    </a:lnTo>
                    <a:lnTo>
                      <a:pt x="462" y="302"/>
                    </a:lnTo>
                    <a:lnTo>
                      <a:pt x="450" y="330"/>
                    </a:lnTo>
                    <a:lnTo>
                      <a:pt x="438" y="356"/>
                    </a:lnTo>
                    <a:lnTo>
                      <a:pt x="424" y="376"/>
                    </a:lnTo>
                    <a:lnTo>
                      <a:pt x="410" y="394"/>
                    </a:lnTo>
                    <a:lnTo>
                      <a:pt x="394" y="408"/>
                    </a:lnTo>
                    <a:lnTo>
                      <a:pt x="394" y="408"/>
                    </a:lnTo>
                    <a:lnTo>
                      <a:pt x="384" y="452"/>
                    </a:lnTo>
                    <a:lnTo>
                      <a:pt x="372" y="492"/>
                    </a:lnTo>
                    <a:lnTo>
                      <a:pt x="360" y="530"/>
                    </a:lnTo>
                    <a:lnTo>
                      <a:pt x="346" y="564"/>
                    </a:lnTo>
                    <a:lnTo>
                      <a:pt x="332" y="596"/>
                    </a:lnTo>
                    <a:lnTo>
                      <a:pt x="316" y="624"/>
                    </a:lnTo>
                    <a:lnTo>
                      <a:pt x="298" y="650"/>
                    </a:lnTo>
                    <a:lnTo>
                      <a:pt x="282" y="672"/>
                    </a:lnTo>
                    <a:lnTo>
                      <a:pt x="282" y="672"/>
                    </a:lnTo>
                    <a:lnTo>
                      <a:pt x="272" y="718"/>
                    </a:lnTo>
                    <a:lnTo>
                      <a:pt x="260" y="762"/>
                    </a:lnTo>
                    <a:lnTo>
                      <a:pt x="248" y="802"/>
                    </a:lnTo>
                    <a:lnTo>
                      <a:pt x="234" y="840"/>
                    </a:lnTo>
                    <a:lnTo>
                      <a:pt x="220" y="876"/>
                    </a:lnTo>
                    <a:lnTo>
                      <a:pt x="204" y="908"/>
                    </a:lnTo>
                    <a:lnTo>
                      <a:pt x="186" y="940"/>
                    </a:lnTo>
                    <a:lnTo>
                      <a:pt x="168" y="970"/>
                    </a:lnTo>
                    <a:lnTo>
                      <a:pt x="168" y="970"/>
                    </a:lnTo>
                    <a:lnTo>
                      <a:pt x="160" y="1014"/>
                    </a:lnTo>
                    <a:lnTo>
                      <a:pt x="152" y="1056"/>
                    </a:lnTo>
                    <a:lnTo>
                      <a:pt x="142" y="1096"/>
                    </a:lnTo>
                    <a:lnTo>
                      <a:pt x="130" y="1136"/>
                    </a:lnTo>
                    <a:lnTo>
                      <a:pt x="118" y="1174"/>
                    </a:lnTo>
                    <a:lnTo>
                      <a:pt x="102" y="1210"/>
                    </a:lnTo>
                    <a:lnTo>
                      <a:pt x="88" y="1244"/>
                    </a:lnTo>
                    <a:lnTo>
                      <a:pt x="70" y="1278"/>
                    </a:lnTo>
                    <a:lnTo>
                      <a:pt x="70" y="1278"/>
                    </a:lnTo>
                    <a:lnTo>
                      <a:pt x="66" y="1318"/>
                    </a:lnTo>
                    <a:lnTo>
                      <a:pt x="62" y="1358"/>
                    </a:lnTo>
                    <a:lnTo>
                      <a:pt x="54" y="1396"/>
                    </a:lnTo>
                    <a:lnTo>
                      <a:pt x="46" y="1434"/>
                    </a:lnTo>
                    <a:lnTo>
                      <a:pt x="38" y="1470"/>
                    </a:lnTo>
                    <a:lnTo>
                      <a:pt x="26" y="1508"/>
                    </a:lnTo>
                    <a:lnTo>
                      <a:pt x="14" y="1544"/>
                    </a:lnTo>
                    <a:lnTo>
                      <a:pt x="0" y="1578"/>
                    </a:lnTo>
                    <a:lnTo>
                      <a:pt x="0" y="1578"/>
                    </a:lnTo>
                    <a:lnTo>
                      <a:pt x="2" y="1612"/>
                    </a:lnTo>
                    <a:lnTo>
                      <a:pt x="1174" y="1612"/>
                    </a:lnTo>
                    <a:lnTo>
                      <a:pt x="1174" y="1612"/>
                    </a:lnTo>
                    <a:lnTo>
                      <a:pt x="1176" y="1578"/>
                    </a:lnTo>
                    <a:lnTo>
                      <a:pt x="1176" y="1578"/>
                    </a:lnTo>
                    <a:lnTo>
                      <a:pt x="1162" y="1544"/>
                    </a:lnTo>
                    <a:lnTo>
                      <a:pt x="1150" y="1508"/>
                    </a:lnTo>
                    <a:lnTo>
                      <a:pt x="1140" y="1470"/>
                    </a:lnTo>
                    <a:lnTo>
                      <a:pt x="1130" y="1434"/>
                    </a:lnTo>
                    <a:lnTo>
                      <a:pt x="1122" y="1396"/>
                    </a:lnTo>
                    <a:lnTo>
                      <a:pt x="1116" y="1358"/>
                    </a:lnTo>
                    <a:lnTo>
                      <a:pt x="1110" y="1318"/>
                    </a:lnTo>
                    <a:lnTo>
                      <a:pt x="1108" y="1278"/>
                    </a:lnTo>
                    <a:lnTo>
                      <a:pt x="1108" y="1278"/>
                    </a:lnTo>
                    <a:lnTo>
                      <a:pt x="1090" y="1244"/>
                    </a:lnTo>
                    <a:lnTo>
                      <a:pt x="1074" y="1210"/>
                    </a:lnTo>
                    <a:lnTo>
                      <a:pt x="1060" y="1174"/>
                    </a:lnTo>
                    <a:lnTo>
                      <a:pt x="1046" y="1136"/>
                    </a:lnTo>
                    <a:lnTo>
                      <a:pt x="1036" y="1096"/>
                    </a:lnTo>
                    <a:lnTo>
                      <a:pt x="1024" y="1056"/>
                    </a:lnTo>
                    <a:lnTo>
                      <a:pt x="1016" y="1014"/>
                    </a:lnTo>
                    <a:lnTo>
                      <a:pt x="1008" y="970"/>
                    </a:lnTo>
                    <a:lnTo>
                      <a:pt x="1008" y="970"/>
                    </a:lnTo>
                    <a:close/>
                  </a:path>
                </a:pathLst>
              </a:custGeom>
              <a:gradFill>
                <a:gsLst>
                  <a:gs pos="36000">
                    <a:schemeClr val="accent3"/>
                  </a:gs>
                  <a:gs pos="92000">
                    <a:schemeClr val="accent4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2" name="Freeform 6"/>
              <p:cNvSpPr>
                <a:spLocks/>
              </p:cNvSpPr>
              <p:nvPr userDrawn="1"/>
            </p:nvSpPr>
            <p:spPr bwMode="auto">
              <a:xfrm>
                <a:off x="5283200" y="4298950"/>
                <a:ext cx="933450" cy="2559050"/>
              </a:xfrm>
              <a:custGeom>
                <a:avLst/>
                <a:gdLst/>
                <a:ahLst/>
                <a:cxnLst>
                  <a:cxn ang="0">
                    <a:pos x="420" y="970"/>
                  </a:cxn>
                  <a:cxn ang="0">
                    <a:pos x="384" y="908"/>
                  </a:cxn>
                  <a:cxn ang="0">
                    <a:pos x="354" y="840"/>
                  </a:cxn>
                  <a:cxn ang="0">
                    <a:pos x="328" y="762"/>
                  </a:cxn>
                  <a:cxn ang="0">
                    <a:pos x="308" y="672"/>
                  </a:cxn>
                  <a:cxn ang="0">
                    <a:pos x="290" y="650"/>
                  </a:cxn>
                  <a:cxn ang="0">
                    <a:pos x="258" y="596"/>
                  </a:cxn>
                  <a:cxn ang="0">
                    <a:pos x="230" y="530"/>
                  </a:cxn>
                  <a:cxn ang="0">
                    <a:pos x="206" y="452"/>
                  </a:cxn>
                  <a:cxn ang="0">
                    <a:pos x="194" y="408"/>
                  </a:cxn>
                  <a:cxn ang="0">
                    <a:pos x="164" y="376"/>
                  </a:cxn>
                  <a:cxn ang="0">
                    <a:pos x="138" y="330"/>
                  </a:cxn>
                  <a:cxn ang="0">
                    <a:pos x="116" y="270"/>
                  </a:cxn>
                  <a:cxn ang="0">
                    <a:pos x="96" y="194"/>
                  </a:cxn>
                  <a:cxn ang="0">
                    <a:pos x="84" y="190"/>
                  </a:cxn>
                  <a:cxn ang="0">
                    <a:pos x="64" y="170"/>
                  </a:cxn>
                  <a:cxn ang="0">
                    <a:pos x="48" y="136"/>
                  </a:cxn>
                  <a:cxn ang="0">
                    <a:pos x="32" y="84"/>
                  </a:cxn>
                  <a:cxn ang="0">
                    <a:pos x="26" y="52"/>
                  </a:cxn>
                  <a:cxn ang="0">
                    <a:pos x="16" y="64"/>
                  </a:cxn>
                  <a:cxn ang="0">
                    <a:pos x="6" y="58"/>
                  </a:cxn>
                  <a:cxn ang="0">
                    <a:pos x="2" y="38"/>
                  </a:cxn>
                  <a:cxn ang="0">
                    <a:pos x="0" y="1612"/>
                  </a:cxn>
                  <a:cxn ang="0">
                    <a:pos x="586" y="1612"/>
                  </a:cxn>
                  <a:cxn ang="0">
                    <a:pos x="588" y="1578"/>
                  </a:cxn>
                  <a:cxn ang="0">
                    <a:pos x="562" y="1508"/>
                  </a:cxn>
                  <a:cxn ang="0">
                    <a:pos x="542" y="1434"/>
                  </a:cxn>
                  <a:cxn ang="0">
                    <a:pos x="528" y="1358"/>
                  </a:cxn>
                  <a:cxn ang="0">
                    <a:pos x="518" y="1278"/>
                  </a:cxn>
                  <a:cxn ang="0">
                    <a:pos x="502" y="1244"/>
                  </a:cxn>
                  <a:cxn ang="0">
                    <a:pos x="472" y="1174"/>
                  </a:cxn>
                  <a:cxn ang="0">
                    <a:pos x="446" y="1096"/>
                  </a:cxn>
                  <a:cxn ang="0">
                    <a:pos x="428" y="1014"/>
                  </a:cxn>
                  <a:cxn ang="0">
                    <a:pos x="420" y="970"/>
                  </a:cxn>
                </a:cxnLst>
                <a:rect l="0" t="0" r="r" b="b"/>
                <a:pathLst>
                  <a:path w="588" h="1612">
                    <a:moveTo>
                      <a:pt x="420" y="970"/>
                    </a:moveTo>
                    <a:lnTo>
                      <a:pt x="420" y="970"/>
                    </a:lnTo>
                    <a:lnTo>
                      <a:pt x="402" y="940"/>
                    </a:lnTo>
                    <a:lnTo>
                      <a:pt x="384" y="908"/>
                    </a:lnTo>
                    <a:lnTo>
                      <a:pt x="368" y="876"/>
                    </a:lnTo>
                    <a:lnTo>
                      <a:pt x="354" y="840"/>
                    </a:lnTo>
                    <a:lnTo>
                      <a:pt x="340" y="802"/>
                    </a:lnTo>
                    <a:lnTo>
                      <a:pt x="328" y="762"/>
                    </a:lnTo>
                    <a:lnTo>
                      <a:pt x="318" y="718"/>
                    </a:lnTo>
                    <a:lnTo>
                      <a:pt x="308" y="672"/>
                    </a:lnTo>
                    <a:lnTo>
                      <a:pt x="308" y="672"/>
                    </a:lnTo>
                    <a:lnTo>
                      <a:pt x="290" y="650"/>
                    </a:lnTo>
                    <a:lnTo>
                      <a:pt x="274" y="624"/>
                    </a:lnTo>
                    <a:lnTo>
                      <a:pt x="258" y="596"/>
                    </a:lnTo>
                    <a:lnTo>
                      <a:pt x="242" y="564"/>
                    </a:lnTo>
                    <a:lnTo>
                      <a:pt x="230" y="530"/>
                    </a:lnTo>
                    <a:lnTo>
                      <a:pt x="216" y="492"/>
                    </a:lnTo>
                    <a:lnTo>
                      <a:pt x="206" y="452"/>
                    </a:lnTo>
                    <a:lnTo>
                      <a:pt x="194" y="408"/>
                    </a:lnTo>
                    <a:lnTo>
                      <a:pt x="194" y="408"/>
                    </a:lnTo>
                    <a:lnTo>
                      <a:pt x="180" y="394"/>
                    </a:lnTo>
                    <a:lnTo>
                      <a:pt x="164" y="376"/>
                    </a:lnTo>
                    <a:lnTo>
                      <a:pt x="152" y="356"/>
                    </a:lnTo>
                    <a:lnTo>
                      <a:pt x="138" y="330"/>
                    </a:lnTo>
                    <a:lnTo>
                      <a:pt x="126" y="302"/>
                    </a:lnTo>
                    <a:lnTo>
                      <a:pt x="116" y="270"/>
                    </a:lnTo>
                    <a:lnTo>
                      <a:pt x="106" y="234"/>
                    </a:lnTo>
                    <a:lnTo>
                      <a:pt x="96" y="194"/>
                    </a:lnTo>
                    <a:lnTo>
                      <a:pt x="96" y="194"/>
                    </a:lnTo>
                    <a:lnTo>
                      <a:pt x="84" y="190"/>
                    </a:lnTo>
                    <a:lnTo>
                      <a:pt x="74" y="182"/>
                    </a:lnTo>
                    <a:lnTo>
                      <a:pt x="64" y="170"/>
                    </a:lnTo>
                    <a:lnTo>
                      <a:pt x="56" y="156"/>
                    </a:lnTo>
                    <a:lnTo>
                      <a:pt x="48" y="136"/>
                    </a:lnTo>
                    <a:lnTo>
                      <a:pt x="40" y="112"/>
                    </a:lnTo>
                    <a:lnTo>
                      <a:pt x="32" y="84"/>
                    </a:lnTo>
                    <a:lnTo>
                      <a:pt x="26" y="52"/>
                    </a:lnTo>
                    <a:lnTo>
                      <a:pt x="26" y="52"/>
                    </a:lnTo>
                    <a:lnTo>
                      <a:pt x="20" y="60"/>
                    </a:lnTo>
                    <a:lnTo>
                      <a:pt x="16" y="64"/>
                    </a:lnTo>
                    <a:lnTo>
                      <a:pt x="10" y="64"/>
                    </a:lnTo>
                    <a:lnTo>
                      <a:pt x="6" y="58"/>
                    </a:lnTo>
                    <a:lnTo>
                      <a:pt x="4" y="50"/>
                    </a:lnTo>
                    <a:lnTo>
                      <a:pt x="2" y="38"/>
                    </a:lnTo>
                    <a:lnTo>
                      <a:pt x="0" y="0"/>
                    </a:lnTo>
                    <a:lnTo>
                      <a:pt x="0" y="1612"/>
                    </a:lnTo>
                    <a:lnTo>
                      <a:pt x="586" y="1612"/>
                    </a:lnTo>
                    <a:lnTo>
                      <a:pt x="586" y="1612"/>
                    </a:lnTo>
                    <a:lnTo>
                      <a:pt x="588" y="1578"/>
                    </a:lnTo>
                    <a:lnTo>
                      <a:pt x="588" y="1578"/>
                    </a:lnTo>
                    <a:lnTo>
                      <a:pt x="574" y="1544"/>
                    </a:lnTo>
                    <a:lnTo>
                      <a:pt x="562" y="1508"/>
                    </a:lnTo>
                    <a:lnTo>
                      <a:pt x="552" y="1470"/>
                    </a:lnTo>
                    <a:lnTo>
                      <a:pt x="542" y="1434"/>
                    </a:lnTo>
                    <a:lnTo>
                      <a:pt x="534" y="1396"/>
                    </a:lnTo>
                    <a:lnTo>
                      <a:pt x="528" y="1358"/>
                    </a:lnTo>
                    <a:lnTo>
                      <a:pt x="522" y="1318"/>
                    </a:lnTo>
                    <a:lnTo>
                      <a:pt x="518" y="1278"/>
                    </a:lnTo>
                    <a:lnTo>
                      <a:pt x="518" y="1278"/>
                    </a:lnTo>
                    <a:lnTo>
                      <a:pt x="502" y="1244"/>
                    </a:lnTo>
                    <a:lnTo>
                      <a:pt x="486" y="1210"/>
                    </a:lnTo>
                    <a:lnTo>
                      <a:pt x="472" y="1174"/>
                    </a:lnTo>
                    <a:lnTo>
                      <a:pt x="458" y="1136"/>
                    </a:lnTo>
                    <a:lnTo>
                      <a:pt x="446" y="1096"/>
                    </a:lnTo>
                    <a:lnTo>
                      <a:pt x="436" y="1056"/>
                    </a:lnTo>
                    <a:lnTo>
                      <a:pt x="428" y="1014"/>
                    </a:lnTo>
                    <a:lnTo>
                      <a:pt x="420" y="970"/>
                    </a:lnTo>
                    <a:lnTo>
                      <a:pt x="420" y="97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3"/>
                  </a:gs>
                  <a:gs pos="85000">
                    <a:schemeClr val="accent4"/>
                  </a:gs>
                </a:gsLst>
                <a:lin ang="8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153" name="그룹 152"/>
              <p:cNvGrpSpPr/>
              <p:nvPr userDrawn="1"/>
            </p:nvGrpSpPr>
            <p:grpSpPr>
              <a:xfrm>
                <a:off x="4487862" y="4422775"/>
                <a:ext cx="1612900" cy="2435225"/>
                <a:chOff x="2401871" y="4422775"/>
                <a:chExt cx="1612900" cy="2435225"/>
              </a:xfrm>
            </p:grpSpPr>
            <p:sp>
              <p:nvSpPr>
                <p:cNvPr id="159" name="Freeform 14"/>
                <p:cNvSpPr>
                  <a:spLocks/>
                </p:cNvSpPr>
                <p:nvPr userDrawn="1"/>
              </p:nvSpPr>
              <p:spPr bwMode="auto">
                <a:xfrm>
                  <a:off x="2554271" y="4422775"/>
                  <a:ext cx="1308100" cy="2435225"/>
                </a:xfrm>
                <a:custGeom>
                  <a:avLst/>
                  <a:gdLst/>
                  <a:ahLst/>
                  <a:cxnLst>
                    <a:cxn ang="0">
                      <a:pos x="376" y="1230"/>
                    </a:cxn>
                    <a:cxn ang="0">
                      <a:pos x="210" y="1074"/>
                    </a:cxn>
                    <a:cxn ang="0">
                      <a:pos x="40" y="918"/>
                    </a:cxn>
                    <a:cxn ang="0">
                      <a:pos x="0" y="886"/>
                    </a:cxn>
                    <a:cxn ang="0">
                      <a:pos x="36" y="924"/>
                    </a:cxn>
                    <a:cxn ang="0">
                      <a:pos x="204" y="1080"/>
                    </a:cxn>
                    <a:cxn ang="0">
                      <a:pos x="372" y="1234"/>
                    </a:cxn>
                    <a:cxn ang="0">
                      <a:pos x="404" y="1534"/>
                    </a:cxn>
                    <a:cxn ang="0">
                      <a:pos x="432" y="1252"/>
                    </a:cxn>
                    <a:cxn ang="0">
                      <a:pos x="480" y="1212"/>
                    </a:cxn>
                    <a:cxn ang="0">
                      <a:pos x="762" y="948"/>
                    </a:cxn>
                    <a:cxn ang="0">
                      <a:pos x="808" y="904"/>
                    </a:cxn>
                    <a:cxn ang="0">
                      <a:pos x="806" y="900"/>
                    </a:cxn>
                    <a:cxn ang="0">
                      <a:pos x="758" y="942"/>
                    </a:cxn>
                    <a:cxn ang="0">
                      <a:pos x="474" y="1204"/>
                    </a:cxn>
                    <a:cxn ang="0">
                      <a:pos x="430" y="1250"/>
                    </a:cxn>
                    <a:cxn ang="0">
                      <a:pos x="418" y="906"/>
                    </a:cxn>
                    <a:cxn ang="0">
                      <a:pos x="442" y="884"/>
                    </a:cxn>
                    <a:cxn ang="0">
                      <a:pos x="566" y="756"/>
                    </a:cxn>
                    <a:cxn ang="0">
                      <a:pos x="688" y="626"/>
                    </a:cxn>
                    <a:cxn ang="0">
                      <a:pos x="714" y="594"/>
                    </a:cxn>
                    <a:cxn ang="0">
                      <a:pos x="684" y="622"/>
                    </a:cxn>
                    <a:cxn ang="0">
                      <a:pos x="560" y="750"/>
                    </a:cxn>
                    <a:cxn ang="0">
                      <a:pos x="438" y="880"/>
                    </a:cxn>
                    <a:cxn ang="0">
                      <a:pos x="416" y="552"/>
                    </a:cxn>
                    <a:cxn ang="0">
                      <a:pos x="432" y="536"/>
                    </a:cxn>
                    <a:cxn ang="0">
                      <a:pos x="510" y="448"/>
                    </a:cxn>
                    <a:cxn ang="0">
                      <a:pos x="588" y="358"/>
                    </a:cxn>
                    <a:cxn ang="0">
                      <a:pos x="604" y="336"/>
                    </a:cxn>
                    <a:cxn ang="0">
                      <a:pos x="584" y="354"/>
                    </a:cxn>
                    <a:cxn ang="0">
                      <a:pos x="504" y="442"/>
                    </a:cxn>
                    <a:cxn ang="0">
                      <a:pos x="428" y="532"/>
                    </a:cxn>
                    <a:cxn ang="0">
                      <a:pos x="416" y="550"/>
                    </a:cxn>
                    <a:cxn ang="0">
                      <a:pos x="406" y="544"/>
                    </a:cxn>
                    <a:cxn ang="0">
                      <a:pos x="386" y="518"/>
                    </a:cxn>
                    <a:cxn ang="0">
                      <a:pos x="254" y="366"/>
                    </a:cxn>
                    <a:cxn ang="0">
                      <a:pos x="232" y="344"/>
                    </a:cxn>
                    <a:cxn ang="0">
                      <a:pos x="228" y="346"/>
                    </a:cxn>
                    <a:cxn ang="0">
                      <a:pos x="248" y="372"/>
                    </a:cxn>
                    <a:cxn ang="0">
                      <a:pos x="380" y="524"/>
                    </a:cxn>
                    <a:cxn ang="0">
                      <a:pos x="404" y="546"/>
                    </a:cxn>
                    <a:cxn ang="0">
                      <a:pos x="408" y="906"/>
                    </a:cxn>
                    <a:cxn ang="0">
                      <a:pos x="386" y="880"/>
                    </a:cxn>
                    <a:cxn ang="0">
                      <a:pos x="264" y="750"/>
                    </a:cxn>
                    <a:cxn ang="0">
                      <a:pos x="142" y="622"/>
                    </a:cxn>
                    <a:cxn ang="0">
                      <a:pos x="112" y="594"/>
                    </a:cxn>
                    <a:cxn ang="0">
                      <a:pos x="136" y="626"/>
                    </a:cxn>
                    <a:cxn ang="0">
                      <a:pos x="258" y="756"/>
                    </a:cxn>
                    <a:cxn ang="0">
                      <a:pos x="382" y="884"/>
                    </a:cxn>
                    <a:cxn ang="0">
                      <a:pos x="406" y="1260"/>
                    </a:cxn>
                  </a:cxnLst>
                  <a:rect l="0" t="0" r="r" b="b"/>
                  <a:pathLst>
                    <a:path w="824" h="1534">
                      <a:moveTo>
                        <a:pt x="396" y="1250"/>
                      </a:moveTo>
                      <a:lnTo>
                        <a:pt x="396" y="1250"/>
                      </a:lnTo>
                      <a:lnTo>
                        <a:pt x="376" y="1230"/>
                      </a:lnTo>
                      <a:lnTo>
                        <a:pt x="376" y="1230"/>
                      </a:lnTo>
                      <a:lnTo>
                        <a:pt x="352" y="1204"/>
                      </a:lnTo>
                      <a:lnTo>
                        <a:pt x="352" y="1204"/>
                      </a:lnTo>
                      <a:lnTo>
                        <a:pt x="210" y="1074"/>
                      </a:lnTo>
                      <a:lnTo>
                        <a:pt x="210" y="1074"/>
                      </a:lnTo>
                      <a:lnTo>
                        <a:pt x="68" y="942"/>
                      </a:lnTo>
                      <a:lnTo>
                        <a:pt x="68" y="942"/>
                      </a:lnTo>
                      <a:lnTo>
                        <a:pt x="40" y="918"/>
                      </a:lnTo>
                      <a:lnTo>
                        <a:pt x="40" y="918"/>
                      </a:lnTo>
                      <a:lnTo>
                        <a:pt x="20" y="900"/>
                      </a:lnTo>
                      <a:lnTo>
                        <a:pt x="20" y="900"/>
                      </a:lnTo>
                      <a:lnTo>
                        <a:pt x="0" y="886"/>
                      </a:lnTo>
                      <a:lnTo>
                        <a:pt x="0" y="886"/>
                      </a:lnTo>
                      <a:lnTo>
                        <a:pt x="18" y="904"/>
                      </a:lnTo>
                      <a:lnTo>
                        <a:pt x="18" y="904"/>
                      </a:lnTo>
                      <a:lnTo>
                        <a:pt x="36" y="924"/>
                      </a:lnTo>
                      <a:lnTo>
                        <a:pt x="36" y="924"/>
                      </a:lnTo>
                      <a:lnTo>
                        <a:pt x="62" y="948"/>
                      </a:lnTo>
                      <a:lnTo>
                        <a:pt x="62" y="948"/>
                      </a:lnTo>
                      <a:lnTo>
                        <a:pt x="204" y="1080"/>
                      </a:lnTo>
                      <a:lnTo>
                        <a:pt x="204" y="1080"/>
                      </a:lnTo>
                      <a:lnTo>
                        <a:pt x="346" y="1212"/>
                      </a:lnTo>
                      <a:lnTo>
                        <a:pt x="346" y="1212"/>
                      </a:lnTo>
                      <a:lnTo>
                        <a:pt x="372" y="1234"/>
                      </a:lnTo>
                      <a:lnTo>
                        <a:pt x="372" y="1234"/>
                      </a:lnTo>
                      <a:lnTo>
                        <a:pt x="394" y="1252"/>
                      </a:lnTo>
                      <a:lnTo>
                        <a:pt x="394" y="1252"/>
                      </a:lnTo>
                      <a:lnTo>
                        <a:pt x="406" y="1262"/>
                      </a:lnTo>
                      <a:lnTo>
                        <a:pt x="404" y="1534"/>
                      </a:lnTo>
                      <a:lnTo>
                        <a:pt x="422" y="1534"/>
                      </a:lnTo>
                      <a:lnTo>
                        <a:pt x="420" y="1262"/>
                      </a:lnTo>
                      <a:lnTo>
                        <a:pt x="420" y="1262"/>
                      </a:lnTo>
                      <a:lnTo>
                        <a:pt x="432" y="1252"/>
                      </a:lnTo>
                      <a:lnTo>
                        <a:pt x="432" y="1252"/>
                      </a:lnTo>
                      <a:lnTo>
                        <a:pt x="452" y="1234"/>
                      </a:lnTo>
                      <a:lnTo>
                        <a:pt x="452" y="1234"/>
                      </a:lnTo>
                      <a:lnTo>
                        <a:pt x="480" y="1212"/>
                      </a:lnTo>
                      <a:lnTo>
                        <a:pt x="480" y="1212"/>
                      </a:lnTo>
                      <a:lnTo>
                        <a:pt x="622" y="1080"/>
                      </a:lnTo>
                      <a:lnTo>
                        <a:pt x="622" y="1080"/>
                      </a:lnTo>
                      <a:lnTo>
                        <a:pt x="762" y="948"/>
                      </a:lnTo>
                      <a:lnTo>
                        <a:pt x="762" y="948"/>
                      </a:lnTo>
                      <a:lnTo>
                        <a:pt x="788" y="924"/>
                      </a:lnTo>
                      <a:lnTo>
                        <a:pt x="788" y="924"/>
                      </a:lnTo>
                      <a:lnTo>
                        <a:pt x="808" y="904"/>
                      </a:lnTo>
                      <a:lnTo>
                        <a:pt x="808" y="904"/>
                      </a:lnTo>
                      <a:lnTo>
                        <a:pt x="824" y="886"/>
                      </a:lnTo>
                      <a:lnTo>
                        <a:pt x="824" y="886"/>
                      </a:lnTo>
                      <a:lnTo>
                        <a:pt x="806" y="900"/>
                      </a:lnTo>
                      <a:lnTo>
                        <a:pt x="806" y="900"/>
                      </a:lnTo>
                      <a:lnTo>
                        <a:pt x="784" y="918"/>
                      </a:lnTo>
                      <a:lnTo>
                        <a:pt x="784" y="918"/>
                      </a:lnTo>
                      <a:lnTo>
                        <a:pt x="758" y="942"/>
                      </a:lnTo>
                      <a:lnTo>
                        <a:pt x="758" y="942"/>
                      </a:lnTo>
                      <a:lnTo>
                        <a:pt x="616" y="1074"/>
                      </a:lnTo>
                      <a:lnTo>
                        <a:pt x="616" y="1074"/>
                      </a:lnTo>
                      <a:lnTo>
                        <a:pt x="474" y="1204"/>
                      </a:lnTo>
                      <a:lnTo>
                        <a:pt x="474" y="1204"/>
                      </a:lnTo>
                      <a:lnTo>
                        <a:pt x="448" y="1230"/>
                      </a:lnTo>
                      <a:lnTo>
                        <a:pt x="448" y="1230"/>
                      </a:lnTo>
                      <a:lnTo>
                        <a:pt x="430" y="1250"/>
                      </a:lnTo>
                      <a:lnTo>
                        <a:pt x="430" y="1250"/>
                      </a:lnTo>
                      <a:lnTo>
                        <a:pt x="420" y="1260"/>
                      </a:lnTo>
                      <a:lnTo>
                        <a:pt x="418" y="906"/>
                      </a:lnTo>
                      <a:lnTo>
                        <a:pt x="418" y="906"/>
                      </a:lnTo>
                      <a:lnTo>
                        <a:pt x="426" y="898"/>
                      </a:lnTo>
                      <a:lnTo>
                        <a:pt x="426" y="898"/>
                      </a:lnTo>
                      <a:lnTo>
                        <a:pt x="442" y="884"/>
                      </a:lnTo>
                      <a:lnTo>
                        <a:pt x="442" y="884"/>
                      </a:lnTo>
                      <a:lnTo>
                        <a:pt x="462" y="864"/>
                      </a:lnTo>
                      <a:lnTo>
                        <a:pt x="462" y="864"/>
                      </a:lnTo>
                      <a:lnTo>
                        <a:pt x="566" y="756"/>
                      </a:lnTo>
                      <a:lnTo>
                        <a:pt x="566" y="756"/>
                      </a:lnTo>
                      <a:lnTo>
                        <a:pt x="670" y="648"/>
                      </a:lnTo>
                      <a:lnTo>
                        <a:pt x="670" y="648"/>
                      </a:lnTo>
                      <a:lnTo>
                        <a:pt x="688" y="626"/>
                      </a:lnTo>
                      <a:lnTo>
                        <a:pt x="688" y="626"/>
                      </a:lnTo>
                      <a:lnTo>
                        <a:pt x="702" y="610"/>
                      </a:lnTo>
                      <a:lnTo>
                        <a:pt x="702" y="610"/>
                      </a:lnTo>
                      <a:lnTo>
                        <a:pt x="714" y="594"/>
                      </a:lnTo>
                      <a:lnTo>
                        <a:pt x="714" y="594"/>
                      </a:lnTo>
                      <a:lnTo>
                        <a:pt x="700" y="608"/>
                      </a:lnTo>
                      <a:lnTo>
                        <a:pt x="700" y="608"/>
                      </a:lnTo>
                      <a:lnTo>
                        <a:pt x="684" y="622"/>
                      </a:lnTo>
                      <a:lnTo>
                        <a:pt x="684" y="622"/>
                      </a:lnTo>
                      <a:lnTo>
                        <a:pt x="664" y="642"/>
                      </a:lnTo>
                      <a:lnTo>
                        <a:pt x="664" y="642"/>
                      </a:lnTo>
                      <a:lnTo>
                        <a:pt x="560" y="750"/>
                      </a:lnTo>
                      <a:lnTo>
                        <a:pt x="560" y="750"/>
                      </a:lnTo>
                      <a:lnTo>
                        <a:pt x="456" y="860"/>
                      </a:lnTo>
                      <a:lnTo>
                        <a:pt x="456" y="860"/>
                      </a:lnTo>
                      <a:lnTo>
                        <a:pt x="438" y="880"/>
                      </a:lnTo>
                      <a:lnTo>
                        <a:pt x="438" y="880"/>
                      </a:lnTo>
                      <a:lnTo>
                        <a:pt x="424" y="896"/>
                      </a:lnTo>
                      <a:lnTo>
                        <a:pt x="424" y="896"/>
                      </a:lnTo>
                      <a:lnTo>
                        <a:pt x="418" y="906"/>
                      </a:lnTo>
                      <a:lnTo>
                        <a:pt x="416" y="552"/>
                      </a:lnTo>
                      <a:lnTo>
                        <a:pt x="416" y="552"/>
                      </a:lnTo>
                      <a:lnTo>
                        <a:pt x="422" y="546"/>
                      </a:lnTo>
                      <a:lnTo>
                        <a:pt x="422" y="546"/>
                      </a:lnTo>
                      <a:lnTo>
                        <a:pt x="432" y="536"/>
                      </a:lnTo>
                      <a:lnTo>
                        <a:pt x="432" y="536"/>
                      </a:lnTo>
                      <a:lnTo>
                        <a:pt x="446" y="524"/>
                      </a:lnTo>
                      <a:lnTo>
                        <a:pt x="446" y="524"/>
                      </a:lnTo>
                      <a:lnTo>
                        <a:pt x="510" y="448"/>
                      </a:lnTo>
                      <a:lnTo>
                        <a:pt x="510" y="448"/>
                      </a:lnTo>
                      <a:lnTo>
                        <a:pt x="576" y="372"/>
                      </a:lnTo>
                      <a:lnTo>
                        <a:pt x="576" y="372"/>
                      </a:lnTo>
                      <a:lnTo>
                        <a:pt x="588" y="358"/>
                      </a:lnTo>
                      <a:lnTo>
                        <a:pt x="588" y="358"/>
                      </a:lnTo>
                      <a:lnTo>
                        <a:pt x="596" y="346"/>
                      </a:lnTo>
                      <a:lnTo>
                        <a:pt x="596" y="346"/>
                      </a:lnTo>
                      <a:lnTo>
                        <a:pt x="604" y="336"/>
                      </a:lnTo>
                      <a:lnTo>
                        <a:pt x="604" y="336"/>
                      </a:lnTo>
                      <a:lnTo>
                        <a:pt x="594" y="344"/>
                      </a:lnTo>
                      <a:lnTo>
                        <a:pt x="594" y="344"/>
                      </a:lnTo>
                      <a:lnTo>
                        <a:pt x="584" y="354"/>
                      </a:lnTo>
                      <a:lnTo>
                        <a:pt x="584" y="354"/>
                      </a:lnTo>
                      <a:lnTo>
                        <a:pt x="570" y="366"/>
                      </a:lnTo>
                      <a:lnTo>
                        <a:pt x="570" y="366"/>
                      </a:lnTo>
                      <a:lnTo>
                        <a:pt x="504" y="442"/>
                      </a:lnTo>
                      <a:lnTo>
                        <a:pt x="504" y="442"/>
                      </a:lnTo>
                      <a:lnTo>
                        <a:pt x="440" y="518"/>
                      </a:lnTo>
                      <a:lnTo>
                        <a:pt x="440" y="518"/>
                      </a:lnTo>
                      <a:lnTo>
                        <a:pt x="428" y="532"/>
                      </a:lnTo>
                      <a:lnTo>
                        <a:pt x="428" y="532"/>
                      </a:lnTo>
                      <a:lnTo>
                        <a:pt x="420" y="544"/>
                      </a:lnTo>
                      <a:lnTo>
                        <a:pt x="420" y="544"/>
                      </a:lnTo>
                      <a:lnTo>
                        <a:pt x="416" y="550"/>
                      </a:lnTo>
                      <a:lnTo>
                        <a:pt x="412" y="0"/>
                      </a:lnTo>
                      <a:lnTo>
                        <a:pt x="410" y="550"/>
                      </a:lnTo>
                      <a:lnTo>
                        <a:pt x="410" y="550"/>
                      </a:lnTo>
                      <a:lnTo>
                        <a:pt x="406" y="544"/>
                      </a:lnTo>
                      <a:lnTo>
                        <a:pt x="406" y="544"/>
                      </a:lnTo>
                      <a:lnTo>
                        <a:pt x="398" y="532"/>
                      </a:lnTo>
                      <a:lnTo>
                        <a:pt x="398" y="532"/>
                      </a:lnTo>
                      <a:lnTo>
                        <a:pt x="386" y="518"/>
                      </a:lnTo>
                      <a:lnTo>
                        <a:pt x="386" y="518"/>
                      </a:lnTo>
                      <a:lnTo>
                        <a:pt x="320" y="442"/>
                      </a:lnTo>
                      <a:lnTo>
                        <a:pt x="320" y="442"/>
                      </a:lnTo>
                      <a:lnTo>
                        <a:pt x="254" y="366"/>
                      </a:lnTo>
                      <a:lnTo>
                        <a:pt x="254" y="366"/>
                      </a:lnTo>
                      <a:lnTo>
                        <a:pt x="242" y="354"/>
                      </a:lnTo>
                      <a:lnTo>
                        <a:pt x="242" y="354"/>
                      </a:lnTo>
                      <a:lnTo>
                        <a:pt x="232" y="344"/>
                      </a:lnTo>
                      <a:lnTo>
                        <a:pt x="232" y="344"/>
                      </a:lnTo>
                      <a:lnTo>
                        <a:pt x="222" y="336"/>
                      </a:lnTo>
                      <a:lnTo>
                        <a:pt x="222" y="336"/>
                      </a:lnTo>
                      <a:lnTo>
                        <a:pt x="228" y="346"/>
                      </a:lnTo>
                      <a:lnTo>
                        <a:pt x="228" y="346"/>
                      </a:lnTo>
                      <a:lnTo>
                        <a:pt x="236" y="358"/>
                      </a:lnTo>
                      <a:lnTo>
                        <a:pt x="236" y="358"/>
                      </a:lnTo>
                      <a:lnTo>
                        <a:pt x="248" y="372"/>
                      </a:lnTo>
                      <a:lnTo>
                        <a:pt x="248" y="372"/>
                      </a:lnTo>
                      <a:lnTo>
                        <a:pt x="314" y="448"/>
                      </a:lnTo>
                      <a:lnTo>
                        <a:pt x="314" y="448"/>
                      </a:lnTo>
                      <a:lnTo>
                        <a:pt x="380" y="524"/>
                      </a:lnTo>
                      <a:lnTo>
                        <a:pt x="380" y="524"/>
                      </a:lnTo>
                      <a:lnTo>
                        <a:pt x="392" y="536"/>
                      </a:lnTo>
                      <a:lnTo>
                        <a:pt x="392" y="536"/>
                      </a:lnTo>
                      <a:lnTo>
                        <a:pt x="404" y="546"/>
                      </a:lnTo>
                      <a:lnTo>
                        <a:pt x="404" y="546"/>
                      </a:lnTo>
                      <a:lnTo>
                        <a:pt x="410" y="552"/>
                      </a:lnTo>
                      <a:lnTo>
                        <a:pt x="408" y="906"/>
                      </a:lnTo>
                      <a:lnTo>
                        <a:pt x="408" y="906"/>
                      </a:lnTo>
                      <a:lnTo>
                        <a:pt x="400" y="896"/>
                      </a:lnTo>
                      <a:lnTo>
                        <a:pt x="400" y="896"/>
                      </a:lnTo>
                      <a:lnTo>
                        <a:pt x="386" y="880"/>
                      </a:lnTo>
                      <a:lnTo>
                        <a:pt x="386" y="880"/>
                      </a:lnTo>
                      <a:lnTo>
                        <a:pt x="368" y="860"/>
                      </a:lnTo>
                      <a:lnTo>
                        <a:pt x="368" y="860"/>
                      </a:lnTo>
                      <a:lnTo>
                        <a:pt x="264" y="750"/>
                      </a:lnTo>
                      <a:lnTo>
                        <a:pt x="264" y="750"/>
                      </a:lnTo>
                      <a:lnTo>
                        <a:pt x="162" y="642"/>
                      </a:lnTo>
                      <a:lnTo>
                        <a:pt x="162" y="642"/>
                      </a:lnTo>
                      <a:lnTo>
                        <a:pt x="142" y="622"/>
                      </a:lnTo>
                      <a:lnTo>
                        <a:pt x="142" y="622"/>
                      </a:lnTo>
                      <a:lnTo>
                        <a:pt x="126" y="608"/>
                      </a:lnTo>
                      <a:lnTo>
                        <a:pt x="126" y="608"/>
                      </a:lnTo>
                      <a:lnTo>
                        <a:pt x="112" y="594"/>
                      </a:lnTo>
                      <a:lnTo>
                        <a:pt x="112" y="594"/>
                      </a:lnTo>
                      <a:lnTo>
                        <a:pt x="122" y="610"/>
                      </a:lnTo>
                      <a:lnTo>
                        <a:pt x="122" y="610"/>
                      </a:lnTo>
                      <a:lnTo>
                        <a:pt x="136" y="626"/>
                      </a:lnTo>
                      <a:lnTo>
                        <a:pt x="136" y="626"/>
                      </a:lnTo>
                      <a:lnTo>
                        <a:pt x="156" y="648"/>
                      </a:lnTo>
                      <a:lnTo>
                        <a:pt x="156" y="648"/>
                      </a:lnTo>
                      <a:lnTo>
                        <a:pt x="258" y="756"/>
                      </a:lnTo>
                      <a:lnTo>
                        <a:pt x="258" y="756"/>
                      </a:lnTo>
                      <a:lnTo>
                        <a:pt x="362" y="864"/>
                      </a:lnTo>
                      <a:lnTo>
                        <a:pt x="362" y="864"/>
                      </a:lnTo>
                      <a:lnTo>
                        <a:pt x="382" y="884"/>
                      </a:lnTo>
                      <a:lnTo>
                        <a:pt x="382" y="884"/>
                      </a:lnTo>
                      <a:lnTo>
                        <a:pt x="398" y="898"/>
                      </a:lnTo>
                      <a:lnTo>
                        <a:pt x="398" y="898"/>
                      </a:lnTo>
                      <a:lnTo>
                        <a:pt x="408" y="906"/>
                      </a:lnTo>
                      <a:lnTo>
                        <a:pt x="406" y="1260"/>
                      </a:lnTo>
                      <a:lnTo>
                        <a:pt x="406" y="1260"/>
                      </a:lnTo>
                      <a:lnTo>
                        <a:pt x="396" y="1250"/>
                      </a:lnTo>
                      <a:lnTo>
                        <a:pt x="396" y="1250"/>
                      </a:lnTo>
                      <a:close/>
                    </a:path>
                  </a:pathLst>
                </a:custGeom>
                <a:solidFill>
                  <a:schemeClr val="bg1">
                    <a:alpha val="53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60" name="Freeform 15"/>
                <p:cNvSpPr>
                  <a:spLocks/>
                </p:cNvSpPr>
                <p:nvPr userDrawn="1"/>
              </p:nvSpPr>
              <p:spPr bwMode="auto">
                <a:xfrm>
                  <a:off x="3367071" y="6308725"/>
                  <a:ext cx="647700" cy="549275"/>
                </a:xfrm>
                <a:custGeom>
                  <a:avLst/>
                  <a:gdLst/>
                  <a:ahLst/>
                  <a:cxnLst>
                    <a:cxn ang="0">
                      <a:pos x="386" y="18"/>
                    </a:cxn>
                    <a:cxn ang="0">
                      <a:pos x="386" y="18"/>
                    </a:cxn>
                    <a:cxn ang="0">
                      <a:pos x="360" y="38"/>
                    </a:cxn>
                    <a:cxn ang="0">
                      <a:pos x="360" y="38"/>
                    </a:cxn>
                    <a:cxn ang="0">
                      <a:pos x="326" y="66"/>
                    </a:cxn>
                    <a:cxn ang="0">
                      <a:pos x="326" y="66"/>
                    </a:cxn>
                    <a:cxn ang="0">
                      <a:pos x="152" y="214"/>
                    </a:cxn>
                    <a:cxn ang="0">
                      <a:pos x="152" y="214"/>
                    </a:cxn>
                    <a:cxn ang="0">
                      <a:pos x="0" y="346"/>
                    </a:cxn>
                    <a:cxn ang="0">
                      <a:pos x="12" y="346"/>
                    </a:cxn>
                    <a:cxn ang="0">
                      <a:pos x="12" y="346"/>
                    </a:cxn>
                    <a:cxn ang="0">
                      <a:pos x="158" y="222"/>
                    </a:cxn>
                    <a:cxn ang="0">
                      <a:pos x="158" y="222"/>
                    </a:cxn>
                    <a:cxn ang="0">
                      <a:pos x="332" y="72"/>
                    </a:cxn>
                    <a:cxn ang="0">
                      <a:pos x="332" y="72"/>
                    </a:cxn>
                    <a:cxn ang="0">
                      <a:pos x="364" y="42"/>
                    </a:cxn>
                    <a:cxn ang="0">
                      <a:pos x="364" y="42"/>
                    </a:cxn>
                    <a:cxn ang="0">
                      <a:pos x="388" y="20"/>
                    </a:cxn>
                    <a:cxn ang="0">
                      <a:pos x="388" y="20"/>
                    </a:cxn>
                    <a:cxn ang="0">
                      <a:pos x="408" y="0"/>
                    </a:cxn>
                    <a:cxn ang="0">
                      <a:pos x="408" y="0"/>
                    </a:cxn>
                    <a:cxn ang="0">
                      <a:pos x="386" y="18"/>
                    </a:cxn>
                    <a:cxn ang="0">
                      <a:pos x="386" y="18"/>
                    </a:cxn>
                  </a:cxnLst>
                  <a:rect l="0" t="0" r="r" b="b"/>
                  <a:pathLst>
                    <a:path w="408" h="346">
                      <a:moveTo>
                        <a:pt x="386" y="18"/>
                      </a:moveTo>
                      <a:lnTo>
                        <a:pt x="386" y="18"/>
                      </a:lnTo>
                      <a:lnTo>
                        <a:pt x="360" y="38"/>
                      </a:lnTo>
                      <a:lnTo>
                        <a:pt x="360" y="38"/>
                      </a:lnTo>
                      <a:lnTo>
                        <a:pt x="326" y="66"/>
                      </a:lnTo>
                      <a:lnTo>
                        <a:pt x="326" y="66"/>
                      </a:lnTo>
                      <a:lnTo>
                        <a:pt x="152" y="214"/>
                      </a:lnTo>
                      <a:lnTo>
                        <a:pt x="152" y="214"/>
                      </a:lnTo>
                      <a:lnTo>
                        <a:pt x="0" y="346"/>
                      </a:lnTo>
                      <a:lnTo>
                        <a:pt x="12" y="346"/>
                      </a:lnTo>
                      <a:lnTo>
                        <a:pt x="12" y="346"/>
                      </a:lnTo>
                      <a:lnTo>
                        <a:pt x="158" y="222"/>
                      </a:lnTo>
                      <a:lnTo>
                        <a:pt x="158" y="222"/>
                      </a:lnTo>
                      <a:lnTo>
                        <a:pt x="332" y="72"/>
                      </a:lnTo>
                      <a:lnTo>
                        <a:pt x="332" y="72"/>
                      </a:lnTo>
                      <a:lnTo>
                        <a:pt x="364" y="42"/>
                      </a:lnTo>
                      <a:lnTo>
                        <a:pt x="364" y="42"/>
                      </a:lnTo>
                      <a:lnTo>
                        <a:pt x="388" y="20"/>
                      </a:lnTo>
                      <a:lnTo>
                        <a:pt x="388" y="20"/>
                      </a:lnTo>
                      <a:lnTo>
                        <a:pt x="408" y="0"/>
                      </a:lnTo>
                      <a:lnTo>
                        <a:pt x="408" y="0"/>
                      </a:lnTo>
                      <a:lnTo>
                        <a:pt x="386" y="18"/>
                      </a:lnTo>
                      <a:lnTo>
                        <a:pt x="386" y="18"/>
                      </a:lnTo>
                      <a:close/>
                    </a:path>
                  </a:pathLst>
                </a:custGeom>
                <a:solidFill>
                  <a:schemeClr val="bg1">
                    <a:alpha val="53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61" name="Freeform 17"/>
                <p:cNvSpPr>
                  <a:spLocks/>
                </p:cNvSpPr>
                <p:nvPr userDrawn="1"/>
              </p:nvSpPr>
              <p:spPr bwMode="auto">
                <a:xfrm>
                  <a:off x="2401871" y="6308725"/>
                  <a:ext cx="650875" cy="549275"/>
                </a:xfrm>
                <a:custGeom>
                  <a:avLst/>
                  <a:gdLst/>
                  <a:ahLst/>
                  <a:cxnLst>
                    <a:cxn ang="0">
                      <a:pos x="50" y="38"/>
                    </a:cxn>
                    <a:cxn ang="0">
                      <a:pos x="50" y="38"/>
                    </a:cxn>
                    <a:cxn ang="0">
                      <a:pos x="22" y="18"/>
                    </a:cxn>
                    <a:cxn ang="0">
                      <a:pos x="22" y="18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20" y="20"/>
                    </a:cxn>
                    <a:cxn ang="0">
                      <a:pos x="20" y="20"/>
                    </a:cxn>
                    <a:cxn ang="0">
                      <a:pos x="44" y="42"/>
                    </a:cxn>
                    <a:cxn ang="0">
                      <a:pos x="44" y="42"/>
                    </a:cxn>
                    <a:cxn ang="0">
                      <a:pos x="76" y="72"/>
                    </a:cxn>
                    <a:cxn ang="0">
                      <a:pos x="76" y="72"/>
                    </a:cxn>
                    <a:cxn ang="0">
                      <a:pos x="252" y="222"/>
                    </a:cxn>
                    <a:cxn ang="0">
                      <a:pos x="252" y="222"/>
                    </a:cxn>
                    <a:cxn ang="0">
                      <a:pos x="396" y="346"/>
                    </a:cxn>
                    <a:cxn ang="0">
                      <a:pos x="410" y="346"/>
                    </a:cxn>
                    <a:cxn ang="0">
                      <a:pos x="410" y="346"/>
                    </a:cxn>
                    <a:cxn ang="0">
                      <a:pos x="258" y="214"/>
                    </a:cxn>
                    <a:cxn ang="0">
                      <a:pos x="258" y="214"/>
                    </a:cxn>
                    <a:cxn ang="0">
                      <a:pos x="82" y="66"/>
                    </a:cxn>
                    <a:cxn ang="0">
                      <a:pos x="82" y="66"/>
                    </a:cxn>
                    <a:cxn ang="0">
                      <a:pos x="50" y="38"/>
                    </a:cxn>
                    <a:cxn ang="0">
                      <a:pos x="50" y="38"/>
                    </a:cxn>
                  </a:cxnLst>
                  <a:rect l="0" t="0" r="r" b="b"/>
                  <a:pathLst>
                    <a:path w="410" h="346">
                      <a:moveTo>
                        <a:pt x="50" y="38"/>
                      </a:moveTo>
                      <a:lnTo>
                        <a:pt x="50" y="38"/>
                      </a:lnTo>
                      <a:lnTo>
                        <a:pt x="22" y="18"/>
                      </a:lnTo>
                      <a:lnTo>
                        <a:pt x="22" y="18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0" y="20"/>
                      </a:lnTo>
                      <a:lnTo>
                        <a:pt x="20" y="20"/>
                      </a:lnTo>
                      <a:lnTo>
                        <a:pt x="44" y="42"/>
                      </a:lnTo>
                      <a:lnTo>
                        <a:pt x="44" y="42"/>
                      </a:lnTo>
                      <a:lnTo>
                        <a:pt x="76" y="72"/>
                      </a:lnTo>
                      <a:lnTo>
                        <a:pt x="76" y="72"/>
                      </a:lnTo>
                      <a:lnTo>
                        <a:pt x="252" y="222"/>
                      </a:lnTo>
                      <a:lnTo>
                        <a:pt x="252" y="222"/>
                      </a:lnTo>
                      <a:lnTo>
                        <a:pt x="396" y="346"/>
                      </a:lnTo>
                      <a:lnTo>
                        <a:pt x="410" y="346"/>
                      </a:lnTo>
                      <a:lnTo>
                        <a:pt x="410" y="346"/>
                      </a:lnTo>
                      <a:lnTo>
                        <a:pt x="258" y="214"/>
                      </a:lnTo>
                      <a:lnTo>
                        <a:pt x="258" y="214"/>
                      </a:lnTo>
                      <a:lnTo>
                        <a:pt x="82" y="66"/>
                      </a:lnTo>
                      <a:lnTo>
                        <a:pt x="82" y="66"/>
                      </a:lnTo>
                      <a:lnTo>
                        <a:pt x="50" y="38"/>
                      </a:lnTo>
                      <a:lnTo>
                        <a:pt x="50" y="38"/>
                      </a:lnTo>
                      <a:close/>
                    </a:path>
                  </a:pathLst>
                </a:custGeom>
                <a:solidFill>
                  <a:schemeClr val="bg1">
                    <a:alpha val="53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54" name="그룹 153"/>
              <p:cNvGrpSpPr/>
              <p:nvPr userDrawn="1"/>
            </p:nvGrpSpPr>
            <p:grpSpPr>
              <a:xfrm>
                <a:off x="4498974" y="4387850"/>
                <a:ext cx="1612900" cy="2470150"/>
                <a:chOff x="6172224" y="4387850"/>
                <a:chExt cx="1612900" cy="2470150"/>
              </a:xfrm>
            </p:grpSpPr>
            <p:sp>
              <p:nvSpPr>
                <p:cNvPr id="156" name="Freeform 10"/>
                <p:cNvSpPr>
                  <a:spLocks/>
                </p:cNvSpPr>
                <p:nvPr userDrawn="1"/>
              </p:nvSpPr>
              <p:spPr bwMode="auto">
                <a:xfrm>
                  <a:off x="6172224" y="6337300"/>
                  <a:ext cx="619125" cy="520700"/>
                </a:xfrm>
                <a:custGeom>
                  <a:avLst/>
                  <a:gdLst/>
                  <a:ahLst/>
                  <a:cxnLst>
                    <a:cxn ang="0">
                      <a:pos x="258" y="214"/>
                    </a:cxn>
                    <a:cxn ang="0">
                      <a:pos x="258" y="214"/>
                    </a:cxn>
                    <a:cxn ang="0">
                      <a:pos x="82" y="64"/>
                    </a:cxn>
                    <a:cxn ang="0">
                      <a:pos x="82" y="64"/>
                    </a:cxn>
                    <a:cxn ang="0">
                      <a:pos x="50" y="36"/>
                    </a:cxn>
                    <a:cxn ang="0">
                      <a:pos x="50" y="36"/>
                    </a:cxn>
                    <a:cxn ang="0">
                      <a:pos x="22" y="16"/>
                    </a:cxn>
                    <a:cxn ang="0">
                      <a:pos x="22" y="16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20" y="20"/>
                    </a:cxn>
                    <a:cxn ang="0">
                      <a:pos x="20" y="20"/>
                    </a:cxn>
                    <a:cxn ang="0">
                      <a:pos x="44" y="42"/>
                    </a:cxn>
                    <a:cxn ang="0">
                      <a:pos x="44" y="42"/>
                    </a:cxn>
                    <a:cxn ang="0">
                      <a:pos x="76" y="70"/>
                    </a:cxn>
                    <a:cxn ang="0">
                      <a:pos x="76" y="70"/>
                    </a:cxn>
                    <a:cxn ang="0">
                      <a:pos x="252" y="220"/>
                    </a:cxn>
                    <a:cxn ang="0">
                      <a:pos x="252" y="220"/>
                    </a:cxn>
                    <a:cxn ang="0">
                      <a:pos x="376" y="328"/>
                    </a:cxn>
                    <a:cxn ang="0">
                      <a:pos x="390" y="328"/>
                    </a:cxn>
                    <a:cxn ang="0">
                      <a:pos x="390" y="328"/>
                    </a:cxn>
                    <a:cxn ang="0">
                      <a:pos x="258" y="214"/>
                    </a:cxn>
                    <a:cxn ang="0">
                      <a:pos x="258" y="214"/>
                    </a:cxn>
                  </a:cxnLst>
                  <a:rect l="0" t="0" r="r" b="b"/>
                  <a:pathLst>
                    <a:path w="390" h="328">
                      <a:moveTo>
                        <a:pt x="258" y="214"/>
                      </a:moveTo>
                      <a:lnTo>
                        <a:pt x="258" y="214"/>
                      </a:lnTo>
                      <a:lnTo>
                        <a:pt x="82" y="64"/>
                      </a:lnTo>
                      <a:lnTo>
                        <a:pt x="82" y="64"/>
                      </a:lnTo>
                      <a:lnTo>
                        <a:pt x="50" y="36"/>
                      </a:lnTo>
                      <a:lnTo>
                        <a:pt x="50" y="36"/>
                      </a:lnTo>
                      <a:lnTo>
                        <a:pt x="22" y="16"/>
                      </a:lnTo>
                      <a:lnTo>
                        <a:pt x="22" y="1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0" y="20"/>
                      </a:lnTo>
                      <a:lnTo>
                        <a:pt x="20" y="20"/>
                      </a:lnTo>
                      <a:lnTo>
                        <a:pt x="44" y="42"/>
                      </a:lnTo>
                      <a:lnTo>
                        <a:pt x="44" y="42"/>
                      </a:lnTo>
                      <a:lnTo>
                        <a:pt x="76" y="70"/>
                      </a:lnTo>
                      <a:lnTo>
                        <a:pt x="76" y="70"/>
                      </a:lnTo>
                      <a:lnTo>
                        <a:pt x="252" y="220"/>
                      </a:lnTo>
                      <a:lnTo>
                        <a:pt x="252" y="220"/>
                      </a:lnTo>
                      <a:lnTo>
                        <a:pt x="376" y="328"/>
                      </a:lnTo>
                      <a:lnTo>
                        <a:pt x="390" y="328"/>
                      </a:lnTo>
                      <a:lnTo>
                        <a:pt x="390" y="328"/>
                      </a:lnTo>
                      <a:lnTo>
                        <a:pt x="258" y="214"/>
                      </a:lnTo>
                      <a:lnTo>
                        <a:pt x="258" y="214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4">
                        <a:alpha val="0"/>
                      </a:schemeClr>
                    </a:gs>
                    <a:gs pos="71000">
                      <a:schemeClr val="accent4">
                        <a:lumMod val="50000"/>
                      </a:schemeClr>
                    </a:gs>
                  </a:gsLst>
                  <a:lin ang="8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57" name="Freeform 11"/>
                <p:cNvSpPr>
                  <a:spLocks/>
                </p:cNvSpPr>
                <p:nvPr userDrawn="1"/>
              </p:nvSpPr>
              <p:spPr bwMode="auto">
                <a:xfrm>
                  <a:off x="6324624" y="4387850"/>
                  <a:ext cx="1308100" cy="2470150"/>
                </a:xfrm>
                <a:custGeom>
                  <a:avLst/>
                  <a:gdLst/>
                  <a:ahLst/>
                  <a:cxnLst>
                    <a:cxn ang="0">
                      <a:pos x="376" y="1270"/>
                    </a:cxn>
                    <a:cxn ang="0">
                      <a:pos x="210" y="1112"/>
                    </a:cxn>
                    <a:cxn ang="0">
                      <a:pos x="40" y="958"/>
                    </a:cxn>
                    <a:cxn ang="0">
                      <a:pos x="0" y="924"/>
                    </a:cxn>
                    <a:cxn ang="0">
                      <a:pos x="36" y="962"/>
                    </a:cxn>
                    <a:cxn ang="0">
                      <a:pos x="204" y="1118"/>
                    </a:cxn>
                    <a:cxn ang="0">
                      <a:pos x="372" y="1274"/>
                    </a:cxn>
                    <a:cxn ang="0">
                      <a:pos x="404" y="1556"/>
                    </a:cxn>
                    <a:cxn ang="0">
                      <a:pos x="432" y="1292"/>
                    </a:cxn>
                    <a:cxn ang="0">
                      <a:pos x="480" y="1250"/>
                    </a:cxn>
                    <a:cxn ang="0">
                      <a:pos x="762" y="988"/>
                    </a:cxn>
                    <a:cxn ang="0">
                      <a:pos x="808" y="942"/>
                    </a:cxn>
                    <a:cxn ang="0">
                      <a:pos x="806" y="940"/>
                    </a:cxn>
                    <a:cxn ang="0">
                      <a:pos x="758" y="982"/>
                    </a:cxn>
                    <a:cxn ang="0">
                      <a:pos x="474" y="1244"/>
                    </a:cxn>
                    <a:cxn ang="0">
                      <a:pos x="430" y="1290"/>
                    </a:cxn>
                    <a:cxn ang="0">
                      <a:pos x="418" y="946"/>
                    </a:cxn>
                    <a:cxn ang="0">
                      <a:pos x="442" y="924"/>
                    </a:cxn>
                    <a:cxn ang="0">
                      <a:pos x="566" y="794"/>
                    </a:cxn>
                    <a:cxn ang="0">
                      <a:pos x="688" y="666"/>
                    </a:cxn>
                    <a:cxn ang="0">
                      <a:pos x="714" y="634"/>
                    </a:cxn>
                    <a:cxn ang="0">
                      <a:pos x="684" y="660"/>
                    </a:cxn>
                    <a:cxn ang="0">
                      <a:pos x="560" y="790"/>
                    </a:cxn>
                    <a:cxn ang="0">
                      <a:pos x="438" y="918"/>
                    </a:cxn>
                    <a:cxn ang="0">
                      <a:pos x="416" y="590"/>
                    </a:cxn>
                    <a:cxn ang="0">
                      <a:pos x="432" y="576"/>
                    </a:cxn>
                    <a:cxn ang="0">
                      <a:pos x="510" y="486"/>
                    </a:cxn>
                    <a:cxn ang="0">
                      <a:pos x="588" y="396"/>
                    </a:cxn>
                    <a:cxn ang="0">
                      <a:pos x="604" y="374"/>
                    </a:cxn>
                    <a:cxn ang="0">
                      <a:pos x="584" y="392"/>
                    </a:cxn>
                    <a:cxn ang="0">
                      <a:pos x="504" y="482"/>
                    </a:cxn>
                    <a:cxn ang="0">
                      <a:pos x="428" y="572"/>
                    </a:cxn>
                    <a:cxn ang="0">
                      <a:pos x="416" y="588"/>
                    </a:cxn>
                    <a:cxn ang="0">
                      <a:pos x="406" y="584"/>
                    </a:cxn>
                    <a:cxn ang="0">
                      <a:pos x="386" y="556"/>
                    </a:cxn>
                    <a:cxn ang="0">
                      <a:pos x="254" y="406"/>
                    </a:cxn>
                    <a:cxn ang="0">
                      <a:pos x="232" y="382"/>
                    </a:cxn>
                    <a:cxn ang="0">
                      <a:pos x="228" y="384"/>
                    </a:cxn>
                    <a:cxn ang="0">
                      <a:pos x="248" y="412"/>
                    </a:cxn>
                    <a:cxn ang="0">
                      <a:pos x="380" y="562"/>
                    </a:cxn>
                    <a:cxn ang="0">
                      <a:pos x="404" y="586"/>
                    </a:cxn>
                    <a:cxn ang="0">
                      <a:pos x="408" y="944"/>
                    </a:cxn>
                    <a:cxn ang="0">
                      <a:pos x="386" y="918"/>
                    </a:cxn>
                    <a:cxn ang="0">
                      <a:pos x="264" y="790"/>
                    </a:cxn>
                    <a:cxn ang="0">
                      <a:pos x="142" y="660"/>
                    </a:cxn>
                    <a:cxn ang="0">
                      <a:pos x="112" y="634"/>
                    </a:cxn>
                    <a:cxn ang="0">
                      <a:pos x="136" y="666"/>
                    </a:cxn>
                    <a:cxn ang="0">
                      <a:pos x="258" y="794"/>
                    </a:cxn>
                    <a:cxn ang="0">
                      <a:pos x="382" y="924"/>
                    </a:cxn>
                    <a:cxn ang="0">
                      <a:pos x="406" y="1300"/>
                    </a:cxn>
                  </a:cxnLst>
                  <a:rect l="0" t="0" r="r" b="b"/>
                  <a:pathLst>
                    <a:path w="824" h="1556">
                      <a:moveTo>
                        <a:pt x="396" y="1290"/>
                      </a:moveTo>
                      <a:lnTo>
                        <a:pt x="396" y="1290"/>
                      </a:lnTo>
                      <a:lnTo>
                        <a:pt x="376" y="1270"/>
                      </a:lnTo>
                      <a:lnTo>
                        <a:pt x="376" y="1270"/>
                      </a:lnTo>
                      <a:lnTo>
                        <a:pt x="352" y="1244"/>
                      </a:lnTo>
                      <a:lnTo>
                        <a:pt x="352" y="1244"/>
                      </a:lnTo>
                      <a:lnTo>
                        <a:pt x="210" y="1112"/>
                      </a:lnTo>
                      <a:lnTo>
                        <a:pt x="210" y="1112"/>
                      </a:lnTo>
                      <a:lnTo>
                        <a:pt x="68" y="982"/>
                      </a:lnTo>
                      <a:lnTo>
                        <a:pt x="68" y="982"/>
                      </a:lnTo>
                      <a:lnTo>
                        <a:pt x="40" y="958"/>
                      </a:lnTo>
                      <a:lnTo>
                        <a:pt x="40" y="958"/>
                      </a:lnTo>
                      <a:lnTo>
                        <a:pt x="20" y="940"/>
                      </a:lnTo>
                      <a:lnTo>
                        <a:pt x="20" y="940"/>
                      </a:lnTo>
                      <a:lnTo>
                        <a:pt x="0" y="924"/>
                      </a:lnTo>
                      <a:lnTo>
                        <a:pt x="0" y="924"/>
                      </a:lnTo>
                      <a:lnTo>
                        <a:pt x="18" y="942"/>
                      </a:lnTo>
                      <a:lnTo>
                        <a:pt x="18" y="942"/>
                      </a:lnTo>
                      <a:lnTo>
                        <a:pt x="36" y="962"/>
                      </a:lnTo>
                      <a:lnTo>
                        <a:pt x="36" y="962"/>
                      </a:lnTo>
                      <a:lnTo>
                        <a:pt x="62" y="988"/>
                      </a:lnTo>
                      <a:lnTo>
                        <a:pt x="62" y="988"/>
                      </a:lnTo>
                      <a:lnTo>
                        <a:pt x="204" y="1118"/>
                      </a:lnTo>
                      <a:lnTo>
                        <a:pt x="204" y="1118"/>
                      </a:lnTo>
                      <a:lnTo>
                        <a:pt x="346" y="1250"/>
                      </a:lnTo>
                      <a:lnTo>
                        <a:pt x="346" y="1250"/>
                      </a:lnTo>
                      <a:lnTo>
                        <a:pt x="372" y="1274"/>
                      </a:lnTo>
                      <a:lnTo>
                        <a:pt x="372" y="1274"/>
                      </a:lnTo>
                      <a:lnTo>
                        <a:pt x="394" y="1292"/>
                      </a:lnTo>
                      <a:lnTo>
                        <a:pt x="394" y="1292"/>
                      </a:lnTo>
                      <a:lnTo>
                        <a:pt x="406" y="1300"/>
                      </a:lnTo>
                      <a:lnTo>
                        <a:pt x="404" y="1556"/>
                      </a:lnTo>
                      <a:lnTo>
                        <a:pt x="422" y="1556"/>
                      </a:lnTo>
                      <a:lnTo>
                        <a:pt x="420" y="1300"/>
                      </a:lnTo>
                      <a:lnTo>
                        <a:pt x="420" y="1300"/>
                      </a:lnTo>
                      <a:lnTo>
                        <a:pt x="432" y="1292"/>
                      </a:lnTo>
                      <a:lnTo>
                        <a:pt x="432" y="1292"/>
                      </a:lnTo>
                      <a:lnTo>
                        <a:pt x="452" y="1274"/>
                      </a:lnTo>
                      <a:lnTo>
                        <a:pt x="452" y="1274"/>
                      </a:lnTo>
                      <a:lnTo>
                        <a:pt x="480" y="1250"/>
                      </a:lnTo>
                      <a:lnTo>
                        <a:pt x="480" y="1250"/>
                      </a:lnTo>
                      <a:lnTo>
                        <a:pt x="622" y="1118"/>
                      </a:lnTo>
                      <a:lnTo>
                        <a:pt x="622" y="1118"/>
                      </a:lnTo>
                      <a:lnTo>
                        <a:pt x="762" y="988"/>
                      </a:lnTo>
                      <a:lnTo>
                        <a:pt x="762" y="988"/>
                      </a:lnTo>
                      <a:lnTo>
                        <a:pt x="788" y="962"/>
                      </a:lnTo>
                      <a:lnTo>
                        <a:pt x="788" y="962"/>
                      </a:lnTo>
                      <a:lnTo>
                        <a:pt x="808" y="942"/>
                      </a:lnTo>
                      <a:lnTo>
                        <a:pt x="808" y="942"/>
                      </a:lnTo>
                      <a:lnTo>
                        <a:pt x="824" y="924"/>
                      </a:lnTo>
                      <a:lnTo>
                        <a:pt x="824" y="924"/>
                      </a:lnTo>
                      <a:lnTo>
                        <a:pt x="806" y="940"/>
                      </a:lnTo>
                      <a:lnTo>
                        <a:pt x="806" y="940"/>
                      </a:lnTo>
                      <a:lnTo>
                        <a:pt x="784" y="958"/>
                      </a:lnTo>
                      <a:lnTo>
                        <a:pt x="784" y="958"/>
                      </a:lnTo>
                      <a:lnTo>
                        <a:pt x="758" y="982"/>
                      </a:lnTo>
                      <a:lnTo>
                        <a:pt x="758" y="982"/>
                      </a:lnTo>
                      <a:lnTo>
                        <a:pt x="616" y="1112"/>
                      </a:lnTo>
                      <a:lnTo>
                        <a:pt x="616" y="1112"/>
                      </a:lnTo>
                      <a:lnTo>
                        <a:pt x="474" y="1244"/>
                      </a:lnTo>
                      <a:lnTo>
                        <a:pt x="474" y="1244"/>
                      </a:lnTo>
                      <a:lnTo>
                        <a:pt x="448" y="1270"/>
                      </a:lnTo>
                      <a:lnTo>
                        <a:pt x="448" y="1270"/>
                      </a:lnTo>
                      <a:lnTo>
                        <a:pt x="430" y="1290"/>
                      </a:lnTo>
                      <a:lnTo>
                        <a:pt x="430" y="1290"/>
                      </a:lnTo>
                      <a:lnTo>
                        <a:pt x="420" y="1300"/>
                      </a:lnTo>
                      <a:lnTo>
                        <a:pt x="418" y="946"/>
                      </a:lnTo>
                      <a:lnTo>
                        <a:pt x="418" y="946"/>
                      </a:lnTo>
                      <a:lnTo>
                        <a:pt x="426" y="938"/>
                      </a:lnTo>
                      <a:lnTo>
                        <a:pt x="426" y="938"/>
                      </a:lnTo>
                      <a:lnTo>
                        <a:pt x="442" y="924"/>
                      </a:lnTo>
                      <a:lnTo>
                        <a:pt x="442" y="924"/>
                      </a:lnTo>
                      <a:lnTo>
                        <a:pt x="462" y="904"/>
                      </a:lnTo>
                      <a:lnTo>
                        <a:pt x="462" y="904"/>
                      </a:lnTo>
                      <a:lnTo>
                        <a:pt x="566" y="794"/>
                      </a:lnTo>
                      <a:lnTo>
                        <a:pt x="566" y="794"/>
                      </a:lnTo>
                      <a:lnTo>
                        <a:pt x="670" y="686"/>
                      </a:lnTo>
                      <a:lnTo>
                        <a:pt x="670" y="686"/>
                      </a:lnTo>
                      <a:lnTo>
                        <a:pt x="688" y="666"/>
                      </a:lnTo>
                      <a:lnTo>
                        <a:pt x="688" y="666"/>
                      </a:lnTo>
                      <a:lnTo>
                        <a:pt x="702" y="648"/>
                      </a:lnTo>
                      <a:lnTo>
                        <a:pt x="702" y="648"/>
                      </a:lnTo>
                      <a:lnTo>
                        <a:pt x="714" y="634"/>
                      </a:lnTo>
                      <a:lnTo>
                        <a:pt x="714" y="634"/>
                      </a:lnTo>
                      <a:lnTo>
                        <a:pt x="700" y="646"/>
                      </a:lnTo>
                      <a:lnTo>
                        <a:pt x="700" y="646"/>
                      </a:lnTo>
                      <a:lnTo>
                        <a:pt x="684" y="660"/>
                      </a:lnTo>
                      <a:lnTo>
                        <a:pt x="684" y="660"/>
                      </a:lnTo>
                      <a:lnTo>
                        <a:pt x="664" y="680"/>
                      </a:lnTo>
                      <a:lnTo>
                        <a:pt x="664" y="680"/>
                      </a:lnTo>
                      <a:lnTo>
                        <a:pt x="560" y="790"/>
                      </a:lnTo>
                      <a:lnTo>
                        <a:pt x="560" y="790"/>
                      </a:lnTo>
                      <a:lnTo>
                        <a:pt x="456" y="898"/>
                      </a:lnTo>
                      <a:lnTo>
                        <a:pt x="456" y="898"/>
                      </a:lnTo>
                      <a:lnTo>
                        <a:pt x="438" y="918"/>
                      </a:lnTo>
                      <a:lnTo>
                        <a:pt x="438" y="918"/>
                      </a:lnTo>
                      <a:lnTo>
                        <a:pt x="424" y="936"/>
                      </a:lnTo>
                      <a:lnTo>
                        <a:pt x="424" y="936"/>
                      </a:lnTo>
                      <a:lnTo>
                        <a:pt x="418" y="944"/>
                      </a:lnTo>
                      <a:lnTo>
                        <a:pt x="416" y="590"/>
                      </a:lnTo>
                      <a:lnTo>
                        <a:pt x="416" y="590"/>
                      </a:lnTo>
                      <a:lnTo>
                        <a:pt x="422" y="586"/>
                      </a:lnTo>
                      <a:lnTo>
                        <a:pt x="422" y="586"/>
                      </a:lnTo>
                      <a:lnTo>
                        <a:pt x="432" y="576"/>
                      </a:lnTo>
                      <a:lnTo>
                        <a:pt x="432" y="576"/>
                      </a:lnTo>
                      <a:lnTo>
                        <a:pt x="446" y="562"/>
                      </a:lnTo>
                      <a:lnTo>
                        <a:pt x="446" y="562"/>
                      </a:lnTo>
                      <a:lnTo>
                        <a:pt x="510" y="486"/>
                      </a:lnTo>
                      <a:lnTo>
                        <a:pt x="510" y="486"/>
                      </a:lnTo>
                      <a:lnTo>
                        <a:pt x="576" y="412"/>
                      </a:lnTo>
                      <a:lnTo>
                        <a:pt x="576" y="412"/>
                      </a:lnTo>
                      <a:lnTo>
                        <a:pt x="588" y="396"/>
                      </a:lnTo>
                      <a:lnTo>
                        <a:pt x="588" y="396"/>
                      </a:lnTo>
                      <a:lnTo>
                        <a:pt x="596" y="384"/>
                      </a:lnTo>
                      <a:lnTo>
                        <a:pt x="596" y="384"/>
                      </a:lnTo>
                      <a:lnTo>
                        <a:pt x="604" y="374"/>
                      </a:lnTo>
                      <a:lnTo>
                        <a:pt x="604" y="374"/>
                      </a:lnTo>
                      <a:lnTo>
                        <a:pt x="594" y="382"/>
                      </a:lnTo>
                      <a:lnTo>
                        <a:pt x="594" y="382"/>
                      </a:lnTo>
                      <a:lnTo>
                        <a:pt x="584" y="392"/>
                      </a:lnTo>
                      <a:lnTo>
                        <a:pt x="584" y="392"/>
                      </a:lnTo>
                      <a:lnTo>
                        <a:pt x="570" y="406"/>
                      </a:lnTo>
                      <a:lnTo>
                        <a:pt x="570" y="406"/>
                      </a:lnTo>
                      <a:lnTo>
                        <a:pt x="504" y="482"/>
                      </a:lnTo>
                      <a:lnTo>
                        <a:pt x="504" y="482"/>
                      </a:lnTo>
                      <a:lnTo>
                        <a:pt x="440" y="556"/>
                      </a:lnTo>
                      <a:lnTo>
                        <a:pt x="440" y="556"/>
                      </a:lnTo>
                      <a:lnTo>
                        <a:pt x="428" y="572"/>
                      </a:lnTo>
                      <a:lnTo>
                        <a:pt x="428" y="572"/>
                      </a:lnTo>
                      <a:lnTo>
                        <a:pt x="420" y="584"/>
                      </a:lnTo>
                      <a:lnTo>
                        <a:pt x="420" y="584"/>
                      </a:lnTo>
                      <a:lnTo>
                        <a:pt x="416" y="588"/>
                      </a:lnTo>
                      <a:lnTo>
                        <a:pt x="412" y="0"/>
                      </a:lnTo>
                      <a:lnTo>
                        <a:pt x="410" y="588"/>
                      </a:lnTo>
                      <a:lnTo>
                        <a:pt x="410" y="588"/>
                      </a:lnTo>
                      <a:lnTo>
                        <a:pt x="406" y="584"/>
                      </a:lnTo>
                      <a:lnTo>
                        <a:pt x="406" y="584"/>
                      </a:lnTo>
                      <a:lnTo>
                        <a:pt x="398" y="572"/>
                      </a:lnTo>
                      <a:lnTo>
                        <a:pt x="398" y="572"/>
                      </a:lnTo>
                      <a:lnTo>
                        <a:pt x="386" y="556"/>
                      </a:lnTo>
                      <a:lnTo>
                        <a:pt x="386" y="556"/>
                      </a:lnTo>
                      <a:lnTo>
                        <a:pt x="320" y="482"/>
                      </a:lnTo>
                      <a:lnTo>
                        <a:pt x="320" y="482"/>
                      </a:lnTo>
                      <a:lnTo>
                        <a:pt x="254" y="406"/>
                      </a:lnTo>
                      <a:lnTo>
                        <a:pt x="254" y="406"/>
                      </a:lnTo>
                      <a:lnTo>
                        <a:pt x="242" y="392"/>
                      </a:lnTo>
                      <a:lnTo>
                        <a:pt x="242" y="392"/>
                      </a:lnTo>
                      <a:lnTo>
                        <a:pt x="232" y="382"/>
                      </a:lnTo>
                      <a:lnTo>
                        <a:pt x="232" y="382"/>
                      </a:lnTo>
                      <a:lnTo>
                        <a:pt x="222" y="374"/>
                      </a:lnTo>
                      <a:lnTo>
                        <a:pt x="222" y="374"/>
                      </a:lnTo>
                      <a:lnTo>
                        <a:pt x="228" y="384"/>
                      </a:lnTo>
                      <a:lnTo>
                        <a:pt x="228" y="384"/>
                      </a:lnTo>
                      <a:lnTo>
                        <a:pt x="236" y="396"/>
                      </a:lnTo>
                      <a:lnTo>
                        <a:pt x="236" y="396"/>
                      </a:lnTo>
                      <a:lnTo>
                        <a:pt x="248" y="412"/>
                      </a:lnTo>
                      <a:lnTo>
                        <a:pt x="248" y="412"/>
                      </a:lnTo>
                      <a:lnTo>
                        <a:pt x="314" y="486"/>
                      </a:lnTo>
                      <a:lnTo>
                        <a:pt x="314" y="486"/>
                      </a:lnTo>
                      <a:lnTo>
                        <a:pt x="380" y="562"/>
                      </a:lnTo>
                      <a:lnTo>
                        <a:pt x="380" y="562"/>
                      </a:lnTo>
                      <a:lnTo>
                        <a:pt x="392" y="576"/>
                      </a:lnTo>
                      <a:lnTo>
                        <a:pt x="392" y="576"/>
                      </a:lnTo>
                      <a:lnTo>
                        <a:pt x="404" y="586"/>
                      </a:lnTo>
                      <a:lnTo>
                        <a:pt x="404" y="586"/>
                      </a:lnTo>
                      <a:lnTo>
                        <a:pt x="410" y="590"/>
                      </a:lnTo>
                      <a:lnTo>
                        <a:pt x="408" y="944"/>
                      </a:lnTo>
                      <a:lnTo>
                        <a:pt x="408" y="944"/>
                      </a:lnTo>
                      <a:lnTo>
                        <a:pt x="400" y="936"/>
                      </a:lnTo>
                      <a:lnTo>
                        <a:pt x="400" y="936"/>
                      </a:lnTo>
                      <a:lnTo>
                        <a:pt x="386" y="918"/>
                      </a:lnTo>
                      <a:lnTo>
                        <a:pt x="386" y="918"/>
                      </a:lnTo>
                      <a:lnTo>
                        <a:pt x="368" y="898"/>
                      </a:lnTo>
                      <a:lnTo>
                        <a:pt x="368" y="898"/>
                      </a:lnTo>
                      <a:lnTo>
                        <a:pt x="264" y="790"/>
                      </a:lnTo>
                      <a:lnTo>
                        <a:pt x="264" y="790"/>
                      </a:lnTo>
                      <a:lnTo>
                        <a:pt x="162" y="680"/>
                      </a:lnTo>
                      <a:lnTo>
                        <a:pt x="162" y="680"/>
                      </a:lnTo>
                      <a:lnTo>
                        <a:pt x="142" y="660"/>
                      </a:lnTo>
                      <a:lnTo>
                        <a:pt x="142" y="660"/>
                      </a:lnTo>
                      <a:lnTo>
                        <a:pt x="126" y="646"/>
                      </a:lnTo>
                      <a:lnTo>
                        <a:pt x="126" y="646"/>
                      </a:lnTo>
                      <a:lnTo>
                        <a:pt x="112" y="634"/>
                      </a:lnTo>
                      <a:lnTo>
                        <a:pt x="112" y="634"/>
                      </a:lnTo>
                      <a:lnTo>
                        <a:pt x="122" y="648"/>
                      </a:lnTo>
                      <a:lnTo>
                        <a:pt x="122" y="648"/>
                      </a:lnTo>
                      <a:lnTo>
                        <a:pt x="136" y="666"/>
                      </a:lnTo>
                      <a:lnTo>
                        <a:pt x="136" y="666"/>
                      </a:lnTo>
                      <a:lnTo>
                        <a:pt x="156" y="686"/>
                      </a:lnTo>
                      <a:lnTo>
                        <a:pt x="156" y="686"/>
                      </a:lnTo>
                      <a:lnTo>
                        <a:pt x="258" y="794"/>
                      </a:lnTo>
                      <a:lnTo>
                        <a:pt x="258" y="794"/>
                      </a:lnTo>
                      <a:lnTo>
                        <a:pt x="362" y="904"/>
                      </a:lnTo>
                      <a:lnTo>
                        <a:pt x="362" y="904"/>
                      </a:lnTo>
                      <a:lnTo>
                        <a:pt x="382" y="924"/>
                      </a:lnTo>
                      <a:lnTo>
                        <a:pt x="382" y="924"/>
                      </a:lnTo>
                      <a:lnTo>
                        <a:pt x="398" y="938"/>
                      </a:lnTo>
                      <a:lnTo>
                        <a:pt x="398" y="938"/>
                      </a:lnTo>
                      <a:lnTo>
                        <a:pt x="408" y="946"/>
                      </a:lnTo>
                      <a:lnTo>
                        <a:pt x="406" y="1300"/>
                      </a:lnTo>
                      <a:lnTo>
                        <a:pt x="406" y="1300"/>
                      </a:lnTo>
                      <a:lnTo>
                        <a:pt x="396" y="1290"/>
                      </a:lnTo>
                      <a:lnTo>
                        <a:pt x="396" y="129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4">
                        <a:alpha val="0"/>
                      </a:schemeClr>
                    </a:gs>
                    <a:gs pos="71000">
                      <a:schemeClr val="accent4">
                        <a:lumMod val="50000"/>
                      </a:schemeClr>
                    </a:gs>
                  </a:gsLst>
                  <a:lin ang="8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58" name="Freeform 13"/>
                <p:cNvSpPr>
                  <a:spLocks/>
                </p:cNvSpPr>
                <p:nvPr userDrawn="1"/>
              </p:nvSpPr>
              <p:spPr bwMode="auto">
                <a:xfrm>
                  <a:off x="7165999" y="6337300"/>
                  <a:ext cx="619125" cy="520700"/>
                </a:xfrm>
                <a:custGeom>
                  <a:avLst/>
                  <a:gdLst/>
                  <a:ahLst/>
                  <a:cxnLst>
                    <a:cxn ang="0">
                      <a:pos x="342" y="36"/>
                    </a:cxn>
                    <a:cxn ang="0">
                      <a:pos x="342" y="36"/>
                    </a:cxn>
                    <a:cxn ang="0">
                      <a:pos x="308" y="64"/>
                    </a:cxn>
                    <a:cxn ang="0">
                      <a:pos x="308" y="64"/>
                    </a:cxn>
                    <a:cxn ang="0">
                      <a:pos x="134" y="214"/>
                    </a:cxn>
                    <a:cxn ang="0">
                      <a:pos x="134" y="214"/>
                    </a:cxn>
                    <a:cxn ang="0">
                      <a:pos x="0" y="328"/>
                    </a:cxn>
                    <a:cxn ang="0">
                      <a:pos x="14" y="328"/>
                    </a:cxn>
                    <a:cxn ang="0">
                      <a:pos x="14" y="328"/>
                    </a:cxn>
                    <a:cxn ang="0">
                      <a:pos x="140" y="220"/>
                    </a:cxn>
                    <a:cxn ang="0">
                      <a:pos x="140" y="220"/>
                    </a:cxn>
                    <a:cxn ang="0">
                      <a:pos x="314" y="70"/>
                    </a:cxn>
                    <a:cxn ang="0">
                      <a:pos x="314" y="70"/>
                    </a:cxn>
                    <a:cxn ang="0">
                      <a:pos x="346" y="42"/>
                    </a:cxn>
                    <a:cxn ang="0">
                      <a:pos x="346" y="42"/>
                    </a:cxn>
                    <a:cxn ang="0">
                      <a:pos x="370" y="20"/>
                    </a:cxn>
                    <a:cxn ang="0">
                      <a:pos x="370" y="20"/>
                    </a:cxn>
                    <a:cxn ang="0">
                      <a:pos x="390" y="0"/>
                    </a:cxn>
                    <a:cxn ang="0">
                      <a:pos x="390" y="0"/>
                    </a:cxn>
                    <a:cxn ang="0">
                      <a:pos x="368" y="16"/>
                    </a:cxn>
                    <a:cxn ang="0">
                      <a:pos x="368" y="16"/>
                    </a:cxn>
                    <a:cxn ang="0">
                      <a:pos x="342" y="36"/>
                    </a:cxn>
                    <a:cxn ang="0">
                      <a:pos x="342" y="36"/>
                    </a:cxn>
                  </a:cxnLst>
                  <a:rect l="0" t="0" r="r" b="b"/>
                  <a:pathLst>
                    <a:path w="390" h="328">
                      <a:moveTo>
                        <a:pt x="342" y="36"/>
                      </a:moveTo>
                      <a:lnTo>
                        <a:pt x="342" y="36"/>
                      </a:lnTo>
                      <a:lnTo>
                        <a:pt x="308" y="64"/>
                      </a:lnTo>
                      <a:lnTo>
                        <a:pt x="308" y="64"/>
                      </a:lnTo>
                      <a:lnTo>
                        <a:pt x="134" y="214"/>
                      </a:lnTo>
                      <a:lnTo>
                        <a:pt x="134" y="214"/>
                      </a:lnTo>
                      <a:lnTo>
                        <a:pt x="0" y="328"/>
                      </a:lnTo>
                      <a:lnTo>
                        <a:pt x="14" y="328"/>
                      </a:lnTo>
                      <a:lnTo>
                        <a:pt x="14" y="328"/>
                      </a:lnTo>
                      <a:lnTo>
                        <a:pt x="140" y="220"/>
                      </a:lnTo>
                      <a:lnTo>
                        <a:pt x="140" y="220"/>
                      </a:lnTo>
                      <a:lnTo>
                        <a:pt x="314" y="70"/>
                      </a:lnTo>
                      <a:lnTo>
                        <a:pt x="314" y="70"/>
                      </a:lnTo>
                      <a:lnTo>
                        <a:pt x="346" y="42"/>
                      </a:lnTo>
                      <a:lnTo>
                        <a:pt x="346" y="42"/>
                      </a:lnTo>
                      <a:lnTo>
                        <a:pt x="370" y="20"/>
                      </a:lnTo>
                      <a:lnTo>
                        <a:pt x="370" y="20"/>
                      </a:lnTo>
                      <a:lnTo>
                        <a:pt x="390" y="0"/>
                      </a:lnTo>
                      <a:lnTo>
                        <a:pt x="390" y="0"/>
                      </a:lnTo>
                      <a:lnTo>
                        <a:pt x="368" y="16"/>
                      </a:lnTo>
                      <a:lnTo>
                        <a:pt x="368" y="16"/>
                      </a:lnTo>
                      <a:lnTo>
                        <a:pt x="342" y="36"/>
                      </a:lnTo>
                      <a:lnTo>
                        <a:pt x="342" y="36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4">
                        <a:alpha val="0"/>
                      </a:schemeClr>
                    </a:gs>
                    <a:gs pos="71000">
                      <a:schemeClr val="accent4">
                        <a:lumMod val="50000"/>
                      </a:schemeClr>
                    </a:gs>
                  </a:gsLst>
                  <a:lin ang="8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55" name="Freeform 19"/>
              <p:cNvSpPr>
                <a:spLocks/>
              </p:cNvSpPr>
              <p:nvPr userDrawn="1"/>
            </p:nvSpPr>
            <p:spPr bwMode="auto">
              <a:xfrm>
                <a:off x="4349750" y="4298950"/>
                <a:ext cx="1866900" cy="2559050"/>
              </a:xfrm>
              <a:custGeom>
                <a:avLst/>
                <a:gdLst/>
                <a:ahLst/>
                <a:cxnLst>
                  <a:cxn ang="0">
                    <a:pos x="958" y="876"/>
                  </a:cxn>
                  <a:cxn ang="0">
                    <a:pos x="896" y="672"/>
                  </a:cxn>
                  <a:cxn ang="0">
                    <a:pos x="832" y="564"/>
                  </a:cxn>
                  <a:cxn ang="0">
                    <a:pos x="784" y="408"/>
                  </a:cxn>
                  <a:cxn ang="0">
                    <a:pos x="716" y="302"/>
                  </a:cxn>
                  <a:cxn ang="0">
                    <a:pos x="674" y="190"/>
                  </a:cxn>
                  <a:cxn ang="0">
                    <a:pos x="630" y="118"/>
                  </a:cxn>
                  <a:cxn ang="0">
                    <a:pos x="616" y="62"/>
                  </a:cxn>
                  <a:cxn ang="0">
                    <a:pos x="602" y="64"/>
                  </a:cxn>
                  <a:cxn ang="0">
                    <a:pos x="592" y="50"/>
                  </a:cxn>
                  <a:cxn ang="0">
                    <a:pos x="590" y="42"/>
                  </a:cxn>
                  <a:cxn ang="0">
                    <a:pos x="590" y="34"/>
                  </a:cxn>
                  <a:cxn ang="0">
                    <a:pos x="588" y="14"/>
                  </a:cxn>
                  <a:cxn ang="0">
                    <a:pos x="588" y="0"/>
                  </a:cxn>
                  <a:cxn ang="0">
                    <a:pos x="588" y="22"/>
                  </a:cxn>
                  <a:cxn ang="0">
                    <a:pos x="586" y="42"/>
                  </a:cxn>
                  <a:cxn ang="0">
                    <a:pos x="584" y="50"/>
                  </a:cxn>
                  <a:cxn ang="0">
                    <a:pos x="576" y="64"/>
                  </a:cxn>
                  <a:cxn ang="0">
                    <a:pos x="564" y="54"/>
                  </a:cxn>
                  <a:cxn ang="0">
                    <a:pos x="550" y="112"/>
                  </a:cxn>
                  <a:cxn ang="0">
                    <a:pos x="504" y="190"/>
                  </a:cxn>
                  <a:cxn ang="0">
                    <a:pos x="462" y="302"/>
                  </a:cxn>
                  <a:cxn ang="0">
                    <a:pos x="394" y="408"/>
                  </a:cxn>
                  <a:cxn ang="0">
                    <a:pos x="346" y="564"/>
                  </a:cxn>
                  <a:cxn ang="0">
                    <a:pos x="282" y="672"/>
                  </a:cxn>
                  <a:cxn ang="0">
                    <a:pos x="220" y="876"/>
                  </a:cxn>
                  <a:cxn ang="0">
                    <a:pos x="160" y="1014"/>
                  </a:cxn>
                  <a:cxn ang="0">
                    <a:pos x="102" y="1210"/>
                  </a:cxn>
                  <a:cxn ang="0">
                    <a:pos x="62" y="1358"/>
                  </a:cxn>
                  <a:cxn ang="0">
                    <a:pos x="14" y="1544"/>
                  </a:cxn>
                  <a:cxn ang="0">
                    <a:pos x="22" y="1612"/>
                  </a:cxn>
                  <a:cxn ang="0">
                    <a:pos x="56" y="1470"/>
                  </a:cxn>
                  <a:cxn ang="0">
                    <a:pos x="88" y="1278"/>
                  </a:cxn>
                  <a:cxn ang="0">
                    <a:pos x="150" y="1136"/>
                  </a:cxn>
                  <a:cxn ang="0">
                    <a:pos x="188" y="970"/>
                  </a:cxn>
                  <a:cxn ang="0">
                    <a:pos x="268" y="802"/>
                  </a:cxn>
                  <a:cxn ang="0">
                    <a:pos x="318" y="650"/>
                  </a:cxn>
                  <a:cxn ang="0">
                    <a:pos x="390" y="492"/>
                  </a:cxn>
                  <a:cxn ang="0">
                    <a:pos x="442" y="376"/>
                  </a:cxn>
                  <a:cxn ang="0">
                    <a:pos x="502" y="234"/>
                  </a:cxn>
                  <a:cxn ang="0">
                    <a:pos x="542" y="172"/>
                  </a:cxn>
                  <a:cxn ang="0">
                    <a:pos x="580" y="62"/>
                  </a:cxn>
                  <a:cxn ang="0">
                    <a:pos x="594" y="64"/>
                  </a:cxn>
                  <a:cxn ang="0">
                    <a:pos x="618" y="140"/>
                  </a:cxn>
                  <a:cxn ang="0">
                    <a:pos x="666" y="194"/>
                  </a:cxn>
                  <a:cxn ang="0">
                    <a:pos x="708" y="330"/>
                  </a:cxn>
                  <a:cxn ang="0">
                    <a:pos x="764" y="408"/>
                  </a:cxn>
                  <a:cxn ang="0">
                    <a:pos x="826" y="596"/>
                  </a:cxn>
                  <a:cxn ang="0">
                    <a:pos x="886" y="718"/>
                  </a:cxn>
                  <a:cxn ang="0">
                    <a:pos x="954" y="908"/>
                  </a:cxn>
                  <a:cxn ang="0">
                    <a:pos x="1006" y="1056"/>
                  </a:cxn>
                  <a:cxn ang="0">
                    <a:pos x="1070" y="1244"/>
                  </a:cxn>
                  <a:cxn ang="0">
                    <a:pos x="1102" y="1396"/>
                  </a:cxn>
                  <a:cxn ang="0">
                    <a:pos x="1158" y="1578"/>
                  </a:cxn>
                  <a:cxn ang="0">
                    <a:pos x="1176" y="1578"/>
                  </a:cxn>
                  <a:cxn ang="0">
                    <a:pos x="1130" y="1434"/>
                  </a:cxn>
                  <a:cxn ang="0">
                    <a:pos x="1108" y="1278"/>
                  </a:cxn>
                  <a:cxn ang="0">
                    <a:pos x="1036" y="1096"/>
                  </a:cxn>
                </a:cxnLst>
                <a:rect l="0" t="0" r="r" b="b"/>
                <a:pathLst>
                  <a:path w="1176" h="1612">
                    <a:moveTo>
                      <a:pt x="1008" y="970"/>
                    </a:moveTo>
                    <a:lnTo>
                      <a:pt x="1008" y="970"/>
                    </a:lnTo>
                    <a:lnTo>
                      <a:pt x="990" y="940"/>
                    </a:lnTo>
                    <a:lnTo>
                      <a:pt x="972" y="908"/>
                    </a:lnTo>
                    <a:lnTo>
                      <a:pt x="958" y="876"/>
                    </a:lnTo>
                    <a:lnTo>
                      <a:pt x="942" y="840"/>
                    </a:lnTo>
                    <a:lnTo>
                      <a:pt x="928" y="802"/>
                    </a:lnTo>
                    <a:lnTo>
                      <a:pt x="916" y="762"/>
                    </a:lnTo>
                    <a:lnTo>
                      <a:pt x="906" y="718"/>
                    </a:lnTo>
                    <a:lnTo>
                      <a:pt x="896" y="672"/>
                    </a:lnTo>
                    <a:lnTo>
                      <a:pt x="896" y="672"/>
                    </a:lnTo>
                    <a:lnTo>
                      <a:pt x="878" y="650"/>
                    </a:lnTo>
                    <a:lnTo>
                      <a:pt x="862" y="624"/>
                    </a:lnTo>
                    <a:lnTo>
                      <a:pt x="846" y="596"/>
                    </a:lnTo>
                    <a:lnTo>
                      <a:pt x="832" y="564"/>
                    </a:lnTo>
                    <a:lnTo>
                      <a:pt x="818" y="530"/>
                    </a:lnTo>
                    <a:lnTo>
                      <a:pt x="806" y="492"/>
                    </a:lnTo>
                    <a:lnTo>
                      <a:pt x="794" y="452"/>
                    </a:lnTo>
                    <a:lnTo>
                      <a:pt x="784" y="408"/>
                    </a:lnTo>
                    <a:lnTo>
                      <a:pt x="784" y="408"/>
                    </a:lnTo>
                    <a:lnTo>
                      <a:pt x="768" y="394"/>
                    </a:lnTo>
                    <a:lnTo>
                      <a:pt x="754" y="376"/>
                    </a:lnTo>
                    <a:lnTo>
                      <a:pt x="740" y="356"/>
                    </a:lnTo>
                    <a:lnTo>
                      <a:pt x="726" y="330"/>
                    </a:lnTo>
                    <a:lnTo>
                      <a:pt x="716" y="302"/>
                    </a:lnTo>
                    <a:lnTo>
                      <a:pt x="704" y="270"/>
                    </a:lnTo>
                    <a:lnTo>
                      <a:pt x="694" y="234"/>
                    </a:lnTo>
                    <a:lnTo>
                      <a:pt x="684" y="194"/>
                    </a:lnTo>
                    <a:lnTo>
                      <a:pt x="684" y="194"/>
                    </a:lnTo>
                    <a:lnTo>
                      <a:pt x="674" y="190"/>
                    </a:lnTo>
                    <a:lnTo>
                      <a:pt x="664" y="184"/>
                    </a:lnTo>
                    <a:lnTo>
                      <a:pt x="654" y="172"/>
                    </a:lnTo>
                    <a:lnTo>
                      <a:pt x="644" y="158"/>
                    </a:lnTo>
                    <a:lnTo>
                      <a:pt x="636" y="140"/>
                    </a:lnTo>
                    <a:lnTo>
                      <a:pt x="630" y="118"/>
                    </a:lnTo>
                    <a:lnTo>
                      <a:pt x="622" y="92"/>
                    </a:lnTo>
                    <a:lnTo>
                      <a:pt x="616" y="62"/>
                    </a:lnTo>
                    <a:lnTo>
                      <a:pt x="616" y="62"/>
                    </a:lnTo>
                    <a:lnTo>
                      <a:pt x="616" y="62"/>
                    </a:lnTo>
                    <a:lnTo>
                      <a:pt x="616" y="62"/>
                    </a:lnTo>
                    <a:lnTo>
                      <a:pt x="614" y="52"/>
                    </a:lnTo>
                    <a:lnTo>
                      <a:pt x="614" y="52"/>
                    </a:lnTo>
                    <a:lnTo>
                      <a:pt x="610" y="58"/>
                    </a:lnTo>
                    <a:lnTo>
                      <a:pt x="606" y="62"/>
                    </a:lnTo>
                    <a:lnTo>
                      <a:pt x="602" y="64"/>
                    </a:lnTo>
                    <a:lnTo>
                      <a:pt x="598" y="62"/>
                    </a:lnTo>
                    <a:lnTo>
                      <a:pt x="598" y="62"/>
                    </a:lnTo>
                    <a:lnTo>
                      <a:pt x="594" y="58"/>
                    </a:lnTo>
                    <a:lnTo>
                      <a:pt x="592" y="50"/>
                    </a:lnTo>
                    <a:lnTo>
                      <a:pt x="592" y="50"/>
                    </a:lnTo>
                    <a:lnTo>
                      <a:pt x="592" y="48"/>
                    </a:lnTo>
                    <a:lnTo>
                      <a:pt x="592" y="48"/>
                    </a:lnTo>
                    <a:lnTo>
                      <a:pt x="592" y="44"/>
                    </a:lnTo>
                    <a:lnTo>
                      <a:pt x="592" y="44"/>
                    </a:lnTo>
                    <a:lnTo>
                      <a:pt x="590" y="42"/>
                    </a:lnTo>
                    <a:lnTo>
                      <a:pt x="590" y="42"/>
                    </a:lnTo>
                    <a:lnTo>
                      <a:pt x="590" y="36"/>
                    </a:lnTo>
                    <a:lnTo>
                      <a:pt x="590" y="36"/>
                    </a:lnTo>
                    <a:lnTo>
                      <a:pt x="590" y="34"/>
                    </a:lnTo>
                    <a:lnTo>
                      <a:pt x="590" y="34"/>
                    </a:lnTo>
                    <a:lnTo>
                      <a:pt x="590" y="26"/>
                    </a:lnTo>
                    <a:lnTo>
                      <a:pt x="590" y="26"/>
                    </a:lnTo>
                    <a:lnTo>
                      <a:pt x="588" y="22"/>
                    </a:lnTo>
                    <a:lnTo>
                      <a:pt x="588" y="22"/>
                    </a:lnTo>
                    <a:lnTo>
                      <a:pt x="588" y="14"/>
                    </a:lnTo>
                    <a:lnTo>
                      <a:pt x="588" y="14"/>
                    </a:lnTo>
                    <a:lnTo>
                      <a:pt x="588" y="12"/>
                    </a:lnTo>
                    <a:lnTo>
                      <a:pt x="588" y="12"/>
                    </a:lnTo>
                    <a:lnTo>
                      <a:pt x="588" y="0"/>
                    </a:lnTo>
                    <a:lnTo>
                      <a:pt x="588" y="0"/>
                    </a:lnTo>
                    <a:lnTo>
                      <a:pt x="588" y="12"/>
                    </a:lnTo>
                    <a:lnTo>
                      <a:pt x="588" y="12"/>
                    </a:lnTo>
                    <a:lnTo>
                      <a:pt x="588" y="14"/>
                    </a:lnTo>
                    <a:lnTo>
                      <a:pt x="588" y="14"/>
                    </a:lnTo>
                    <a:lnTo>
                      <a:pt x="588" y="22"/>
                    </a:lnTo>
                    <a:lnTo>
                      <a:pt x="588" y="22"/>
                    </a:lnTo>
                    <a:lnTo>
                      <a:pt x="588" y="24"/>
                    </a:lnTo>
                    <a:lnTo>
                      <a:pt x="588" y="24"/>
                    </a:lnTo>
                    <a:lnTo>
                      <a:pt x="586" y="42"/>
                    </a:lnTo>
                    <a:lnTo>
                      <a:pt x="586" y="42"/>
                    </a:lnTo>
                    <a:lnTo>
                      <a:pt x="586" y="44"/>
                    </a:lnTo>
                    <a:lnTo>
                      <a:pt x="586" y="44"/>
                    </a:lnTo>
                    <a:lnTo>
                      <a:pt x="584" y="50"/>
                    </a:lnTo>
                    <a:lnTo>
                      <a:pt x="584" y="50"/>
                    </a:lnTo>
                    <a:lnTo>
                      <a:pt x="584" y="50"/>
                    </a:lnTo>
                    <a:lnTo>
                      <a:pt x="584" y="50"/>
                    </a:lnTo>
                    <a:lnTo>
                      <a:pt x="582" y="58"/>
                    </a:lnTo>
                    <a:lnTo>
                      <a:pt x="580" y="62"/>
                    </a:lnTo>
                    <a:lnTo>
                      <a:pt x="580" y="62"/>
                    </a:lnTo>
                    <a:lnTo>
                      <a:pt x="576" y="64"/>
                    </a:lnTo>
                    <a:lnTo>
                      <a:pt x="572" y="62"/>
                    </a:lnTo>
                    <a:lnTo>
                      <a:pt x="568" y="60"/>
                    </a:lnTo>
                    <a:lnTo>
                      <a:pt x="564" y="54"/>
                    </a:lnTo>
                    <a:lnTo>
                      <a:pt x="564" y="54"/>
                    </a:lnTo>
                    <a:lnTo>
                      <a:pt x="564" y="54"/>
                    </a:lnTo>
                    <a:lnTo>
                      <a:pt x="564" y="54"/>
                    </a:lnTo>
                    <a:lnTo>
                      <a:pt x="562" y="52"/>
                    </a:lnTo>
                    <a:lnTo>
                      <a:pt x="562" y="52"/>
                    </a:lnTo>
                    <a:lnTo>
                      <a:pt x="556" y="84"/>
                    </a:lnTo>
                    <a:lnTo>
                      <a:pt x="550" y="112"/>
                    </a:lnTo>
                    <a:lnTo>
                      <a:pt x="542" y="136"/>
                    </a:lnTo>
                    <a:lnTo>
                      <a:pt x="534" y="156"/>
                    </a:lnTo>
                    <a:lnTo>
                      <a:pt x="524" y="170"/>
                    </a:lnTo>
                    <a:lnTo>
                      <a:pt x="514" y="182"/>
                    </a:lnTo>
                    <a:lnTo>
                      <a:pt x="504" y="190"/>
                    </a:lnTo>
                    <a:lnTo>
                      <a:pt x="492" y="194"/>
                    </a:lnTo>
                    <a:lnTo>
                      <a:pt x="492" y="194"/>
                    </a:lnTo>
                    <a:lnTo>
                      <a:pt x="484" y="234"/>
                    </a:lnTo>
                    <a:lnTo>
                      <a:pt x="472" y="270"/>
                    </a:lnTo>
                    <a:lnTo>
                      <a:pt x="462" y="302"/>
                    </a:lnTo>
                    <a:lnTo>
                      <a:pt x="450" y="330"/>
                    </a:lnTo>
                    <a:lnTo>
                      <a:pt x="438" y="356"/>
                    </a:lnTo>
                    <a:lnTo>
                      <a:pt x="424" y="376"/>
                    </a:lnTo>
                    <a:lnTo>
                      <a:pt x="410" y="394"/>
                    </a:lnTo>
                    <a:lnTo>
                      <a:pt x="394" y="408"/>
                    </a:lnTo>
                    <a:lnTo>
                      <a:pt x="394" y="408"/>
                    </a:lnTo>
                    <a:lnTo>
                      <a:pt x="384" y="452"/>
                    </a:lnTo>
                    <a:lnTo>
                      <a:pt x="372" y="492"/>
                    </a:lnTo>
                    <a:lnTo>
                      <a:pt x="360" y="530"/>
                    </a:lnTo>
                    <a:lnTo>
                      <a:pt x="346" y="564"/>
                    </a:lnTo>
                    <a:lnTo>
                      <a:pt x="332" y="596"/>
                    </a:lnTo>
                    <a:lnTo>
                      <a:pt x="316" y="624"/>
                    </a:lnTo>
                    <a:lnTo>
                      <a:pt x="298" y="650"/>
                    </a:lnTo>
                    <a:lnTo>
                      <a:pt x="282" y="672"/>
                    </a:lnTo>
                    <a:lnTo>
                      <a:pt x="282" y="672"/>
                    </a:lnTo>
                    <a:lnTo>
                      <a:pt x="272" y="718"/>
                    </a:lnTo>
                    <a:lnTo>
                      <a:pt x="260" y="762"/>
                    </a:lnTo>
                    <a:lnTo>
                      <a:pt x="248" y="802"/>
                    </a:lnTo>
                    <a:lnTo>
                      <a:pt x="234" y="840"/>
                    </a:lnTo>
                    <a:lnTo>
                      <a:pt x="220" y="876"/>
                    </a:lnTo>
                    <a:lnTo>
                      <a:pt x="204" y="908"/>
                    </a:lnTo>
                    <a:lnTo>
                      <a:pt x="186" y="940"/>
                    </a:lnTo>
                    <a:lnTo>
                      <a:pt x="168" y="970"/>
                    </a:lnTo>
                    <a:lnTo>
                      <a:pt x="168" y="970"/>
                    </a:lnTo>
                    <a:lnTo>
                      <a:pt x="160" y="1014"/>
                    </a:lnTo>
                    <a:lnTo>
                      <a:pt x="152" y="1056"/>
                    </a:lnTo>
                    <a:lnTo>
                      <a:pt x="142" y="1096"/>
                    </a:lnTo>
                    <a:lnTo>
                      <a:pt x="130" y="1136"/>
                    </a:lnTo>
                    <a:lnTo>
                      <a:pt x="118" y="1174"/>
                    </a:lnTo>
                    <a:lnTo>
                      <a:pt x="102" y="1210"/>
                    </a:lnTo>
                    <a:lnTo>
                      <a:pt x="88" y="1244"/>
                    </a:lnTo>
                    <a:lnTo>
                      <a:pt x="70" y="1278"/>
                    </a:lnTo>
                    <a:lnTo>
                      <a:pt x="70" y="1278"/>
                    </a:lnTo>
                    <a:lnTo>
                      <a:pt x="66" y="1318"/>
                    </a:lnTo>
                    <a:lnTo>
                      <a:pt x="62" y="1358"/>
                    </a:lnTo>
                    <a:lnTo>
                      <a:pt x="54" y="1396"/>
                    </a:lnTo>
                    <a:lnTo>
                      <a:pt x="46" y="1434"/>
                    </a:lnTo>
                    <a:lnTo>
                      <a:pt x="38" y="1470"/>
                    </a:lnTo>
                    <a:lnTo>
                      <a:pt x="26" y="1508"/>
                    </a:lnTo>
                    <a:lnTo>
                      <a:pt x="14" y="1544"/>
                    </a:lnTo>
                    <a:lnTo>
                      <a:pt x="0" y="1578"/>
                    </a:lnTo>
                    <a:lnTo>
                      <a:pt x="0" y="1578"/>
                    </a:lnTo>
                    <a:lnTo>
                      <a:pt x="2" y="1612"/>
                    </a:lnTo>
                    <a:lnTo>
                      <a:pt x="22" y="1612"/>
                    </a:lnTo>
                    <a:lnTo>
                      <a:pt x="22" y="1612"/>
                    </a:lnTo>
                    <a:lnTo>
                      <a:pt x="20" y="1578"/>
                    </a:lnTo>
                    <a:lnTo>
                      <a:pt x="20" y="1578"/>
                    </a:lnTo>
                    <a:lnTo>
                      <a:pt x="34" y="1544"/>
                    </a:lnTo>
                    <a:lnTo>
                      <a:pt x="46" y="1508"/>
                    </a:lnTo>
                    <a:lnTo>
                      <a:pt x="56" y="1470"/>
                    </a:lnTo>
                    <a:lnTo>
                      <a:pt x="66" y="1434"/>
                    </a:lnTo>
                    <a:lnTo>
                      <a:pt x="74" y="1396"/>
                    </a:lnTo>
                    <a:lnTo>
                      <a:pt x="80" y="1358"/>
                    </a:lnTo>
                    <a:lnTo>
                      <a:pt x="86" y="1318"/>
                    </a:lnTo>
                    <a:lnTo>
                      <a:pt x="88" y="1278"/>
                    </a:lnTo>
                    <a:lnTo>
                      <a:pt x="88" y="1278"/>
                    </a:lnTo>
                    <a:lnTo>
                      <a:pt x="106" y="1244"/>
                    </a:lnTo>
                    <a:lnTo>
                      <a:pt x="122" y="1210"/>
                    </a:lnTo>
                    <a:lnTo>
                      <a:pt x="136" y="1174"/>
                    </a:lnTo>
                    <a:lnTo>
                      <a:pt x="150" y="1136"/>
                    </a:lnTo>
                    <a:lnTo>
                      <a:pt x="160" y="1096"/>
                    </a:lnTo>
                    <a:lnTo>
                      <a:pt x="172" y="1056"/>
                    </a:lnTo>
                    <a:lnTo>
                      <a:pt x="180" y="1014"/>
                    </a:lnTo>
                    <a:lnTo>
                      <a:pt x="188" y="970"/>
                    </a:lnTo>
                    <a:lnTo>
                      <a:pt x="188" y="970"/>
                    </a:lnTo>
                    <a:lnTo>
                      <a:pt x="206" y="940"/>
                    </a:lnTo>
                    <a:lnTo>
                      <a:pt x="224" y="908"/>
                    </a:lnTo>
                    <a:lnTo>
                      <a:pt x="238" y="876"/>
                    </a:lnTo>
                    <a:lnTo>
                      <a:pt x="254" y="840"/>
                    </a:lnTo>
                    <a:lnTo>
                      <a:pt x="268" y="802"/>
                    </a:lnTo>
                    <a:lnTo>
                      <a:pt x="280" y="762"/>
                    </a:lnTo>
                    <a:lnTo>
                      <a:pt x="290" y="718"/>
                    </a:lnTo>
                    <a:lnTo>
                      <a:pt x="300" y="672"/>
                    </a:lnTo>
                    <a:lnTo>
                      <a:pt x="300" y="672"/>
                    </a:lnTo>
                    <a:lnTo>
                      <a:pt x="318" y="650"/>
                    </a:lnTo>
                    <a:lnTo>
                      <a:pt x="334" y="624"/>
                    </a:lnTo>
                    <a:lnTo>
                      <a:pt x="350" y="596"/>
                    </a:lnTo>
                    <a:lnTo>
                      <a:pt x="364" y="564"/>
                    </a:lnTo>
                    <a:lnTo>
                      <a:pt x="378" y="530"/>
                    </a:lnTo>
                    <a:lnTo>
                      <a:pt x="390" y="492"/>
                    </a:lnTo>
                    <a:lnTo>
                      <a:pt x="402" y="452"/>
                    </a:lnTo>
                    <a:lnTo>
                      <a:pt x="414" y="408"/>
                    </a:lnTo>
                    <a:lnTo>
                      <a:pt x="414" y="408"/>
                    </a:lnTo>
                    <a:lnTo>
                      <a:pt x="428" y="394"/>
                    </a:lnTo>
                    <a:lnTo>
                      <a:pt x="442" y="376"/>
                    </a:lnTo>
                    <a:lnTo>
                      <a:pt x="456" y="356"/>
                    </a:lnTo>
                    <a:lnTo>
                      <a:pt x="470" y="330"/>
                    </a:lnTo>
                    <a:lnTo>
                      <a:pt x="480" y="302"/>
                    </a:lnTo>
                    <a:lnTo>
                      <a:pt x="492" y="270"/>
                    </a:lnTo>
                    <a:lnTo>
                      <a:pt x="502" y="234"/>
                    </a:lnTo>
                    <a:lnTo>
                      <a:pt x="512" y="194"/>
                    </a:lnTo>
                    <a:lnTo>
                      <a:pt x="512" y="194"/>
                    </a:lnTo>
                    <a:lnTo>
                      <a:pt x="522" y="190"/>
                    </a:lnTo>
                    <a:lnTo>
                      <a:pt x="532" y="184"/>
                    </a:lnTo>
                    <a:lnTo>
                      <a:pt x="542" y="172"/>
                    </a:lnTo>
                    <a:lnTo>
                      <a:pt x="552" y="158"/>
                    </a:lnTo>
                    <a:lnTo>
                      <a:pt x="560" y="140"/>
                    </a:lnTo>
                    <a:lnTo>
                      <a:pt x="566" y="118"/>
                    </a:lnTo>
                    <a:lnTo>
                      <a:pt x="574" y="92"/>
                    </a:lnTo>
                    <a:lnTo>
                      <a:pt x="580" y="62"/>
                    </a:lnTo>
                    <a:lnTo>
                      <a:pt x="580" y="62"/>
                    </a:lnTo>
                    <a:lnTo>
                      <a:pt x="584" y="64"/>
                    </a:lnTo>
                    <a:lnTo>
                      <a:pt x="588" y="60"/>
                    </a:lnTo>
                    <a:lnTo>
                      <a:pt x="588" y="60"/>
                    </a:lnTo>
                    <a:lnTo>
                      <a:pt x="594" y="64"/>
                    </a:lnTo>
                    <a:lnTo>
                      <a:pt x="598" y="62"/>
                    </a:lnTo>
                    <a:lnTo>
                      <a:pt x="598" y="62"/>
                    </a:lnTo>
                    <a:lnTo>
                      <a:pt x="604" y="92"/>
                    </a:lnTo>
                    <a:lnTo>
                      <a:pt x="610" y="118"/>
                    </a:lnTo>
                    <a:lnTo>
                      <a:pt x="618" y="140"/>
                    </a:lnTo>
                    <a:lnTo>
                      <a:pt x="626" y="158"/>
                    </a:lnTo>
                    <a:lnTo>
                      <a:pt x="634" y="172"/>
                    </a:lnTo>
                    <a:lnTo>
                      <a:pt x="644" y="184"/>
                    </a:lnTo>
                    <a:lnTo>
                      <a:pt x="654" y="190"/>
                    </a:lnTo>
                    <a:lnTo>
                      <a:pt x="666" y="194"/>
                    </a:lnTo>
                    <a:lnTo>
                      <a:pt x="666" y="194"/>
                    </a:lnTo>
                    <a:lnTo>
                      <a:pt x="674" y="234"/>
                    </a:lnTo>
                    <a:lnTo>
                      <a:pt x="684" y="270"/>
                    </a:lnTo>
                    <a:lnTo>
                      <a:pt x="696" y="302"/>
                    </a:lnTo>
                    <a:lnTo>
                      <a:pt x="708" y="330"/>
                    </a:lnTo>
                    <a:lnTo>
                      <a:pt x="720" y="356"/>
                    </a:lnTo>
                    <a:lnTo>
                      <a:pt x="734" y="376"/>
                    </a:lnTo>
                    <a:lnTo>
                      <a:pt x="748" y="394"/>
                    </a:lnTo>
                    <a:lnTo>
                      <a:pt x="764" y="408"/>
                    </a:lnTo>
                    <a:lnTo>
                      <a:pt x="764" y="408"/>
                    </a:lnTo>
                    <a:lnTo>
                      <a:pt x="774" y="452"/>
                    </a:lnTo>
                    <a:lnTo>
                      <a:pt x="786" y="492"/>
                    </a:lnTo>
                    <a:lnTo>
                      <a:pt x="798" y="530"/>
                    </a:lnTo>
                    <a:lnTo>
                      <a:pt x="812" y="564"/>
                    </a:lnTo>
                    <a:lnTo>
                      <a:pt x="826" y="596"/>
                    </a:lnTo>
                    <a:lnTo>
                      <a:pt x="842" y="624"/>
                    </a:lnTo>
                    <a:lnTo>
                      <a:pt x="858" y="650"/>
                    </a:lnTo>
                    <a:lnTo>
                      <a:pt x="876" y="672"/>
                    </a:lnTo>
                    <a:lnTo>
                      <a:pt x="876" y="672"/>
                    </a:lnTo>
                    <a:lnTo>
                      <a:pt x="886" y="718"/>
                    </a:lnTo>
                    <a:lnTo>
                      <a:pt x="898" y="762"/>
                    </a:lnTo>
                    <a:lnTo>
                      <a:pt x="910" y="802"/>
                    </a:lnTo>
                    <a:lnTo>
                      <a:pt x="924" y="840"/>
                    </a:lnTo>
                    <a:lnTo>
                      <a:pt x="938" y="876"/>
                    </a:lnTo>
                    <a:lnTo>
                      <a:pt x="954" y="908"/>
                    </a:lnTo>
                    <a:lnTo>
                      <a:pt x="972" y="940"/>
                    </a:lnTo>
                    <a:lnTo>
                      <a:pt x="990" y="970"/>
                    </a:lnTo>
                    <a:lnTo>
                      <a:pt x="990" y="970"/>
                    </a:lnTo>
                    <a:lnTo>
                      <a:pt x="998" y="1014"/>
                    </a:lnTo>
                    <a:lnTo>
                      <a:pt x="1006" y="1056"/>
                    </a:lnTo>
                    <a:lnTo>
                      <a:pt x="1016" y="1096"/>
                    </a:lnTo>
                    <a:lnTo>
                      <a:pt x="1028" y="1136"/>
                    </a:lnTo>
                    <a:lnTo>
                      <a:pt x="1040" y="1174"/>
                    </a:lnTo>
                    <a:lnTo>
                      <a:pt x="1054" y="1210"/>
                    </a:lnTo>
                    <a:lnTo>
                      <a:pt x="1070" y="1244"/>
                    </a:lnTo>
                    <a:lnTo>
                      <a:pt x="1088" y="1278"/>
                    </a:lnTo>
                    <a:lnTo>
                      <a:pt x="1088" y="1278"/>
                    </a:lnTo>
                    <a:lnTo>
                      <a:pt x="1092" y="1318"/>
                    </a:lnTo>
                    <a:lnTo>
                      <a:pt x="1096" y="1358"/>
                    </a:lnTo>
                    <a:lnTo>
                      <a:pt x="1102" y="1396"/>
                    </a:lnTo>
                    <a:lnTo>
                      <a:pt x="1110" y="1434"/>
                    </a:lnTo>
                    <a:lnTo>
                      <a:pt x="1120" y="1470"/>
                    </a:lnTo>
                    <a:lnTo>
                      <a:pt x="1132" y="1508"/>
                    </a:lnTo>
                    <a:lnTo>
                      <a:pt x="1144" y="1544"/>
                    </a:lnTo>
                    <a:lnTo>
                      <a:pt x="1158" y="1578"/>
                    </a:lnTo>
                    <a:lnTo>
                      <a:pt x="1158" y="1578"/>
                    </a:lnTo>
                    <a:lnTo>
                      <a:pt x="1156" y="1612"/>
                    </a:lnTo>
                    <a:lnTo>
                      <a:pt x="1174" y="1612"/>
                    </a:lnTo>
                    <a:lnTo>
                      <a:pt x="1174" y="1612"/>
                    </a:lnTo>
                    <a:lnTo>
                      <a:pt x="1176" y="1578"/>
                    </a:lnTo>
                    <a:lnTo>
                      <a:pt x="1176" y="1578"/>
                    </a:lnTo>
                    <a:lnTo>
                      <a:pt x="1162" y="1544"/>
                    </a:lnTo>
                    <a:lnTo>
                      <a:pt x="1150" y="1508"/>
                    </a:lnTo>
                    <a:lnTo>
                      <a:pt x="1140" y="1470"/>
                    </a:lnTo>
                    <a:lnTo>
                      <a:pt x="1130" y="1434"/>
                    </a:lnTo>
                    <a:lnTo>
                      <a:pt x="1122" y="1396"/>
                    </a:lnTo>
                    <a:lnTo>
                      <a:pt x="1116" y="1358"/>
                    </a:lnTo>
                    <a:lnTo>
                      <a:pt x="1110" y="1318"/>
                    </a:lnTo>
                    <a:lnTo>
                      <a:pt x="1108" y="1278"/>
                    </a:lnTo>
                    <a:lnTo>
                      <a:pt x="1108" y="1278"/>
                    </a:lnTo>
                    <a:lnTo>
                      <a:pt x="1090" y="1244"/>
                    </a:lnTo>
                    <a:lnTo>
                      <a:pt x="1074" y="1210"/>
                    </a:lnTo>
                    <a:lnTo>
                      <a:pt x="1060" y="1174"/>
                    </a:lnTo>
                    <a:lnTo>
                      <a:pt x="1046" y="1136"/>
                    </a:lnTo>
                    <a:lnTo>
                      <a:pt x="1036" y="1096"/>
                    </a:lnTo>
                    <a:lnTo>
                      <a:pt x="1024" y="1056"/>
                    </a:lnTo>
                    <a:lnTo>
                      <a:pt x="1016" y="1014"/>
                    </a:lnTo>
                    <a:lnTo>
                      <a:pt x="1008" y="970"/>
                    </a:lnTo>
                    <a:lnTo>
                      <a:pt x="1008" y="970"/>
                    </a:lnTo>
                    <a:close/>
                  </a:path>
                </a:pathLst>
              </a:custGeom>
              <a:solidFill>
                <a:schemeClr val="bg1">
                  <a:alpha val="53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114" name="그룹 113"/>
            <p:cNvGrpSpPr/>
            <p:nvPr userDrawn="1"/>
          </p:nvGrpSpPr>
          <p:grpSpPr>
            <a:xfrm>
              <a:off x="1358856" y="4298950"/>
              <a:ext cx="1866900" cy="2559050"/>
              <a:chOff x="4349750" y="4298950"/>
              <a:chExt cx="1866900" cy="2559050"/>
            </a:xfrm>
          </p:grpSpPr>
          <p:sp>
            <p:nvSpPr>
              <p:cNvPr id="115" name="Freeform 5"/>
              <p:cNvSpPr>
                <a:spLocks/>
              </p:cNvSpPr>
              <p:nvPr userDrawn="1"/>
            </p:nvSpPr>
            <p:spPr bwMode="auto">
              <a:xfrm>
                <a:off x="4349750" y="4298950"/>
                <a:ext cx="1866900" cy="2559050"/>
              </a:xfrm>
              <a:custGeom>
                <a:avLst/>
                <a:gdLst/>
                <a:ahLst/>
                <a:cxnLst>
                  <a:cxn ang="0">
                    <a:pos x="990" y="940"/>
                  </a:cxn>
                  <a:cxn ang="0">
                    <a:pos x="942" y="840"/>
                  </a:cxn>
                  <a:cxn ang="0">
                    <a:pos x="906" y="718"/>
                  </a:cxn>
                  <a:cxn ang="0">
                    <a:pos x="878" y="650"/>
                  </a:cxn>
                  <a:cxn ang="0">
                    <a:pos x="832" y="564"/>
                  </a:cxn>
                  <a:cxn ang="0">
                    <a:pos x="794" y="452"/>
                  </a:cxn>
                  <a:cxn ang="0">
                    <a:pos x="768" y="394"/>
                  </a:cxn>
                  <a:cxn ang="0">
                    <a:pos x="726" y="330"/>
                  </a:cxn>
                  <a:cxn ang="0">
                    <a:pos x="694" y="234"/>
                  </a:cxn>
                  <a:cxn ang="0">
                    <a:pos x="674" y="190"/>
                  </a:cxn>
                  <a:cxn ang="0">
                    <a:pos x="644" y="156"/>
                  </a:cxn>
                  <a:cxn ang="0">
                    <a:pos x="620" y="84"/>
                  </a:cxn>
                  <a:cxn ang="0">
                    <a:pos x="608" y="60"/>
                  </a:cxn>
                  <a:cxn ang="0">
                    <a:pos x="596" y="58"/>
                  </a:cxn>
                  <a:cxn ang="0">
                    <a:pos x="588" y="0"/>
                  </a:cxn>
                  <a:cxn ang="0">
                    <a:pos x="584" y="50"/>
                  </a:cxn>
                  <a:cxn ang="0">
                    <a:pos x="574" y="64"/>
                  </a:cxn>
                  <a:cxn ang="0">
                    <a:pos x="562" y="52"/>
                  </a:cxn>
                  <a:cxn ang="0">
                    <a:pos x="542" y="136"/>
                  </a:cxn>
                  <a:cxn ang="0">
                    <a:pos x="514" y="182"/>
                  </a:cxn>
                  <a:cxn ang="0">
                    <a:pos x="492" y="194"/>
                  </a:cxn>
                  <a:cxn ang="0">
                    <a:pos x="462" y="302"/>
                  </a:cxn>
                  <a:cxn ang="0">
                    <a:pos x="424" y="376"/>
                  </a:cxn>
                  <a:cxn ang="0">
                    <a:pos x="394" y="408"/>
                  </a:cxn>
                  <a:cxn ang="0">
                    <a:pos x="360" y="530"/>
                  </a:cxn>
                  <a:cxn ang="0">
                    <a:pos x="316" y="624"/>
                  </a:cxn>
                  <a:cxn ang="0">
                    <a:pos x="282" y="672"/>
                  </a:cxn>
                  <a:cxn ang="0">
                    <a:pos x="248" y="802"/>
                  </a:cxn>
                  <a:cxn ang="0">
                    <a:pos x="204" y="908"/>
                  </a:cxn>
                  <a:cxn ang="0">
                    <a:pos x="168" y="970"/>
                  </a:cxn>
                  <a:cxn ang="0">
                    <a:pos x="142" y="1096"/>
                  </a:cxn>
                  <a:cxn ang="0">
                    <a:pos x="102" y="1210"/>
                  </a:cxn>
                  <a:cxn ang="0">
                    <a:pos x="70" y="1278"/>
                  </a:cxn>
                  <a:cxn ang="0">
                    <a:pos x="54" y="1396"/>
                  </a:cxn>
                  <a:cxn ang="0">
                    <a:pos x="26" y="1508"/>
                  </a:cxn>
                  <a:cxn ang="0">
                    <a:pos x="0" y="1578"/>
                  </a:cxn>
                  <a:cxn ang="0">
                    <a:pos x="1174" y="1612"/>
                  </a:cxn>
                  <a:cxn ang="0">
                    <a:pos x="1162" y="1544"/>
                  </a:cxn>
                  <a:cxn ang="0">
                    <a:pos x="1130" y="1434"/>
                  </a:cxn>
                  <a:cxn ang="0">
                    <a:pos x="1110" y="1318"/>
                  </a:cxn>
                  <a:cxn ang="0">
                    <a:pos x="1090" y="1244"/>
                  </a:cxn>
                  <a:cxn ang="0">
                    <a:pos x="1046" y="1136"/>
                  </a:cxn>
                  <a:cxn ang="0">
                    <a:pos x="1016" y="1014"/>
                  </a:cxn>
                </a:cxnLst>
                <a:rect l="0" t="0" r="r" b="b"/>
                <a:pathLst>
                  <a:path w="1176" h="1612">
                    <a:moveTo>
                      <a:pt x="1008" y="970"/>
                    </a:moveTo>
                    <a:lnTo>
                      <a:pt x="1008" y="970"/>
                    </a:lnTo>
                    <a:lnTo>
                      <a:pt x="990" y="940"/>
                    </a:lnTo>
                    <a:lnTo>
                      <a:pt x="972" y="908"/>
                    </a:lnTo>
                    <a:lnTo>
                      <a:pt x="958" y="876"/>
                    </a:lnTo>
                    <a:lnTo>
                      <a:pt x="942" y="840"/>
                    </a:lnTo>
                    <a:lnTo>
                      <a:pt x="928" y="802"/>
                    </a:lnTo>
                    <a:lnTo>
                      <a:pt x="916" y="762"/>
                    </a:lnTo>
                    <a:lnTo>
                      <a:pt x="906" y="718"/>
                    </a:lnTo>
                    <a:lnTo>
                      <a:pt x="896" y="672"/>
                    </a:lnTo>
                    <a:lnTo>
                      <a:pt x="896" y="672"/>
                    </a:lnTo>
                    <a:lnTo>
                      <a:pt x="878" y="650"/>
                    </a:lnTo>
                    <a:lnTo>
                      <a:pt x="862" y="624"/>
                    </a:lnTo>
                    <a:lnTo>
                      <a:pt x="846" y="596"/>
                    </a:lnTo>
                    <a:lnTo>
                      <a:pt x="832" y="564"/>
                    </a:lnTo>
                    <a:lnTo>
                      <a:pt x="818" y="530"/>
                    </a:lnTo>
                    <a:lnTo>
                      <a:pt x="806" y="492"/>
                    </a:lnTo>
                    <a:lnTo>
                      <a:pt x="794" y="452"/>
                    </a:lnTo>
                    <a:lnTo>
                      <a:pt x="784" y="408"/>
                    </a:lnTo>
                    <a:lnTo>
                      <a:pt x="784" y="408"/>
                    </a:lnTo>
                    <a:lnTo>
                      <a:pt x="768" y="394"/>
                    </a:lnTo>
                    <a:lnTo>
                      <a:pt x="754" y="376"/>
                    </a:lnTo>
                    <a:lnTo>
                      <a:pt x="740" y="356"/>
                    </a:lnTo>
                    <a:lnTo>
                      <a:pt x="726" y="330"/>
                    </a:lnTo>
                    <a:lnTo>
                      <a:pt x="716" y="302"/>
                    </a:lnTo>
                    <a:lnTo>
                      <a:pt x="704" y="270"/>
                    </a:lnTo>
                    <a:lnTo>
                      <a:pt x="694" y="234"/>
                    </a:lnTo>
                    <a:lnTo>
                      <a:pt x="684" y="194"/>
                    </a:lnTo>
                    <a:lnTo>
                      <a:pt x="684" y="194"/>
                    </a:lnTo>
                    <a:lnTo>
                      <a:pt x="674" y="190"/>
                    </a:lnTo>
                    <a:lnTo>
                      <a:pt x="662" y="182"/>
                    </a:lnTo>
                    <a:lnTo>
                      <a:pt x="652" y="170"/>
                    </a:lnTo>
                    <a:lnTo>
                      <a:pt x="644" y="156"/>
                    </a:lnTo>
                    <a:lnTo>
                      <a:pt x="636" y="136"/>
                    </a:lnTo>
                    <a:lnTo>
                      <a:pt x="628" y="112"/>
                    </a:lnTo>
                    <a:lnTo>
                      <a:pt x="620" y="84"/>
                    </a:lnTo>
                    <a:lnTo>
                      <a:pt x="614" y="52"/>
                    </a:lnTo>
                    <a:lnTo>
                      <a:pt x="614" y="52"/>
                    </a:lnTo>
                    <a:lnTo>
                      <a:pt x="608" y="60"/>
                    </a:lnTo>
                    <a:lnTo>
                      <a:pt x="604" y="64"/>
                    </a:lnTo>
                    <a:lnTo>
                      <a:pt x="598" y="64"/>
                    </a:lnTo>
                    <a:lnTo>
                      <a:pt x="596" y="58"/>
                    </a:lnTo>
                    <a:lnTo>
                      <a:pt x="592" y="50"/>
                    </a:lnTo>
                    <a:lnTo>
                      <a:pt x="590" y="38"/>
                    </a:lnTo>
                    <a:lnTo>
                      <a:pt x="588" y="0"/>
                    </a:lnTo>
                    <a:lnTo>
                      <a:pt x="588" y="0"/>
                    </a:lnTo>
                    <a:lnTo>
                      <a:pt x="586" y="38"/>
                    </a:lnTo>
                    <a:lnTo>
                      <a:pt x="584" y="50"/>
                    </a:lnTo>
                    <a:lnTo>
                      <a:pt x="582" y="58"/>
                    </a:lnTo>
                    <a:lnTo>
                      <a:pt x="578" y="64"/>
                    </a:lnTo>
                    <a:lnTo>
                      <a:pt x="574" y="64"/>
                    </a:lnTo>
                    <a:lnTo>
                      <a:pt x="568" y="60"/>
                    </a:lnTo>
                    <a:lnTo>
                      <a:pt x="562" y="52"/>
                    </a:lnTo>
                    <a:lnTo>
                      <a:pt x="562" y="52"/>
                    </a:lnTo>
                    <a:lnTo>
                      <a:pt x="556" y="84"/>
                    </a:lnTo>
                    <a:lnTo>
                      <a:pt x="550" y="112"/>
                    </a:lnTo>
                    <a:lnTo>
                      <a:pt x="542" y="136"/>
                    </a:lnTo>
                    <a:lnTo>
                      <a:pt x="534" y="156"/>
                    </a:lnTo>
                    <a:lnTo>
                      <a:pt x="524" y="170"/>
                    </a:lnTo>
                    <a:lnTo>
                      <a:pt x="514" y="182"/>
                    </a:lnTo>
                    <a:lnTo>
                      <a:pt x="504" y="190"/>
                    </a:lnTo>
                    <a:lnTo>
                      <a:pt x="492" y="194"/>
                    </a:lnTo>
                    <a:lnTo>
                      <a:pt x="492" y="194"/>
                    </a:lnTo>
                    <a:lnTo>
                      <a:pt x="484" y="234"/>
                    </a:lnTo>
                    <a:lnTo>
                      <a:pt x="472" y="270"/>
                    </a:lnTo>
                    <a:lnTo>
                      <a:pt x="462" y="302"/>
                    </a:lnTo>
                    <a:lnTo>
                      <a:pt x="450" y="330"/>
                    </a:lnTo>
                    <a:lnTo>
                      <a:pt x="438" y="356"/>
                    </a:lnTo>
                    <a:lnTo>
                      <a:pt x="424" y="376"/>
                    </a:lnTo>
                    <a:lnTo>
                      <a:pt x="410" y="394"/>
                    </a:lnTo>
                    <a:lnTo>
                      <a:pt x="394" y="408"/>
                    </a:lnTo>
                    <a:lnTo>
                      <a:pt x="394" y="408"/>
                    </a:lnTo>
                    <a:lnTo>
                      <a:pt x="384" y="452"/>
                    </a:lnTo>
                    <a:lnTo>
                      <a:pt x="372" y="492"/>
                    </a:lnTo>
                    <a:lnTo>
                      <a:pt x="360" y="530"/>
                    </a:lnTo>
                    <a:lnTo>
                      <a:pt x="346" y="564"/>
                    </a:lnTo>
                    <a:lnTo>
                      <a:pt x="332" y="596"/>
                    </a:lnTo>
                    <a:lnTo>
                      <a:pt x="316" y="624"/>
                    </a:lnTo>
                    <a:lnTo>
                      <a:pt x="298" y="650"/>
                    </a:lnTo>
                    <a:lnTo>
                      <a:pt x="282" y="672"/>
                    </a:lnTo>
                    <a:lnTo>
                      <a:pt x="282" y="672"/>
                    </a:lnTo>
                    <a:lnTo>
                      <a:pt x="272" y="718"/>
                    </a:lnTo>
                    <a:lnTo>
                      <a:pt x="260" y="762"/>
                    </a:lnTo>
                    <a:lnTo>
                      <a:pt x="248" y="802"/>
                    </a:lnTo>
                    <a:lnTo>
                      <a:pt x="234" y="840"/>
                    </a:lnTo>
                    <a:lnTo>
                      <a:pt x="220" y="876"/>
                    </a:lnTo>
                    <a:lnTo>
                      <a:pt x="204" y="908"/>
                    </a:lnTo>
                    <a:lnTo>
                      <a:pt x="186" y="940"/>
                    </a:lnTo>
                    <a:lnTo>
                      <a:pt x="168" y="970"/>
                    </a:lnTo>
                    <a:lnTo>
                      <a:pt x="168" y="970"/>
                    </a:lnTo>
                    <a:lnTo>
                      <a:pt x="160" y="1014"/>
                    </a:lnTo>
                    <a:lnTo>
                      <a:pt x="152" y="1056"/>
                    </a:lnTo>
                    <a:lnTo>
                      <a:pt x="142" y="1096"/>
                    </a:lnTo>
                    <a:lnTo>
                      <a:pt x="130" y="1136"/>
                    </a:lnTo>
                    <a:lnTo>
                      <a:pt x="118" y="1174"/>
                    </a:lnTo>
                    <a:lnTo>
                      <a:pt x="102" y="1210"/>
                    </a:lnTo>
                    <a:lnTo>
                      <a:pt x="88" y="1244"/>
                    </a:lnTo>
                    <a:lnTo>
                      <a:pt x="70" y="1278"/>
                    </a:lnTo>
                    <a:lnTo>
                      <a:pt x="70" y="1278"/>
                    </a:lnTo>
                    <a:lnTo>
                      <a:pt x="66" y="1318"/>
                    </a:lnTo>
                    <a:lnTo>
                      <a:pt x="62" y="1358"/>
                    </a:lnTo>
                    <a:lnTo>
                      <a:pt x="54" y="1396"/>
                    </a:lnTo>
                    <a:lnTo>
                      <a:pt x="46" y="1434"/>
                    </a:lnTo>
                    <a:lnTo>
                      <a:pt x="38" y="1470"/>
                    </a:lnTo>
                    <a:lnTo>
                      <a:pt x="26" y="1508"/>
                    </a:lnTo>
                    <a:lnTo>
                      <a:pt x="14" y="1544"/>
                    </a:lnTo>
                    <a:lnTo>
                      <a:pt x="0" y="1578"/>
                    </a:lnTo>
                    <a:lnTo>
                      <a:pt x="0" y="1578"/>
                    </a:lnTo>
                    <a:lnTo>
                      <a:pt x="2" y="1612"/>
                    </a:lnTo>
                    <a:lnTo>
                      <a:pt x="1174" y="1612"/>
                    </a:lnTo>
                    <a:lnTo>
                      <a:pt x="1174" y="1612"/>
                    </a:lnTo>
                    <a:lnTo>
                      <a:pt x="1176" y="1578"/>
                    </a:lnTo>
                    <a:lnTo>
                      <a:pt x="1176" y="1578"/>
                    </a:lnTo>
                    <a:lnTo>
                      <a:pt x="1162" y="1544"/>
                    </a:lnTo>
                    <a:lnTo>
                      <a:pt x="1150" y="1508"/>
                    </a:lnTo>
                    <a:lnTo>
                      <a:pt x="1140" y="1470"/>
                    </a:lnTo>
                    <a:lnTo>
                      <a:pt x="1130" y="1434"/>
                    </a:lnTo>
                    <a:lnTo>
                      <a:pt x="1122" y="1396"/>
                    </a:lnTo>
                    <a:lnTo>
                      <a:pt x="1116" y="1358"/>
                    </a:lnTo>
                    <a:lnTo>
                      <a:pt x="1110" y="1318"/>
                    </a:lnTo>
                    <a:lnTo>
                      <a:pt x="1108" y="1278"/>
                    </a:lnTo>
                    <a:lnTo>
                      <a:pt x="1108" y="1278"/>
                    </a:lnTo>
                    <a:lnTo>
                      <a:pt x="1090" y="1244"/>
                    </a:lnTo>
                    <a:lnTo>
                      <a:pt x="1074" y="1210"/>
                    </a:lnTo>
                    <a:lnTo>
                      <a:pt x="1060" y="1174"/>
                    </a:lnTo>
                    <a:lnTo>
                      <a:pt x="1046" y="1136"/>
                    </a:lnTo>
                    <a:lnTo>
                      <a:pt x="1036" y="1096"/>
                    </a:lnTo>
                    <a:lnTo>
                      <a:pt x="1024" y="1056"/>
                    </a:lnTo>
                    <a:lnTo>
                      <a:pt x="1016" y="1014"/>
                    </a:lnTo>
                    <a:lnTo>
                      <a:pt x="1008" y="970"/>
                    </a:lnTo>
                    <a:lnTo>
                      <a:pt x="1008" y="970"/>
                    </a:lnTo>
                    <a:close/>
                  </a:path>
                </a:pathLst>
              </a:custGeom>
              <a:gradFill>
                <a:gsLst>
                  <a:gs pos="36000">
                    <a:schemeClr val="accent3"/>
                  </a:gs>
                  <a:gs pos="92000">
                    <a:schemeClr val="accent4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6" name="Freeform 6"/>
              <p:cNvSpPr>
                <a:spLocks/>
              </p:cNvSpPr>
              <p:nvPr userDrawn="1"/>
            </p:nvSpPr>
            <p:spPr bwMode="auto">
              <a:xfrm>
                <a:off x="5283200" y="4298950"/>
                <a:ext cx="933450" cy="2559050"/>
              </a:xfrm>
              <a:custGeom>
                <a:avLst/>
                <a:gdLst/>
                <a:ahLst/>
                <a:cxnLst>
                  <a:cxn ang="0">
                    <a:pos x="420" y="970"/>
                  </a:cxn>
                  <a:cxn ang="0">
                    <a:pos x="384" y="908"/>
                  </a:cxn>
                  <a:cxn ang="0">
                    <a:pos x="354" y="840"/>
                  </a:cxn>
                  <a:cxn ang="0">
                    <a:pos x="328" y="762"/>
                  </a:cxn>
                  <a:cxn ang="0">
                    <a:pos x="308" y="672"/>
                  </a:cxn>
                  <a:cxn ang="0">
                    <a:pos x="290" y="650"/>
                  </a:cxn>
                  <a:cxn ang="0">
                    <a:pos x="258" y="596"/>
                  </a:cxn>
                  <a:cxn ang="0">
                    <a:pos x="230" y="530"/>
                  </a:cxn>
                  <a:cxn ang="0">
                    <a:pos x="206" y="452"/>
                  </a:cxn>
                  <a:cxn ang="0">
                    <a:pos x="194" y="408"/>
                  </a:cxn>
                  <a:cxn ang="0">
                    <a:pos x="164" y="376"/>
                  </a:cxn>
                  <a:cxn ang="0">
                    <a:pos x="138" y="330"/>
                  </a:cxn>
                  <a:cxn ang="0">
                    <a:pos x="116" y="270"/>
                  </a:cxn>
                  <a:cxn ang="0">
                    <a:pos x="96" y="194"/>
                  </a:cxn>
                  <a:cxn ang="0">
                    <a:pos x="84" y="190"/>
                  </a:cxn>
                  <a:cxn ang="0">
                    <a:pos x="64" y="170"/>
                  </a:cxn>
                  <a:cxn ang="0">
                    <a:pos x="48" y="136"/>
                  </a:cxn>
                  <a:cxn ang="0">
                    <a:pos x="32" y="84"/>
                  </a:cxn>
                  <a:cxn ang="0">
                    <a:pos x="26" y="52"/>
                  </a:cxn>
                  <a:cxn ang="0">
                    <a:pos x="16" y="64"/>
                  </a:cxn>
                  <a:cxn ang="0">
                    <a:pos x="6" y="58"/>
                  </a:cxn>
                  <a:cxn ang="0">
                    <a:pos x="2" y="38"/>
                  </a:cxn>
                  <a:cxn ang="0">
                    <a:pos x="0" y="1612"/>
                  </a:cxn>
                  <a:cxn ang="0">
                    <a:pos x="586" y="1612"/>
                  </a:cxn>
                  <a:cxn ang="0">
                    <a:pos x="588" y="1578"/>
                  </a:cxn>
                  <a:cxn ang="0">
                    <a:pos x="562" y="1508"/>
                  </a:cxn>
                  <a:cxn ang="0">
                    <a:pos x="542" y="1434"/>
                  </a:cxn>
                  <a:cxn ang="0">
                    <a:pos x="528" y="1358"/>
                  </a:cxn>
                  <a:cxn ang="0">
                    <a:pos x="518" y="1278"/>
                  </a:cxn>
                  <a:cxn ang="0">
                    <a:pos x="502" y="1244"/>
                  </a:cxn>
                  <a:cxn ang="0">
                    <a:pos x="472" y="1174"/>
                  </a:cxn>
                  <a:cxn ang="0">
                    <a:pos x="446" y="1096"/>
                  </a:cxn>
                  <a:cxn ang="0">
                    <a:pos x="428" y="1014"/>
                  </a:cxn>
                  <a:cxn ang="0">
                    <a:pos x="420" y="970"/>
                  </a:cxn>
                </a:cxnLst>
                <a:rect l="0" t="0" r="r" b="b"/>
                <a:pathLst>
                  <a:path w="588" h="1612">
                    <a:moveTo>
                      <a:pt x="420" y="970"/>
                    </a:moveTo>
                    <a:lnTo>
                      <a:pt x="420" y="970"/>
                    </a:lnTo>
                    <a:lnTo>
                      <a:pt x="402" y="940"/>
                    </a:lnTo>
                    <a:lnTo>
                      <a:pt x="384" y="908"/>
                    </a:lnTo>
                    <a:lnTo>
                      <a:pt x="368" y="876"/>
                    </a:lnTo>
                    <a:lnTo>
                      <a:pt x="354" y="840"/>
                    </a:lnTo>
                    <a:lnTo>
                      <a:pt x="340" y="802"/>
                    </a:lnTo>
                    <a:lnTo>
                      <a:pt x="328" y="762"/>
                    </a:lnTo>
                    <a:lnTo>
                      <a:pt x="318" y="718"/>
                    </a:lnTo>
                    <a:lnTo>
                      <a:pt x="308" y="672"/>
                    </a:lnTo>
                    <a:lnTo>
                      <a:pt x="308" y="672"/>
                    </a:lnTo>
                    <a:lnTo>
                      <a:pt x="290" y="650"/>
                    </a:lnTo>
                    <a:lnTo>
                      <a:pt x="274" y="624"/>
                    </a:lnTo>
                    <a:lnTo>
                      <a:pt x="258" y="596"/>
                    </a:lnTo>
                    <a:lnTo>
                      <a:pt x="242" y="564"/>
                    </a:lnTo>
                    <a:lnTo>
                      <a:pt x="230" y="530"/>
                    </a:lnTo>
                    <a:lnTo>
                      <a:pt x="216" y="492"/>
                    </a:lnTo>
                    <a:lnTo>
                      <a:pt x="206" y="452"/>
                    </a:lnTo>
                    <a:lnTo>
                      <a:pt x="194" y="408"/>
                    </a:lnTo>
                    <a:lnTo>
                      <a:pt x="194" y="408"/>
                    </a:lnTo>
                    <a:lnTo>
                      <a:pt x="180" y="394"/>
                    </a:lnTo>
                    <a:lnTo>
                      <a:pt x="164" y="376"/>
                    </a:lnTo>
                    <a:lnTo>
                      <a:pt x="152" y="356"/>
                    </a:lnTo>
                    <a:lnTo>
                      <a:pt x="138" y="330"/>
                    </a:lnTo>
                    <a:lnTo>
                      <a:pt x="126" y="302"/>
                    </a:lnTo>
                    <a:lnTo>
                      <a:pt x="116" y="270"/>
                    </a:lnTo>
                    <a:lnTo>
                      <a:pt x="106" y="234"/>
                    </a:lnTo>
                    <a:lnTo>
                      <a:pt x="96" y="194"/>
                    </a:lnTo>
                    <a:lnTo>
                      <a:pt x="96" y="194"/>
                    </a:lnTo>
                    <a:lnTo>
                      <a:pt x="84" y="190"/>
                    </a:lnTo>
                    <a:lnTo>
                      <a:pt x="74" y="182"/>
                    </a:lnTo>
                    <a:lnTo>
                      <a:pt x="64" y="170"/>
                    </a:lnTo>
                    <a:lnTo>
                      <a:pt x="56" y="156"/>
                    </a:lnTo>
                    <a:lnTo>
                      <a:pt x="48" y="136"/>
                    </a:lnTo>
                    <a:lnTo>
                      <a:pt x="40" y="112"/>
                    </a:lnTo>
                    <a:lnTo>
                      <a:pt x="32" y="84"/>
                    </a:lnTo>
                    <a:lnTo>
                      <a:pt x="26" y="52"/>
                    </a:lnTo>
                    <a:lnTo>
                      <a:pt x="26" y="52"/>
                    </a:lnTo>
                    <a:lnTo>
                      <a:pt x="20" y="60"/>
                    </a:lnTo>
                    <a:lnTo>
                      <a:pt x="16" y="64"/>
                    </a:lnTo>
                    <a:lnTo>
                      <a:pt x="10" y="64"/>
                    </a:lnTo>
                    <a:lnTo>
                      <a:pt x="6" y="58"/>
                    </a:lnTo>
                    <a:lnTo>
                      <a:pt x="4" y="50"/>
                    </a:lnTo>
                    <a:lnTo>
                      <a:pt x="2" y="38"/>
                    </a:lnTo>
                    <a:lnTo>
                      <a:pt x="0" y="0"/>
                    </a:lnTo>
                    <a:lnTo>
                      <a:pt x="0" y="1612"/>
                    </a:lnTo>
                    <a:lnTo>
                      <a:pt x="586" y="1612"/>
                    </a:lnTo>
                    <a:lnTo>
                      <a:pt x="586" y="1612"/>
                    </a:lnTo>
                    <a:lnTo>
                      <a:pt x="588" y="1578"/>
                    </a:lnTo>
                    <a:lnTo>
                      <a:pt x="588" y="1578"/>
                    </a:lnTo>
                    <a:lnTo>
                      <a:pt x="574" y="1544"/>
                    </a:lnTo>
                    <a:lnTo>
                      <a:pt x="562" y="1508"/>
                    </a:lnTo>
                    <a:lnTo>
                      <a:pt x="552" y="1470"/>
                    </a:lnTo>
                    <a:lnTo>
                      <a:pt x="542" y="1434"/>
                    </a:lnTo>
                    <a:lnTo>
                      <a:pt x="534" y="1396"/>
                    </a:lnTo>
                    <a:lnTo>
                      <a:pt x="528" y="1358"/>
                    </a:lnTo>
                    <a:lnTo>
                      <a:pt x="522" y="1318"/>
                    </a:lnTo>
                    <a:lnTo>
                      <a:pt x="518" y="1278"/>
                    </a:lnTo>
                    <a:lnTo>
                      <a:pt x="518" y="1278"/>
                    </a:lnTo>
                    <a:lnTo>
                      <a:pt x="502" y="1244"/>
                    </a:lnTo>
                    <a:lnTo>
                      <a:pt x="486" y="1210"/>
                    </a:lnTo>
                    <a:lnTo>
                      <a:pt x="472" y="1174"/>
                    </a:lnTo>
                    <a:lnTo>
                      <a:pt x="458" y="1136"/>
                    </a:lnTo>
                    <a:lnTo>
                      <a:pt x="446" y="1096"/>
                    </a:lnTo>
                    <a:lnTo>
                      <a:pt x="436" y="1056"/>
                    </a:lnTo>
                    <a:lnTo>
                      <a:pt x="428" y="1014"/>
                    </a:lnTo>
                    <a:lnTo>
                      <a:pt x="420" y="970"/>
                    </a:lnTo>
                    <a:lnTo>
                      <a:pt x="420" y="97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3"/>
                  </a:gs>
                  <a:gs pos="85000">
                    <a:schemeClr val="accent4"/>
                  </a:gs>
                </a:gsLst>
                <a:lin ang="8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117" name="그룹 116"/>
              <p:cNvGrpSpPr/>
              <p:nvPr userDrawn="1"/>
            </p:nvGrpSpPr>
            <p:grpSpPr>
              <a:xfrm>
                <a:off x="4487862" y="4422775"/>
                <a:ext cx="1612900" cy="2435225"/>
                <a:chOff x="2401871" y="4422775"/>
                <a:chExt cx="1612900" cy="2435225"/>
              </a:xfrm>
            </p:grpSpPr>
            <p:sp>
              <p:nvSpPr>
                <p:cNvPr id="123" name="Freeform 14"/>
                <p:cNvSpPr>
                  <a:spLocks/>
                </p:cNvSpPr>
                <p:nvPr userDrawn="1"/>
              </p:nvSpPr>
              <p:spPr bwMode="auto">
                <a:xfrm>
                  <a:off x="2554271" y="4422775"/>
                  <a:ext cx="1308100" cy="2435225"/>
                </a:xfrm>
                <a:custGeom>
                  <a:avLst/>
                  <a:gdLst/>
                  <a:ahLst/>
                  <a:cxnLst>
                    <a:cxn ang="0">
                      <a:pos x="376" y="1230"/>
                    </a:cxn>
                    <a:cxn ang="0">
                      <a:pos x="210" y="1074"/>
                    </a:cxn>
                    <a:cxn ang="0">
                      <a:pos x="40" y="918"/>
                    </a:cxn>
                    <a:cxn ang="0">
                      <a:pos x="0" y="886"/>
                    </a:cxn>
                    <a:cxn ang="0">
                      <a:pos x="36" y="924"/>
                    </a:cxn>
                    <a:cxn ang="0">
                      <a:pos x="204" y="1080"/>
                    </a:cxn>
                    <a:cxn ang="0">
                      <a:pos x="372" y="1234"/>
                    </a:cxn>
                    <a:cxn ang="0">
                      <a:pos x="404" y="1534"/>
                    </a:cxn>
                    <a:cxn ang="0">
                      <a:pos x="432" y="1252"/>
                    </a:cxn>
                    <a:cxn ang="0">
                      <a:pos x="480" y="1212"/>
                    </a:cxn>
                    <a:cxn ang="0">
                      <a:pos x="762" y="948"/>
                    </a:cxn>
                    <a:cxn ang="0">
                      <a:pos x="808" y="904"/>
                    </a:cxn>
                    <a:cxn ang="0">
                      <a:pos x="806" y="900"/>
                    </a:cxn>
                    <a:cxn ang="0">
                      <a:pos x="758" y="942"/>
                    </a:cxn>
                    <a:cxn ang="0">
                      <a:pos x="474" y="1204"/>
                    </a:cxn>
                    <a:cxn ang="0">
                      <a:pos x="430" y="1250"/>
                    </a:cxn>
                    <a:cxn ang="0">
                      <a:pos x="418" y="906"/>
                    </a:cxn>
                    <a:cxn ang="0">
                      <a:pos x="442" y="884"/>
                    </a:cxn>
                    <a:cxn ang="0">
                      <a:pos x="566" y="756"/>
                    </a:cxn>
                    <a:cxn ang="0">
                      <a:pos x="688" y="626"/>
                    </a:cxn>
                    <a:cxn ang="0">
                      <a:pos x="714" y="594"/>
                    </a:cxn>
                    <a:cxn ang="0">
                      <a:pos x="684" y="622"/>
                    </a:cxn>
                    <a:cxn ang="0">
                      <a:pos x="560" y="750"/>
                    </a:cxn>
                    <a:cxn ang="0">
                      <a:pos x="438" y="880"/>
                    </a:cxn>
                    <a:cxn ang="0">
                      <a:pos x="416" y="552"/>
                    </a:cxn>
                    <a:cxn ang="0">
                      <a:pos x="432" y="536"/>
                    </a:cxn>
                    <a:cxn ang="0">
                      <a:pos x="510" y="448"/>
                    </a:cxn>
                    <a:cxn ang="0">
                      <a:pos x="588" y="358"/>
                    </a:cxn>
                    <a:cxn ang="0">
                      <a:pos x="604" y="336"/>
                    </a:cxn>
                    <a:cxn ang="0">
                      <a:pos x="584" y="354"/>
                    </a:cxn>
                    <a:cxn ang="0">
                      <a:pos x="504" y="442"/>
                    </a:cxn>
                    <a:cxn ang="0">
                      <a:pos x="428" y="532"/>
                    </a:cxn>
                    <a:cxn ang="0">
                      <a:pos x="416" y="550"/>
                    </a:cxn>
                    <a:cxn ang="0">
                      <a:pos x="406" y="544"/>
                    </a:cxn>
                    <a:cxn ang="0">
                      <a:pos x="386" y="518"/>
                    </a:cxn>
                    <a:cxn ang="0">
                      <a:pos x="254" y="366"/>
                    </a:cxn>
                    <a:cxn ang="0">
                      <a:pos x="232" y="344"/>
                    </a:cxn>
                    <a:cxn ang="0">
                      <a:pos x="228" y="346"/>
                    </a:cxn>
                    <a:cxn ang="0">
                      <a:pos x="248" y="372"/>
                    </a:cxn>
                    <a:cxn ang="0">
                      <a:pos x="380" y="524"/>
                    </a:cxn>
                    <a:cxn ang="0">
                      <a:pos x="404" y="546"/>
                    </a:cxn>
                    <a:cxn ang="0">
                      <a:pos x="408" y="906"/>
                    </a:cxn>
                    <a:cxn ang="0">
                      <a:pos x="386" y="880"/>
                    </a:cxn>
                    <a:cxn ang="0">
                      <a:pos x="264" y="750"/>
                    </a:cxn>
                    <a:cxn ang="0">
                      <a:pos x="142" y="622"/>
                    </a:cxn>
                    <a:cxn ang="0">
                      <a:pos x="112" y="594"/>
                    </a:cxn>
                    <a:cxn ang="0">
                      <a:pos x="136" y="626"/>
                    </a:cxn>
                    <a:cxn ang="0">
                      <a:pos x="258" y="756"/>
                    </a:cxn>
                    <a:cxn ang="0">
                      <a:pos x="382" y="884"/>
                    </a:cxn>
                    <a:cxn ang="0">
                      <a:pos x="406" y="1260"/>
                    </a:cxn>
                  </a:cxnLst>
                  <a:rect l="0" t="0" r="r" b="b"/>
                  <a:pathLst>
                    <a:path w="824" h="1534">
                      <a:moveTo>
                        <a:pt x="396" y="1250"/>
                      </a:moveTo>
                      <a:lnTo>
                        <a:pt x="396" y="1250"/>
                      </a:lnTo>
                      <a:lnTo>
                        <a:pt x="376" y="1230"/>
                      </a:lnTo>
                      <a:lnTo>
                        <a:pt x="376" y="1230"/>
                      </a:lnTo>
                      <a:lnTo>
                        <a:pt x="352" y="1204"/>
                      </a:lnTo>
                      <a:lnTo>
                        <a:pt x="352" y="1204"/>
                      </a:lnTo>
                      <a:lnTo>
                        <a:pt x="210" y="1074"/>
                      </a:lnTo>
                      <a:lnTo>
                        <a:pt x="210" y="1074"/>
                      </a:lnTo>
                      <a:lnTo>
                        <a:pt x="68" y="942"/>
                      </a:lnTo>
                      <a:lnTo>
                        <a:pt x="68" y="942"/>
                      </a:lnTo>
                      <a:lnTo>
                        <a:pt x="40" y="918"/>
                      </a:lnTo>
                      <a:lnTo>
                        <a:pt x="40" y="918"/>
                      </a:lnTo>
                      <a:lnTo>
                        <a:pt x="20" y="900"/>
                      </a:lnTo>
                      <a:lnTo>
                        <a:pt x="20" y="900"/>
                      </a:lnTo>
                      <a:lnTo>
                        <a:pt x="0" y="886"/>
                      </a:lnTo>
                      <a:lnTo>
                        <a:pt x="0" y="886"/>
                      </a:lnTo>
                      <a:lnTo>
                        <a:pt x="18" y="904"/>
                      </a:lnTo>
                      <a:lnTo>
                        <a:pt x="18" y="904"/>
                      </a:lnTo>
                      <a:lnTo>
                        <a:pt x="36" y="924"/>
                      </a:lnTo>
                      <a:lnTo>
                        <a:pt x="36" y="924"/>
                      </a:lnTo>
                      <a:lnTo>
                        <a:pt x="62" y="948"/>
                      </a:lnTo>
                      <a:lnTo>
                        <a:pt x="62" y="948"/>
                      </a:lnTo>
                      <a:lnTo>
                        <a:pt x="204" y="1080"/>
                      </a:lnTo>
                      <a:lnTo>
                        <a:pt x="204" y="1080"/>
                      </a:lnTo>
                      <a:lnTo>
                        <a:pt x="346" y="1212"/>
                      </a:lnTo>
                      <a:lnTo>
                        <a:pt x="346" y="1212"/>
                      </a:lnTo>
                      <a:lnTo>
                        <a:pt x="372" y="1234"/>
                      </a:lnTo>
                      <a:lnTo>
                        <a:pt x="372" y="1234"/>
                      </a:lnTo>
                      <a:lnTo>
                        <a:pt x="394" y="1252"/>
                      </a:lnTo>
                      <a:lnTo>
                        <a:pt x="394" y="1252"/>
                      </a:lnTo>
                      <a:lnTo>
                        <a:pt x="406" y="1262"/>
                      </a:lnTo>
                      <a:lnTo>
                        <a:pt x="404" y="1534"/>
                      </a:lnTo>
                      <a:lnTo>
                        <a:pt x="422" y="1534"/>
                      </a:lnTo>
                      <a:lnTo>
                        <a:pt x="420" y="1262"/>
                      </a:lnTo>
                      <a:lnTo>
                        <a:pt x="420" y="1262"/>
                      </a:lnTo>
                      <a:lnTo>
                        <a:pt x="432" y="1252"/>
                      </a:lnTo>
                      <a:lnTo>
                        <a:pt x="432" y="1252"/>
                      </a:lnTo>
                      <a:lnTo>
                        <a:pt x="452" y="1234"/>
                      </a:lnTo>
                      <a:lnTo>
                        <a:pt x="452" y="1234"/>
                      </a:lnTo>
                      <a:lnTo>
                        <a:pt x="480" y="1212"/>
                      </a:lnTo>
                      <a:lnTo>
                        <a:pt x="480" y="1212"/>
                      </a:lnTo>
                      <a:lnTo>
                        <a:pt x="622" y="1080"/>
                      </a:lnTo>
                      <a:lnTo>
                        <a:pt x="622" y="1080"/>
                      </a:lnTo>
                      <a:lnTo>
                        <a:pt x="762" y="948"/>
                      </a:lnTo>
                      <a:lnTo>
                        <a:pt x="762" y="948"/>
                      </a:lnTo>
                      <a:lnTo>
                        <a:pt x="788" y="924"/>
                      </a:lnTo>
                      <a:lnTo>
                        <a:pt x="788" y="924"/>
                      </a:lnTo>
                      <a:lnTo>
                        <a:pt x="808" y="904"/>
                      </a:lnTo>
                      <a:lnTo>
                        <a:pt x="808" y="904"/>
                      </a:lnTo>
                      <a:lnTo>
                        <a:pt x="824" y="886"/>
                      </a:lnTo>
                      <a:lnTo>
                        <a:pt x="824" y="886"/>
                      </a:lnTo>
                      <a:lnTo>
                        <a:pt x="806" y="900"/>
                      </a:lnTo>
                      <a:lnTo>
                        <a:pt x="806" y="900"/>
                      </a:lnTo>
                      <a:lnTo>
                        <a:pt x="784" y="918"/>
                      </a:lnTo>
                      <a:lnTo>
                        <a:pt x="784" y="918"/>
                      </a:lnTo>
                      <a:lnTo>
                        <a:pt x="758" y="942"/>
                      </a:lnTo>
                      <a:lnTo>
                        <a:pt x="758" y="942"/>
                      </a:lnTo>
                      <a:lnTo>
                        <a:pt x="616" y="1074"/>
                      </a:lnTo>
                      <a:lnTo>
                        <a:pt x="616" y="1074"/>
                      </a:lnTo>
                      <a:lnTo>
                        <a:pt x="474" y="1204"/>
                      </a:lnTo>
                      <a:lnTo>
                        <a:pt x="474" y="1204"/>
                      </a:lnTo>
                      <a:lnTo>
                        <a:pt x="448" y="1230"/>
                      </a:lnTo>
                      <a:lnTo>
                        <a:pt x="448" y="1230"/>
                      </a:lnTo>
                      <a:lnTo>
                        <a:pt x="430" y="1250"/>
                      </a:lnTo>
                      <a:lnTo>
                        <a:pt x="430" y="1250"/>
                      </a:lnTo>
                      <a:lnTo>
                        <a:pt x="420" y="1260"/>
                      </a:lnTo>
                      <a:lnTo>
                        <a:pt x="418" y="906"/>
                      </a:lnTo>
                      <a:lnTo>
                        <a:pt x="418" y="906"/>
                      </a:lnTo>
                      <a:lnTo>
                        <a:pt x="426" y="898"/>
                      </a:lnTo>
                      <a:lnTo>
                        <a:pt x="426" y="898"/>
                      </a:lnTo>
                      <a:lnTo>
                        <a:pt x="442" y="884"/>
                      </a:lnTo>
                      <a:lnTo>
                        <a:pt x="442" y="884"/>
                      </a:lnTo>
                      <a:lnTo>
                        <a:pt x="462" y="864"/>
                      </a:lnTo>
                      <a:lnTo>
                        <a:pt x="462" y="864"/>
                      </a:lnTo>
                      <a:lnTo>
                        <a:pt x="566" y="756"/>
                      </a:lnTo>
                      <a:lnTo>
                        <a:pt x="566" y="756"/>
                      </a:lnTo>
                      <a:lnTo>
                        <a:pt x="670" y="648"/>
                      </a:lnTo>
                      <a:lnTo>
                        <a:pt x="670" y="648"/>
                      </a:lnTo>
                      <a:lnTo>
                        <a:pt x="688" y="626"/>
                      </a:lnTo>
                      <a:lnTo>
                        <a:pt x="688" y="626"/>
                      </a:lnTo>
                      <a:lnTo>
                        <a:pt x="702" y="610"/>
                      </a:lnTo>
                      <a:lnTo>
                        <a:pt x="702" y="610"/>
                      </a:lnTo>
                      <a:lnTo>
                        <a:pt x="714" y="594"/>
                      </a:lnTo>
                      <a:lnTo>
                        <a:pt x="714" y="594"/>
                      </a:lnTo>
                      <a:lnTo>
                        <a:pt x="700" y="608"/>
                      </a:lnTo>
                      <a:lnTo>
                        <a:pt x="700" y="608"/>
                      </a:lnTo>
                      <a:lnTo>
                        <a:pt x="684" y="622"/>
                      </a:lnTo>
                      <a:lnTo>
                        <a:pt x="684" y="622"/>
                      </a:lnTo>
                      <a:lnTo>
                        <a:pt x="664" y="642"/>
                      </a:lnTo>
                      <a:lnTo>
                        <a:pt x="664" y="642"/>
                      </a:lnTo>
                      <a:lnTo>
                        <a:pt x="560" y="750"/>
                      </a:lnTo>
                      <a:lnTo>
                        <a:pt x="560" y="750"/>
                      </a:lnTo>
                      <a:lnTo>
                        <a:pt x="456" y="860"/>
                      </a:lnTo>
                      <a:lnTo>
                        <a:pt x="456" y="860"/>
                      </a:lnTo>
                      <a:lnTo>
                        <a:pt x="438" y="880"/>
                      </a:lnTo>
                      <a:lnTo>
                        <a:pt x="438" y="880"/>
                      </a:lnTo>
                      <a:lnTo>
                        <a:pt x="424" y="896"/>
                      </a:lnTo>
                      <a:lnTo>
                        <a:pt x="424" y="896"/>
                      </a:lnTo>
                      <a:lnTo>
                        <a:pt x="418" y="906"/>
                      </a:lnTo>
                      <a:lnTo>
                        <a:pt x="416" y="552"/>
                      </a:lnTo>
                      <a:lnTo>
                        <a:pt x="416" y="552"/>
                      </a:lnTo>
                      <a:lnTo>
                        <a:pt x="422" y="546"/>
                      </a:lnTo>
                      <a:lnTo>
                        <a:pt x="422" y="546"/>
                      </a:lnTo>
                      <a:lnTo>
                        <a:pt x="432" y="536"/>
                      </a:lnTo>
                      <a:lnTo>
                        <a:pt x="432" y="536"/>
                      </a:lnTo>
                      <a:lnTo>
                        <a:pt x="446" y="524"/>
                      </a:lnTo>
                      <a:lnTo>
                        <a:pt x="446" y="524"/>
                      </a:lnTo>
                      <a:lnTo>
                        <a:pt x="510" y="448"/>
                      </a:lnTo>
                      <a:lnTo>
                        <a:pt x="510" y="448"/>
                      </a:lnTo>
                      <a:lnTo>
                        <a:pt x="576" y="372"/>
                      </a:lnTo>
                      <a:lnTo>
                        <a:pt x="576" y="372"/>
                      </a:lnTo>
                      <a:lnTo>
                        <a:pt x="588" y="358"/>
                      </a:lnTo>
                      <a:lnTo>
                        <a:pt x="588" y="358"/>
                      </a:lnTo>
                      <a:lnTo>
                        <a:pt x="596" y="346"/>
                      </a:lnTo>
                      <a:lnTo>
                        <a:pt x="596" y="346"/>
                      </a:lnTo>
                      <a:lnTo>
                        <a:pt x="604" y="336"/>
                      </a:lnTo>
                      <a:lnTo>
                        <a:pt x="604" y="336"/>
                      </a:lnTo>
                      <a:lnTo>
                        <a:pt x="594" y="344"/>
                      </a:lnTo>
                      <a:lnTo>
                        <a:pt x="594" y="344"/>
                      </a:lnTo>
                      <a:lnTo>
                        <a:pt x="584" y="354"/>
                      </a:lnTo>
                      <a:lnTo>
                        <a:pt x="584" y="354"/>
                      </a:lnTo>
                      <a:lnTo>
                        <a:pt x="570" y="366"/>
                      </a:lnTo>
                      <a:lnTo>
                        <a:pt x="570" y="366"/>
                      </a:lnTo>
                      <a:lnTo>
                        <a:pt x="504" y="442"/>
                      </a:lnTo>
                      <a:lnTo>
                        <a:pt x="504" y="442"/>
                      </a:lnTo>
                      <a:lnTo>
                        <a:pt x="440" y="518"/>
                      </a:lnTo>
                      <a:lnTo>
                        <a:pt x="440" y="518"/>
                      </a:lnTo>
                      <a:lnTo>
                        <a:pt x="428" y="532"/>
                      </a:lnTo>
                      <a:lnTo>
                        <a:pt x="428" y="532"/>
                      </a:lnTo>
                      <a:lnTo>
                        <a:pt x="420" y="544"/>
                      </a:lnTo>
                      <a:lnTo>
                        <a:pt x="420" y="544"/>
                      </a:lnTo>
                      <a:lnTo>
                        <a:pt x="416" y="550"/>
                      </a:lnTo>
                      <a:lnTo>
                        <a:pt x="412" y="0"/>
                      </a:lnTo>
                      <a:lnTo>
                        <a:pt x="410" y="550"/>
                      </a:lnTo>
                      <a:lnTo>
                        <a:pt x="410" y="550"/>
                      </a:lnTo>
                      <a:lnTo>
                        <a:pt x="406" y="544"/>
                      </a:lnTo>
                      <a:lnTo>
                        <a:pt x="406" y="544"/>
                      </a:lnTo>
                      <a:lnTo>
                        <a:pt x="398" y="532"/>
                      </a:lnTo>
                      <a:lnTo>
                        <a:pt x="398" y="532"/>
                      </a:lnTo>
                      <a:lnTo>
                        <a:pt x="386" y="518"/>
                      </a:lnTo>
                      <a:lnTo>
                        <a:pt x="386" y="518"/>
                      </a:lnTo>
                      <a:lnTo>
                        <a:pt x="320" y="442"/>
                      </a:lnTo>
                      <a:lnTo>
                        <a:pt x="320" y="442"/>
                      </a:lnTo>
                      <a:lnTo>
                        <a:pt x="254" y="366"/>
                      </a:lnTo>
                      <a:lnTo>
                        <a:pt x="254" y="366"/>
                      </a:lnTo>
                      <a:lnTo>
                        <a:pt x="242" y="354"/>
                      </a:lnTo>
                      <a:lnTo>
                        <a:pt x="242" y="354"/>
                      </a:lnTo>
                      <a:lnTo>
                        <a:pt x="232" y="344"/>
                      </a:lnTo>
                      <a:lnTo>
                        <a:pt x="232" y="344"/>
                      </a:lnTo>
                      <a:lnTo>
                        <a:pt x="222" y="336"/>
                      </a:lnTo>
                      <a:lnTo>
                        <a:pt x="222" y="336"/>
                      </a:lnTo>
                      <a:lnTo>
                        <a:pt x="228" y="346"/>
                      </a:lnTo>
                      <a:lnTo>
                        <a:pt x="228" y="346"/>
                      </a:lnTo>
                      <a:lnTo>
                        <a:pt x="236" y="358"/>
                      </a:lnTo>
                      <a:lnTo>
                        <a:pt x="236" y="358"/>
                      </a:lnTo>
                      <a:lnTo>
                        <a:pt x="248" y="372"/>
                      </a:lnTo>
                      <a:lnTo>
                        <a:pt x="248" y="372"/>
                      </a:lnTo>
                      <a:lnTo>
                        <a:pt x="314" y="448"/>
                      </a:lnTo>
                      <a:lnTo>
                        <a:pt x="314" y="448"/>
                      </a:lnTo>
                      <a:lnTo>
                        <a:pt x="380" y="524"/>
                      </a:lnTo>
                      <a:lnTo>
                        <a:pt x="380" y="524"/>
                      </a:lnTo>
                      <a:lnTo>
                        <a:pt x="392" y="536"/>
                      </a:lnTo>
                      <a:lnTo>
                        <a:pt x="392" y="536"/>
                      </a:lnTo>
                      <a:lnTo>
                        <a:pt x="404" y="546"/>
                      </a:lnTo>
                      <a:lnTo>
                        <a:pt x="404" y="546"/>
                      </a:lnTo>
                      <a:lnTo>
                        <a:pt x="410" y="552"/>
                      </a:lnTo>
                      <a:lnTo>
                        <a:pt x="408" y="906"/>
                      </a:lnTo>
                      <a:lnTo>
                        <a:pt x="408" y="906"/>
                      </a:lnTo>
                      <a:lnTo>
                        <a:pt x="400" y="896"/>
                      </a:lnTo>
                      <a:lnTo>
                        <a:pt x="400" y="896"/>
                      </a:lnTo>
                      <a:lnTo>
                        <a:pt x="386" y="880"/>
                      </a:lnTo>
                      <a:lnTo>
                        <a:pt x="386" y="880"/>
                      </a:lnTo>
                      <a:lnTo>
                        <a:pt x="368" y="860"/>
                      </a:lnTo>
                      <a:lnTo>
                        <a:pt x="368" y="860"/>
                      </a:lnTo>
                      <a:lnTo>
                        <a:pt x="264" y="750"/>
                      </a:lnTo>
                      <a:lnTo>
                        <a:pt x="264" y="750"/>
                      </a:lnTo>
                      <a:lnTo>
                        <a:pt x="162" y="642"/>
                      </a:lnTo>
                      <a:lnTo>
                        <a:pt x="162" y="642"/>
                      </a:lnTo>
                      <a:lnTo>
                        <a:pt x="142" y="622"/>
                      </a:lnTo>
                      <a:lnTo>
                        <a:pt x="142" y="622"/>
                      </a:lnTo>
                      <a:lnTo>
                        <a:pt x="126" y="608"/>
                      </a:lnTo>
                      <a:lnTo>
                        <a:pt x="126" y="608"/>
                      </a:lnTo>
                      <a:lnTo>
                        <a:pt x="112" y="594"/>
                      </a:lnTo>
                      <a:lnTo>
                        <a:pt x="112" y="594"/>
                      </a:lnTo>
                      <a:lnTo>
                        <a:pt x="122" y="610"/>
                      </a:lnTo>
                      <a:lnTo>
                        <a:pt x="122" y="610"/>
                      </a:lnTo>
                      <a:lnTo>
                        <a:pt x="136" y="626"/>
                      </a:lnTo>
                      <a:lnTo>
                        <a:pt x="136" y="626"/>
                      </a:lnTo>
                      <a:lnTo>
                        <a:pt x="156" y="648"/>
                      </a:lnTo>
                      <a:lnTo>
                        <a:pt x="156" y="648"/>
                      </a:lnTo>
                      <a:lnTo>
                        <a:pt x="258" y="756"/>
                      </a:lnTo>
                      <a:lnTo>
                        <a:pt x="258" y="756"/>
                      </a:lnTo>
                      <a:lnTo>
                        <a:pt x="362" y="864"/>
                      </a:lnTo>
                      <a:lnTo>
                        <a:pt x="362" y="864"/>
                      </a:lnTo>
                      <a:lnTo>
                        <a:pt x="382" y="884"/>
                      </a:lnTo>
                      <a:lnTo>
                        <a:pt x="382" y="884"/>
                      </a:lnTo>
                      <a:lnTo>
                        <a:pt x="398" y="898"/>
                      </a:lnTo>
                      <a:lnTo>
                        <a:pt x="398" y="898"/>
                      </a:lnTo>
                      <a:lnTo>
                        <a:pt x="408" y="906"/>
                      </a:lnTo>
                      <a:lnTo>
                        <a:pt x="406" y="1260"/>
                      </a:lnTo>
                      <a:lnTo>
                        <a:pt x="406" y="1260"/>
                      </a:lnTo>
                      <a:lnTo>
                        <a:pt x="396" y="1250"/>
                      </a:lnTo>
                      <a:lnTo>
                        <a:pt x="396" y="1250"/>
                      </a:lnTo>
                      <a:close/>
                    </a:path>
                  </a:pathLst>
                </a:custGeom>
                <a:solidFill>
                  <a:schemeClr val="bg1">
                    <a:alpha val="53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24" name="Freeform 15"/>
                <p:cNvSpPr>
                  <a:spLocks/>
                </p:cNvSpPr>
                <p:nvPr userDrawn="1"/>
              </p:nvSpPr>
              <p:spPr bwMode="auto">
                <a:xfrm>
                  <a:off x="3367071" y="6308725"/>
                  <a:ext cx="647700" cy="549275"/>
                </a:xfrm>
                <a:custGeom>
                  <a:avLst/>
                  <a:gdLst/>
                  <a:ahLst/>
                  <a:cxnLst>
                    <a:cxn ang="0">
                      <a:pos x="386" y="18"/>
                    </a:cxn>
                    <a:cxn ang="0">
                      <a:pos x="386" y="18"/>
                    </a:cxn>
                    <a:cxn ang="0">
                      <a:pos x="360" y="38"/>
                    </a:cxn>
                    <a:cxn ang="0">
                      <a:pos x="360" y="38"/>
                    </a:cxn>
                    <a:cxn ang="0">
                      <a:pos x="326" y="66"/>
                    </a:cxn>
                    <a:cxn ang="0">
                      <a:pos x="326" y="66"/>
                    </a:cxn>
                    <a:cxn ang="0">
                      <a:pos x="152" y="214"/>
                    </a:cxn>
                    <a:cxn ang="0">
                      <a:pos x="152" y="214"/>
                    </a:cxn>
                    <a:cxn ang="0">
                      <a:pos x="0" y="346"/>
                    </a:cxn>
                    <a:cxn ang="0">
                      <a:pos x="12" y="346"/>
                    </a:cxn>
                    <a:cxn ang="0">
                      <a:pos x="12" y="346"/>
                    </a:cxn>
                    <a:cxn ang="0">
                      <a:pos x="158" y="222"/>
                    </a:cxn>
                    <a:cxn ang="0">
                      <a:pos x="158" y="222"/>
                    </a:cxn>
                    <a:cxn ang="0">
                      <a:pos x="332" y="72"/>
                    </a:cxn>
                    <a:cxn ang="0">
                      <a:pos x="332" y="72"/>
                    </a:cxn>
                    <a:cxn ang="0">
                      <a:pos x="364" y="42"/>
                    </a:cxn>
                    <a:cxn ang="0">
                      <a:pos x="364" y="42"/>
                    </a:cxn>
                    <a:cxn ang="0">
                      <a:pos x="388" y="20"/>
                    </a:cxn>
                    <a:cxn ang="0">
                      <a:pos x="388" y="20"/>
                    </a:cxn>
                    <a:cxn ang="0">
                      <a:pos x="408" y="0"/>
                    </a:cxn>
                    <a:cxn ang="0">
                      <a:pos x="408" y="0"/>
                    </a:cxn>
                    <a:cxn ang="0">
                      <a:pos x="386" y="18"/>
                    </a:cxn>
                    <a:cxn ang="0">
                      <a:pos x="386" y="18"/>
                    </a:cxn>
                  </a:cxnLst>
                  <a:rect l="0" t="0" r="r" b="b"/>
                  <a:pathLst>
                    <a:path w="408" h="346">
                      <a:moveTo>
                        <a:pt x="386" y="18"/>
                      </a:moveTo>
                      <a:lnTo>
                        <a:pt x="386" y="18"/>
                      </a:lnTo>
                      <a:lnTo>
                        <a:pt x="360" y="38"/>
                      </a:lnTo>
                      <a:lnTo>
                        <a:pt x="360" y="38"/>
                      </a:lnTo>
                      <a:lnTo>
                        <a:pt x="326" y="66"/>
                      </a:lnTo>
                      <a:lnTo>
                        <a:pt x="326" y="66"/>
                      </a:lnTo>
                      <a:lnTo>
                        <a:pt x="152" y="214"/>
                      </a:lnTo>
                      <a:lnTo>
                        <a:pt x="152" y="214"/>
                      </a:lnTo>
                      <a:lnTo>
                        <a:pt x="0" y="346"/>
                      </a:lnTo>
                      <a:lnTo>
                        <a:pt x="12" y="346"/>
                      </a:lnTo>
                      <a:lnTo>
                        <a:pt x="12" y="346"/>
                      </a:lnTo>
                      <a:lnTo>
                        <a:pt x="158" y="222"/>
                      </a:lnTo>
                      <a:lnTo>
                        <a:pt x="158" y="222"/>
                      </a:lnTo>
                      <a:lnTo>
                        <a:pt x="332" y="72"/>
                      </a:lnTo>
                      <a:lnTo>
                        <a:pt x="332" y="72"/>
                      </a:lnTo>
                      <a:lnTo>
                        <a:pt x="364" y="42"/>
                      </a:lnTo>
                      <a:lnTo>
                        <a:pt x="364" y="42"/>
                      </a:lnTo>
                      <a:lnTo>
                        <a:pt x="388" y="20"/>
                      </a:lnTo>
                      <a:lnTo>
                        <a:pt x="388" y="20"/>
                      </a:lnTo>
                      <a:lnTo>
                        <a:pt x="408" y="0"/>
                      </a:lnTo>
                      <a:lnTo>
                        <a:pt x="408" y="0"/>
                      </a:lnTo>
                      <a:lnTo>
                        <a:pt x="386" y="18"/>
                      </a:lnTo>
                      <a:lnTo>
                        <a:pt x="386" y="18"/>
                      </a:lnTo>
                      <a:close/>
                    </a:path>
                  </a:pathLst>
                </a:custGeom>
                <a:solidFill>
                  <a:schemeClr val="bg1">
                    <a:alpha val="53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25" name="Freeform 17"/>
                <p:cNvSpPr>
                  <a:spLocks/>
                </p:cNvSpPr>
                <p:nvPr userDrawn="1"/>
              </p:nvSpPr>
              <p:spPr bwMode="auto">
                <a:xfrm>
                  <a:off x="2401871" y="6308725"/>
                  <a:ext cx="650875" cy="549275"/>
                </a:xfrm>
                <a:custGeom>
                  <a:avLst/>
                  <a:gdLst/>
                  <a:ahLst/>
                  <a:cxnLst>
                    <a:cxn ang="0">
                      <a:pos x="50" y="38"/>
                    </a:cxn>
                    <a:cxn ang="0">
                      <a:pos x="50" y="38"/>
                    </a:cxn>
                    <a:cxn ang="0">
                      <a:pos x="22" y="18"/>
                    </a:cxn>
                    <a:cxn ang="0">
                      <a:pos x="22" y="18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20" y="20"/>
                    </a:cxn>
                    <a:cxn ang="0">
                      <a:pos x="20" y="20"/>
                    </a:cxn>
                    <a:cxn ang="0">
                      <a:pos x="44" y="42"/>
                    </a:cxn>
                    <a:cxn ang="0">
                      <a:pos x="44" y="42"/>
                    </a:cxn>
                    <a:cxn ang="0">
                      <a:pos x="76" y="72"/>
                    </a:cxn>
                    <a:cxn ang="0">
                      <a:pos x="76" y="72"/>
                    </a:cxn>
                    <a:cxn ang="0">
                      <a:pos x="252" y="222"/>
                    </a:cxn>
                    <a:cxn ang="0">
                      <a:pos x="252" y="222"/>
                    </a:cxn>
                    <a:cxn ang="0">
                      <a:pos x="396" y="346"/>
                    </a:cxn>
                    <a:cxn ang="0">
                      <a:pos x="410" y="346"/>
                    </a:cxn>
                    <a:cxn ang="0">
                      <a:pos x="410" y="346"/>
                    </a:cxn>
                    <a:cxn ang="0">
                      <a:pos x="258" y="214"/>
                    </a:cxn>
                    <a:cxn ang="0">
                      <a:pos x="258" y="214"/>
                    </a:cxn>
                    <a:cxn ang="0">
                      <a:pos x="82" y="66"/>
                    </a:cxn>
                    <a:cxn ang="0">
                      <a:pos x="82" y="66"/>
                    </a:cxn>
                    <a:cxn ang="0">
                      <a:pos x="50" y="38"/>
                    </a:cxn>
                    <a:cxn ang="0">
                      <a:pos x="50" y="38"/>
                    </a:cxn>
                  </a:cxnLst>
                  <a:rect l="0" t="0" r="r" b="b"/>
                  <a:pathLst>
                    <a:path w="410" h="346">
                      <a:moveTo>
                        <a:pt x="50" y="38"/>
                      </a:moveTo>
                      <a:lnTo>
                        <a:pt x="50" y="38"/>
                      </a:lnTo>
                      <a:lnTo>
                        <a:pt x="22" y="18"/>
                      </a:lnTo>
                      <a:lnTo>
                        <a:pt x="22" y="18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0" y="20"/>
                      </a:lnTo>
                      <a:lnTo>
                        <a:pt x="20" y="20"/>
                      </a:lnTo>
                      <a:lnTo>
                        <a:pt x="44" y="42"/>
                      </a:lnTo>
                      <a:lnTo>
                        <a:pt x="44" y="42"/>
                      </a:lnTo>
                      <a:lnTo>
                        <a:pt x="76" y="72"/>
                      </a:lnTo>
                      <a:lnTo>
                        <a:pt x="76" y="72"/>
                      </a:lnTo>
                      <a:lnTo>
                        <a:pt x="252" y="222"/>
                      </a:lnTo>
                      <a:lnTo>
                        <a:pt x="252" y="222"/>
                      </a:lnTo>
                      <a:lnTo>
                        <a:pt x="396" y="346"/>
                      </a:lnTo>
                      <a:lnTo>
                        <a:pt x="410" y="346"/>
                      </a:lnTo>
                      <a:lnTo>
                        <a:pt x="410" y="346"/>
                      </a:lnTo>
                      <a:lnTo>
                        <a:pt x="258" y="214"/>
                      </a:lnTo>
                      <a:lnTo>
                        <a:pt x="258" y="214"/>
                      </a:lnTo>
                      <a:lnTo>
                        <a:pt x="82" y="66"/>
                      </a:lnTo>
                      <a:lnTo>
                        <a:pt x="82" y="66"/>
                      </a:lnTo>
                      <a:lnTo>
                        <a:pt x="50" y="38"/>
                      </a:lnTo>
                      <a:lnTo>
                        <a:pt x="50" y="38"/>
                      </a:lnTo>
                      <a:close/>
                    </a:path>
                  </a:pathLst>
                </a:custGeom>
                <a:solidFill>
                  <a:schemeClr val="bg1">
                    <a:alpha val="53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18" name="그룹 117"/>
              <p:cNvGrpSpPr/>
              <p:nvPr userDrawn="1"/>
            </p:nvGrpSpPr>
            <p:grpSpPr>
              <a:xfrm>
                <a:off x="4498974" y="4387850"/>
                <a:ext cx="1612900" cy="2470150"/>
                <a:chOff x="6172224" y="4387850"/>
                <a:chExt cx="1612900" cy="2470150"/>
              </a:xfrm>
            </p:grpSpPr>
            <p:sp>
              <p:nvSpPr>
                <p:cNvPr id="120" name="Freeform 10"/>
                <p:cNvSpPr>
                  <a:spLocks/>
                </p:cNvSpPr>
                <p:nvPr userDrawn="1"/>
              </p:nvSpPr>
              <p:spPr bwMode="auto">
                <a:xfrm>
                  <a:off x="6172224" y="6337300"/>
                  <a:ext cx="619125" cy="520700"/>
                </a:xfrm>
                <a:custGeom>
                  <a:avLst/>
                  <a:gdLst/>
                  <a:ahLst/>
                  <a:cxnLst>
                    <a:cxn ang="0">
                      <a:pos x="258" y="214"/>
                    </a:cxn>
                    <a:cxn ang="0">
                      <a:pos x="258" y="214"/>
                    </a:cxn>
                    <a:cxn ang="0">
                      <a:pos x="82" y="64"/>
                    </a:cxn>
                    <a:cxn ang="0">
                      <a:pos x="82" y="64"/>
                    </a:cxn>
                    <a:cxn ang="0">
                      <a:pos x="50" y="36"/>
                    </a:cxn>
                    <a:cxn ang="0">
                      <a:pos x="50" y="36"/>
                    </a:cxn>
                    <a:cxn ang="0">
                      <a:pos x="22" y="16"/>
                    </a:cxn>
                    <a:cxn ang="0">
                      <a:pos x="22" y="16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20" y="20"/>
                    </a:cxn>
                    <a:cxn ang="0">
                      <a:pos x="20" y="20"/>
                    </a:cxn>
                    <a:cxn ang="0">
                      <a:pos x="44" y="42"/>
                    </a:cxn>
                    <a:cxn ang="0">
                      <a:pos x="44" y="42"/>
                    </a:cxn>
                    <a:cxn ang="0">
                      <a:pos x="76" y="70"/>
                    </a:cxn>
                    <a:cxn ang="0">
                      <a:pos x="76" y="70"/>
                    </a:cxn>
                    <a:cxn ang="0">
                      <a:pos x="252" y="220"/>
                    </a:cxn>
                    <a:cxn ang="0">
                      <a:pos x="252" y="220"/>
                    </a:cxn>
                    <a:cxn ang="0">
                      <a:pos x="376" y="328"/>
                    </a:cxn>
                    <a:cxn ang="0">
                      <a:pos x="390" y="328"/>
                    </a:cxn>
                    <a:cxn ang="0">
                      <a:pos x="390" y="328"/>
                    </a:cxn>
                    <a:cxn ang="0">
                      <a:pos x="258" y="214"/>
                    </a:cxn>
                    <a:cxn ang="0">
                      <a:pos x="258" y="214"/>
                    </a:cxn>
                  </a:cxnLst>
                  <a:rect l="0" t="0" r="r" b="b"/>
                  <a:pathLst>
                    <a:path w="390" h="328">
                      <a:moveTo>
                        <a:pt x="258" y="214"/>
                      </a:moveTo>
                      <a:lnTo>
                        <a:pt x="258" y="214"/>
                      </a:lnTo>
                      <a:lnTo>
                        <a:pt x="82" y="64"/>
                      </a:lnTo>
                      <a:lnTo>
                        <a:pt x="82" y="64"/>
                      </a:lnTo>
                      <a:lnTo>
                        <a:pt x="50" y="36"/>
                      </a:lnTo>
                      <a:lnTo>
                        <a:pt x="50" y="36"/>
                      </a:lnTo>
                      <a:lnTo>
                        <a:pt x="22" y="16"/>
                      </a:lnTo>
                      <a:lnTo>
                        <a:pt x="22" y="1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0" y="20"/>
                      </a:lnTo>
                      <a:lnTo>
                        <a:pt x="20" y="20"/>
                      </a:lnTo>
                      <a:lnTo>
                        <a:pt x="44" y="42"/>
                      </a:lnTo>
                      <a:lnTo>
                        <a:pt x="44" y="42"/>
                      </a:lnTo>
                      <a:lnTo>
                        <a:pt x="76" y="70"/>
                      </a:lnTo>
                      <a:lnTo>
                        <a:pt x="76" y="70"/>
                      </a:lnTo>
                      <a:lnTo>
                        <a:pt x="252" y="220"/>
                      </a:lnTo>
                      <a:lnTo>
                        <a:pt x="252" y="220"/>
                      </a:lnTo>
                      <a:lnTo>
                        <a:pt x="376" y="328"/>
                      </a:lnTo>
                      <a:lnTo>
                        <a:pt x="390" y="328"/>
                      </a:lnTo>
                      <a:lnTo>
                        <a:pt x="390" y="328"/>
                      </a:lnTo>
                      <a:lnTo>
                        <a:pt x="258" y="214"/>
                      </a:lnTo>
                      <a:lnTo>
                        <a:pt x="258" y="214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4">
                        <a:alpha val="0"/>
                      </a:schemeClr>
                    </a:gs>
                    <a:gs pos="71000">
                      <a:schemeClr val="accent4">
                        <a:lumMod val="50000"/>
                      </a:schemeClr>
                    </a:gs>
                  </a:gsLst>
                  <a:lin ang="8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21" name="Freeform 11"/>
                <p:cNvSpPr>
                  <a:spLocks/>
                </p:cNvSpPr>
                <p:nvPr userDrawn="1"/>
              </p:nvSpPr>
              <p:spPr bwMode="auto">
                <a:xfrm>
                  <a:off x="6324624" y="4387850"/>
                  <a:ext cx="1308100" cy="2470150"/>
                </a:xfrm>
                <a:custGeom>
                  <a:avLst/>
                  <a:gdLst/>
                  <a:ahLst/>
                  <a:cxnLst>
                    <a:cxn ang="0">
                      <a:pos x="376" y="1270"/>
                    </a:cxn>
                    <a:cxn ang="0">
                      <a:pos x="210" y="1112"/>
                    </a:cxn>
                    <a:cxn ang="0">
                      <a:pos x="40" y="958"/>
                    </a:cxn>
                    <a:cxn ang="0">
                      <a:pos x="0" y="924"/>
                    </a:cxn>
                    <a:cxn ang="0">
                      <a:pos x="36" y="962"/>
                    </a:cxn>
                    <a:cxn ang="0">
                      <a:pos x="204" y="1118"/>
                    </a:cxn>
                    <a:cxn ang="0">
                      <a:pos x="372" y="1274"/>
                    </a:cxn>
                    <a:cxn ang="0">
                      <a:pos x="404" y="1556"/>
                    </a:cxn>
                    <a:cxn ang="0">
                      <a:pos x="432" y="1292"/>
                    </a:cxn>
                    <a:cxn ang="0">
                      <a:pos x="480" y="1250"/>
                    </a:cxn>
                    <a:cxn ang="0">
                      <a:pos x="762" y="988"/>
                    </a:cxn>
                    <a:cxn ang="0">
                      <a:pos x="808" y="942"/>
                    </a:cxn>
                    <a:cxn ang="0">
                      <a:pos x="806" y="940"/>
                    </a:cxn>
                    <a:cxn ang="0">
                      <a:pos x="758" y="982"/>
                    </a:cxn>
                    <a:cxn ang="0">
                      <a:pos x="474" y="1244"/>
                    </a:cxn>
                    <a:cxn ang="0">
                      <a:pos x="430" y="1290"/>
                    </a:cxn>
                    <a:cxn ang="0">
                      <a:pos x="418" y="946"/>
                    </a:cxn>
                    <a:cxn ang="0">
                      <a:pos x="442" y="924"/>
                    </a:cxn>
                    <a:cxn ang="0">
                      <a:pos x="566" y="794"/>
                    </a:cxn>
                    <a:cxn ang="0">
                      <a:pos x="688" y="666"/>
                    </a:cxn>
                    <a:cxn ang="0">
                      <a:pos x="714" y="634"/>
                    </a:cxn>
                    <a:cxn ang="0">
                      <a:pos x="684" y="660"/>
                    </a:cxn>
                    <a:cxn ang="0">
                      <a:pos x="560" y="790"/>
                    </a:cxn>
                    <a:cxn ang="0">
                      <a:pos x="438" y="918"/>
                    </a:cxn>
                    <a:cxn ang="0">
                      <a:pos x="416" y="590"/>
                    </a:cxn>
                    <a:cxn ang="0">
                      <a:pos x="432" y="576"/>
                    </a:cxn>
                    <a:cxn ang="0">
                      <a:pos x="510" y="486"/>
                    </a:cxn>
                    <a:cxn ang="0">
                      <a:pos x="588" y="396"/>
                    </a:cxn>
                    <a:cxn ang="0">
                      <a:pos x="604" y="374"/>
                    </a:cxn>
                    <a:cxn ang="0">
                      <a:pos x="584" y="392"/>
                    </a:cxn>
                    <a:cxn ang="0">
                      <a:pos x="504" y="482"/>
                    </a:cxn>
                    <a:cxn ang="0">
                      <a:pos x="428" y="572"/>
                    </a:cxn>
                    <a:cxn ang="0">
                      <a:pos x="416" y="588"/>
                    </a:cxn>
                    <a:cxn ang="0">
                      <a:pos x="406" y="584"/>
                    </a:cxn>
                    <a:cxn ang="0">
                      <a:pos x="386" y="556"/>
                    </a:cxn>
                    <a:cxn ang="0">
                      <a:pos x="254" y="406"/>
                    </a:cxn>
                    <a:cxn ang="0">
                      <a:pos x="232" y="382"/>
                    </a:cxn>
                    <a:cxn ang="0">
                      <a:pos x="228" y="384"/>
                    </a:cxn>
                    <a:cxn ang="0">
                      <a:pos x="248" y="412"/>
                    </a:cxn>
                    <a:cxn ang="0">
                      <a:pos x="380" y="562"/>
                    </a:cxn>
                    <a:cxn ang="0">
                      <a:pos x="404" y="586"/>
                    </a:cxn>
                    <a:cxn ang="0">
                      <a:pos x="408" y="944"/>
                    </a:cxn>
                    <a:cxn ang="0">
                      <a:pos x="386" y="918"/>
                    </a:cxn>
                    <a:cxn ang="0">
                      <a:pos x="264" y="790"/>
                    </a:cxn>
                    <a:cxn ang="0">
                      <a:pos x="142" y="660"/>
                    </a:cxn>
                    <a:cxn ang="0">
                      <a:pos x="112" y="634"/>
                    </a:cxn>
                    <a:cxn ang="0">
                      <a:pos x="136" y="666"/>
                    </a:cxn>
                    <a:cxn ang="0">
                      <a:pos x="258" y="794"/>
                    </a:cxn>
                    <a:cxn ang="0">
                      <a:pos x="382" y="924"/>
                    </a:cxn>
                    <a:cxn ang="0">
                      <a:pos x="406" y="1300"/>
                    </a:cxn>
                  </a:cxnLst>
                  <a:rect l="0" t="0" r="r" b="b"/>
                  <a:pathLst>
                    <a:path w="824" h="1556">
                      <a:moveTo>
                        <a:pt x="396" y="1290"/>
                      </a:moveTo>
                      <a:lnTo>
                        <a:pt x="396" y="1290"/>
                      </a:lnTo>
                      <a:lnTo>
                        <a:pt x="376" y="1270"/>
                      </a:lnTo>
                      <a:lnTo>
                        <a:pt x="376" y="1270"/>
                      </a:lnTo>
                      <a:lnTo>
                        <a:pt x="352" y="1244"/>
                      </a:lnTo>
                      <a:lnTo>
                        <a:pt x="352" y="1244"/>
                      </a:lnTo>
                      <a:lnTo>
                        <a:pt x="210" y="1112"/>
                      </a:lnTo>
                      <a:lnTo>
                        <a:pt x="210" y="1112"/>
                      </a:lnTo>
                      <a:lnTo>
                        <a:pt x="68" y="982"/>
                      </a:lnTo>
                      <a:lnTo>
                        <a:pt x="68" y="982"/>
                      </a:lnTo>
                      <a:lnTo>
                        <a:pt x="40" y="958"/>
                      </a:lnTo>
                      <a:lnTo>
                        <a:pt x="40" y="958"/>
                      </a:lnTo>
                      <a:lnTo>
                        <a:pt x="20" y="940"/>
                      </a:lnTo>
                      <a:lnTo>
                        <a:pt x="20" y="940"/>
                      </a:lnTo>
                      <a:lnTo>
                        <a:pt x="0" y="924"/>
                      </a:lnTo>
                      <a:lnTo>
                        <a:pt x="0" y="924"/>
                      </a:lnTo>
                      <a:lnTo>
                        <a:pt x="18" y="942"/>
                      </a:lnTo>
                      <a:lnTo>
                        <a:pt x="18" y="942"/>
                      </a:lnTo>
                      <a:lnTo>
                        <a:pt x="36" y="962"/>
                      </a:lnTo>
                      <a:lnTo>
                        <a:pt x="36" y="962"/>
                      </a:lnTo>
                      <a:lnTo>
                        <a:pt x="62" y="988"/>
                      </a:lnTo>
                      <a:lnTo>
                        <a:pt x="62" y="988"/>
                      </a:lnTo>
                      <a:lnTo>
                        <a:pt x="204" y="1118"/>
                      </a:lnTo>
                      <a:lnTo>
                        <a:pt x="204" y="1118"/>
                      </a:lnTo>
                      <a:lnTo>
                        <a:pt x="346" y="1250"/>
                      </a:lnTo>
                      <a:lnTo>
                        <a:pt x="346" y="1250"/>
                      </a:lnTo>
                      <a:lnTo>
                        <a:pt x="372" y="1274"/>
                      </a:lnTo>
                      <a:lnTo>
                        <a:pt x="372" y="1274"/>
                      </a:lnTo>
                      <a:lnTo>
                        <a:pt x="394" y="1292"/>
                      </a:lnTo>
                      <a:lnTo>
                        <a:pt x="394" y="1292"/>
                      </a:lnTo>
                      <a:lnTo>
                        <a:pt x="406" y="1300"/>
                      </a:lnTo>
                      <a:lnTo>
                        <a:pt x="404" y="1556"/>
                      </a:lnTo>
                      <a:lnTo>
                        <a:pt x="422" y="1556"/>
                      </a:lnTo>
                      <a:lnTo>
                        <a:pt x="420" y="1300"/>
                      </a:lnTo>
                      <a:lnTo>
                        <a:pt x="420" y="1300"/>
                      </a:lnTo>
                      <a:lnTo>
                        <a:pt x="432" y="1292"/>
                      </a:lnTo>
                      <a:lnTo>
                        <a:pt x="432" y="1292"/>
                      </a:lnTo>
                      <a:lnTo>
                        <a:pt x="452" y="1274"/>
                      </a:lnTo>
                      <a:lnTo>
                        <a:pt x="452" y="1274"/>
                      </a:lnTo>
                      <a:lnTo>
                        <a:pt x="480" y="1250"/>
                      </a:lnTo>
                      <a:lnTo>
                        <a:pt x="480" y="1250"/>
                      </a:lnTo>
                      <a:lnTo>
                        <a:pt x="622" y="1118"/>
                      </a:lnTo>
                      <a:lnTo>
                        <a:pt x="622" y="1118"/>
                      </a:lnTo>
                      <a:lnTo>
                        <a:pt x="762" y="988"/>
                      </a:lnTo>
                      <a:lnTo>
                        <a:pt x="762" y="988"/>
                      </a:lnTo>
                      <a:lnTo>
                        <a:pt x="788" y="962"/>
                      </a:lnTo>
                      <a:lnTo>
                        <a:pt x="788" y="962"/>
                      </a:lnTo>
                      <a:lnTo>
                        <a:pt x="808" y="942"/>
                      </a:lnTo>
                      <a:lnTo>
                        <a:pt x="808" y="942"/>
                      </a:lnTo>
                      <a:lnTo>
                        <a:pt x="824" y="924"/>
                      </a:lnTo>
                      <a:lnTo>
                        <a:pt x="824" y="924"/>
                      </a:lnTo>
                      <a:lnTo>
                        <a:pt x="806" y="940"/>
                      </a:lnTo>
                      <a:lnTo>
                        <a:pt x="806" y="940"/>
                      </a:lnTo>
                      <a:lnTo>
                        <a:pt x="784" y="958"/>
                      </a:lnTo>
                      <a:lnTo>
                        <a:pt x="784" y="958"/>
                      </a:lnTo>
                      <a:lnTo>
                        <a:pt x="758" y="982"/>
                      </a:lnTo>
                      <a:lnTo>
                        <a:pt x="758" y="982"/>
                      </a:lnTo>
                      <a:lnTo>
                        <a:pt x="616" y="1112"/>
                      </a:lnTo>
                      <a:lnTo>
                        <a:pt x="616" y="1112"/>
                      </a:lnTo>
                      <a:lnTo>
                        <a:pt x="474" y="1244"/>
                      </a:lnTo>
                      <a:lnTo>
                        <a:pt x="474" y="1244"/>
                      </a:lnTo>
                      <a:lnTo>
                        <a:pt x="448" y="1270"/>
                      </a:lnTo>
                      <a:lnTo>
                        <a:pt x="448" y="1270"/>
                      </a:lnTo>
                      <a:lnTo>
                        <a:pt x="430" y="1290"/>
                      </a:lnTo>
                      <a:lnTo>
                        <a:pt x="430" y="1290"/>
                      </a:lnTo>
                      <a:lnTo>
                        <a:pt x="420" y="1300"/>
                      </a:lnTo>
                      <a:lnTo>
                        <a:pt x="418" y="946"/>
                      </a:lnTo>
                      <a:lnTo>
                        <a:pt x="418" y="946"/>
                      </a:lnTo>
                      <a:lnTo>
                        <a:pt x="426" y="938"/>
                      </a:lnTo>
                      <a:lnTo>
                        <a:pt x="426" y="938"/>
                      </a:lnTo>
                      <a:lnTo>
                        <a:pt x="442" y="924"/>
                      </a:lnTo>
                      <a:lnTo>
                        <a:pt x="442" y="924"/>
                      </a:lnTo>
                      <a:lnTo>
                        <a:pt x="462" y="904"/>
                      </a:lnTo>
                      <a:lnTo>
                        <a:pt x="462" y="904"/>
                      </a:lnTo>
                      <a:lnTo>
                        <a:pt x="566" y="794"/>
                      </a:lnTo>
                      <a:lnTo>
                        <a:pt x="566" y="794"/>
                      </a:lnTo>
                      <a:lnTo>
                        <a:pt x="670" y="686"/>
                      </a:lnTo>
                      <a:lnTo>
                        <a:pt x="670" y="686"/>
                      </a:lnTo>
                      <a:lnTo>
                        <a:pt x="688" y="666"/>
                      </a:lnTo>
                      <a:lnTo>
                        <a:pt x="688" y="666"/>
                      </a:lnTo>
                      <a:lnTo>
                        <a:pt x="702" y="648"/>
                      </a:lnTo>
                      <a:lnTo>
                        <a:pt x="702" y="648"/>
                      </a:lnTo>
                      <a:lnTo>
                        <a:pt x="714" y="634"/>
                      </a:lnTo>
                      <a:lnTo>
                        <a:pt x="714" y="634"/>
                      </a:lnTo>
                      <a:lnTo>
                        <a:pt x="700" y="646"/>
                      </a:lnTo>
                      <a:lnTo>
                        <a:pt x="700" y="646"/>
                      </a:lnTo>
                      <a:lnTo>
                        <a:pt x="684" y="660"/>
                      </a:lnTo>
                      <a:lnTo>
                        <a:pt x="684" y="660"/>
                      </a:lnTo>
                      <a:lnTo>
                        <a:pt x="664" y="680"/>
                      </a:lnTo>
                      <a:lnTo>
                        <a:pt x="664" y="680"/>
                      </a:lnTo>
                      <a:lnTo>
                        <a:pt x="560" y="790"/>
                      </a:lnTo>
                      <a:lnTo>
                        <a:pt x="560" y="790"/>
                      </a:lnTo>
                      <a:lnTo>
                        <a:pt x="456" y="898"/>
                      </a:lnTo>
                      <a:lnTo>
                        <a:pt x="456" y="898"/>
                      </a:lnTo>
                      <a:lnTo>
                        <a:pt x="438" y="918"/>
                      </a:lnTo>
                      <a:lnTo>
                        <a:pt x="438" y="918"/>
                      </a:lnTo>
                      <a:lnTo>
                        <a:pt x="424" y="936"/>
                      </a:lnTo>
                      <a:lnTo>
                        <a:pt x="424" y="936"/>
                      </a:lnTo>
                      <a:lnTo>
                        <a:pt x="418" y="944"/>
                      </a:lnTo>
                      <a:lnTo>
                        <a:pt x="416" y="590"/>
                      </a:lnTo>
                      <a:lnTo>
                        <a:pt x="416" y="590"/>
                      </a:lnTo>
                      <a:lnTo>
                        <a:pt x="422" y="586"/>
                      </a:lnTo>
                      <a:lnTo>
                        <a:pt x="422" y="586"/>
                      </a:lnTo>
                      <a:lnTo>
                        <a:pt x="432" y="576"/>
                      </a:lnTo>
                      <a:lnTo>
                        <a:pt x="432" y="576"/>
                      </a:lnTo>
                      <a:lnTo>
                        <a:pt x="446" y="562"/>
                      </a:lnTo>
                      <a:lnTo>
                        <a:pt x="446" y="562"/>
                      </a:lnTo>
                      <a:lnTo>
                        <a:pt x="510" y="486"/>
                      </a:lnTo>
                      <a:lnTo>
                        <a:pt x="510" y="486"/>
                      </a:lnTo>
                      <a:lnTo>
                        <a:pt x="576" y="412"/>
                      </a:lnTo>
                      <a:lnTo>
                        <a:pt x="576" y="412"/>
                      </a:lnTo>
                      <a:lnTo>
                        <a:pt x="588" y="396"/>
                      </a:lnTo>
                      <a:lnTo>
                        <a:pt x="588" y="396"/>
                      </a:lnTo>
                      <a:lnTo>
                        <a:pt x="596" y="384"/>
                      </a:lnTo>
                      <a:lnTo>
                        <a:pt x="596" y="384"/>
                      </a:lnTo>
                      <a:lnTo>
                        <a:pt x="604" y="374"/>
                      </a:lnTo>
                      <a:lnTo>
                        <a:pt x="604" y="374"/>
                      </a:lnTo>
                      <a:lnTo>
                        <a:pt x="594" y="382"/>
                      </a:lnTo>
                      <a:lnTo>
                        <a:pt x="594" y="382"/>
                      </a:lnTo>
                      <a:lnTo>
                        <a:pt x="584" y="392"/>
                      </a:lnTo>
                      <a:lnTo>
                        <a:pt x="584" y="392"/>
                      </a:lnTo>
                      <a:lnTo>
                        <a:pt x="570" y="406"/>
                      </a:lnTo>
                      <a:lnTo>
                        <a:pt x="570" y="406"/>
                      </a:lnTo>
                      <a:lnTo>
                        <a:pt x="504" y="482"/>
                      </a:lnTo>
                      <a:lnTo>
                        <a:pt x="504" y="482"/>
                      </a:lnTo>
                      <a:lnTo>
                        <a:pt x="440" y="556"/>
                      </a:lnTo>
                      <a:lnTo>
                        <a:pt x="440" y="556"/>
                      </a:lnTo>
                      <a:lnTo>
                        <a:pt x="428" y="572"/>
                      </a:lnTo>
                      <a:lnTo>
                        <a:pt x="428" y="572"/>
                      </a:lnTo>
                      <a:lnTo>
                        <a:pt x="420" y="584"/>
                      </a:lnTo>
                      <a:lnTo>
                        <a:pt x="420" y="584"/>
                      </a:lnTo>
                      <a:lnTo>
                        <a:pt x="416" y="588"/>
                      </a:lnTo>
                      <a:lnTo>
                        <a:pt x="412" y="0"/>
                      </a:lnTo>
                      <a:lnTo>
                        <a:pt x="410" y="588"/>
                      </a:lnTo>
                      <a:lnTo>
                        <a:pt x="410" y="588"/>
                      </a:lnTo>
                      <a:lnTo>
                        <a:pt x="406" y="584"/>
                      </a:lnTo>
                      <a:lnTo>
                        <a:pt x="406" y="584"/>
                      </a:lnTo>
                      <a:lnTo>
                        <a:pt x="398" y="572"/>
                      </a:lnTo>
                      <a:lnTo>
                        <a:pt x="398" y="572"/>
                      </a:lnTo>
                      <a:lnTo>
                        <a:pt x="386" y="556"/>
                      </a:lnTo>
                      <a:lnTo>
                        <a:pt x="386" y="556"/>
                      </a:lnTo>
                      <a:lnTo>
                        <a:pt x="320" y="482"/>
                      </a:lnTo>
                      <a:lnTo>
                        <a:pt x="320" y="482"/>
                      </a:lnTo>
                      <a:lnTo>
                        <a:pt x="254" y="406"/>
                      </a:lnTo>
                      <a:lnTo>
                        <a:pt x="254" y="406"/>
                      </a:lnTo>
                      <a:lnTo>
                        <a:pt x="242" y="392"/>
                      </a:lnTo>
                      <a:lnTo>
                        <a:pt x="242" y="392"/>
                      </a:lnTo>
                      <a:lnTo>
                        <a:pt x="232" y="382"/>
                      </a:lnTo>
                      <a:lnTo>
                        <a:pt x="232" y="382"/>
                      </a:lnTo>
                      <a:lnTo>
                        <a:pt x="222" y="374"/>
                      </a:lnTo>
                      <a:lnTo>
                        <a:pt x="222" y="374"/>
                      </a:lnTo>
                      <a:lnTo>
                        <a:pt x="228" y="384"/>
                      </a:lnTo>
                      <a:lnTo>
                        <a:pt x="228" y="384"/>
                      </a:lnTo>
                      <a:lnTo>
                        <a:pt x="236" y="396"/>
                      </a:lnTo>
                      <a:lnTo>
                        <a:pt x="236" y="396"/>
                      </a:lnTo>
                      <a:lnTo>
                        <a:pt x="248" y="412"/>
                      </a:lnTo>
                      <a:lnTo>
                        <a:pt x="248" y="412"/>
                      </a:lnTo>
                      <a:lnTo>
                        <a:pt x="314" y="486"/>
                      </a:lnTo>
                      <a:lnTo>
                        <a:pt x="314" y="486"/>
                      </a:lnTo>
                      <a:lnTo>
                        <a:pt x="380" y="562"/>
                      </a:lnTo>
                      <a:lnTo>
                        <a:pt x="380" y="562"/>
                      </a:lnTo>
                      <a:lnTo>
                        <a:pt x="392" y="576"/>
                      </a:lnTo>
                      <a:lnTo>
                        <a:pt x="392" y="576"/>
                      </a:lnTo>
                      <a:lnTo>
                        <a:pt x="404" y="586"/>
                      </a:lnTo>
                      <a:lnTo>
                        <a:pt x="404" y="586"/>
                      </a:lnTo>
                      <a:lnTo>
                        <a:pt x="410" y="590"/>
                      </a:lnTo>
                      <a:lnTo>
                        <a:pt x="408" y="944"/>
                      </a:lnTo>
                      <a:lnTo>
                        <a:pt x="408" y="944"/>
                      </a:lnTo>
                      <a:lnTo>
                        <a:pt x="400" y="936"/>
                      </a:lnTo>
                      <a:lnTo>
                        <a:pt x="400" y="936"/>
                      </a:lnTo>
                      <a:lnTo>
                        <a:pt x="386" y="918"/>
                      </a:lnTo>
                      <a:lnTo>
                        <a:pt x="386" y="918"/>
                      </a:lnTo>
                      <a:lnTo>
                        <a:pt x="368" y="898"/>
                      </a:lnTo>
                      <a:lnTo>
                        <a:pt x="368" y="898"/>
                      </a:lnTo>
                      <a:lnTo>
                        <a:pt x="264" y="790"/>
                      </a:lnTo>
                      <a:lnTo>
                        <a:pt x="264" y="790"/>
                      </a:lnTo>
                      <a:lnTo>
                        <a:pt x="162" y="680"/>
                      </a:lnTo>
                      <a:lnTo>
                        <a:pt x="162" y="680"/>
                      </a:lnTo>
                      <a:lnTo>
                        <a:pt x="142" y="660"/>
                      </a:lnTo>
                      <a:lnTo>
                        <a:pt x="142" y="660"/>
                      </a:lnTo>
                      <a:lnTo>
                        <a:pt x="126" y="646"/>
                      </a:lnTo>
                      <a:lnTo>
                        <a:pt x="126" y="646"/>
                      </a:lnTo>
                      <a:lnTo>
                        <a:pt x="112" y="634"/>
                      </a:lnTo>
                      <a:lnTo>
                        <a:pt x="112" y="634"/>
                      </a:lnTo>
                      <a:lnTo>
                        <a:pt x="122" y="648"/>
                      </a:lnTo>
                      <a:lnTo>
                        <a:pt x="122" y="648"/>
                      </a:lnTo>
                      <a:lnTo>
                        <a:pt x="136" y="666"/>
                      </a:lnTo>
                      <a:lnTo>
                        <a:pt x="136" y="666"/>
                      </a:lnTo>
                      <a:lnTo>
                        <a:pt x="156" y="686"/>
                      </a:lnTo>
                      <a:lnTo>
                        <a:pt x="156" y="686"/>
                      </a:lnTo>
                      <a:lnTo>
                        <a:pt x="258" y="794"/>
                      </a:lnTo>
                      <a:lnTo>
                        <a:pt x="258" y="794"/>
                      </a:lnTo>
                      <a:lnTo>
                        <a:pt x="362" y="904"/>
                      </a:lnTo>
                      <a:lnTo>
                        <a:pt x="362" y="904"/>
                      </a:lnTo>
                      <a:lnTo>
                        <a:pt x="382" y="924"/>
                      </a:lnTo>
                      <a:lnTo>
                        <a:pt x="382" y="924"/>
                      </a:lnTo>
                      <a:lnTo>
                        <a:pt x="398" y="938"/>
                      </a:lnTo>
                      <a:lnTo>
                        <a:pt x="398" y="938"/>
                      </a:lnTo>
                      <a:lnTo>
                        <a:pt x="408" y="946"/>
                      </a:lnTo>
                      <a:lnTo>
                        <a:pt x="406" y="1300"/>
                      </a:lnTo>
                      <a:lnTo>
                        <a:pt x="406" y="1300"/>
                      </a:lnTo>
                      <a:lnTo>
                        <a:pt x="396" y="1290"/>
                      </a:lnTo>
                      <a:lnTo>
                        <a:pt x="396" y="129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4">
                        <a:alpha val="0"/>
                      </a:schemeClr>
                    </a:gs>
                    <a:gs pos="71000">
                      <a:schemeClr val="accent4">
                        <a:lumMod val="50000"/>
                      </a:schemeClr>
                    </a:gs>
                  </a:gsLst>
                  <a:lin ang="8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22" name="Freeform 13"/>
                <p:cNvSpPr>
                  <a:spLocks/>
                </p:cNvSpPr>
                <p:nvPr userDrawn="1"/>
              </p:nvSpPr>
              <p:spPr bwMode="auto">
                <a:xfrm>
                  <a:off x="7165999" y="6337300"/>
                  <a:ext cx="619125" cy="520700"/>
                </a:xfrm>
                <a:custGeom>
                  <a:avLst/>
                  <a:gdLst/>
                  <a:ahLst/>
                  <a:cxnLst>
                    <a:cxn ang="0">
                      <a:pos x="342" y="36"/>
                    </a:cxn>
                    <a:cxn ang="0">
                      <a:pos x="342" y="36"/>
                    </a:cxn>
                    <a:cxn ang="0">
                      <a:pos x="308" y="64"/>
                    </a:cxn>
                    <a:cxn ang="0">
                      <a:pos x="308" y="64"/>
                    </a:cxn>
                    <a:cxn ang="0">
                      <a:pos x="134" y="214"/>
                    </a:cxn>
                    <a:cxn ang="0">
                      <a:pos x="134" y="214"/>
                    </a:cxn>
                    <a:cxn ang="0">
                      <a:pos x="0" y="328"/>
                    </a:cxn>
                    <a:cxn ang="0">
                      <a:pos x="14" y="328"/>
                    </a:cxn>
                    <a:cxn ang="0">
                      <a:pos x="14" y="328"/>
                    </a:cxn>
                    <a:cxn ang="0">
                      <a:pos x="140" y="220"/>
                    </a:cxn>
                    <a:cxn ang="0">
                      <a:pos x="140" y="220"/>
                    </a:cxn>
                    <a:cxn ang="0">
                      <a:pos x="314" y="70"/>
                    </a:cxn>
                    <a:cxn ang="0">
                      <a:pos x="314" y="70"/>
                    </a:cxn>
                    <a:cxn ang="0">
                      <a:pos x="346" y="42"/>
                    </a:cxn>
                    <a:cxn ang="0">
                      <a:pos x="346" y="42"/>
                    </a:cxn>
                    <a:cxn ang="0">
                      <a:pos x="370" y="20"/>
                    </a:cxn>
                    <a:cxn ang="0">
                      <a:pos x="370" y="20"/>
                    </a:cxn>
                    <a:cxn ang="0">
                      <a:pos x="390" y="0"/>
                    </a:cxn>
                    <a:cxn ang="0">
                      <a:pos x="390" y="0"/>
                    </a:cxn>
                    <a:cxn ang="0">
                      <a:pos x="368" y="16"/>
                    </a:cxn>
                    <a:cxn ang="0">
                      <a:pos x="368" y="16"/>
                    </a:cxn>
                    <a:cxn ang="0">
                      <a:pos x="342" y="36"/>
                    </a:cxn>
                    <a:cxn ang="0">
                      <a:pos x="342" y="36"/>
                    </a:cxn>
                  </a:cxnLst>
                  <a:rect l="0" t="0" r="r" b="b"/>
                  <a:pathLst>
                    <a:path w="390" h="328">
                      <a:moveTo>
                        <a:pt x="342" y="36"/>
                      </a:moveTo>
                      <a:lnTo>
                        <a:pt x="342" y="36"/>
                      </a:lnTo>
                      <a:lnTo>
                        <a:pt x="308" y="64"/>
                      </a:lnTo>
                      <a:lnTo>
                        <a:pt x="308" y="64"/>
                      </a:lnTo>
                      <a:lnTo>
                        <a:pt x="134" y="214"/>
                      </a:lnTo>
                      <a:lnTo>
                        <a:pt x="134" y="214"/>
                      </a:lnTo>
                      <a:lnTo>
                        <a:pt x="0" y="328"/>
                      </a:lnTo>
                      <a:lnTo>
                        <a:pt x="14" y="328"/>
                      </a:lnTo>
                      <a:lnTo>
                        <a:pt x="14" y="328"/>
                      </a:lnTo>
                      <a:lnTo>
                        <a:pt x="140" y="220"/>
                      </a:lnTo>
                      <a:lnTo>
                        <a:pt x="140" y="220"/>
                      </a:lnTo>
                      <a:lnTo>
                        <a:pt x="314" y="70"/>
                      </a:lnTo>
                      <a:lnTo>
                        <a:pt x="314" y="70"/>
                      </a:lnTo>
                      <a:lnTo>
                        <a:pt x="346" y="42"/>
                      </a:lnTo>
                      <a:lnTo>
                        <a:pt x="346" y="42"/>
                      </a:lnTo>
                      <a:lnTo>
                        <a:pt x="370" y="20"/>
                      </a:lnTo>
                      <a:lnTo>
                        <a:pt x="370" y="20"/>
                      </a:lnTo>
                      <a:lnTo>
                        <a:pt x="390" y="0"/>
                      </a:lnTo>
                      <a:lnTo>
                        <a:pt x="390" y="0"/>
                      </a:lnTo>
                      <a:lnTo>
                        <a:pt x="368" y="16"/>
                      </a:lnTo>
                      <a:lnTo>
                        <a:pt x="368" y="16"/>
                      </a:lnTo>
                      <a:lnTo>
                        <a:pt x="342" y="36"/>
                      </a:lnTo>
                      <a:lnTo>
                        <a:pt x="342" y="36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4">
                        <a:alpha val="0"/>
                      </a:schemeClr>
                    </a:gs>
                    <a:gs pos="71000">
                      <a:schemeClr val="accent4">
                        <a:lumMod val="50000"/>
                      </a:schemeClr>
                    </a:gs>
                  </a:gsLst>
                  <a:lin ang="8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19" name="Freeform 19"/>
              <p:cNvSpPr>
                <a:spLocks/>
              </p:cNvSpPr>
              <p:nvPr userDrawn="1"/>
            </p:nvSpPr>
            <p:spPr bwMode="auto">
              <a:xfrm>
                <a:off x="4349750" y="4298950"/>
                <a:ext cx="1866900" cy="2559050"/>
              </a:xfrm>
              <a:custGeom>
                <a:avLst/>
                <a:gdLst/>
                <a:ahLst/>
                <a:cxnLst>
                  <a:cxn ang="0">
                    <a:pos x="958" y="876"/>
                  </a:cxn>
                  <a:cxn ang="0">
                    <a:pos x="896" y="672"/>
                  </a:cxn>
                  <a:cxn ang="0">
                    <a:pos x="832" y="564"/>
                  </a:cxn>
                  <a:cxn ang="0">
                    <a:pos x="784" y="408"/>
                  </a:cxn>
                  <a:cxn ang="0">
                    <a:pos x="716" y="302"/>
                  </a:cxn>
                  <a:cxn ang="0">
                    <a:pos x="674" y="190"/>
                  </a:cxn>
                  <a:cxn ang="0">
                    <a:pos x="630" y="118"/>
                  </a:cxn>
                  <a:cxn ang="0">
                    <a:pos x="616" y="62"/>
                  </a:cxn>
                  <a:cxn ang="0">
                    <a:pos x="602" y="64"/>
                  </a:cxn>
                  <a:cxn ang="0">
                    <a:pos x="592" y="50"/>
                  </a:cxn>
                  <a:cxn ang="0">
                    <a:pos x="590" y="42"/>
                  </a:cxn>
                  <a:cxn ang="0">
                    <a:pos x="590" y="34"/>
                  </a:cxn>
                  <a:cxn ang="0">
                    <a:pos x="588" y="14"/>
                  </a:cxn>
                  <a:cxn ang="0">
                    <a:pos x="588" y="0"/>
                  </a:cxn>
                  <a:cxn ang="0">
                    <a:pos x="588" y="22"/>
                  </a:cxn>
                  <a:cxn ang="0">
                    <a:pos x="586" y="42"/>
                  </a:cxn>
                  <a:cxn ang="0">
                    <a:pos x="584" y="50"/>
                  </a:cxn>
                  <a:cxn ang="0">
                    <a:pos x="576" y="64"/>
                  </a:cxn>
                  <a:cxn ang="0">
                    <a:pos x="564" y="54"/>
                  </a:cxn>
                  <a:cxn ang="0">
                    <a:pos x="550" y="112"/>
                  </a:cxn>
                  <a:cxn ang="0">
                    <a:pos x="504" y="190"/>
                  </a:cxn>
                  <a:cxn ang="0">
                    <a:pos x="462" y="302"/>
                  </a:cxn>
                  <a:cxn ang="0">
                    <a:pos x="394" y="408"/>
                  </a:cxn>
                  <a:cxn ang="0">
                    <a:pos x="346" y="564"/>
                  </a:cxn>
                  <a:cxn ang="0">
                    <a:pos x="282" y="672"/>
                  </a:cxn>
                  <a:cxn ang="0">
                    <a:pos x="220" y="876"/>
                  </a:cxn>
                  <a:cxn ang="0">
                    <a:pos x="160" y="1014"/>
                  </a:cxn>
                  <a:cxn ang="0">
                    <a:pos x="102" y="1210"/>
                  </a:cxn>
                  <a:cxn ang="0">
                    <a:pos x="62" y="1358"/>
                  </a:cxn>
                  <a:cxn ang="0">
                    <a:pos x="14" y="1544"/>
                  </a:cxn>
                  <a:cxn ang="0">
                    <a:pos x="22" y="1612"/>
                  </a:cxn>
                  <a:cxn ang="0">
                    <a:pos x="56" y="1470"/>
                  </a:cxn>
                  <a:cxn ang="0">
                    <a:pos x="88" y="1278"/>
                  </a:cxn>
                  <a:cxn ang="0">
                    <a:pos x="150" y="1136"/>
                  </a:cxn>
                  <a:cxn ang="0">
                    <a:pos x="188" y="970"/>
                  </a:cxn>
                  <a:cxn ang="0">
                    <a:pos x="268" y="802"/>
                  </a:cxn>
                  <a:cxn ang="0">
                    <a:pos x="318" y="650"/>
                  </a:cxn>
                  <a:cxn ang="0">
                    <a:pos x="390" y="492"/>
                  </a:cxn>
                  <a:cxn ang="0">
                    <a:pos x="442" y="376"/>
                  </a:cxn>
                  <a:cxn ang="0">
                    <a:pos x="502" y="234"/>
                  </a:cxn>
                  <a:cxn ang="0">
                    <a:pos x="542" y="172"/>
                  </a:cxn>
                  <a:cxn ang="0">
                    <a:pos x="580" y="62"/>
                  </a:cxn>
                  <a:cxn ang="0">
                    <a:pos x="594" y="64"/>
                  </a:cxn>
                  <a:cxn ang="0">
                    <a:pos x="618" y="140"/>
                  </a:cxn>
                  <a:cxn ang="0">
                    <a:pos x="666" y="194"/>
                  </a:cxn>
                  <a:cxn ang="0">
                    <a:pos x="708" y="330"/>
                  </a:cxn>
                  <a:cxn ang="0">
                    <a:pos x="764" y="408"/>
                  </a:cxn>
                  <a:cxn ang="0">
                    <a:pos x="826" y="596"/>
                  </a:cxn>
                  <a:cxn ang="0">
                    <a:pos x="886" y="718"/>
                  </a:cxn>
                  <a:cxn ang="0">
                    <a:pos x="954" y="908"/>
                  </a:cxn>
                  <a:cxn ang="0">
                    <a:pos x="1006" y="1056"/>
                  </a:cxn>
                  <a:cxn ang="0">
                    <a:pos x="1070" y="1244"/>
                  </a:cxn>
                  <a:cxn ang="0">
                    <a:pos x="1102" y="1396"/>
                  </a:cxn>
                  <a:cxn ang="0">
                    <a:pos x="1158" y="1578"/>
                  </a:cxn>
                  <a:cxn ang="0">
                    <a:pos x="1176" y="1578"/>
                  </a:cxn>
                  <a:cxn ang="0">
                    <a:pos x="1130" y="1434"/>
                  </a:cxn>
                  <a:cxn ang="0">
                    <a:pos x="1108" y="1278"/>
                  </a:cxn>
                  <a:cxn ang="0">
                    <a:pos x="1036" y="1096"/>
                  </a:cxn>
                </a:cxnLst>
                <a:rect l="0" t="0" r="r" b="b"/>
                <a:pathLst>
                  <a:path w="1176" h="1612">
                    <a:moveTo>
                      <a:pt x="1008" y="970"/>
                    </a:moveTo>
                    <a:lnTo>
                      <a:pt x="1008" y="970"/>
                    </a:lnTo>
                    <a:lnTo>
                      <a:pt x="990" y="940"/>
                    </a:lnTo>
                    <a:lnTo>
                      <a:pt x="972" y="908"/>
                    </a:lnTo>
                    <a:lnTo>
                      <a:pt x="958" y="876"/>
                    </a:lnTo>
                    <a:lnTo>
                      <a:pt x="942" y="840"/>
                    </a:lnTo>
                    <a:lnTo>
                      <a:pt x="928" y="802"/>
                    </a:lnTo>
                    <a:lnTo>
                      <a:pt x="916" y="762"/>
                    </a:lnTo>
                    <a:lnTo>
                      <a:pt x="906" y="718"/>
                    </a:lnTo>
                    <a:lnTo>
                      <a:pt x="896" y="672"/>
                    </a:lnTo>
                    <a:lnTo>
                      <a:pt x="896" y="672"/>
                    </a:lnTo>
                    <a:lnTo>
                      <a:pt x="878" y="650"/>
                    </a:lnTo>
                    <a:lnTo>
                      <a:pt x="862" y="624"/>
                    </a:lnTo>
                    <a:lnTo>
                      <a:pt x="846" y="596"/>
                    </a:lnTo>
                    <a:lnTo>
                      <a:pt x="832" y="564"/>
                    </a:lnTo>
                    <a:lnTo>
                      <a:pt x="818" y="530"/>
                    </a:lnTo>
                    <a:lnTo>
                      <a:pt x="806" y="492"/>
                    </a:lnTo>
                    <a:lnTo>
                      <a:pt x="794" y="452"/>
                    </a:lnTo>
                    <a:lnTo>
                      <a:pt x="784" y="408"/>
                    </a:lnTo>
                    <a:lnTo>
                      <a:pt x="784" y="408"/>
                    </a:lnTo>
                    <a:lnTo>
                      <a:pt x="768" y="394"/>
                    </a:lnTo>
                    <a:lnTo>
                      <a:pt x="754" y="376"/>
                    </a:lnTo>
                    <a:lnTo>
                      <a:pt x="740" y="356"/>
                    </a:lnTo>
                    <a:lnTo>
                      <a:pt x="726" y="330"/>
                    </a:lnTo>
                    <a:lnTo>
                      <a:pt x="716" y="302"/>
                    </a:lnTo>
                    <a:lnTo>
                      <a:pt x="704" y="270"/>
                    </a:lnTo>
                    <a:lnTo>
                      <a:pt x="694" y="234"/>
                    </a:lnTo>
                    <a:lnTo>
                      <a:pt x="684" y="194"/>
                    </a:lnTo>
                    <a:lnTo>
                      <a:pt x="684" y="194"/>
                    </a:lnTo>
                    <a:lnTo>
                      <a:pt x="674" y="190"/>
                    </a:lnTo>
                    <a:lnTo>
                      <a:pt x="664" y="184"/>
                    </a:lnTo>
                    <a:lnTo>
                      <a:pt x="654" y="172"/>
                    </a:lnTo>
                    <a:lnTo>
                      <a:pt x="644" y="158"/>
                    </a:lnTo>
                    <a:lnTo>
                      <a:pt x="636" y="140"/>
                    </a:lnTo>
                    <a:lnTo>
                      <a:pt x="630" y="118"/>
                    </a:lnTo>
                    <a:lnTo>
                      <a:pt x="622" y="92"/>
                    </a:lnTo>
                    <a:lnTo>
                      <a:pt x="616" y="62"/>
                    </a:lnTo>
                    <a:lnTo>
                      <a:pt x="616" y="62"/>
                    </a:lnTo>
                    <a:lnTo>
                      <a:pt x="616" y="62"/>
                    </a:lnTo>
                    <a:lnTo>
                      <a:pt x="616" y="62"/>
                    </a:lnTo>
                    <a:lnTo>
                      <a:pt x="614" y="52"/>
                    </a:lnTo>
                    <a:lnTo>
                      <a:pt x="614" y="52"/>
                    </a:lnTo>
                    <a:lnTo>
                      <a:pt x="610" y="58"/>
                    </a:lnTo>
                    <a:lnTo>
                      <a:pt x="606" y="62"/>
                    </a:lnTo>
                    <a:lnTo>
                      <a:pt x="602" y="64"/>
                    </a:lnTo>
                    <a:lnTo>
                      <a:pt x="598" y="62"/>
                    </a:lnTo>
                    <a:lnTo>
                      <a:pt x="598" y="62"/>
                    </a:lnTo>
                    <a:lnTo>
                      <a:pt x="594" y="58"/>
                    </a:lnTo>
                    <a:lnTo>
                      <a:pt x="592" y="50"/>
                    </a:lnTo>
                    <a:lnTo>
                      <a:pt x="592" y="50"/>
                    </a:lnTo>
                    <a:lnTo>
                      <a:pt x="592" y="48"/>
                    </a:lnTo>
                    <a:lnTo>
                      <a:pt x="592" y="48"/>
                    </a:lnTo>
                    <a:lnTo>
                      <a:pt x="592" y="44"/>
                    </a:lnTo>
                    <a:lnTo>
                      <a:pt x="592" y="44"/>
                    </a:lnTo>
                    <a:lnTo>
                      <a:pt x="590" y="42"/>
                    </a:lnTo>
                    <a:lnTo>
                      <a:pt x="590" y="42"/>
                    </a:lnTo>
                    <a:lnTo>
                      <a:pt x="590" y="36"/>
                    </a:lnTo>
                    <a:lnTo>
                      <a:pt x="590" y="36"/>
                    </a:lnTo>
                    <a:lnTo>
                      <a:pt x="590" y="34"/>
                    </a:lnTo>
                    <a:lnTo>
                      <a:pt x="590" y="34"/>
                    </a:lnTo>
                    <a:lnTo>
                      <a:pt x="590" y="26"/>
                    </a:lnTo>
                    <a:lnTo>
                      <a:pt x="590" y="26"/>
                    </a:lnTo>
                    <a:lnTo>
                      <a:pt x="588" y="22"/>
                    </a:lnTo>
                    <a:lnTo>
                      <a:pt x="588" y="22"/>
                    </a:lnTo>
                    <a:lnTo>
                      <a:pt x="588" y="14"/>
                    </a:lnTo>
                    <a:lnTo>
                      <a:pt x="588" y="14"/>
                    </a:lnTo>
                    <a:lnTo>
                      <a:pt x="588" y="12"/>
                    </a:lnTo>
                    <a:lnTo>
                      <a:pt x="588" y="12"/>
                    </a:lnTo>
                    <a:lnTo>
                      <a:pt x="588" y="0"/>
                    </a:lnTo>
                    <a:lnTo>
                      <a:pt x="588" y="0"/>
                    </a:lnTo>
                    <a:lnTo>
                      <a:pt x="588" y="12"/>
                    </a:lnTo>
                    <a:lnTo>
                      <a:pt x="588" y="12"/>
                    </a:lnTo>
                    <a:lnTo>
                      <a:pt x="588" y="14"/>
                    </a:lnTo>
                    <a:lnTo>
                      <a:pt x="588" y="14"/>
                    </a:lnTo>
                    <a:lnTo>
                      <a:pt x="588" y="22"/>
                    </a:lnTo>
                    <a:lnTo>
                      <a:pt x="588" y="22"/>
                    </a:lnTo>
                    <a:lnTo>
                      <a:pt x="588" y="24"/>
                    </a:lnTo>
                    <a:lnTo>
                      <a:pt x="588" y="24"/>
                    </a:lnTo>
                    <a:lnTo>
                      <a:pt x="586" y="42"/>
                    </a:lnTo>
                    <a:lnTo>
                      <a:pt x="586" y="42"/>
                    </a:lnTo>
                    <a:lnTo>
                      <a:pt x="586" y="44"/>
                    </a:lnTo>
                    <a:lnTo>
                      <a:pt x="586" y="44"/>
                    </a:lnTo>
                    <a:lnTo>
                      <a:pt x="584" y="50"/>
                    </a:lnTo>
                    <a:lnTo>
                      <a:pt x="584" y="50"/>
                    </a:lnTo>
                    <a:lnTo>
                      <a:pt x="584" y="50"/>
                    </a:lnTo>
                    <a:lnTo>
                      <a:pt x="584" y="50"/>
                    </a:lnTo>
                    <a:lnTo>
                      <a:pt x="582" y="58"/>
                    </a:lnTo>
                    <a:lnTo>
                      <a:pt x="580" y="62"/>
                    </a:lnTo>
                    <a:lnTo>
                      <a:pt x="580" y="62"/>
                    </a:lnTo>
                    <a:lnTo>
                      <a:pt x="576" y="64"/>
                    </a:lnTo>
                    <a:lnTo>
                      <a:pt x="572" y="62"/>
                    </a:lnTo>
                    <a:lnTo>
                      <a:pt x="568" y="60"/>
                    </a:lnTo>
                    <a:lnTo>
                      <a:pt x="564" y="54"/>
                    </a:lnTo>
                    <a:lnTo>
                      <a:pt x="564" y="54"/>
                    </a:lnTo>
                    <a:lnTo>
                      <a:pt x="564" y="54"/>
                    </a:lnTo>
                    <a:lnTo>
                      <a:pt x="564" y="54"/>
                    </a:lnTo>
                    <a:lnTo>
                      <a:pt x="562" y="52"/>
                    </a:lnTo>
                    <a:lnTo>
                      <a:pt x="562" y="52"/>
                    </a:lnTo>
                    <a:lnTo>
                      <a:pt x="556" y="84"/>
                    </a:lnTo>
                    <a:lnTo>
                      <a:pt x="550" y="112"/>
                    </a:lnTo>
                    <a:lnTo>
                      <a:pt x="542" y="136"/>
                    </a:lnTo>
                    <a:lnTo>
                      <a:pt x="534" y="156"/>
                    </a:lnTo>
                    <a:lnTo>
                      <a:pt x="524" y="170"/>
                    </a:lnTo>
                    <a:lnTo>
                      <a:pt x="514" y="182"/>
                    </a:lnTo>
                    <a:lnTo>
                      <a:pt x="504" y="190"/>
                    </a:lnTo>
                    <a:lnTo>
                      <a:pt x="492" y="194"/>
                    </a:lnTo>
                    <a:lnTo>
                      <a:pt x="492" y="194"/>
                    </a:lnTo>
                    <a:lnTo>
                      <a:pt x="484" y="234"/>
                    </a:lnTo>
                    <a:lnTo>
                      <a:pt x="472" y="270"/>
                    </a:lnTo>
                    <a:lnTo>
                      <a:pt x="462" y="302"/>
                    </a:lnTo>
                    <a:lnTo>
                      <a:pt x="450" y="330"/>
                    </a:lnTo>
                    <a:lnTo>
                      <a:pt x="438" y="356"/>
                    </a:lnTo>
                    <a:lnTo>
                      <a:pt x="424" y="376"/>
                    </a:lnTo>
                    <a:lnTo>
                      <a:pt x="410" y="394"/>
                    </a:lnTo>
                    <a:lnTo>
                      <a:pt x="394" y="408"/>
                    </a:lnTo>
                    <a:lnTo>
                      <a:pt x="394" y="408"/>
                    </a:lnTo>
                    <a:lnTo>
                      <a:pt x="384" y="452"/>
                    </a:lnTo>
                    <a:lnTo>
                      <a:pt x="372" y="492"/>
                    </a:lnTo>
                    <a:lnTo>
                      <a:pt x="360" y="530"/>
                    </a:lnTo>
                    <a:lnTo>
                      <a:pt x="346" y="564"/>
                    </a:lnTo>
                    <a:lnTo>
                      <a:pt x="332" y="596"/>
                    </a:lnTo>
                    <a:lnTo>
                      <a:pt x="316" y="624"/>
                    </a:lnTo>
                    <a:lnTo>
                      <a:pt x="298" y="650"/>
                    </a:lnTo>
                    <a:lnTo>
                      <a:pt x="282" y="672"/>
                    </a:lnTo>
                    <a:lnTo>
                      <a:pt x="282" y="672"/>
                    </a:lnTo>
                    <a:lnTo>
                      <a:pt x="272" y="718"/>
                    </a:lnTo>
                    <a:lnTo>
                      <a:pt x="260" y="762"/>
                    </a:lnTo>
                    <a:lnTo>
                      <a:pt x="248" y="802"/>
                    </a:lnTo>
                    <a:lnTo>
                      <a:pt x="234" y="840"/>
                    </a:lnTo>
                    <a:lnTo>
                      <a:pt x="220" y="876"/>
                    </a:lnTo>
                    <a:lnTo>
                      <a:pt x="204" y="908"/>
                    </a:lnTo>
                    <a:lnTo>
                      <a:pt x="186" y="940"/>
                    </a:lnTo>
                    <a:lnTo>
                      <a:pt x="168" y="970"/>
                    </a:lnTo>
                    <a:lnTo>
                      <a:pt x="168" y="970"/>
                    </a:lnTo>
                    <a:lnTo>
                      <a:pt x="160" y="1014"/>
                    </a:lnTo>
                    <a:lnTo>
                      <a:pt x="152" y="1056"/>
                    </a:lnTo>
                    <a:lnTo>
                      <a:pt x="142" y="1096"/>
                    </a:lnTo>
                    <a:lnTo>
                      <a:pt x="130" y="1136"/>
                    </a:lnTo>
                    <a:lnTo>
                      <a:pt x="118" y="1174"/>
                    </a:lnTo>
                    <a:lnTo>
                      <a:pt x="102" y="1210"/>
                    </a:lnTo>
                    <a:lnTo>
                      <a:pt x="88" y="1244"/>
                    </a:lnTo>
                    <a:lnTo>
                      <a:pt x="70" y="1278"/>
                    </a:lnTo>
                    <a:lnTo>
                      <a:pt x="70" y="1278"/>
                    </a:lnTo>
                    <a:lnTo>
                      <a:pt x="66" y="1318"/>
                    </a:lnTo>
                    <a:lnTo>
                      <a:pt x="62" y="1358"/>
                    </a:lnTo>
                    <a:lnTo>
                      <a:pt x="54" y="1396"/>
                    </a:lnTo>
                    <a:lnTo>
                      <a:pt x="46" y="1434"/>
                    </a:lnTo>
                    <a:lnTo>
                      <a:pt x="38" y="1470"/>
                    </a:lnTo>
                    <a:lnTo>
                      <a:pt x="26" y="1508"/>
                    </a:lnTo>
                    <a:lnTo>
                      <a:pt x="14" y="1544"/>
                    </a:lnTo>
                    <a:lnTo>
                      <a:pt x="0" y="1578"/>
                    </a:lnTo>
                    <a:lnTo>
                      <a:pt x="0" y="1578"/>
                    </a:lnTo>
                    <a:lnTo>
                      <a:pt x="2" y="1612"/>
                    </a:lnTo>
                    <a:lnTo>
                      <a:pt x="22" y="1612"/>
                    </a:lnTo>
                    <a:lnTo>
                      <a:pt x="22" y="1612"/>
                    </a:lnTo>
                    <a:lnTo>
                      <a:pt x="20" y="1578"/>
                    </a:lnTo>
                    <a:lnTo>
                      <a:pt x="20" y="1578"/>
                    </a:lnTo>
                    <a:lnTo>
                      <a:pt x="34" y="1544"/>
                    </a:lnTo>
                    <a:lnTo>
                      <a:pt x="46" y="1508"/>
                    </a:lnTo>
                    <a:lnTo>
                      <a:pt x="56" y="1470"/>
                    </a:lnTo>
                    <a:lnTo>
                      <a:pt x="66" y="1434"/>
                    </a:lnTo>
                    <a:lnTo>
                      <a:pt x="74" y="1396"/>
                    </a:lnTo>
                    <a:lnTo>
                      <a:pt x="80" y="1358"/>
                    </a:lnTo>
                    <a:lnTo>
                      <a:pt x="86" y="1318"/>
                    </a:lnTo>
                    <a:lnTo>
                      <a:pt x="88" y="1278"/>
                    </a:lnTo>
                    <a:lnTo>
                      <a:pt x="88" y="1278"/>
                    </a:lnTo>
                    <a:lnTo>
                      <a:pt x="106" y="1244"/>
                    </a:lnTo>
                    <a:lnTo>
                      <a:pt x="122" y="1210"/>
                    </a:lnTo>
                    <a:lnTo>
                      <a:pt x="136" y="1174"/>
                    </a:lnTo>
                    <a:lnTo>
                      <a:pt x="150" y="1136"/>
                    </a:lnTo>
                    <a:lnTo>
                      <a:pt x="160" y="1096"/>
                    </a:lnTo>
                    <a:lnTo>
                      <a:pt x="172" y="1056"/>
                    </a:lnTo>
                    <a:lnTo>
                      <a:pt x="180" y="1014"/>
                    </a:lnTo>
                    <a:lnTo>
                      <a:pt x="188" y="970"/>
                    </a:lnTo>
                    <a:lnTo>
                      <a:pt x="188" y="970"/>
                    </a:lnTo>
                    <a:lnTo>
                      <a:pt x="206" y="940"/>
                    </a:lnTo>
                    <a:lnTo>
                      <a:pt x="224" y="908"/>
                    </a:lnTo>
                    <a:lnTo>
                      <a:pt x="238" y="876"/>
                    </a:lnTo>
                    <a:lnTo>
                      <a:pt x="254" y="840"/>
                    </a:lnTo>
                    <a:lnTo>
                      <a:pt x="268" y="802"/>
                    </a:lnTo>
                    <a:lnTo>
                      <a:pt x="280" y="762"/>
                    </a:lnTo>
                    <a:lnTo>
                      <a:pt x="290" y="718"/>
                    </a:lnTo>
                    <a:lnTo>
                      <a:pt x="300" y="672"/>
                    </a:lnTo>
                    <a:lnTo>
                      <a:pt x="300" y="672"/>
                    </a:lnTo>
                    <a:lnTo>
                      <a:pt x="318" y="650"/>
                    </a:lnTo>
                    <a:lnTo>
                      <a:pt x="334" y="624"/>
                    </a:lnTo>
                    <a:lnTo>
                      <a:pt x="350" y="596"/>
                    </a:lnTo>
                    <a:lnTo>
                      <a:pt x="364" y="564"/>
                    </a:lnTo>
                    <a:lnTo>
                      <a:pt x="378" y="530"/>
                    </a:lnTo>
                    <a:lnTo>
                      <a:pt x="390" y="492"/>
                    </a:lnTo>
                    <a:lnTo>
                      <a:pt x="402" y="452"/>
                    </a:lnTo>
                    <a:lnTo>
                      <a:pt x="414" y="408"/>
                    </a:lnTo>
                    <a:lnTo>
                      <a:pt x="414" y="408"/>
                    </a:lnTo>
                    <a:lnTo>
                      <a:pt x="428" y="394"/>
                    </a:lnTo>
                    <a:lnTo>
                      <a:pt x="442" y="376"/>
                    </a:lnTo>
                    <a:lnTo>
                      <a:pt x="456" y="356"/>
                    </a:lnTo>
                    <a:lnTo>
                      <a:pt x="470" y="330"/>
                    </a:lnTo>
                    <a:lnTo>
                      <a:pt x="480" y="302"/>
                    </a:lnTo>
                    <a:lnTo>
                      <a:pt x="492" y="270"/>
                    </a:lnTo>
                    <a:lnTo>
                      <a:pt x="502" y="234"/>
                    </a:lnTo>
                    <a:lnTo>
                      <a:pt x="512" y="194"/>
                    </a:lnTo>
                    <a:lnTo>
                      <a:pt x="512" y="194"/>
                    </a:lnTo>
                    <a:lnTo>
                      <a:pt x="522" y="190"/>
                    </a:lnTo>
                    <a:lnTo>
                      <a:pt x="532" y="184"/>
                    </a:lnTo>
                    <a:lnTo>
                      <a:pt x="542" y="172"/>
                    </a:lnTo>
                    <a:lnTo>
                      <a:pt x="552" y="158"/>
                    </a:lnTo>
                    <a:lnTo>
                      <a:pt x="560" y="140"/>
                    </a:lnTo>
                    <a:lnTo>
                      <a:pt x="566" y="118"/>
                    </a:lnTo>
                    <a:lnTo>
                      <a:pt x="574" y="92"/>
                    </a:lnTo>
                    <a:lnTo>
                      <a:pt x="580" y="62"/>
                    </a:lnTo>
                    <a:lnTo>
                      <a:pt x="580" y="62"/>
                    </a:lnTo>
                    <a:lnTo>
                      <a:pt x="584" y="64"/>
                    </a:lnTo>
                    <a:lnTo>
                      <a:pt x="588" y="60"/>
                    </a:lnTo>
                    <a:lnTo>
                      <a:pt x="588" y="60"/>
                    </a:lnTo>
                    <a:lnTo>
                      <a:pt x="594" y="64"/>
                    </a:lnTo>
                    <a:lnTo>
                      <a:pt x="598" y="62"/>
                    </a:lnTo>
                    <a:lnTo>
                      <a:pt x="598" y="62"/>
                    </a:lnTo>
                    <a:lnTo>
                      <a:pt x="604" y="92"/>
                    </a:lnTo>
                    <a:lnTo>
                      <a:pt x="610" y="118"/>
                    </a:lnTo>
                    <a:lnTo>
                      <a:pt x="618" y="140"/>
                    </a:lnTo>
                    <a:lnTo>
                      <a:pt x="626" y="158"/>
                    </a:lnTo>
                    <a:lnTo>
                      <a:pt x="634" y="172"/>
                    </a:lnTo>
                    <a:lnTo>
                      <a:pt x="644" y="184"/>
                    </a:lnTo>
                    <a:lnTo>
                      <a:pt x="654" y="190"/>
                    </a:lnTo>
                    <a:lnTo>
                      <a:pt x="666" y="194"/>
                    </a:lnTo>
                    <a:lnTo>
                      <a:pt x="666" y="194"/>
                    </a:lnTo>
                    <a:lnTo>
                      <a:pt x="674" y="234"/>
                    </a:lnTo>
                    <a:lnTo>
                      <a:pt x="684" y="270"/>
                    </a:lnTo>
                    <a:lnTo>
                      <a:pt x="696" y="302"/>
                    </a:lnTo>
                    <a:lnTo>
                      <a:pt x="708" y="330"/>
                    </a:lnTo>
                    <a:lnTo>
                      <a:pt x="720" y="356"/>
                    </a:lnTo>
                    <a:lnTo>
                      <a:pt x="734" y="376"/>
                    </a:lnTo>
                    <a:lnTo>
                      <a:pt x="748" y="394"/>
                    </a:lnTo>
                    <a:lnTo>
                      <a:pt x="764" y="408"/>
                    </a:lnTo>
                    <a:lnTo>
                      <a:pt x="764" y="408"/>
                    </a:lnTo>
                    <a:lnTo>
                      <a:pt x="774" y="452"/>
                    </a:lnTo>
                    <a:lnTo>
                      <a:pt x="786" y="492"/>
                    </a:lnTo>
                    <a:lnTo>
                      <a:pt x="798" y="530"/>
                    </a:lnTo>
                    <a:lnTo>
                      <a:pt x="812" y="564"/>
                    </a:lnTo>
                    <a:lnTo>
                      <a:pt x="826" y="596"/>
                    </a:lnTo>
                    <a:lnTo>
                      <a:pt x="842" y="624"/>
                    </a:lnTo>
                    <a:lnTo>
                      <a:pt x="858" y="650"/>
                    </a:lnTo>
                    <a:lnTo>
                      <a:pt x="876" y="672"/>
                    </a:lnTo>
                    <a:lnTo>
                      <a:pt x="876" y="672"/>
                    </a:lnTo>
                    <a:lnTo>
                      <a:pt x="886" y="718"/>
                    </a:lnTo>
                    <a:lnTo>
                      <a:pt x="898" y="762"/>
                    </a:lnTo>
                    <a:lnTo>
                      <a:pt x="910" y="802"/>
                    </a:lnTo>
                    <a:lnTo>
                      <a:pt x="924" y="840"/>
                    </a:lnTo>
                    <a:lnTo>
                      <a:pt x="938" y="876"/>
                    </a:lnTo>
                    <a:lnTo>
                      <a:pt x="954" y="908"/>
                    </a:lnTo>
                    <a:lnTo>
                      <a:pt x="972" y="940"/>
                    </a:lnTo>
                    <a:lnTo>
                      <a:pt x="990" y="970"/>
                    </a:lnTo>
                    <a:lnTo>
                      <a:pt x="990" y="970"/>
                    </a:lnTo>
                    <a:lnTo>
                      <a:pt x="998" y="1014"/>
                    </a:lnTo>
                    <a:lnTo>
                      <a:pt x="1006" y="1056"/>
                    </a:lnTo>
                    <a:lnTo>
                      <a:pt x="1016" y="1096"/>
                    </a:lnTo>
                    <a:lnTo>
                      <a:pt x="1028" y="1136"/>
                    </a:lnTo>
                    <a:lnTo>
                      <a:pt x="1040" y="1174"/>
                    </a:lnTo>
                    <a:lnTo>
                      <a:pt x="1054" y="1210"/>
                    </a:lnTo>
                    <a:lnTo>
                      <a:pt x="1070" y="1244"/>
                    </a:lnTo>
                    <a:lnTo>
                      <a:pt x="1088" y="1278"/>
                    </a:lnTo>
                    <a:lnTo>
                      <a:pt x="1088" y="1278"/>
                    </a:lnTo>
                    <a:lnTo>
                      <a:pt x="1092" y="1318"/>
                    </a:lnTo>
                    <a:lnTo>
                      <a:pt x="1096" y="1358"/>
                    </a:lnTo>
                    <a:lnTo>
                      <a:pt x="1102" y="1396"/>
                    </a:lnTo>
                    <a:lnTo>
                      <a:pt x="1110" y="1434"/>
                    </a:lnTo>
                    <a:lnTo>
                      <a:pt x="1120" y="1470"/>
                    </a:lnTo>
                    <a:lnTo>
                      <a:pt x="1132" y="1508"/>
                    </a:lnTo>
                    <a:lnTo>
                      <a:pt x="1144" y="1544"/>
                    </a:lnTo>
                    <a:lnTo>
                      <a:pt x="1158" y="1578"/>
                    </a:lnTo>
                    <a:lnTo>
                      <a:pt x="1158" y="1578"/>
                    </a:lnTo>
                    <a:lnTo>
                      <a:pt x="1156" y="1612"/>
                    </a:lnTo>
                    <a:lnTo>
                      <a:pt x="1174" y="1612"/>
                    </a:lnTo>
                    <a:lnTo>
                      <a:pt x="1174" y="1612"/>
                    </a:lnTo>
                    <a:lnTo>
                      <a:pt x="1176" y="1578"/>
                    </a:lnTo>
                    <a:lnTo>
                      <a:pt x="1176" y="1578"/>
                    </a:lnTo>
                    <a:lnTo>
                      <a:pt x="1162" y="1544"/>
                    </a:lnTo>
                    <a:lnTo>
                      <a:pt x="1150" y="1508"/>
                    </a:lnTo>
                    <a:lnTo>
                      <a:pt x="1140" y="1470"/>
                    </a:lnTo>
                    <a:lnTo>
                      <a:pt x="1130" y="1434"/>
                    </a:lnTo>
                    <a:lnTo>
                      <a:pt x="1122" y="1396"/>
                    </a:lnTo>
                    <a:lnTo>
                      <a:pt x="1116" y="1358"/>
                    </a:lnTo>
                    <a:lnTo>
                      <a:pt x="1110" y="1318"/>
                    </a:lnTo>
                    <a:lnTo>
                      <a:pt x="1108" y="1278"/>
                    </a:lnTo>
                    <a:lnTo>
                      <a:pt x="1108" y="1278"/>
                    </a:lnTo>
                    <a:lnTo>
                      <a:pt x="1090" y="1244"/>
                    </a:lnTo>
                    <a:lnTo>
                      <a:pt x="1074" y="1210"/>
                    </a:lnTo>
                    <a:lnTo>
                      <a:pt x="1060" y="1174"/>
                    </a:lnTo>
                    <a:lnTo>
                      <a:pt x="1046" y="1136"/>
                    </a:lnTo>
                    <a:lnTo>
                      <a:pt x="1036" y="1096"/>
                    </a:lnTo>
                    <a:lnTo>
                      <a:pt x="1024" y="1056"/>
                    </a:lnTo>
                    <a:lnTo>
                      <a:pt x="1016" y="1014"/>
                    </a:lnTo>
                    <a:lnTo>
                      <a:pt x="1008" y="970"/>
                    </a:lnTo>
                    <a:lnTo>
                      <a:pt x="1008" y="970"/>
                    </a:lnTo>
                    <a:close/>
                  </a:path>
                </a:pathLst>
              </a:custGeom>
              <a:solidFill>
                <a:schemeClr val="bg1">
                  <a:alpha val="53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89" name="그룹 88"/>
            <p:cNvGrpSpPr/>
            <p:nvPr userDrawn="1"/>
          </p:nvGrpSpPr>
          <p:grpSpPr>
            <a:xfrm>
              <a:off x="0" y="4297572"/>
              <a:ext cx="1123950" cy="2560428"/>
              <a:chOff x="-1314528" y="873090"/>
              <a:chExt cx="1123950" cy="2560428"/>
            </a:xfrm>
          </p:grpSpPr>
          <p:sp>
            <p:nvSpPr>
              <p:cNvPr id="90" name="Freeform 7"/>
              <p:cNvSpPr>
                <a:spLocks/>
              </p:cNvSpPr>
              <p:nvPr userDrawn="1"/>
            </p:nvSpPr>
            <p:spPr bwMode="auto">
              <a:xfrm>
                <a:off x="-1314528" y="873090"/>
                <a:ext cx="1123950" cy="2559050"/>
              </a:xfrm>
              <a:custGeom>
                <a:avLst/>
                <a:gdLst/>
                <a:ahLst/>
                <a:cxnLst>
                  <a:cxn ang="0">
                    <a:pos x="540" y="970"/>
                  </a:cxn>
                  <a:cxn ang="0">
                    <a:pos x="504" y="908"/>
                  </a:cxn>
                  <a:cxn ang="0">
                    <a:pos x="474" y="840"/>
                  </a:cxn>
                  <a:cxn ang="0">
                    <a:pos x="448" y="762"/>
                  </a:cxn>
                  <a:cxn ang="0">
                    <a:pos x="426" y="672"/>
                  </a:cxn>
                  <a:cxn ang="0">
                    <a:pos x="410" y="650"/>
                  </a:cxn>
                  <a:cxn ang="0">
                    <a:pos x="376" y="596"/>
                  </a:cxn>
                  <a:cxn ang="0">
                    <a:pos x="348" y="530"/>
                  </a:cxn>
                  <a:cxn ang="0">
                    <a:pos x="324" y="452"/>
                  </a:cxn>
                  <a:cxn ang="0">
                    <a:pos x="314" y="408"/>
                  </a:cxn>
                  <a:cxn ang="0">
                    <a:pos x="284" y="376"/>
                  </a:cxn>
                  <a:cxn ang="0">
                    <a:pos x="258" y="330"/>
                  </a:cxn>
                  <a:cxn ang="0">
                    <a:pos x="236" y="270"/>
                  </a:cxn>
                  <a:cxn ang="0">
                    <a:pos x="216" y="194"/>
                  </a:cxn>
                  <a:cxn ang="0">
                    <a:pos x="204" y="190"/>
                  </a:cxn>
                  <a:cxn ang="0">
                    <a:pos x="184" y="170"/>
                  </a:cxn>
                  <a:cxn ang="0">
                    <a:pos x="166" y="136"/>
                  </a:cxn>
                  <a:cxn ang="0">
                    <a:pos x="152" y="84"/>
                  </a:cxn>
                  <a:cxn ang="0">
                    <a:pos x="146" y="52"/>
                  </a:cxn>
                  <a:cxn ang="0">
                    <a:pos x="134" y="64"/>
                  </a:cxn>
                  <a:cxn ang="0">
                    <a:pos x="126" y="58"/>
                  </a:cxn>
                  <a:cxn ang="0">
                    <a:pos x="122" y="38"/>
                  </a:cxn>
                  <a:cxn ang="0">
                    <a:pos x="120" y="0"/>
                  </a:cxn>
                  <a:cxn ang="0">
                    <a:pos x="116" y="50"/>
                  </a:cxn>
                  <a:cxn ang="0">
                    <a:pos x="110" y="64"/>
                  </a:cxn>
                  <a:cxn ang="0">
                    <a:pos x="100" y="60"/>
                  </a:cxn>
                  <a:cxn ang="0">
                    <a:pos x="94" y="52"/>
                  </a:cxn>
                  <a:cxn ang="0">
                    <a:pos x="80" y="112"/>
                  </a:cxn>
                  <a:cxn ang="0">
                    <a:pos x="64" y="156"/>
                  </a:cxn>
                  <a:cxn ang="0">
                    <a:pos x="46" y="182"/>
                  </a:cxn>
                  <a:cxn ang="0">
                    <a:pos x="24" y="194"/>
                  </a:cxn>
                  <a:cxn ang="0">
                    <a:pos x="12" y="242"/>
                  </a:cxn>
                  <a:cxn ang="0">
                    <a:pos x="0" y="282"/>
                  </a:cxn>
                  <a:cxn ang="0">
                    <a:pos x="706" y="1612"/>
                  </a:cxn>
                  <a:cxn ang="0">
                    <a:pos x="708" y="1578"/>
                  </a:cxn>
                  <a:cxn ang="0">
                    <a:pos x="694" y="1544"/>
                  </a:cxn>
                  <a:cxn ang="0">
                    <a:pos x="670" y="1470"/>
                  </a:cxn>
                  <a:cxn ang="0">
                    <a:pos x="654" y="1396"/>
                  </a:cxn>
                  <a:cxn ang="0">
                    <a:pos x="642" y="1318"/>
                  </a:cxn>
                  <a:cxn ang="0">
                    <a:pos x="638" y="1278"/>
                  </a:cxn>
                  <a:cxn ang="0">
                    <a:pos x="606" y="1210"/>
                  </a:cxn>
                  <a:cxn ang="0">
                    <a:pos x="578" y="1136"/>
                  </a:cxn>
                  <a:cxn ang="0">
                    <a:pos x="556" y="1056"/>
                  </a:cxn>
                  <a:cxn ang="0">
                    <a:pos x="540" y="970"/>
                  </a:cxn>
                </a:cxnLst>
                <a:rect l="0" t="0" r="r" b="b"/>
                <a:pathLst>
                  <a:path w="708" h="1612">
                    <a:moveTo>
                      <a:pt x="540" y="970"/>
                    </a:moveTo>
                    <a:lnTo>
                      <a:pt x="540" y="970"/>
                    </a:lnTo>
                    <a:lnTo>
                      <a:pt x="522" y="940"/>
                    </a:lnTo>
                    <a:lnTo>
                      <a:pt x="504" y="908"/>
                    </a:lnTo>
                    <a:lnTo>
                      <a:pt x="488" y="876"/>
                    </a:lnTo>
                    <a:lnTo>
                      <a:pt x="474" y="840"/>
                    </a:lnTo>
                    <a:lnTo>
                      <a:pt x="460" y="802"/>
                    </a:lnTo>
                    <a:lnTo>
                      <a:pt x="448" y="762"/>
                    </a:lnTo>
                    <a:lnTo>
                      <a:pt x="436" y="718"/>
                    </a:lnTo>
                    <a:lnTo>
                      <a:pt x="426" y="672"/>
                    </a:lnTo>
                    <a:lnTo>
                      <a:pt x="426" y="672"/>
                    </a:lnTo>
                    <a:lnTo>
                      <a:pt x="410" y="650"/>
                    </a:lnTo>
                    <a:lnTo>
                      <a:pt x="392" y="624"/>
                    </a:lnTo>
                    <a:lnTo>
                      <a:pt x="376" y="596"/>
                    </a:lnTo>
                    <a:lnTo>
                      <a:pt x="362" y="564"/>
                    </a:lnTo>
                    <a:lnTo>
                      <a:pt x="348" y="530"/>
                    </a:lnTo>
                    <a:lnTo>
                      <a:pt x="336" y="492"/>
                    </a:lnTo>
                    <a:lnTo>
                      <a:pt x="324" y="452"/>
                    </a:lnTo>
                    <a:lnTo>
                      <a:pt x="314" y="408"/>
                    </a:lnTo>
                    <a:lnTo>
                      <a:pt x="314" y="408"/>
                    </a:lnTo>
                    <a:lnTo>
                      <a:pt x="298" y="394"/>
                    </a:lnTo>
                    <a:lnTo>
                      <a:pt x="284" y="376"/>
                    </a:lnTo>
                    <a:lnTo>
                      <a:pt x="270" y="356"/>
                    </a:lnTo>
                    <a:lnTo>
                      <a:pt x="258" y="330"/>
                    </a:lnTo>
                    <a:lnTo>
                      <a:pt x="246" y="302"/>
                    </a:lnTo>
                    <a:lnTo>
                      <a:pt x="236" y="270"/>
                    </a:lnTo>
                    <a:lnTo>
                      <a:pt x="226" y="234"/>
                    </a:lnTo>
                    <a:lnTo>
                      <a:pt x="216" y="194"/>
                    </a:lnTo>
                    <a:lnTo>
                      <a:pt x="216" y="194"/>
                    </a:lnTo>
                    <a:lnTo>
                      <a:pt x="204" y="190"/>
                    </a:lnTo>
                    <a:lnTo>
                      <a:pt x="194" y="182"/>
                    </a:lnTo>
                    <a:lnTo>
                      <a:pt x="184" y="170"/>
                    </a:lnTo>
                    <a:lnTo>
                      <a:pt x="174" y="156"/>
                    </a:lnTo>
                    <a:lnTo>
                      <a:pt x="166" y="136"/>
                    </a:lnTo>
                    <a:lnTo>
                      <a:pt x="158" y="112"/>
                    </a:lnTo>
                    <a:lnTo>
                      <a:pt x="152" y="84"/>
                    </a:lnTo>
                    <a:lnTo>
                      <a:pt x="146" y="52"/>
                    </a:lnTo>
                    <a:lnTo>
                      <a:pt x="146" y="52"/>
                    </a:lnTo>
                    <a:lnTo>
                      <a:pt x="140" y="60"/>
                    </a:lnTo>
                    <a:lnTo>
                      <a:pt x="134" y="64"/>
                    </a:lnTo>
                    <a:lnTo>
                      <a:pt x="130" y="64"/>
                    </a:lnTo>
                    <a:lnTo>
                      <a:pt x="126" y="58"/>
                    </a:lnTo>
                    <a:lnTo>
                      <a:pt x="124" y="50"/>
                    </a:lnTo>
                    <a:lnTo>
                      <a:pt x="122" y="38"/>
                    </a:lnTo>
                    <a:lnTo>
                      <a:pt x="120" y="0"/>
                    </a:lnTo>
                    <a:lnTo>
                      <a:pt x="120" y="0"/>
                    </a:lnTo>
                    <a:lnTo>
                      <a:pt x="118" y="38"/>
                    </a:lnTo>
                    <a:lnTo>
                      <a:pt x="116" y="50"/>
                    </a:lnTo>
                    <a:lnTo>
                      <a:pt x="112" y="58"/>
                    </a:lnTo>
                    <a:lnTo>
                      <a:pt x="110" y="64"/>
                    </a:lnTo>
                    <a:lnTo>
                      <a:pt x="104" y="64"/>
                    </a:lnTo>
                    <a:lnTo>
                      <a:pt x="100" y="60"/>
                    </a:lnTo>
                    <a:lnTo>
                      <a:pt x="94" y="52"/>
                    </a:lnTo>
                    <a:lnTo>
                      <a:pt x="94" y="52"/>
                    </a:lnTo>
                    <a:lnTo>
                      <a:pt x="88" y="84"/>
                    </a:lnTo>
                    <a:lnTo>
                      <a:pt x="80" y="112"/>
                    </a:lnTo>
                    <a:lnTo>
                      <a:pt x="72" y="136"/>
                    </a:lnTo>
                    <a:lnTo>
                      <a:pt x="64" y="156"/>
                    </a:lnTo>
                    <a:lnTo>
                      <a:pt x="56" y="170"/>
                    </a:lnTo>
                    <a:lnTo>
                      <a:pt x="46" y="182"/>
                    </a:lnTo>
                    <a:lnTo>
                      <a:pt x="34" y="190"/>
                    </a:lnTo>
                    <a:lnTo>
                      <a:pt x="24" y="194"/>
                    </a:lnTo>
                    <a:lnTo>
                      <a:pt x="24" y="194"/>
                    </a:lnTo>
                    <a:lnTo>
                      <a:pt x="12" y="242"/>
                    </a:lnTo>
                    <a:lnTo>
                      <a:pt x="0" y="282"/>
                    </a:lnTo>
                    <a:lnTo>
                      <a:pt x="0" y="282"/>
                    </a:lnTo>
                    <a:lnTo>
                      <a:pt x="0" y="1612"/>
                    </a:lnTo>
                    <a:lnTo>
                      <a:pt x="706" y="1612"/>
                    </a:lnTo>
                    <a:lnTo>
                      <a:pt x="706" y="1612"/>
                    </a:lnTo>
                    <a:lnTo>
                      <a:pt x="708" y="1578"/>
                    </a:lnTo>
                    <a:lnTo>
                      <a:pt x="708" y="1578"/>
                    </a:lnTo>
                    <a:lnTo>
                      <a:pt x="694" y="1544"/>
                    </a:lnTo>
                    <a:lnTo>
                      <a:pt x="682" y="1508"/>
                    </a:lnTo>
                    <a:lnTo>
                      <a:pt x="670" y="1470"/>
                    </a:lnTo>
                    <a:lnTo>
                      <a:pt x="662" y="1434"/>
                    </a:lnTo>
                    <a:lnTo>
                      <a:pt x="654" y="1396"/>
                    </a:lnTo>
                    <a:lnTo>
                      <a:pt x="646" y="1358"/>
                    </a:lnTo>
                    <a:lnTo>
                      <a:pt x="642" y="1318"/>
                    </a:lnTo>
                    <a:lnTo>
                      <a:pt x="638" y="1278"/>
                    </a:lnTo>
                    <a:lnTo>
                      <a:pt x="638" y="1278"/>
                    </a:lnTo>
                    <a:lnTo>
                      <a:pt x="620" y="1244"/>
                    </a:lnTo>
                    <a:lnTo>
                      <a:pt x="606" y="1210"/>
                    </a:lnTo>
                    <a:lnTo>
                      <a:pt x="590" y="1174"/>
                    </a:lnTo>
                    <a:lnTo>
                      <a:pt x="578" y="1136"/>
                    </a:lnTo>
                    <a:lnTo>
                      <a:pt x="566" y="1096"/>
                    </a:lnTo>
                    <a:lnTo>
                      <a:pt x="556" y="1056"/>
                    </a:lnTo>
                    <a:lnTo>
                      <a:pt x="548" y="1014"/>
                    </a:lnTo>
                    <a:lnTo>
                      <a:pt x="540" y="970"/>
                    </a:lnTo>
                    <a:lnTo>
                      <a:pt x="540" y="970"/>
                    </a:lnTo>
                    <a:close/>
                  </a:path>
                </a:pathLst>
              </a:custGeom>
              <a:gradFill>
                <a:gsLst>
                  <a:gs pos="36000">
                    <a:schemeClr val="accent3"/>
                  </a:gs>
                  <a:gs pos="92000">
                    <a:schemeClr val="accent4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1" name="Freeform 8"/>
              <p:cNvSpPr>
                <a:spLocks/>
              </p:cNvSpPr>
              <p:nvPr userDrawn="1"/>
            </p:nvSpPr>
            <p:spPr bwMode="auto">
              <a:xfrm>
                <a:off x="-1124028" y="873090"/>
                <a:ext cx="933450" cy="2559050"/>
              </a:xfrm>
              <a:custGeom>
                <a:avLst/>
                <a:gdLst/>
                <a:ahLst/>
                <a:cxnLst>
                  <a:cxn ang="0">
                    <a:pos x="420" y="970"/>
                  </a:cxn>
                  <a:cxn ang="0">
                    <a:pos x="384" y="908"/>
                  </a:cxn>
                  <a:cxn ang="0">
                    <a:pos x="354" y="840"/>
                  </a:cxn>
                  <a:cxn ang="0">
                    <a:pos x="328" y="762"/>
                  </a:cxn>
                  <a:cxn ang="0">
                    <a:pos x="306" y="672"/>
                  </a:cxn>
                  <a:cxn ang="0">
                    <a:pos x="288" y="650"/>
                  </a:cxn>
                  <a:cxn ang="0">
                    <a:pos x="256" y="596"/>
                  </a:cxn>
                  <a:cxn ang="0">
                    <a:pos x="228" y="530"/>
                  </a:cxn>
                  <a:cxn ang="0">
                    <a:pos x="204" y="452"/>
                  </a:cxn>
                  <a:cxn ang="0">
                    <a:pos x="194" y="408"/>
                  </a:cxn>
                  <a:cxn ang="0">
                    <a:pos x="164" y="376"/>
                  </a:cxn>
                  <a:cxn ang="0">
                    <a:pos x="138" y="330"/>
                  </a:cxn>
                  <a:cxn ang="0">
                    <a:pos x="114" y="270"/>
                  </a:cxn>
                  <a:cxn ang="0">
                    <a:pos x="96" y="194"/>
                  </a:cxn>
                  <a:cxn ang="0">
                    <a:pos x="84" y="190"/>
                  </a:cxn>
                  <a:cxn ang="0">
                    <a:pos x="64" y="170"/>
                  </a:cxn>
                  <a:cxn ang="0">
                    <a:pos x="46" y="136"/>
                  </a:cxn>
                  <a:cxn ang="0">
                    <a:pos x="32" y="84"/>
                  </a:cxn>
                  <a:cxn ang="0">
                    <a:pos x="26" y="52"/>
                  </a:cxn>
                  <a:cxn ang="0">
                    <a:pos x="14" y="64"/>
                  </a:cxn>
                  <a:cxn ang="0">
                    <a:pos x="6" y="58"/>
                  </a:cxn>
                  <a:cxn ang="0">
                    <a:pos x="2" y="38"/>
                  </a:cxn>
                  <a:cxn ang="0">
                    <a:pos x="0" y="1612"/>
                  </a:cxn>
                  <a:cxn ang="0">
                    <a:pos x="586" y="1612"/>
                  </a:cxn>
                  <a:cxn ang="0">
                    <a:pos x="588" y="1578"/>
                  </a:cxn>
                  <a:cxn ang="0">
                    <a:pos x="562" y="1508"/>
                  </a:cxn>
                  <a:cxn ang="0">
                    <a:pos x="540" y="1434"/>
                  </a:cxn>
                  <a:cxn ang="0">
                    <a:pos x="526" y="1358"/>
                  </a:cxn>
                  <a:cxn ang="0">
                    <a:pos x="518" y="1278"/>
                  </a:cxn>
                  <a:cxn ang="0">
                    <a:pos x="500" y="1244"/>
                  </a:cxn>
                  <a:cxn ang="0">
                    <a:pos x="470" y="1174"/>
                  </a:cxn>
                  <a:cxn ang="0">
                    <a:pos x="446" y="1096"/>
                  </a:cxn>
                  <a:cxn ang="0">
                    <a:pos x="426" y="1014"/>
                  </a:cxn>
                  <a:cxn ang="0">
                    <a:pos x="420" y="970"/>
                  </a:cxn>
                </a:cxnLst>
                <a:rect l="0" t="0" r="r" b="b"/>
                <a:pathLst>
                  <a:path w="588" h="1612">
                    <a:moveTo>
                      <a:pt x="420" y="970"/>
                    </a:moveTo>
                    <a:lnTo>
                      <a:pt x="420" y="970"/>
                    </a:lnTo>
                    <a:lnTo>
                      <a:pt x="400" y="940"/>
                    </a:lnTo>
                    <a:lnTo>
                      <a:pt x="384" y="908"/>
                    </a:lnTo>
                    <a:lnTo>
                      <a:pt x="368" y="876"/>
                    </a:lnTo>
                    <a:lnTo>
                      <a:pt x="354" y="840"/>
                    </a:lnTo>
                    <a:lnTo>
                      <a:pt x="340" y="802"/>
                    </a:lnTo>
                    <a:lnTo>
                      <a:pt x="328" y="762"/>
                    </a:lnTo>
                    <a:lnTo>
                      <a:pt x="316" y="718"/>
                    </a:lnTo>
                    <a:lnTo>
                      <a:pt x="306" y="672"/>
                    </a:lnTo>
                    <a:lnTo>
                      <a:pt x="306" y="672"/>
                    </a:lnTo>
                    <a:lnTo>
                      <a:pt x="288" y="650"/>
                    </a:lnTo>
                    <a:lnTo>
                      <a:pt x="272" y="624"/>
                    </a:lnTo>
                    <a:lnTo>
                      <a:pt x="256" y="596"/>
                    </a:lnTo>
                    <a:lnTo>
                      <a:pt x="242" y="564"/>
                    </a:lnTo>
                    <a:lnTo>
                      <a:pt x="228" y="530"/>
                    </a:lnTo>
                    <a:lnTo>
                      <a:pt x="216" y="492"/>
                    </a:lnTo>
                    <a:lnTo>
                      <a:pt x="204" y="452"/>
                    </a:lnTo>
                    <a:lnTo>
                      <a:pt x="194" y="408"/>
                    </a:lnTo>
                    <a:lnTo>
                      <a:pt x="194" y="408"/>
                    </a:lnTo>
                    <a:lnTo>
                      <a:pt x="178" y="394"/>
                    </a:lnTo>
                    <a:lnTo>
                      <a:pt x="164" y="376"/>
                    </a:lnTo>
                    <a:lnTo>
                      <a:pt x="150" y="356"/>
                    </a:lnTo>
                    <a:lnTo>
                      <a:pt x="138" y="330"/>
                    </a:lnTo>
                    <a:lnTo>
                      <a:pt x="126" y="302"/>
                    </a:lnTo>
                    <a:lnTo>
                      <a:pt x="114" y="270"/>
                    </a:lnTo>
                    <a:lnTo>
                      <a:pt x="104" y="234"/>
                    </a:lnTo>
                    <a:lnTo>
                      <a:pt x="96" y="194"/>
                    </a:lnTo>
                    <a:lnTo>
                      <a:pt x="96" y="194"/>
                    </a:lnTo>
                    <a:lnTo>
                      <a:pt x="84" y="190"/>
                    </a:lnTo>
                    <a:lnTo>
                      <a:pt x="74" y="182"/>
                    </a:lnTo>
                    <a:lnTo>
                      <a:pt x="64" y="170"/>
                    </a:lnTo>
                    <a:lnTo>
                      <a:pt x="54" y="156"/>
                    </a:lnTo>
                    <a:lnTo>
                      <a:pt x="46" y="136"/>
                    </a:lnTo>
                    <a:lnTo>
                      <a:pt x="38" y="112"/>
                    </a:lnTo>
                    <a:lnTo>
                      <a:pt x="32" y="84"/>
                    </a:lnTo>
                    <a:lnTo>
                      <a:pt x="26" y="52"/>
                    </a:lnTo>
                    <a:lnTo>
                      <a:pt x="26" y="52"/>
                    </a:lnTo>
                    <a:lnTo>
                      <a:pt x="20" y="60"/>
                    </a:lnTo>
                    <a:lnTo>
                      <a:pt x="14" y="64"/>
                    </a:lnTo>
                    <a:lnTo>
                      <a:pt x="10" y="64"/>
                    </a:lnTo>
                    <a:lnTo>
                      <a:pt x="6" y="58"/>
                    </a:lnTo>
                    <a:lnTo>
                      <a:pt x="4" y="50"/>
                    </a:lnTo>
                    <a:lnTo>
                      <a:pt x="2" y="38"/>
                    </a:lnTo>
                    <a:lnTo>
                      <a:pt x="0" y="0"/>
                    </a:lnTo>
                    <a:lnTo>
                      <a:pt x="0" y="1612"/>
                    </a:lnTo>
                    <a:lnTo>
                      <a:pt x="586" y="1612"/>
                    </a:lnTo>
                    <a:lnTo>
                      <a:pt x="586" y="1612"/>
                    </a:lnTo>
                    <a:lnTo>
                      <a:pt x="588" y="1578"/>
                    </a:lnTo>
                    <a:lnTo>
                      <a:pt x="588" y="1578"/>
                    </a:lnTo>
                    <a:lnTo>
                      <a:pt x="574" y="1544"/>
                    </a:lnTo>
                    <a:lnTo>
                      <a:pt x="562" y="1508"/>
                    </a:lnTo>
                    <a:lnTo>
                      <a:pt x="550" y="1470"/>
                    </a:lnTo>
                    <a:lnTo>
                      <a:pt x="540" y="1434"/>
                    </a:lnTo>
                    <a:lnTo>
                      <a:pt x="532" y="1396"/>
                    </a:lnTo>
                    <a:lnTo>
                      <a:pt x="526" y="1358"/>
                    </a:lnTo>
                    <a:lnTo>
                      <a:pt x="522" y="1318"/>
                    </a:lnTo>
                    <a:lnTo>
                      <a:pt x="518" y="1278"/>
                    </a:lnTo>
                    <a:lnTo>
                      <a:pt x="518" y="1278"/>
                    </a:lnTo>
                    <a:lnTo>
                      <a:pt x="500" y="1244"/>
                    </a:lnTo>
                    <a:lnTo>
                      <a:pt x="484" y="1210"/>
                    </a:lnTo>
                    <a:lnTo>
                      <a:pt x="470" y="1174"/>
                    </a:lnTo>
                    <a:lnTo>
                      <a:pt x="458" y="1136"/>
                    </a:lnTo>
                    <a:lnTo>
                      <a:pt x="446" y="1096"/>
                    </a:lnTo>
                    <a:lnTo>
                      <a:pt x="436" y="1056"/>
                    </a:lnTo>
                    <a:lnTo>
                      <a:pt x="426" y="1014"/>
                    </a:lnTo>
                    <a:lnTo>
                      <a:pt x="420" y="970"/>
                    </a:lnTo>
                    <a:lnTo>
                      <a:pt x="420" y="97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3"/>
                  </a:gs>
                  <a:gs pos="85000">
                    <a:schemeClr val="accent4"/>
                  </a:gs>
                </a:gsLst>
                <a:lin ang="8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2" name="Freeform 20"/>
              <p:cNvSpPr>
                <a:spLocks/>
              </p:cNvSpPr>
              <p:nvPr userDrawn="1"/>
            </p:nvSpPr>
            <p:spPr bwMode="auto">
              <a:xfrm>
                <a:off x="-1314528" y="873090"/>
                <a:ext cx="1123950" cy="2559050"/>
              </a:xfrm>
              <a:custGeom>
                <a:avLst/>
                <a:gdLst/>
                <a:ahLst/>
                <a:cxnLst>
                  <a:cxn ang="0">
                    <a:pos x="504" y="908"/>
                  </a:cxn>
                  <a:cxn ang="0">
                    <a:pos x="448" y="762"/>
                  </a:cxn>
                  <a:cxn ang="0">
                    <a:pos x="410" y="650"/>
                  </a:cxn>
                  <a:cxn ang="0">
                    <a:pos x="348" y="530"/>
                  </a:cxn>
                  <a:cxn ang="0">
                    <a:pos x="314" y="408"/>
                  </a:cxn>
                  <a:cxn ang="0">
                    <a:pos x="258" y="330"/>
                  </a:cxn>
                  <a:cxn ang="0">
                    <a:pos x="216" y="194"/>
                  </a:cxn>
                  <a:cxn ang="0">
                    <a:pos x="184" y="172"/>
                  </a:cxn>
                  <a:cxn ang="0">
                    <a:pos x="154" y="92"/>
                  </a:cxn>
                  <a:cxn ang="0">
                    <a:pos x="148" y="62"/>
                  </a:cxn>
                  <a:cxn ang="0">
                    <a:pos x="144" y="54"/>
                  </a:cxn>
                  <a:cxn ang="0">
                    <a:pos x="136" y="62"/>
                  </a:cxn>
                  <a:cxn ang="0">
                    <a:pos x="126" y="58"/>
                  </a:cxn>
                  <a:cxn ang="0">
                    <a:pos x="120" y="24"/>
                  </a:cxn>
                  <a:cxn ang="0">
                    <a:pos x="120" y="12"/>
                  </a:cxn>
                  <a:cxn ang="0">
                    <a:pos x="120" y="12"/>
                  </a:cxn>
                  <a:cxn ang="0">
                    <a:pos x="120" y="24"/>
                  </a:cxn>
                  <a:cxn ang="0">
                    <a:pos x="118" y="42"/>
                  </a:cxn>
                  <a:cxn ang="0">
                    <a:pos x="114" y="56"/>
                  </a:cxn>
                  <a:cxn ang="0">
                    <a:pos x="104" y="62"/>
                  </a:cxn>
                  <a:cxn ang="0">
                    <a:pos x="96" y="54"/>
                  </a:cxn>
                  <a:cxn ang="0">
                    <a:pos x="88" y="84"/>
                  </a:cxn>
                  <a:cxn ang="0">
                    <a:pos x="56" y="170"/>
                  </a:cxn>
                  <a:cxn ang="0">
                    <a:pos x="24" y="194"/>
                  </a:cxn>
                  <a:cxn ang="0">
                    <a:pos x="0" y="330"/>
                  </a:cxn>
                  <a:cxn ang="0">
                    <a:pos x="34" y="234"/>
                  </a:cxn>
                  <a:cxn ang="0">
                    <a:pos x="64" y="184"/>
                  </a:cxn>
                  <a:cxn ang="0">
                    <a:pos x="98" y="118"/>
                  </a:cxn>
                  <a:cxn ang="0">
                    <a:pos x="114" y="64"/>
                  </a:cxn>
                  <a:cxn ang="0">
                    <a:pos x="128" y="62"/>
                  </a:cxn>
                  <a:cxn ang="0">
                    <a:pos x="148" y="140"/>
                  </a:cxn>
                  <a:cxn ang="0">
                    <a:pos x="186" y="190"/>
                  </a:cxn>
                  <a:cxn ang="0">
                    <a:pos x="216" y="270"/>
                  </a:cxn>
                  <a:cxn ang="0">
                    <a:pos x="266" y="376"/>
                  </a:cxn>
                  <a:cxn ang="0">
                    <a:pos x="306" y="452"/>
                  </a:cxn>
                  <a:cxn ang="0">
                    <a:pos x="358" y="596"/>
                  </a:cxn>
                  <a:cxn ang="0">
                    <a:pos x="408" y="672"/>
                  </a:cxn>
                  <a:cxn ang="0">
                    <a:pos x="454" y="840"/>
                  </a:cxn>
                  <a:cxn ang="0">
                    <a:pos x="520" y="970"/>
                  </a:cxn>
                  <a:cxn ang="0">
                    <a:pos x="548" y="1096"/>
                  </a:cxn>
                  <a:cxn ang="0">
                    <a:pos x="602" y="1244"/>
                  </a:cxn>
                  <a:cxn ang="0">
                    <a:pos x="628" y="1358"/>
                  </a:cxn>
                  <a:cxn ang="0">
                    <a:pos x="662" y="1508"/>
                  </a:cxn>
                  <a:cxn ang="0">
                    <a:pos x="686" y="1612"/>
                  </a:cxn>
                  <a:cxn ang="0">
                    <a:pos x="708" y="1578"/>
                  </a:cxn>
                  <a:cxn ang="0">
                    <a:pos x="662" y="1434"/>
                  </a:cxn>
                  <a:cxn ang="0">
                    <a:pos x="638" y="1278"/>
                  </a:cxn>
                  <a:cxn ang="0">
                    <a:pos x="590" y="1174"/>
                  </a:cxn>
                  <a:cxn ang="0">
                    <a:pos x="548" y="1014"/>
                  </a:cxn>
                </a:cxnLst>
                <a:rect l="0" t="0" r="r" b="b"/>
                <a:pathLst>
                  <a:path w="708" h="1612">
                    <a:moveTo>
                      <a:pt x="540" y="970"/>
                    </a:moveTo>
                    <a:lnTo>
                      <a:pt x="540" y="970"/>
                    </a:lnTo>
                    <a:lnTo>
                      <a:pt x="522" y="940"/>
                    </a:lnTo>
                    <a:lnTo>
                      <a:pt x="504" y="908"/>
                    </a:lnTo>
                    <a:lnTo>
                      <a:pt x="488" y="876"/>
                    </a:lnTo>
                    <a:lnTo>
                      <a:pt x="474" y="840"/>
                    </a:lnTo>
                    <a:lnTo>
                      <a:pt x="460" y="802"/>
                    </a:lnTo>
                    <a:lnTo>
                      <a:pt x="448" y="762"/>
                    </a:lnTo>
                    <a:lnTo>
                      <a:pt x="436" y="718"/>
                    </a:lnTo>
                    <a:lnTo>
                      <a:pt x="426" y="672"/>
                    </a:lnTo>
                    <a:lnTo>
                      <a:pt x="426" y="672"/>
                    </a:lnTo>
                    <a:lnTo>
                      <a:pt x="410" y="650"/>
                    </a:lnTo>
                    <a:lnTo>
                      <a:pt x="392" y="624"/>
                    </a:lnTo>
                    <a:lnTo>
                      <a:pt x="376" y="596"/>
                    </a:lnTo>
                    <a:lnTo>
                      <a:pt x="362" y="564"/>
                    </a:lnTo>
                    <a:lnTo>
                      <a:pt x="348" y="530"/>
                    </a:lnTo>
                    <a:lnTo>
                      <a:pt x="336" y="492"/>
                    </a:lnTo>
                    <a:lnTo>
                      <a:pt x="324" y="452"/>
                    </a:lnTo>
                    <a:lnTo>
                      <a:pt x="314" y="408"/>
                    </a:lnTo>
                    <a:lnTo>
                      <a:pt x="314" y="408"/>
                    </a:lnTo>
                    <a:lnTo>
                      <a:pt x="298" y="394"/>
                    </a:lnTo>
                    <a:lnTo>
                      <a:pt x="284" y="376"/>
                    </a:lnTo>
                    <a:lnTo>
                      <a:pt x="270" y="356"/>
                    </a:lnTo>
                    <a:lnTo>
                      <a:pt x="258" y="330"/>
                    </a:lnTo>
                    <a:lnTo>
                      <a:pt x="246" y="302"/>
                    </a:lnTo>
                    <a:lnTo>
                      <a:pt x="236" y="270"/>
                    </a:lnTo>
                    <a:lnTo>
                      <a:pt x="226" y="234"/>
                    </a:lnTo>
                    <a:lnTo>
                      <a:pt x="216" y="194"/>
                    </a:lnTo>
                    <a:lnTo>
                      <a:pt x="216" y="194"/>
                    </a:lnTo>
                    <a:lnTo>
                      <a:pt x="204" y="190"/>
                    </a:lnTo>
                    <a:lnTo>
                      <a:pt x="194" y="184"/>
                    </a:lnTo>
                    <a:lnTo>
                      <a:pt x="184" y="172"/>
                    </a:lnTo>
                    <a:lnTo>
                      <a:pt x="176" y="158"/>
                    </a:lnTo>
                    <a:lnTo>
                      <a:pt x="168" y="140"/>
                    </a:lnTo>
                    <a:lnTo>
                      <a:pt x="160" y="118"/>
                    </a:lnTo>
                    <a:lnTo>
                      <a:pt x="154" y="92"/>
                    </a:lnTo>
                    <a:lnTo>
                      <a:pt x="148" y="62"/>
                    </a:lnTo>
                    <a:lnTo>
                      <a:pt x="148" y="62"/>
                    </a:lnTo>
                    <a:lnTo>
                      <a:pt x="148" y="62"/>
                    </a:lnTo>
                    <a:lnTo>
                      <a:pt x="148" y="62"/>
                    </a:lnTo>
                    <a:lnTo>
                      <a:pt x="146" y="52"/>
                    </a:lnTo>
                    <a:lnTo>
                      <a:pt x="146" y="52"/>
                    </a:lnTo>
                    <a:lnTo>
                      <a:pt x="144" y="54"/>
                    </a:lnTo>
                    <a:lnTo>
                      <a:pt x="144" y="54"/>
                    </a:lnTo>
                    <a:lnTo>
                      <a:pt x="144" y="54"/>
                    </a:lnTo>
                    <a:lnTo>
                      <a:pt x="144" y="54"/>
                    </a:lnTo>
                    <a:lnTo>
                      <a:pt x="140" y="60"/>
                    </a:lnTo>
                    <a:lnTo>
                      <a:pt x="136" y="62"/>
                    </a:lnTo>
                    <a:lnTo>
                      <a:pt x="132" y="64"/>
                    </a:lnTo>
                    <a:lnTo>
                      <a:pt x="130" y="62"/>
                    </a:lnTo>
                    <a:lnTo>
                      <a:pt x="130" y="62"/>
                    </a:lnTo>
                    <a:lnTo>
                      <a:pt x="126" y="58"/>
                    </a:lnTo>
                    <a:lnTo>
                      <a:pt x="124" y="50"/>
                    </a:lnTo>
                    <a:lnTo>
                      <a:pt x="120" y="24"/>
                    </a:lnTo>
                    <a:lnTo>
                      <a:pt x="120" y="24"/>
                    </a:lnTo>
                    <a:lnTo>
                      <a:pt x="120" y="24"/>
                    </a:lnTo>
                    <a:lnTo>
                      <a:pt x="120" y="24"/>
                    </a:lnTo>
                    <a:lnTo>
                      <a:pt x="120" y="14"/>
                    </a:lnTo>
                    <a:lnTo>
                      <a:pt x="120" y="14"/>
                    </a:lnTo>
                    <a:lnTo>
                      <a:pt x="120" y="12"/>
                    </a:lnTo>
                    <a:lnTo>
                      <a:pt x="120" y="12"/>
                    </a:lnTo>
                    <a:lnTo>
                      <a:pt x="120" y="0"/>
                    </a:lnTo>
                    <a:lnTo>
                      <a:pt x="120" y="0"/>
                    </a:lnTo>
                    <a:lnTo>
                      <a:pt x="120" y="12"/>
                    </a:lnTo>
                    <a:lnTo>
                      <a:pt x="120" y="12"/>
                    </a:lnTo>
                    <a:lnTo>
                      <a:pt x="120" y="14"/>
                    </a:lnTo>
                    <a:lnTo>
                      <a:pt x="120" y="14"/>
                    </a:lnTo>
                    <a:lnTo>
                      <a:pt x="120" y="24"/>
                    </a:lnTo>
                    <a:lnTo>
                      <a:pt x="120" y="24"/>
                    </a:lnTo>
                    <a:lnTo>
                      <a:pt x="118" y="24"/>
                    </a:lnTo>
                    <a:lnTo>
                      <a:pt x="118" y="24"/>
                    </a:lnTo>
                    <a:lnTo>
                      <a:pt x="118" y="42"/>
                    </a:lnTo>
                    <a:lnTo>
                      <a:pt x="118" y="42"/>
                    </a:lnTo>
                    <a:lnTo>
                      <a:pt x="118" y="42"/>
                    </a:lnTo>
                    <a:lnTo>
                      <a:pt x="118" y="42"/>
                    </a:lnTo>
                    <a:lnTo>
                      <a:pt x="114" y="56"/>
                    </a:lnTo>
                    <a:lnTo>
                      <a:pt x="110" y="62"/>
                    </a:lnTo>
                    <a:lnTo>
                      <a:pt x="110" y="62"/>
                    </a:lnTo>
                    <a:lnTo>
                      <a:pt x="108" y="64"/>
                    </a:lnTo>
                    <a:lnTo>
                      <a:pt x="104" y="62"/>
                    </a:lnTo>
                    <a:lnTo>
                      <a:pt x="100" y="60"/>
                    </a:lnTo>
                    <a:lnTo>
                      <a:pt x="96" y="54"/>
                    </a:lnTo>
                    <a:lnTo>
                      <a:pt x="96" y="54"/>
                    </a:lnTo>
                    <a:lnTo>
                      <a:pt x="96" y="54"/>
                    </a:lnTo>
                    <a:lnTo>
                      <a:pt x="96" y="54"/>
                    </a:lnTo>
                    <a:lnTo>
                      <a:pt x="94" y="52"/>
                    </a:lnTo>
                    <a:lnTo>
                      <a:pt x="94" y="52"/>
                    </a:lnTo>
                    <a:lnTo>
                      <a:pt x="88" y="84"/>
                    </a:lnTo>
                    <a:lnTo>
                      <a:pt x="80" y="112"/>
                    </a:lnTo>
                    <a:lnTo>
                      <a:pt x="72" y="136"/>
                    </a:lnTo>
                    <a:lnTo>
                      <a:pt x="64" y="156"/>
                    </a:lnTo>
                    <a:lnTo>
                      <a:pt x="56" y="170"/>
                    </a:lnTo>
                    <a:lnTo>
                      <a:pt x="46" y="182"/>
                    </a:lnTo>
                    <a:lnTo>
                      <a:pt x="34" y="190"/>
                    </a:lnTo>
                    <a:lnTo>
                      <a:pt x="24" y="194"/>
                    </a:lnTo>
                    <a:lnTo>
                      <a:pt x="24" y="194"/>
                    </a:lnTo>
                    <a:lnTo>
                      <a:pt x="12" y="242"/>
                    </a:lnTo>
                    <a:lnTo>
                      <a:pt x="0" y="282"/>
                    </a:lnTo>
                    <a:lnTo>
                      <a:pt x="0" y="282"/>
                    </a:lnTo>
                    <a:lnTo>
                      <a:pt x="0" y="330"/>
                    </a:lnTo>
                    <a:lnTo>
                      <a:pt x="0" y="330"/>
                    </a:lnTo>
                    <a:lnTo>
                      <a:pt x="12" y="302"/>
                    </a:lnTo>
                    <a:lnTo>
                      <a:pt x="22" y="270"/>
                    </a:lnTo>
                    <a:lnTo>
                      <a:pt x="34" y="234"/>
                    </a:lnTo>
                    <a:lnTo>
                      <a:pt x="42" y="194"/>
                    </a:lnTo>
                    <a:lnTo>
                      <a:pt x="42" y="194"/>
                    </a:lnTo>
                    <a:lnTo>
                      <a:pt x="54" y="190"/>
                    </a:lnTo>
                    <a:lnTo>
                      <a:pt x="64" y="184"/>
                    </a:lnTo>
                    <a:lnTo>
                      <a:pt x="74" y="172"/>
                    </a:lnTo>
                    <a:lnTo>
                      <a:pt x="82" y="158"/>
                    </a:lnTo>
                    <a:lnTo>
                      <a:pt x="90" y="140"/>
                    </a:lnTo>
                    <a:lnTo>
                      <a:pt x="98" y="118"/>
                    </a:lnTo>
                    <a:lnTo>
                      <a:pt x="104" y="92"/>
                    </a:lnTo>
                    <a:lnTo>
                      <a:pt x="110" y="62"/>
                    </a:lnTo>
                    <a:lnTo>
                      <a:pt x="110" y="62"/>
                    </a:lnTo>
                    <a:lnTo>
                      <a:pt x="114" y="64"/>
                    </a:lnTo>
                    <a:lnTo>
                      <a:pt x="120" y="60"/>
                    </a:lnTo>
                    <a:lnTo>
                      <a:pt x="120" y="60"/>
                    </a:lnTo>
                    <a:lnTo>
                      <a:pt x="124" y="64"/>
                    </a:lnTo>
                    <a:lnTo>
                      <a:pt x="128" y="62"/>
                    </a:lnTo>
                    <a:lnTo>
                      <a:pt x="128" y="62"/>
                    </a:lnTo>
                    <a:lnTo>
                      <a:pt x="134" y="92"/>
                    </a:lnTo>
                    <a:lnTo>
                      <a:pt x="142" y="118"/>
                    </a:lnTo>
                    <a:lnTo>
                      <a:pt x="148" y="140"/>
                    </a:lnTo>
                    <a:lnTo>
                      <a:pt x="158" y="158"/>
                    </a:lnTo>
                    <a:lnTo>
                      <a:pt x="166" y="172"/>
                    </a:lnTo>
                    <a:lnTo>
                      <a:pt x="176" y="184"/>
                    </a:lnTo>
                    <a:lnTo>
                      <a:pt x="186" y="190"/>
                    </a:lnTo>
                    <a:lnTo>
                      <a:pt x="196" y="194"/>
                    </a:lnTo>
                    <a:lnTo>
                      <a:pt x="196" y="194"/>
                    </a:lnTo>
                    <a:lnTo>
                      <a:pt x="206" y="234"/>
                    </a:lnTo>
                    <a:lnTo>
                      <a:pt x="216" y="270"/>
                    </a:lnTo>
                    <a:lnTo>
                      <a:pt x="228" y="302"/>
                    </a:lnTo>
                    <a:lnTo>
                      <a:pt x="238" y="330"/>
                    </a:lnTo>
                    <a:lnTo>
                      <a:pt x="252" y="356"/>
                    </a:lnTo>
                    <a:lnTo>
                      <a:pt x="266" y="376"/>
                    </a:lnTo>
                    <a:lnTo>
                      <a:pt x="280" y="394"/>
                    </a:lnTo>
                    <a:lnTo>
                      <a:pt x="296" y="408"/>
                    </a:lnTo>
                    <a:lnTo>
                      <a:pt x="296" y="408"/>
                    </a:lnTo>
                    <a:lnTo>
                      <a:pt x="306" y="452"/>
                    </a:lnTo>
                    <a:lnTo>
                      <a:pt x="318" y="492"/>
                    </a:lnTo>
                    <a:lnTo>
                      <a:pt x="330" y="530"/>
                    </a:lnTo>
                    <a:lnTo>
                      <a:pt x="344" y="564"/>
                    </a:lnTo>
                    <a:lnTo>
                      <a:pt x="358" y="596"/>
                    </a:lnTo>
                    <a:lnTo>
                      <a:pt x="374" y="624"/>
                    </a:lnTo>
                    <a:lnTo>
                      <a:pt x="390" y="650"/>
                    </a:lnTo>
                    <a:lnTo>
                      <a:pt x="408" y="672"/>
                    </a:lnTo>
                    <a:lnTo>
                      <a:pt x="408" y="672"/>
                    </a:lnTo>
                    <a:lnTo>
                      <a:pt x="418" y="718"/>
                    </a:lnTo>
                    <a:lnTo>
                      <a:pt x="428" y="762"/>
                    </a:lnTo>
                    <a:lnTo>
                      <a:pt x="440" y="802"/>
                    </a:lnTo>
                    <a:lnTo>
                      <a:pt x="454" y="840"/>
                    </a:lnTo>
                    <a:lnTo>
                      <a:pt x="470" y="876"/>
                    </a:lnTo>
                    <a:lnTo>
                      <a:pt x="484" y="908"/>
                    </a:lnTo>
                    <a:lnTo>
                      <a:pt x="502" y="940"/>
                    </a:lnTo>
                    <a:lnTo>
                      <a:pt x="520" y="970"/>
                    </a:lnTo>
                    <a:lnTo>
                      <a:pt x="520" y="970"/>
                    </a:lnTo>
                    <a:lnTo>
                      <a:pt x="528" y="1014"/>
                    </a:lnTo>
                    <a:lnTo>
                      <a:pt x="536" y="1056"/>
                    </a:lnTo>
                    <a:lnTo>
                      <a:pt x="548" y="1096"/>
                    </a:lnTo>
                    <a:lnTo>
                      <a:pt x="558" y="1136"/>
                    </a:lnTo>
                    <a:lnTo>
                      <a:pt x="572" y="1174"/>
                    </a:lnTo>
                    <a:lnTo>
                      <a:pt x="586" y="1210"/>
                    </a:lnTo>
                    <a:lnTo>
                      <a:pt x="602" y="1244"/>
                    </a:lnTo>
                    <a:lnTo>
                      <a:pt x="620" y="1278"/>
                    </a:lnTo>
                    <a:lnTo>
                      <a:pt x="620" y="1278"/>
                    </a:lnTo>
                    <a:lnTo>
                      <a:pt x="622" y="1318"/>
                    </a:lnTo>
                    <a:lnTo>
                      <a:pt x="628" y="1358"/>
                    </a:lnTo>
                    <a:lnTo>
                      <a:pt x="634" y="1396"/>
                    </a:lnTo>
                    <a:lnTo>
                      <a:pt x="642" y="1434"/>
                    </a:lnTo>
                    <a:lnTo>
                      <a:pt x="652" y="1470"/>
                    </a:lnTo>
                    <a:lnTo>
                      <a:pt x="662" y="1508"/>
                    </a:lnTo>
                    <a:lnTo>
                      <a:pt x="674" y="1544"/>
                    </a:lnTo>
                    <a:lnTo>
                      <a:pt x="688" y="1578"/>
                    </a:lnTo>
                    <a:lnTo>
                      <a:pt x="688" y="1578"/>
                    </a:lnTo>
                    <a:lnTo>
                      <a:pt x="686" y="1612"/>
                    </a:lnTo>
                    <a:lnTo>
                      <a:pt x="706" y="1612"/>
                    </a:lnTo>
                    <a:lnTo>
                      <a:pt x="706" y="1612"/>
                    </a:lnTo>
                    <a:lnTo>
                      <a:pt x="708" y="1578"/>
                    </a:lnTo>
                    <a:lnTo>
                      <a:pt x="708" y="1578"/>
                    </a:lnTo>
                    <a:lnTo>
                      <a:pt x="694" y="1544"/>
                    </a:lnTo>
                    <a:lnTo>
                      <a:pt x="682" y="1508"/>
                    </a:lnTo>
                    <a:lnTo>
                      <a:pt x="670" y="1470"/>
                    </a:lnTo>
                    <a:lnTo>
                      <a:pt x="662" y="1434"/>
                    </a:lnTo>
                    <a:lnTo>
                      <a:pt x="654" y="1396"/>
                    </a:lnTo>
                    <a:lnTo>
                      <a:pt x="646" y="1358"/>
                    </a:lnTo>
                    <a:lnTo>
                      <a:pt x="642" y="1318"/>
                    </a:lnTo>
                    <a:lnTo>
                      <a:pt x="638" y="1278"/>
                    </a:lnTo>
                    <a:lnTo>
                      <a:pt x="638" y="1278"/>
                    </a:lnTo>
                    <a:lnTo>
                      <a:pt x="620" y="1244"/>
                    </a:lnTo>
                    <a:lnTo>
                      <a:pt x="606" y="1210"/>
                    </a:lnTo>
                    <a:lnTo>
                      <a:pt x="590" y="1174"/>
                    </a:lnTo>
                    <a:lnTo>
                      <a:pt x="578" y="1136"/>
                    </a:lnTo>
                    <a:lnTo>
                      <a:pt x="566" y="1096"/>
                    </a:lnTo>
                    <a:lnTo>
                      <a:pt x="556" y="1056"/>
                    </a:lnTo>
                    <a:lnTo>
                      <a:pt x="548" y="1014"/>
                    </a:lnTo>
                    <a:lnTo>
                      <a:pt x="540" y="970"/>
                    </a:lnTo>
                    <a:lnTo>
                      <a:pt x="540" y="970"/>
                    </a:lnTo>
                    <a:close/>
                  </a:path>
                </a:pathLst>
              </a:custGeom>
              <a:solidFill>
                <a:schemeClr val="bg1">
                  <a:alpha val="53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93" name="그룹 327"/>
              <p:cNvGrpSpPr/>
              <p:nvPr userDrawn="1"/>
            </p:nvGrpSpPr>
            <p:grpSpPr>
              <a:xfrm>
                <a:off x="-1306593" y="963368"/>
                <a:ext cx="996950" cy="2470150"/>
                <a:chOff x="-1306593" y="4387850"/>
                <a:chExt cx="996950" cy="2470150"/>
              </a:xfrm>
            </p:grpSpPr>
            <p:grpSp>
              <p:nvGrpSpPr>
                <p:cNvPr id="94" name="그룹 326"/>
                <p:cNvGrpSpPr/>
                <p:nvPr userDrawn="1"/>
              </p:nvGrpSpPr>
              <p:grpSpPr>
                <a:xfrm>
                  <a:off x="-1306593" y="4422775"/>
                  <a:ext cx="996950" cy="2435225"/>
                  <a:chOff x="-1314528" y="4422775"/>
                  <a:chExt cx="996950" cy="2435225"/>
                </a:xfrm>
                <a:solidFill>
                  <a:schemeClr val="bg1">
                    <a:alpha val="41000"/>
                  </a:schemeClr>
                </a:solidFill>
              </p:grpSpPr>
              <p:sp>
                <p:nvSpPr>
                  <p:cNvPr id="98" name="Freeform 21"/>
                  <p:cNvSpPr>
                    <a:spLocks/>
                  </p:cNvSpPr>
                  <p:nvPr userDrawn="1"/>
                </p:nvSpPr>
                <p:spPr bwMode="auto">
                  <a:xfrm>
                    <a:off x="-1314528" y="4422775"/>
                    <a:ext cx="844550" cy="2435225"/>
                  </a:xfrm>
                  <a:custGeom>
                    <a:avLst/>
                    <a:gdLst/>
                    <a:ahLst/>
                    <a:cxnLst>
                      <a:cxn ang="0">
                        <a:pos x="152" y="524"/>
                      </a:cxn>
                      <a:cxn ang="0">
                        <a:pos x="218" y="448"/>
                      </a:cxn>
                      <a:cxn ang="0">
                        <a:pos x="296" y="358"/>
                      </a:cxn>
                      <a:cxn ang="0">
                        <a:pos x="304" y="346"/>
                      </a:cxn>
                      <a:cxn ang="0">
                        <a:pos x="300" y="344"/>
                      </a:cxn>
                      <a:cxn ang="0">
                        <a:pos x="290" y="354"/>
                      </a:cxn>
                      <a:cxn ang="0">
                        <a:pos x="212" y="442"/>
                      </a:cxn>
                      <a:cxn ang="0">
                        <a:pos x="146" y="518"/>
                      </a:cxn>
                      <a:cxn ang="0">
                        <a:pos x="126" y="544"/>
                      </a:cxn>
                      <a:cxn ang="0">
                        <a:pos x="120" y="0"/>
                      </a:cxn>
                      <a:cxn ang="0">
                        <a:pos x="112" y="544"/>
                      </a:cxn>
                      <a:cxn ang="0">
                        <a:pos x="104" y="532"/>
                      </a:cxn>
                      <a:cxn ang="0">
                        <a:pos x="28" y="442"/>
                      </a:cxn>
                      <a:cxn ang="0">
                        <a:pos x="0" y="410"/>
                      </a:cxn>
                      <a:cxn ang="0">
                        <a:pos x="22" y="448"/>
                      </a:cxn>
                      <a:cxn ang="0">
                        <a:pos x="86" y="524"/>
                      </a:cxn>
                      <a:cxn ang="0">
                        <a:pos x="110" y="546"/>
                      </a:cxn>
                      <a:cxn ang="0">
                        <a:pos x="114" y="906"/>
                      </a:cxn>
                      <a:cxn ang="0">
                        <a:pos x="108" y="896"/>
                      </a:cxn>
                      <a:cxn ang="0">
                        <a:pos x="76" y="860"/>
                      </a:cxn>
                      <a:cxn ang="0">
                        <a:pos x="0" y="780"/>
                      </a:cxn>
                      <a:cxn ang="0">
                        <a:pos x="70" y="864"/>
                      </a:cxn>
                      <a:cxn ang="0">
                        <a:pos x="90" y="884"/>
                      </a:cxn>
                      <a:cxn ang="0">
                        <a:pos x="114" y="906"/>
                      </a:cxn>
                      <a:cxn ang="0">
                        <a:pos x="104" y="1250"/>
                      </a:cxn>
                      <a:cxn ang="0">
                        <a:pos x="84" y="1230"/>
                      </a:cxn>
                      <a:cxn ang="0">
                        <a:pos x="0" y="1152"/>
                      </a:cxn>
                      <a:cxn ang="0">
                        <a:pos x="0" y="1162"/>
                      </a:cxn>
                      <a:cxn ang="0">
                        <a:pos x="80" y="1234"/>
                      </a:cxn>
                      <a:cxn ang="0">
                        <a:pos x="100" y="1252"/>
                      </a:cxn>
                      <a:cxn ang="0">
                        <a:pos x="128" y="1534"/>
                      </a:cxn>
                      <a:cxn ang="0">
                        <a:pos x="138" y="1252"/>
                      </a:cxn>
                      <a:cxn ang="0">
                        <a:pos x="160" y="1234"/>
                      </a:cxn>
                      <a:cxn ang="0">
                        <a:pos x="328" y="1080"/>
                      </a:cxn>
                      <a:cxn ang="0">
                        <a:pos x="470" y="948"/>
                      </a:cxn>
                      <a:cxn ang="0">
                        <a:pos x="514" y="904"/>
                      </a:cxn>
                      <a:cxn ang="0">
                        <a:pos x="532" y="886"/>
                      </a:cxn>
                      <a:cxn ang="0">
                        <a:pos x="492" y="918"/>
                      </a:cxn>
                      <a:cxn ang="0">
                        <a:pos x="464" y="942"/>
                      </a:cxn>
                      <a:cxn ang="0">
                        <a:pos x="182" y="1204"/>
                      </a:cxn>
                      <a:cxn ang="0">
                        <a:pos x="156" y="1230"/>
                      </a:cxn>
                      <a:cxn ang="0">
                        <a:pos x="126" y="1260"/>
                      </a:cxn>
                      <a:cxn ang="0">
                        <a:pos x="134" y="898"/>
                      </a:cxn>
                      <a:cxn ang="0">
                        <a:pos x="150" y="884"/>
                      </a:cxn>
                      <a:cxn ang="0">
                        <a:pos x="274" y="756"/>
                      </a:cxn>
                      <a:cxn ang="0">
                        <a:pos x="376" y="648"/>
                      </a:cxn>
                      <a:cxn ang="0">
                        <a:pos x="410" y="610"/>
                      </a:cxn>
                      <a:cxn ang="0">
                        <a:pos x="420" y="594"/>
                      </a:cxn>
                      <a:cxn ang="0">
                        <a:pos x="390" y="622"/>
                      </a:cxn>
                      <a:cxn ang="0">
                        <a:pos x="370" y="642"/>
                      </a:cxn>
                      <a:cxn ang="0">
                        <a:pos x="164" y="860"/>
                      </a:cxn>
                      <a:cxn ang="0">
                        <a:pos x="146" y="880"/>
                      </a:cxn>
                      <a:cxn ang="0">
                        <a:pos x="124" y="906"/>
                      </a:cxn>
                      <a:cxn ang="0">
                        <a:pos x="130" y="546"/>
                      </a:cxn>
                      <a:cxn ang="0">
                        <a:pos x="140" y="536"/>
                      </a:cxn>
                    </a:cxnLst>
                    <a:rect l="0" t="0" r="r" b="b"/>
                    <a:pathLst>
                      <a:path w="532" h="1534">
                        <a:moveTo>
                          <a:pt x="140" y="536"/>
                        </a:moveTo>
                        <a:lnTo>
                          <a:pt x="140" y="536"/>
                        </a:lnTo>
                        <a:lnTo>
                          <a:pt x="152" y="524"/>
                        </a:lnTo>
                        <a:lnTo>
                          <a:pt x="152" y="524"/>
                        </a:lnTo>
                        <a:lnTo>
                          <a:pt x="218" y="448"/>
                        </a:lnTo>
                        <a:lnTo>
                          <a:pt x="218" y="448"/>
                        </a:lnTo>
                        <a:lnTo>
                          <a:pt x="284" y="372"/>
                        </a:lnTo>
                        <a:lnTo>
                          <a:pt x="284" y="372"/>
                        </a:lnTo>
                        <a:lnTo>
                          <a:pt x="296" y="358"/>
                        </a:lnTo>
                        <a:lnTo>
                          <a:pt x="296" y="358"/>
                        </a:lnTo>
                        <a:lnTo>
                          <a:pt x="304" y="346"/>
                        </a:lnTo>
                        <a:lnTo>
                          <a:pt x="304" y="346"/>
                        </a:lnTo>
                        <a:lnTo>
                          <a:pt x="310" y="336"/>
                        </a:lnTo>
                        <a:lnTo>
                          <a:pt x="310" y="336"/>
                        </a:lnTo>
                        <a:lnTo>
                          <a:pt x="300" y="344"/>
                        </a:lnTo>
                        <a:lnTo>
                          <a:pt x="300" y="344"/>
                        </a:lnTo>
                        <a:lnTo>
                          <a:pt x="290" y="354"/>
                        </a:lnTo>
                        <a:lnTo>
                          <a:pt x="290" y="354"/>
                        </a:lnTo>
                        <a:lnTo>
                          <a:pt x="278" y="366"/>
                        </a:lnTo>
                        <a:lnTo>
                          <a:pt x="278" y="366"/>
                        </a:lnTo>
                        <a:lnTo>
                          <a:pt x="212" y="442"/>
                        </a:lnTo>
                        <a:lnTo>
                          <a:pt x="212" y="442"/>
                        </a:lnTo>
                        <a:lnTo>
                          <a:pt x="146" y="518"/>
                        </a:lnTo>
                        <a:lnTo>
                          <a:pt x="146" y="518"/>
                        </a:lnTo>
                        <a:lnTo>
                          <a:pt x="134" y="532"/>
                        </a:lnTo>
                        <a:lnTo>
                          <a:pt x="134" y="532"/>
                        </a:lnTo>
                        <a:lnTo>
                          <a:pt x="126" y="544"/>
                        </a:lnTo>
                        <a:lnTo>
                          <a:pt x="126" y="544"/>
                        </a:lnTo>
                        <a:lnTo>
                          <a:pt x="122" y="550"/>
                        </a:lnTo>
                        <a:lnTo>
                          <a:pt x="120" y="0"/>
                        </a:lnTo>
                        <a:lnTo>
                          <a:pt x="116" y="550"/>
                        </a:lnTo>
                        <a:lnTo>
                          <a:pt x="116" y="550"/>
                        </a:lnTo>
                        <a:lnTo>
                          <a:pt x="112" y="544"/>
                        </a:lnTo>
                        <a:lnTo>
                          <a:pt x="112" y="544"/>
                        </a:lnTo>
                        <a:lnTo>
                          <a:pt x="104" y="532"/>
                        </a:lnTo>
                        <a:lnTo>
                          <a:pt x="104" y="532"/>
                        </a:lnTo>
                        <a:lnTo>
                          <a:pt x="94" y="518"/>
                        </a:lnTo>
                        <a:lnTo>
                          <a:pt x="94" y="518"/>
                        </a:lnTo>
                        <a:lnTo>
                          <a:pt x="28" y="442"/>
                        </a:lnTo>
                        <a:lnTo>
                          <a:pt x="28" y="442"/>
                        </a:lnTo>
                        <a:lnTo>
                          <a:pt x="0" y="410"/>
                        </a:lnTo>
                        <a:lnTo>
                          <a:pt x="0" y="410"/>
                        </a:lnTo>
                        <a:lnTo>
                          <a:pt x="0" y="424"/>
                        </a:lnTo>
                        <a:lnTo>
                          <a:pt x="0" y="424"/>
                        </a:lnTo>
                        <a:lnTo>
                          <a:pt x="22" y="448"/>
                        </a:lnTo>
                        <a:lnTo>
                          <a:pt x="22" y="448"/>
                        </a:lnTo>
                        <a:lnTo>
                          <a:pt x="86" y="524"/>
                        </a:lnTo>
                        <a:lnTo>
                          <a:pt x="86" y="524"/>
                        </a:lnTo>
                        <a:lnTo>
                          <a:pt x="100" y="536"/>
                        </a:lnTo>
                        <a:lnTo>
                          <a:pt x="100" y="536"/>
                        </a:lnTo>
                        <a:lnTo>
                          <a:pt x="110" y="546"/>
                        </a:lnTo>
                        <a:lnTo>
                          <a:pt x="110" y="546"/>
                        </a:lnTo>
                        <a:lnTo>
                          <a:pt x="116" y="552"/>
                        </a:lnTo>
                        <a:lnTo>
                          <a:pt x="114" y="906"/>
                        </a:lnTo>
                        <a:lnTo>
                          <a:pt x="114" y="906"/>
                        </a:lnTo>
                        <a:lnTo>
                          <a:pt x="108" y="896"/>
                        </a:lnTo>
                        <a:lnTo>
                          <a:pt x="108" y="896"/>
                        </a:lnTo>
                        <a:lnTo>
                          <a:pt x="94" y="880"/>
                        </a:lnTo>
                        <a:lnTo>
                          <a:pt x="94" y="880"/>
                        </a:lnTo>
                        <a:lnTo>
                          <a:pt x="76" y="860"/>
                        </a:lnTo>
                        <a:lnTo>
                          <a:pt x="76" y="860"/>
                        </a:lnTo>
                        <a:lnTo>
                          <a:pt x="0" y="780"/>
                        </a:lnTo>
                        <a:lnTo>
                          <a:pt x="0" y="780"/>
                        </a:lnTo>
                        <a:lnTo>
                          <a:pt x="0" y="792"/>
                        </a:lnTo>
                        <a:lnTo>
                          <a:pt x="0" y="792"/>
                        </a:lnTo>
                        <a:lnTo>
                          <a:pt x="70" y="864"/>
                        </a:lnTo>
                        <a:lnTo>
                          <a:pt x="70" y="864"/>
                        </a:lnTo>
                        <a:lnTo>
                          <a:pt x="90" y="884"/>
                        </a:lnTo>
                        <a:lnTo>
                          <a:pt x="90" y="884"/>
                        </a:lnTo>
                        <a:lnTo>
                          <a:pt x="106" y="898"/>
                        </a:lnTo>
                        <a:lnTo>
                          <a:pt x="106" y="898"/>
                        </a:lnTo>
                        <a:lnTo>
                          <a:pt x="114" y="906"/>
                        </a:lnTo>
                        <a:lnTo>
                          <a:pt x="112" y="1260"/>
                        </a:lnTo>
                        <a:lnTo>
                          <a:pt x="112" y="1260"/>
                        </a:lnTo>
                        <a:lnTo>
                          <a:pt x="104" y="1250"/>
                        </a:lnTo>
                        <a:lnTo>
                          <a:pt x="104" y="1250"/>
                        </a:lnTo>
                        <a:lnTo>
                          <a:pt x="84" y="1230"/>
                        </a:lnTo>
                        <a:lnTo>
                          <a:pt x="84" y="1230"/>
                        </a:lnTo>
                        <a:lnTo>
                          <a:pt x="58" y="1204"/>
                        </a:lnTo>
                        <a:lnTo>
                          <a:pt x="58" y="1204"/>
                        </a:lnTo>
                        <a:lnTo>
                          <a:pt x="0" y="1152"/>
                        </a:lnTo>
                        <a:lnTo>
                          <a:pt x="0" y="1152"/>
                        </a:lnTo>
                        <a:lnTo>
                          <a:pt x="0" y="1162"/>
                        </a:lnTo>
                        <a:lnTo>
                          <a:pt x="0" y="1162"/>
                        </a:lnTo>
                        <a:lnTo>
                          <a:pt x="52" y="1212"/>
                        </a:lnTo>
                        <a:lnTo>
                          <a:pt x="52" y="1212"/>
                        </a:lnTo>
                        <a:lnTo>
                          <a:pt x="80" y="1234"/>
                        </a:lnTo>
                        <a:lnTo>
                          <a:pt x="80" y="1234"/>
                        </a:lnTo>
                        <a:lnTo>
                          <a:pt x="100" y="1252"/>
                        </a:lnTo>
                        <a:lnTo>
                          <a:pt x="100" y="1252"/>
                        </a:lnTo>
                        <a:lnTo>
                          <a:pt x="112" y="1262"/>
                        </a:lnTo>
                        <a:lnTo>
                          <a:pt x="110" y="1534"/>
                        </a:lnTo>
                        <a:lnTo>
                          <a:pt x="128" y="1534"/>
                        </a:lnTo>
                        <a:lnTo>
                          <a:pt x="126" y="1262"/>
                        </a:lnTo>
                        <a:lnTo>
                          <a:pt x="126" y="1262"/>
                        </a:lnTo>
                        <a:lnTo>
                          <a:pt x="138" y="1252"/>
                        </a:lnTo>
                        <a:lnTo>
                          <a:pt x="138" y="1252"/>
                        </a:lnTo>
                        <a:lnTo>
                          <a:pt x="160" y="1234"/>
                        </a:lnTo>
                        <a:lnTo>
                          <a:pt x="160" y="1234"/>
                        </a:lnTo>
                        <a:lnTo>
                          <a:pt x="186" y="1212"/>
                        </a:lnTo>
                        <a:lnTo>
                          <a:pt x="186" y="1212"/>
                        </a:lnTo>
                        <a:lnTo>
                          <a:pt x="328" y="1080"/>
                        </a:lnTo>
                        <a:lnTo>
                          <a:pt x="328" y="1080"/>
                        </a:lnTo>
                        <a:lnTo>
                          <a:pt x="470" y="948"/>
                        </a:lnTo>
                        <a:lnTo>
                          <a:pt x="470" y="948"/>
                        </a:lnTo>
                        <a:lnTo>
                          <a:pt x="496" y="924"/>
                        </a:lnTo>
                        <a:lnTo>
                          <a:pt x="496" y="924"/>
                        </a:lnTo>
                        <a:lnTo>
                          <a:pt x="514" y="904"/>
                        </a:lnTo>
                        <a:lnTo>
                          <a:pt x="514" y="904"/>
                        </a:lnTo>
                        <a:lnTo>
                          <a:pt x="532" y="886"/>
                        </a:lnTo>
                        <a:lnTo>
                          <a:pt x="532" y="886"/>
                        </a:lnTo>
                        <a:lnTo>
                          <a:pt x="512" y="900"/>
                        </a:lnTo>
                        <a:lnTo>
                          <a:pt x="512" y="900"/>
                        </a:lnTo>
                        <a:lnTo>
                          <a:pt x="492" y="918"/>
                        </a:lnTo>
                        <a:lnTo>
                          <a:pt x="492" y="918"/>
                        </a:lnTo>
                        <a:lnTo>
                          <a:pt x="464" y="942"/>
                        </a:lnTo>
                        <a:lnTo>
                          <a:pt x="464" y="942"/>
                        </a:lnTo>
                        <a:lnTo>
                          <a:pt x="322" y="1074"/>
                        </a:lnTo>
                        <a:lnTo>
                          <a:pt x="322" y="1074"/>
                        </a:lnTo>
                        <a:lnTo>
                          <a:pt x="182" y="1204"/>
                        </a:lnTo>
                        <a:lnTo>
                          <a:pt x="182" y="1204"/>
                        </a:lnTo>
                        <a:lnTo>
                          <a:pt x="156" y="1230"/>
                        </a:lnTo>
                        <a:lnTo>
                          <a:pt x="156" y="1230"/>
                        </a:lnTo>
                        <a:lnTo>
                          <a:pt x="136" y="1250"/>
                        </a:lnTo>
                        <a:lnTo>
                          <a:pt x="136" y="1250"/>
                        </a:lnTo>
                        <a:lnTo>
                          <a:pt x="126" y="1260"/>
                        </a:lnTo>
                        <a:lnTo>
                          <a:pt x="124" y="906"/>
                        </a:lnTo>
                        <a:lnTo>
                          <a:pt x="124" y="906"/>
                        </a:lnTo>
                        <a:lnTo>
                          <a:pt x="134" y="898"/>
                        </a:lnTo>
                        <a:lnTo>
                          <a:pt x="134" y="898"/>
                        </a:lnTo>
                        <a:lnTo>
                          <a:pt x="150" y="884"/>
                        </a:lnTo>
                        <a:lnTo>
                          <a:pt x="150" y="884"/>
                        </a:lnTo>
                        <a:lnTo>
                          <a:pt x="170" y="864"/>
                        </a:lnTo>
                        <a:lnTo>
                          <a:pt x="170" y="864"/>
                        </a:lnTo>
                        <a:lnTo>
                          <a:pt x="274" y="756"/>
                        </a:lnTo>
                        <a:lnTo>
                          <a:pt x="274" y="756"/>
                        </a:lnTo>
                        <a:lnTo>
                          <a:pt x="376" y="648"/>
                        </a:lnTo>
                        <a:lnTo>
                          <a:pt x="376" y="648"/>
                        </a:lnTo>
                        <a:lnTo>
                          <a:pt x="396" y="626"/>
                        </a:lnTo>
                        <a:lnTo>
                          <a:pt x="396" y="626"/>
                        </a:lnTo>
                        <a:lnTo>
                          <a:pt x="410" y="610"/>
                        </a:lnTo>
                        <a:lnTo>
                          <a:pt x="410" y="610"/>
                        </a:lnTo>
                        <a:lnTo>
                          <a:pt x="420" y="594"/>
                        </a:lnTo>
                        <a:lnTo>
                          <a:pt x="420" y="594"/>
                        </a:lnTo>
                        <a:lnTo>
                          <a:pt x="406" y="608"/>
                        </a:lnTo>
                        <a:lnTo>
                          <a:pt x="406" y="608"/>
                        </a:lnTo>
                        <a:lnTo>
                          <a:pt x="390" y="622"/>
                        </a:lnTo>
                        <a:lnTo>
                          <a:pt x="390" y="622"/>
                        </a:lnTo>
                        <a:lnTo>
                          <a:pt x="370" y="642"/>
                        </a:lnTo>
                        <a:lnTo>
                          <a:pt x="370" y="642"/>
                        </a:lnTo>
                        <a:lnTo>
                          <a:pt x="268" y="750"/>
                        </a:lnTo>
                        <a:lnTo>
                          <a:pt x="268" y="750"/>
                        </a:lnTo>
                        <a:lnTo>
                          <a:pt x="164" y="860"/>
                        </a:lnTo>
                        <a:lnTo>
                          <a:pt x="164" y="860"/>
                        </a:lnTo>
                        <a:lnTo>
                          <a:pt x="146" y="880"/>
                        </a:lnTo>
                        <a:lnTo>
                          <a:pt x="146" y="880"/>
                        </a:lnTo>
                        <a:lnTo>
                          <a:pt x="132" y="896"/>
                        </a:lnTo>
                        <a:lnTo>
                          <a:pt x="132" y="896"/>
                        </a:lnTo>
                        <a:lnTo>
                          <a:pt x="124" y="906"/>
                        </a:lnTo>
                        <a:lnTo>
                          <a:pt x="122" y="552"/>
                        </a:lnTo>
                        <a:lnTo>
                          <a:pt x="122" y="552"/>
                        </a:lnTo>
                        <a:lnTo>
                          <a:pt x="130" y="546"/>
                        </a:lnTo>
                        <a:lnTo>
                          <a:pt x="130" y="546"/>
                        </a:lnTo>
                        <a:lnTo>
                          <a:pt x="140" y="536"/>
                        </a:lnTo>
                        <a:lnTo>
                          <a:pt x="140" y="536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algn="l" defTabSz="914400" rtl="0" eaLnBrk="1" latinLnBrk="1" hangingPunct="1"/>
                    <a:endParaRPr lang="ko-KR" altLang="en-US" sz="1800" kern="1200" dirty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99" name="Freeform 22"/>
                  <p:cNvSpPr>
                    <a:spLocks/>
                  </p:cNvSpPr>
                  <p:nvPr userDrawn="1"/>
                </p:nvSpPr>
                <p:spPr bwMode="auto">
                  <a:xfrm>
                    <a:off x="-968453" y="6308725"/>
                    <a:ext cx="650875" cy="549275"/>
                  </a:xfrm>
                  <a:custGeom>
                    <a:avLst/>
                    <a:gdLst/>
                    <a:ahLst/>
                    <a:cxnLst>
                      <a:cxn ang="0">
                        <a:pos x="388" y="18"/>
                      </a:cxn>
                      <a:cxn ang="0">
                        <a:pos x="388" y="18"/>
                      </a:cxn>
                      <a:cxn ang="0">
                        <a:pos x="362" y="38"/>
                      </a:cxn>
                      <a:cxn ang="0">
                        <a:pos x="362" y="38"/>
                      </a:cxn>
                      <a:cxn ang="0">
                        <a:pos x="328" y="66"/>
                      </a:cxn>
                      <a:cxn ang="0">
                        <a:pos x="328" y="66"/>
                      </a:cxn>
                      <a:cxn ang="0">
                        <a:pos x="154" y="214"/>
                      </a:cxn>
                      <a:cxn ang="0">
                        <a:pos x="154" y="214"/>
                      </a:cxn>
                      <a:cxn ang="0">
                        <a:pos x="0" y="346"/>
                      </a:cxn>
                      <a:cxn ang="0">
                        <a:pos x="14" y="346"/>
                      </a:cxn>
                      <a:cxn ang="0">
                        <a:pos x="14" y="346"/>
                      </a:cxn>
                      <a:cxn ang="0">
                        <a:pos x="158" y="222"/>
                      </a:cxn>
                      <a:cxn ang="0">
                        <a:pos x="158" y="222"/>
                      </a:cxn>
                      <a:cxn ang="0">
                        <a:pos x="334" y="72"/>
                      </a:cxn>
                      <a:cxn ang="0">
                        <a:pos x="334" y="72"/>
                      </a:cxn>
                      <a:cxn ang="0">
                        <a:pos x="366" y="42"/>
                      </a:cxn>
                      <a:cxn ang="0">
                        <a:pos x="366" y="42"/>
                      </a:cxn>
                      <a:cxn ang="0">
                        <a:pos x="390" y="20"/>
                      </a:cxn>
                      <a:cxn ang="0">
                        <a:pos x="390" y="20"/>
                      </a:cxn>
                      <a:cxn ang="0">
                        <a:pos x="410" y="0"/>
                      </a:cxn>
                      <a:cxn ang="0">
                        <a:pos x="410" y="0"/>
                      </a:cxn>
                      <a:cxn ang="0">
                        <a:pos x="388" y="18"/>
                      </a:cxn>
                      <a:cxn ang="0">
                        <a:pos x="388" y="18"/>
                      </a:cxn>
                    </a:cxnLst>
                    <a:rect l="0" t="0" r="r" b="b"/>
                    <a:pathLst>
                      <a:path w="410" h="346">
                        <a:moveTo>
                          <a:pt x="388" y="18"/>
                        </a:moveTo>
                        <a:lnTo>
                          <a:pt x="388" y="18"/>
                        </a:lnTo>
                        <a:lnTo>
                          <a:pt x="362" y="38"/>
                        </a:lnTo>
                        <a:lnTo>
                          <a:pt x="362" y="38"/>
                        </a:lnTo>
                        <a:lnTo>
                          <a:pt x="328" y="66"/>
                        </a:lnTo>
                        <a:lnTo>
                          <a:pt x="328" y="66"/>
                        </a:lnTo>
                        <a:lnTo>
                          <a:pt x="154" y="214"/>
                        </a:lnTo>
                        <a:lnTo>
                          <a:pt x="154" y="214"/>
                        </a:lnTo>
                        <a:lnTo>
                          <a:pt x="0" y="346"/>
                        </a:lnTo>
                        <a:lnTo>
                          <a:pt x="14" y="346"/>
                        </a:lnTo>
                        <a:lnTo>
                          <a:pt x="14" y="346"/>
                        </a:lnTo>
                        <a:lnTo>
                          <a:pt x="158" y="222"/>
                        </a:lnTo>
                        <a:lnTo>
                          <a:pt x="158" y="222"/>
                        </a:lnTo>
                        <a:lnTo>
                          <a:pt x="334" y="72"/>
                        </a:lnTo>
                        <a:lnTo>
                          <a:pt x="334" y="72"/>
                        </a:lnTo>
                        <a:lnTo>
                          <a:pt x="366" y="42"/>
                        </a:lnTo>
                        <a:lnTo>
                          <a:pt x="366" y="42"/>
                        </a:lnTo>
                        <a:lnTo>
                          <a:pt x="390" y="20"/>
                        </a:lnTo>
                        <a:lnTo>
                          <a:pt x="390" y="20"/>
                        </a:lnTo>
                        <a:lnTo>
                          <a:pt x="410" y="0"/>
                        </a:lnTo>
                        <a:lnTo>
                          <a:pt x="410" y="0"/>
                        </a:lnTo>
                        <a:lnTo>
                          <a:pt x="388" y="18"/>
                        </a:lnTo>
                        <a:lnTo>
                          <a:pt x="388" y="18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algn="l" defTabSz="914400" rtl="0" eaLnBrk="1" latinLnBrk="1" hangingPunct="1"/>
                    <a:endParaRPr lang="ko-KR" altLang="en-US" sz="1800" kern="1200" dirty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95" name="그룹 325"/>
                <p:cNvGrpSpPr/>
                <p:nvPr userDrawn="1"/>
              </p:nvGrpSpPr>
              <p:grpSpPr>
                <a:xfrm>
                  <a:off x="-1306593" y="4387850"/>
                  <a:ext cx="996950" cy="2470150"/>
                  <a:chOff x="-1314528" y="4387850"/>
                  <a:chExt cx="996950" cy="2470150"/>
                </a:xfrm>
              </p:grpSpPr>
              <p:sp>
                <p:nvSpPr>
                  <p:cNvPr id="96" name="Freeform 25"/>
                  <p:cNvSpPr>
                    <a:spLocks/>
                  </p:cNvSpPr>
                  <p:nvPr userDrawn="1"/>
                </p:nvSpPr>
                <p:spPr bwMode="auto">
                  <a:xfrm>
                    <a:off x="-1314528" y="4387850"/>
                    <a:ext cx="844550" cy="2470150"/>
                  </a:xfrm>
                  <a:custGeom>
                    <a:avLst/>
                    <a:gdLst/>
                    <a:ahLst/>
                    <a:cxnLst>
                      <a:cxn ang="0">
                        <a:pos x="152" y="562"/>
                      </a:cxn>
                      <a:cxn ang="0">
                        <a:pos x="218" y="486"/>
                      </a:cxn>
                      <a:cxn ang="0">
                        <a:pos x="296" y="396"/>
                      </a:cxn>
                      <a:cxn ang="0">
                        <a:pos x="304" y="384"/>
                      </a:cxn>
                      <a:cxn ang="0">
                        <a:pos x="300" y="382"/>
                      </a:cxn>
                      <a:cxn ang="0">
                        <a:pos x="290" y="392"/>
                      </a:cxn>
                      <a:cxn ang="0">
                        <a:pos x="212" y="482"/>
                      </a:cxn>
                      <a:cxn ang="0">
                        <a:pos x="146" y="556"/>
                      </a:cxn>
                      <a:cxn ang="0">
                        <a:pos x="126" y="584"/>
                      </a:cxn>
                      <a:cxn ang="0">
                        <a:pos x="120" y="0"/>
                      </a:cxn>
                      <a:cxn ang="0">
                        <a:pos x="112" y="584"/>
                      </a:cxn>
                      <a:cxn ang="0">
                        <a:pos x="104" y="572"/>
                      </a:cxn>
                      <a:cxn ang="0">
                        <a:pos x="28" y="482"/>
                      </a:cxn>
                      <a:cxn ang="0">
                        <a:pos x="0" y="450"/>
                      </a:cxn>
                      <a:cxn ang="0">
                        <a:pos x="22" y="486"/>
                      </a:cxn>
                      <a:cxn ang="0">
                        <a:pos x="86" y="562"/>
                      </a:cxn>
                      <a:cxn ang="0">
                        <a:pos x="110" y="586"/>
                      </a:cxn>
                      <a:cxn ang="0">
                        <a:pos x="114" y="944"/>
                      </a:cxn>
                      <a:cxn ang="0">
                        <a:pos x="108" y="936"/>
                      </a:cxn>
                      <a:cxn ang="0">
                        <a:pos x="76" y="898"/>
                      </a:cxn>
                      <a:cxn ang="0">
                        <a:pos x="0" y="818"/>
                      </a:cxn>
                      <a:cxn ang="0">
                        <a:pos x="70" y="904"/>
                      </a:cxn>
                      <a:cxn ang="0">
                        <a:pos x="90" y="924"/>
                      </a:cxn>
                      <a:cxn ang="0">
                        <a:pos x="114" y="946"/>
                      </a:cxn>
                      <a:cxn ang="0">
                        <a:pos x="104" y="1290"/>
                      </a:cxn>
                      <a:cxn ang="0">
                        <a:pos x="84" y="1270"/>
                      </a:cxn>
                      <a:cxn ang="0">
                        <a:pos x="0" y="1190"/>
                      </a:cxn>
                      <a:cxn ang="0">
                        <a:pos x="0" y="1202"/>
                      </a:cxn>
                      <a:cxn ang="0">
                        <a:pos x="80" y="1274"/>
                      </a:cxn>
                      <a:cxn ang="0">
                        <a:pos x="100" y="1292"/>
                      </a:cxn>
                      <a:cxn ang="0">
                        <a:pos x="128" y="1556"/>
                      </a:cxn>
                      <a:cxn ang="0">
                        <a:pos x="138" y="1292"/>
                      </a:cxn>
                      <a:cxn ang="0">
                        <a:pos x="160" y="1274"/>
                      </a:cxn>
                      <a:cxn ang="0">
                        <a:pos x="328" y="1118"/>
                      </a:cxn>
                      <a:cxn ang="0">
                        <a:pos x="470" y="988"/>
                      </a:cxn>
                      <a:cxn ang="0">
                        <a:pos x="514" y="942"/>
                      </a:cxn>
                      <a:cxn ang="0">
                        <a:pos x="532" y="924"/>
                      </a:cxn>
                      <a:cxn ang="0">
                        <a:pos x="492" y="958"/>
                      </a:cxn>
                      <a:cxn ang="0">
                        <a:pos x="464" y="982"/>
                      </a:cxn>
                      <a:cxn ang="0">
                        <a:pos x="182" y="1244"/>
                      </a:cxn>
                      <a:cxn ang="0">
                        <a:pos x="156" y="1270"/>
                      </a:cxn>
                      <a:cxn ang="0">
                        <a:pos x="126" y="1300"/>
                      </a:cxn>
                      <a:cxn ang="0">
                        <a:pos x="134" y="938"/>
                      </a:cxn>
                      <a:cxn ang="0">
                        <a:pos x="150" y="924"/>
                      </a:cxn>
                      <a:cxn ang="0">
                        <a:pos x="274" y="794"/>
                      </a:cxn>
                      <a:cxn ang="0">
                        <a:pos x="376" y="686"/>
                      </a:cxn>
                      <a:cxn ang="0">
                        <a:pos x="410" y="648"/>
                      </a:cxn>
                      <a:cxn ang="0">
                        <a:pos x="420" y="634"/>
                      </a:cxn>
                      <a:cxn ang="0">
                        <a:pos x="390" y="660"/>
                      </a:cxn>
                      <a:cxn ang="0">
                        <a:pos x="370" y="680"/>
                      </a:cxn>
                      <a:cxn ang="0">
                        <a:pos x="164" y="898"/>
                      </a:cxn>
                      <a:cxn ang="0">
                        <a:pos x="146" y="918"/>
                      </a:cxn>
                      <a:cxn ang="0">
                        <a:pos x="124" y="944"/>
                      </a:cxn>
                      <a:cxn ang="0">
                        <a:pos x="130" y="586"/>
                      </a:cxn>
                      <a:cxn ang="0">
                        <a:pos x="140" y="576"/>
                      </a:cxn>
                    </a:cxnLst>
                    <a:rect l="0" t="0" r="r" b="b"/>
                    <a:pathLst>
                      <a:path w="532" h="1556">
                        <a:moveTo>
                          <a:pt x="140" y="576"/>
                        </a:moveTo>
                        <a:lnTo>
                          <a:pt x="140" y="576"/>
                        </a:lnTo>
                        <a:lnTo>
                          <a:pt x="152" y="562"/>
                        </a:lnTo>
                        <a:lnTo>
                          <a:pt x="152" y="562"/>
                        </a:lnTo>
                        <a:lnTo>
                          <a:pt x="218" y="486"/>
                        </a:lnTo>
                        <a:lnTo>
                          <a:pt x="218" y="486"/>
                        </a:lnTo>
                        <a:lnTo>
                          <a:pt x="284" y="412"/>
                        </a:lnTo>
                        <a:lnTo>
                          <a:pt x="284" y="412"/>
                        </a:lnTo>
                        <a:lnTo>
                          <a:pt x="296" y="396"/>
                        </a:lnTo>
                        <a:lnTo>
                          <a:pt x="296" y="396"/>
                        </a:lnTo>
                        <a:lnTo>
                          <a:pt x="304" y="384"/>
                        </a:lnTo>
                        <a:lnTo>
                          <a:pt x="304" y="384"/>
                        </a:lnTo>
                        <a:lnTo>
                          <a:pt x="310" y="374"/>
                        </a:lnTo>
                        <a:lnTo>
                          <a:pt x="310" y="374"/>
                        </a:lnTo>
                        <a:lnTo>
                          <a:pt x="300" y="382"/>
                        </a:lnTo>
                        <a:lnTo>
                          <a:pt x="300" y="382"/>
                        </a:lnTo>
                        <a:lnTo>
                          <a:pt x="290" y="392"/>
                        </a:lnTo>
                        <a:lnTo>
                          <a:pt x="290" y="392"/>
                        </a:lnTo>
                        <a:lnTo>
                          <a:pt x="278" y="406"/>
                        </a:lnTo>
                        <a:lnTo>
                          <a:pt x="278" y="406"/>
                        </a:lnTo>
                        <a:lnTo>
                          <a:pt x="212" y="482"/>
                        </a:lnTo>
                        <a:lnTo>
                          <a:pt x="212" y="482"/>
                        </a:lnTo>
                        <a:lnTo>
                          <a:pt x="146" y="556"/>
                        </a:lnTo>
                        <a:lnTo>
                          <a:pt x="146" y="556"/>
                        </a:lnTo>
                        <a:lnTo>
                          <a:pt x="134" y="572"/>
                        </a:lnTo>
                        <a:lnTo>
                          <a:pt x="134" y="572"/>
                        </a:lnTo>
                        <a:lnTo>
                          <a:pt x="126" y="584"/>
                        </a:lnTo>
                        <a:lnTo>
                          <a:pt x="126" y="584"/>
                        </a:lnTo>
                        <a:lnTo>
                          <a:pt x="122" y="588"/>
                        </a:lnTo>
                        <a:lnTo>
                          <a:pt x="120" y="0"/>
                        </a:lnTo>
                        <a:lnTo>
                          <a:pt x="116" y="588"/>
                        </a:lnTo>
                        <a:lnTo>
                          <a:pt x="116" y="588"/>
                        </a:lnTo>
                        <a:lnTo>
                          <a:pt x="112" y="584"/>
                        </a:lnTo>
                        <a:lnTo>
                          <a:pt x="112" y="584"/>
                        </a:lnTo>
                        <a:lnTo>
                          <a:pt x="104" y="572"/>
                        </a:lnTo>
                        <a:lnTo>
                          <a:pt x="104" y="572"/>
                        </a:lnTo>
                        <a:lnTo>
                          <a:pt x="94" y="556"/>
                        </a:lnTo>
                        <a:lnTo>
                          <a:pt x="94" y="556"/>
                        </a:lnTo>
                        <a:lnTo>
                          <a:pt x="28" y="482"/>
                        </a:lnTo>
                        <a:lnTo>
                          <a:pt x="28" y="482"/>
                        </a:lnTo>
                        <a:lnTo>
                          <a:pt x="0" y="450"/>
                        </a:lnTo>
                        <a:lnTo>
                          <a:pt x="0" y="450"/>
                        </a:lnTo>
                        <a:lnTo>
                          <a:pt x="0" y="462"/>
                        </a:lnTo>
                        <a:lnTo>
                          <a:pt x="0" y="462"/>
                        </a:lnTo>
                        <a:lnTo>
                          <a:pt x="22" y="486"/>
                        </a:lnTo>
                        <a:lnTo>
                          <a:pt x="22" y="486"/>
                        </a:lnTo>
                        <a:lnTo>
                          <a:pt x="86" y="562"/>
                        </a:lnTo>
                        <a:lnTo>
                          <a:pt x="86" y="562"/>
                        </a:lnTo>
                        <a:lnTo>
                          <a:pt x="100" y="576"/>
                        </a:lnTo>
                        <a:lnTo>
                          <a:pt x="100" y="576"/>
                        </a:lnTo>
                        <a:lnTo>
                          <a:pt x="110" y="586"/>
                        </a:lnTo>
                        <a:lnTo>
                          <a:pt x="110" y="586"/>
                        </a:lnTo>
                        <a:lnTo>
                          <a:pt x="116" y="590"/>
                        </a:lnTo>
                        <a:lnTo>
                          <a:pt x="114" y="944"/>
                        </a:lnTo>
                        <a:lnTo>
                          <a:pt x="114" y="944"/>
                        </a:lnTo>
                        <a:lnTo>
                          <a:pt x="108" y="936"/>
                        </a:lnTo>
                        <a:lnTo>
                          <a:pt x="108" y="936"/>
                        </a:lnTo>
                        <a:lnTo>
                          <a:pt x="94" y="918"/>
                        </a:lnTo>
                        <a:lnTo>
                          <a:pt x="94" y="918"/>
                        </a:lnTo>
                        <a:lnTo>
                          <a:pt x="76" y="898"/>
                        </a:lnTo>
                        <a:lnTo>
                          <a:pt x="76" y="898"/>
                        </a:lnTo>
                        <a:lnTo>
                          <a:pt x="0" y="818"/>
                        </a:lnTo>
                        <a:lnTo>
                          <a:pt x="0" y="818"/>
                        </a:lnTo>
                        <a:lnTo>
                          <a:pt x="0" y="830"/>
                        </a:lnTo>
                        <a:lnTo>
                          <a:pt x="0" y="830"/>
                        </a:lnTo>
                        <a:lnTo>
                          <a:pt x="70" y="904"/>
                        </a:lnTo>
                        <a:lnTo>
                          <a:pt x="70" y="904"/>
                        </a:lnTo>
                        <a:lnTo>
                          <a:pt x="90" y="924"/>
                        </a:lnTo>
                        <a:lnTo>
                          <a:pt x="90" y="924"/>
                        </a:lnTo>
                        <a:lnTo>
                          <a:pt x="106" y="938"/>
                        </a:lnTo>
                        <a:lnTo>
                          <a:pt x="106" y="938"/>
                        </a:lnTo>
                        <a:lnTo>
                          <a:pt x="114" y="946"/>
                        </a:lnTo>
                        <a:lnTo>
                          <a:pt x="112" y="1300"/>
                        </a:lnTo>
                        <a:lnTo>
                          <a:pt x="112" y="1300"/>
                        </a:lnTo>
                        <a:lnTo>
                          <a:pt x="104" y="1290"/>
                        </a:lnTo>
                        <a:lnTo>
                          <a:pt x="104" y="1290"/>
                        </a:lnTo>
                        <a:lnTo>
                          <a:pt x="84" y="1270"/>
                        </a:lnTo>
                        <a:lnTo>
                          <a:pt x="84" y="1270"/>
                        </a:lnTo>
                        <a:lnTo>
                          <a:pt x="58" y="1244"/>
                        </a:lnTo>
                        <a:lnTo>
                          <a:pt x="58" y="1244"/>
                        </a:lnTo>
                        <a:lnTo>
                          <a:pt x="0" y="1190"/>
                        </a:lnTo>
                        <a:lnTo>
                          <a:pt x="0" y="1190"/>
                        </a:lnTo>
                        <a:lnTo>
                          <a:pt x="0" y="1202"/>
                        </a:lnTo>
                        <a:lnTo>
                          <a:pt x="0" y="1202"/>
                        </a:lnTo>
                        <a:lnTo>
                          <a:pt x="52" y="1250"/>
                        </a:lnTo>
                        <a:lnTo>
                          <a:pt x="52" y="1250"/>
                        </a:lnTo>
                        <a:lnTo>
                          <a:pt x="80" y="1274"/>
                        </a:lnTo>
                        <a:lnTo>
                          <a:pt x="80" y="1274"/>
                        </a:lnTo>
                        <a:lnTo>
                          <a:pt x="100" y="1292"/>
                        </a:lnTo>
                        <a:lnTo>
                          <a:pt x="100" y="1292"/>
                        </a:lnTo>
                        <a:lnTo>
                          <a:pt x="112" y="1300"/>
                        </a:lnTo>
                        <a:lnTo>
                          <a:pt x="110" y="1556"/>
                        </a:lnTo>
                        <a:lnTo>
                          <a:pt x="128" y="1556"/>
                        </a:lnTo>
                        <a:lnTo>
                          <a:pt x="126" y="1300"/>
                        </a:lnTo>
                        <a:lnTo>
                          <a:pt x="126" y="1300"/>
                        </a:lnTo>
                        <a:lnTo>
                          <a:pt x="138" y="1292"/>
                        </a:lnTo>
                        <a:lnTo>
                          <a:pt x="138" y="1292"/>
                        </a:lnTo>
                        <a:lnTo>
                          <a:pt x="160" y="1274"/>
                        </a:lnTo>
                        <a:lnTo>
                          <a:pt x="160" y="1274"/>
                        </a:lnTo>
                        <a:lnTo>
                          <a:pt x="186" y="1250"/>
                        </a:lnTo>
                        <a:lnTo>
                          <a:pt x="186" y="1250"/>
                        </a:lnTo>
                        <a:lnTo>
                          <a:pt x="328" y="1118"/>
                        </a:lnTo>
                        <a:lnTo>
                          <a:pt x="328" y="1118"/>
                        </a:lnTo>
                        <a:lnTo>
                          <a:pt x="470" y="988"/>
                        </a:lnTo>
                        <a:lnTo>
                          <a:pt x="470" y="988"/>
                        </a:lnTo>
                        <a:lnTo>
                          <a:pt x="496" y="962"/>
                        </a:lnTo>
                        <a:lnTo>
                          <a:pt x="496" y="962"/>
                        </a:lnTo>
                        <a:lnTo>
                          <a:pt x="514" y="942"/>
                        </a:lnTo>
                        <a:lnTo>
                          <a:pt x="514" y="942"/>
                        </a:lnTo>
                        <a:lnTo>
                          <a:pt x="532" y="924"/>
                        </a:lnTo>
                        <a:lnTo>
                          <a:pt x="532" y="924"/>
                        </a:lnTo>
                        <a:lnTo>
                          <a:pt x="512" y="940"/>
                        </a:lnTo>
                        <a:lnTo>
                          <a:pt x="512" y="940"/>
                        </a:lnTo>
                        <a:lnTo>
                          <a:pt x="492" y="958"/>
                        </a:lnTo>
                        <a:lnTo>
                          <a:pt x="492" y="958"/>
                        </a:lnTo>
                        <a:lnTo>
                          <a:pt x="464" y="982"/>
                        </a:lnTo>
                        <a:lnTo>
                          <a:pt x="464" y="982"/>
                        </a:lnTo>
                        <a:lnTo>
                          <a:pt x="322" y="1112"/>
                        </a:lnTo>
                        <a:lnTo>
                          <a:pt x="322" y="1112"/>
                        </a:lnTo>
                        <a:lnTo>
                          <a:pt x="182" y="1244"/>
                        </a:lnTo>
                        <a:lnTo>
                          <a:pt x="182" y="1244"/>
                        </a:lnTo>
                        <a:lnTo>
                          <a:pt x="156" y="1270"/>
                        </a:lnTo>
                        <a:lnTo>
                          <a:pt x="156" y="1270"/>
                        </a:lnTo>
                        <a:lnTo>
                          <a:pt x="136" y="1290"/>
                        </a:lnTo>
                        <a:lnTo>
                          <a:pt x="136" y="1290"/>
                        </a:lnTo>
                        <a:lnTo>
                          <a:pt x="126" y="1300"/>
                        </a:lnTo>
                        <a:lnTo>
                          <a:pt x="124" y="946"/>
                        </a:lnTo>
                        <a:lnTo>
                          <a:pt x="124" y="946"/>
                        </a:lnTo>
                        <a:lnTo>
                          <a:pt x="134" y="938"/>
                        </a:lnTo>
                        <a:lnTo>
                          <a:pt x="134" y="938"/>
                        </a:lnTo>
                        <a:lnTo>
                          <a:pt x="150" y="924"/>
                        </a:lnTo>
                        <a:lnTo>
                          <a:pt x="150" y="924"/>
                        </a:lnTo>
                        <a:lnTo>
                          <a:pt x="170" y="904"/>
                        </a:lnTo>
                        <a:lnTo>
                          <a:pt x="170" y="904"/>
                        </a:lnTo>
                        <a:lnTo>
                          <a:pt x="274" y="794"/>
                        </a:lnTo>
                        <a:lnTo>
                          <a:pt x="274" y="794"/>
                        </a:lnTo>
                        <a:lnTo>
                          <a:pt x="376" y="686"/>
                        </a:lnTo>
                        <a:lnTo>
                          <a:pt x="376" y="686"/>
                        </a:lnTo>
                        <a:lnTo>
                          <a:pt x="396" y="666"/>
                        </a:lnTo>
                        <a:lnTo>
                          <a:pt x="396" y="666"/>
                        </a:lnTo>
                        <a:lnTo>
                          <a:pt x="410" y="648"/>
                        </a:lnTo>
                        <a:lnTo>
                          <a:pt x="410" y="648"/>
                        </a:lnTo>
                        <a:lnTo>
                          <a:pt x="420" y="634"/>
                        </a:lnTo>
                        <a:lnTo>
                          <a:pt x="420" y="634"/>
                        </a:lnTo>
                        <a:lnTo>
                          <a:pt x="406" y="646"/>
                        </a:lnTo>
                        <a:lnTo>
                          <a:pt x="406" y="646"/>
                        </a:lnTo>
                        <a:lnTo>
                          <a:pt x="390" y="660"/>
                        </a:lnTo>
                        <a:lnTo>
                          <a:pt x="390" y="660"/>
                        </a:lnTo>
                        <a:lnTo>
                          <a:pt x="370" y="680"/>
                        </a:lnTo>
                        <a:lnTo>
                          <a:pt x="370" y="680"/>
                        </a:lnTo>
                        <a:lnTo>
                          <a:pt x="268" y="790"/>
                        </a:lnTo>
                        <a:lnTo>
                          <a:pt x="268" y="790"/>
                        </a:lnTo>
                        <a:lnTo>
                          <a:pt x="164" y="898"/>
                        </a:lnTo>
                        <a:lnTo>
                          <a:pt x="164" y="898"/>
                        </a:lnTo>
                        <a:lnTo>
                          <a:pt x="146" y="918"/>
                        </a:lnTo>
                        <a:lnTo>
                          <a:pt x="146" y="918"/>
                        </a:lnTo>
                        <a:lnTo>
                          <a:pt x="132" y="936"/>
                        </a:lnTo>
                        <a:lnTo>
                          <a:pt x="132" y="936"/>
                        </a:lnTo>
                        <a:lnTo>
                          <a:pt x="124" y="944"/>
                        </a:lnTo>
                        <a:lnTo>
                          <a:pt x="122" y="590"/>
                        </a:lnTo>
                        <a:lnTo>
                          <a:pt x="122" y="590"/>
                        </a:lnTo>
                        <a:lnTo>
                          <a:pt x="130" y="586"/>
                        </a:lnTo>
                        <a:lnTo>
                          <a:pt x="130" y="586"/>
                        </a:lnTo>
                        <a:lnTo>
                          <a:pt x="140" y="576"/>
                        </a:lnTo>
                        <a:lnTo>
                          <a:pt x="140" y="576"/>
                        </a:lnTo>
                        <a:close/>
                      </a:path>
                    </a:pathLst>
                  </a:custGeom>
                  <a:gradFill>
                    <a:gsLst>
                      <a:gs pos="0">
                        <a:schemeClr val="accent4">
                          <a:alpha val="0"/>
                        </a:schemeClr>
                      </a:gs>
                      <a:gs pos="71000">
                        <a:schemeClr val="accent4">
                          <a:lumMod val="50000"/>
                        </a:schemeClr>
                      </a:gs>
                    </a:gsLst>
                    <a:lin ang="8400000" scaled="0"/>
                  </a:gra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algn="l" defTabSz="914400" rtl="0" eaLnBrk="1" latinLnBrk="1" hangingPunct="1"/>
                    <a:endParaRPr lang="ko-KR" altLang="en-US" sz="1800" kern="1200" dirty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97" name="Freeform 26"/>
                  <p:cNvSpPr>
                    <a:spLocks/>
                  </p:cNvSpPr>
                  <p:nvPr userDrawn="1"/>
                </p:nvSpPr>
                <p:spPr bwMode="auto">
                  <a:xfrm>
                    <a:off x="-936703" y="6337300"/>
                    <a:ext cx="619125" cy="520700"/>
                  </a:xfrm>
                  <a:custGeom>
                    <a:avLst/>
                    <a:gdLst/>
                    <a:ahLst/>
                    <a:cxnLst>
                      <a:cxn ang="0">
                        <a:pos x="342" y="36"/>
                      </a:cxn>
                      <a:cxn ang="0">
                        <a:pos x="342" y="36"/>
                      </a:cxn>
                      <a:cxn ang="0">
                        <a:pos x="308" y="64"/>
                      </a:cxn>
                      <a:cxn ang="0">
                        <a:pos x="308" y="64"/>
                      </a:cxn>
                      <a:cxn ang="0">
                        <a:pos x="134" y="214"/>
                      </a:cxn>
                      <a:cxn ang="0">
                        <a:pos x="134" y="214"/>
                      </a:cxn>
                      <a:cxn ang="0">
                        <a:pos x="0" y="328"/>
                      </a:cxn>
                      <a:cxn ang="0">
                        <a:pos x="14" y="328"/>
                      </a:cxn>
                      <a:cxn ang="0">
                        <a:pos x="14" y="328"/>
                      </a:cxn>
                      <a:cxn ang="0">
                        <a:pos x="138" y="220"/>
                      </a:cxn>
                      <a:cxn ang="0">
                        <a:pos x="138" y="220"/>
                      </a:cxn>
                      <a:cxn ang="0">
                        <a:pos x="314" y="70"/>
                      </a:cxn>
                      <a:cxn ang="0">
                        <a:pos x="314" y="70"/>
                      </a:cxn>
                      <a:cxn ang="0">
                        <a:pos x="346" y="42"/>
                      </a:cxn>
                      <a:cxn ang="0">
                        <a:pos x="346" y="42"/>
                      </a:cxn>
                      <a:cxn ang="0">
                        <a:pos x="370" y="20"/>
                      </a:cxn>
                      <a:cxn ang="0">
                        <a:pos x="370" y="20"/>
                      </a:cxn>
                      <a:cxn ang="0">
                        <a:pos x="390" y="0"/>
                      </a:cxn>
                      <a:cxn ang="0">
                        <a:pos x="390" y="0"/>
                      </a:cxn>
                      <a:cxn ang="0">
                        <a:pos x="368" y="16"/>
                      </a:cxn>
                      <a:cxn ang="0">
                        <a:pos x="368" y="16"/>
                      </a:cxn>
                      <a:cxn ang="0">
                        <a:pos x="342" y="36"/>
                      </a:cxn>
                      <a:cxn ang="0">
                        <a:pos x="342" y="36"/>
                      </a:cxn>
                    </a:cxnLst>
                    <a:rect l="0" t="0" r="r" b="b"/>
                    <a:pathLst>
                      <a:path w="390" h="328">
                        <a:moveTo>
                          <a:pt x="342" y="36"/>
                        </a:moveTo>
                        <a:lnTo>
                          <a:pt x="342" y="36"/>
                        </a:lnTo>
                        <a:lnTo>
                          <a:pt x="308" y="64"/>
                        </a:lnTo>
                        <a:lnTo>
                          <a:pt x="308" y="64"/>
                        </a:lnTo>
                        <a:lnTo>
                          <a:pt x="134" y="214"/>
                        </a:lnTo>
                        <a:lnTo>
                          <a:pt x="134" y="214"/>
                        </a:lnTo>
                        <a:lnTo>
                          <a:pt x="0" y="328"/>
                        </a:lnTo>
                        <a:lnTo>
                          <a:pt x="14" y="328"/>
                        </a:lnTo>
                        <a:lnTo>
                          <a:pt x="14" y="328"/>
                        </a:lnTo>
                        <a:lnTo>
                          <a:pt x="138" y="220"/>
                        </a:lnTo>
                        <a:lnTo>
                          <a:pt x="138" y="220"/>
                        </a:lnTo>
                        <a:lnTo>
                          <a:pt x="314" y="70"/>
                        </a:lnTo>
                        <a:lnTo>
                          <a:pt x="314" y="70"/>
                        </a:lnTo>
                        <a:lnTo>
                          <a:pt x="346" y="42"/>
                        </a:lnTo>
                        <a:lnTo>
                          <a:pt x="346" y="42"/>
                        </a:lnTo>
                        <a:lnTo>
                          <a:pt x="370" y="20"/>
                        </a:lnTo>
                        <a:lnTo>
                          <a:pt x="370" y="20"/>
                        </a:lnTo>
                        <a:lnTo>
                          <a:pt x="390" y="0"/>
                        </a:lnTo>
                        <a:lnTo>
                          <a:pt x="390" y="0"/>
                        </a:lnTo>
                        <a:lnTo>
                          <a:pt x="368" y="16"/>
                        </a:lnTo>
                        <a:lnTo>
                          <a:pt x="368" y="16"/>
                        </a:lnTo>
                        <a:lnTo>
                          <a:pt x="342" y="36"/>
                        </a:lnTo>
                        <a:lnTo>
                          <a:pt x="342" y="36"/>
                        </a:lnTo>
                        <a:close/>
                      </a:path>
                    </a:pathLst>
                  </a:custGeom>
                  <a:gradFill>
                    <a:gsLst>
                      <a:gs pos="0">
                        <a:schemeClr val="accent4">
                          <a:alpha val="0"/>
                        </a:schemeClr>
                      </a:gs>
                      <a:gs pos="71000">
                        <a:schemeClr val="accent4">
                          <a:lumMod val="50000"/>
                        </a:schemeClr>
                      </a:gs>
                    </a:gsLst>
                    <a:lin ang="8400000" scaled="0"/>
                  </a:gra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algn="l" defTabSz="914400" rtl="0" eaLnBrk="1" latinLnBrk="1" hangingPunct="1"/>
                    <a:endParaRPr lang="ko-KR" altLang="en-US" sz="1800" kern="1200" dirty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endParaRPr>
                  </a:p>
                </p:txBody>
              </p:sp>
            </p:grpSp>
          </p:grpSp>
        </p:grpSp>
        <p:grpSp>
          <p:nvGrpSpPr>
            <p:cNvPr id="113" name="그룹 112"/>
            <p:cNvGrpSpPr/>
            <p:nvPr userDrawn="1"/>
          </p:nvGrpSpPr>
          <p:grpSpPr>
            <a:xfrm>
              <a:off x="299979" y="4298950"/>
              <a:ext cx="1866900" cy="2559050"/>
              <a:chOff x="4349750" y="4298950"/>
              <a:chExt cx="1866900" cy="2559050"/>
            </a:xfrm>
          </p:grpSpPr>
          <p:sp>
            <p:nvSpPr>
              <p:cNvPr id="3077" name="Freeform 5"/>
              <p:cNvSpPr>
                <a:spLocks/>
              </p:cNvSpPr>
              <p:nvPr userDrawn="1"/>
            </p:nvSpPr>
            <p:spPr bwMode="auto">
              <a:xfrm>
                <a:off x="4349750" y="4298950"/>
                <a:ext cx="1866900" cy="2559050"/>
              </a:xfrm>
              <a:custGeom>
                <a:avLst/>
                <a:gdLst/>
                <a:ahLst/>
                <a:cxnLst>
                  <a:cxn ang="0">
                    <a:pos x="990" y="940"/>
                  </a:cxn>
                  <a:cxn ang="0">
                    <a:pos x="942" y="840"/>
                  </a:cxn>
                  <a:cxn ang="0">
                    <a:pos x="906" y="718"/>
                  </a:cxn>
                  <a:cxn ang="0">
                    <a:pos x="878" y="650"/>
                  </a:cxn>
                  <a:cxn ang="0">
                    <a:pos x="832" y="564"/>
                  </a:cxn>
                  <a:cxn ang="0">
                    <a:pos x="794" y="452"/>
                  </a:cxn>
                  <a:cxn ang="0">
                    <a:pos x="768" y="394"/>
                  </a:cxn>
                  <a:cxn ang="0">
                    <a:pos x="726" y="330"/>
                  </a:cxn>
                  <a:cxn ang="0">
                    <a:pos x="694" y="234"/>
                  </a:cxn>
                  <a:cxn ang="0">
                    <a:pos x="674" y="190"/>
                  </a:cxn>
                  <a:cxn ang="0">
                    <a:pos x="644" y="156"/>
                  </a:cxn>
                  <a:cxn ang="0">
                    <a:pos x="620" y="84"/>
                  </a:cxn>
                  <a:cxn ang="0">
                    <a:pos x="608" y="60"/>
                  </a:cxn>
                  <a:cxn ang="0">
                    <a:pos x="596" y="58"/>
                  </a:cxn>
                  <a:cxn ang="0">
                    <a:pos x="588" y="0"/>
                  </a:cxn>
                  <a:cxn ang="0">
                    <a:pos x="584" y="50"/>
                  </a:cxn>
                  <a:cxn ang="0">
                    <a:pos x="574" y="64"/>
                  </a:cxn>
                  <a:cxn ang="0">
                    <a:pos x="562" y="52"/>
                  </a:cxn>
                  <a:cxn ang="0">
                    <a:pos x="542" y="136"/>
                  </a:cxn>
                  <a:cxn ang="0">
                    <a:pos x="514" y="182"/>
                  </a:cxn>
                  <a:cxn ang="0">
                    <a:pos x="492" y="194"/>
                  </a:cxn>
                  <a:cxn ang="0">
                    <a:pos x="462" y="302"/>
                  </a:cxn>
                  <a:cxn ang="0">
                    <a:pos x="424" y="376"/>
                  </a:cxn>
                  <a:cxn ang="0">
                    <a:pos x="394" y="408"/>
                  </a:cxn>
                  <a:cxn ang="0">
                    <a:pos x="360" y="530"/>
                  </a:cxn>
                  <a:cxn ang="0">
                    <a:pos x="316" y="624"/>
                  </a:cxn>
                  <a:cxn ang="0">
                    <a:pos x="282" y="672"/>
                  </a:cxn>
                  <a:cxn ang="0">
                    <a:pos x="248" y="802"/>
                  </a:cxn>
                  <a:cxn ang="0">
                    <a:pos x="204" y="908"/>
                  </a:cxn>
                  <a:cxn ang="0">
                    <a:pos x="168" y="970"/>
                  </a:cxn>
                  <a:cxn ang="0">
                    <a:pos x="142" y="1096"/>
                  </a:cxn>
                  <a:cxn ang="0">
                    <a:pos x="102" y="1210"/>
                  </a:cxn>
                  <a:cxn ang="0">
                    <a:pos x="70" y="1278"/>
                  </a:cxn>
                  <a:cxn ang="0">
                    <a:pos x="54" y="1396"/>
                  </a:cxn>
                  <a:cxn ang="0">
                    <a:pos x="26" y="1508"/>
                  </a:cxn>
                  <a:cxn ang="0">
                    <a:pos x="0" y="1578"/>
                  </a:cxn>
                  <a:cxn ang="0">
                    <a:pos x="1174" y="1612"/>
                  </a:cxn>
                  <a:cxn ang="0">
                    <a:pos x="1162" y="1544"/>
                  </a:cxn>
                  <a:cxn ang="0">
                    <a:pos x="1130" y="1434"/>
                  </a:cxn>
                  <a:cxn ang="0">
                    <a:pos x="1110" y="1318"/>
                  </a:cxn>
                  <a:cxn ang="0">
                    <a:pos x="1090" y="1244"/>
                  </a:cxn>
                  <a:cxn ang="0">
                    <a:pos x="1046" y="1136"/>
                  </a:cxn>
                  <a:cxn ang="0">
                    <a:pos x="1016" y="1014"/>
                  </a:cxn>
                </a:cxnLst>
                <a:rect l="0" t="0" r="r" b="b"/>
                <a:pathLst>
                  <a:path w="1176" h="1612">
                    <a:moveTo>
                      <a:pt x="1008" y="970"/>
                    </a:moveTo>
                    <a:lnTo>
                      <a:pt x="1008" y="970"/>
                    </a:lnTo>
                    <a:lnTo>
                      <a:pt x="990" y="940"/>
                    </a:lnTo>
                    <a:lnTo>
                      <a:pt x="972" y="908"/>
                    </a:lnTo>
                    <a:lnTo>
                      <a:pt x="958" y="876"/>
                    </a:lnTo>
                    <a:lnTo>
                      <a:pt x="942" y="840"/>
                    </a:lnTo>
                    <a:lnTo>
                      <a:pt x="928" y="802"/>
                    </a:lnTo>
                    <a:lnTo>
                      <a:pt x="916" y="762"/>
                    </a:lnTo>
                    <a:lnTo>
                      <a:pt x="906" y="718"/>
                    </a:lnTo>
                    <a:lnTo>
                      <a:pt x="896" y="672"/>
                    </a:lnTo>
                    <a:lnTo>
                      <a:pt x="896" y="672"/>
                    </a:lnTo>
                    <a:lnTo>
                      <a:pt x="878" y="650"/>
                    </a:lnTo>
                    <a:lnTo>
                      <a:pt x="862" y="624"/>
                    </a:lnTo>
                    <a:lnTo>
                      <a:pt x="846" y="596"/>
                    </a:lnTo>
                    <a:lnTo>
                      <a:pt x="832" y="564"/>
                    </a:lnTo>
                    <a:lnTo>
                      <a:pt x="818" y="530"/>
                    </a:lnTo>
                    <a:lnTo>
                      <a:pt x="806" y="492"/>
                    </a:lnTo>
                    <a:lnTo>
                      <a:pt x="794" y="452"/>
                    </a:lnTo>
                    <a:lnTo>
                      <a:pt x="784" y="408"/>
                    </a:lnTo>
                    <a:lnTo>
                      <a:pt x="784" y="408"/>
                    </a:lnTo>
                    <a:lnTo>
                      <a:pt x="768" y="394"/>
                    </a:lnTo>
                    <a:lnTo>
                      <a:pt x="754" y="376"/>
                    </a:lnTo>
                    <a:lnTo>
                      <a:pt x="740" y="356"/>
                    </a:lnTo>
                    <a:lnTo>
                      <a:pt x="726" y="330"/>
                    </a:lnTo>
                    <a:lnTo>
                      <a:pt x="716" y="302"/>
                    </a:lnTo>
                    <a:lnTo>
                      <a:pt x="704" y="270"/>
                    </a:lnTo>
                    <a:lnTo>
                      <a:pt x="694" y="234"/>
                    </a:lnTo>
                    <a:lnTo>
                      <a:pt x="684" y="194"/>
                    </a:lnTo>
                    <a:lnTo>
                      <a:pt x="684" y="194"/>
                    </a:lnTo>
                    <a:lnTo>
                      <a:pt x="674" y="190"/>
                    </a:lnTo>
                    <a:lnTo>
                      <a:pt x="662" y="182"/>
                    </a:lnTo>
                    <a:lnTo>
                      <a:pt x="652" y="170"/>
                    </a:lnTo>
                    <a:lnTo>
                      <a:pt x="644" y="156"/>
                    </a:lnTo>
                    <a:lnTo>
                      <a:pt x="636" y="136"/>
                    </a:lnTo>
                    <a:lnTo>
                      <a:pt x="628" y="112"/>
                    </a:lnTo>
                    <a:lnTo>
                      <a:pt x="620" y="84"/>
                    </a:lnTo>
                    <a:lnTo>
                      <a:pt x="614" y="52"/>
                    </a:lnTo>
                    <a:lnTo>
                      <a:pt x="614" y="52"/>
                    </a:lnTo>
                    <a:lnTo>
                      <a:pt x="608" y="60"/>
                    </a:lnTo>
                    <a:lnTo>
                      <a:pt x="604" y="64"/>
                    </a:lnTo>
                    <a:lnTo>
                      <a:pt x="598" y="64"/>
                    </a:lnTo>
                    <a:lnTo>
                      <a:pt x="596" y="58"/>
                    </a:lnTo>
                    <a:lnTo>
                      <a:pt x="592" y="50"/>
                    </a:lnTo>
                    <a:lnTo>
                      <a:pt x="590" y="38"/>
                    </a:lnTo>
                    <a:lnTo>
                      <a:pt x="588" y="0"/>
                    </a:lnTo>
                    <a:lnTo>
                      <a:pt x="588" y="0"/>
                    </a:lnTo>
                    <a:lnTo>
                      <a:pt x="586" y="38"/>
                    </a:lnTo>
                    <a:lnTo>
                      <a:pt x="584" y="50"/>
                    </a:lnTo>
                    <a:lnTo>
                      <a:pt x="582" y="58"/>
                    </a:lnTo>
                    <a:lnTo>
                      <a:pt x="578" y="64"/>
                    </a:lnTo>
                    <a:lnTo>
                      <a:pt x="574" y="64"/>
                    </a:lnTo>
                    <a:lnTo>
                      <a:pt x="568" y="60"/>
                    </a:lnTo>
                    <a:lnTo>
                      <a:pt x="562" y="52"/>
                    </a:lnTo>
                    <a:lnTo>
                      <a:pt x="562" y="52"/>
                    </a:lnTo>
                    <a:lnTo>
                      <a:pt x="556" y="84"/>
                    </a:lnTo>
                    <a:lnTo>
                      <a:pt x="550" y="112"/>
                    </a:lnTo>
                    <a:lnTo>
                      <a:pt x="542" y="136"/>
                    </a:lnTo>
                    <a:lnTo>
                      <a:pt x="534" y="156"/>
                    </a:lnTo>
                    <a:lnTo>
                      <a:pt x="524" y="170"/>
                    </a:lnTo>
                    <a:lnTo>
                      <a:pt x="514" y="182"/>
                    </a:lnTo>
                    <a:lnTo>
                      <a:pt x="504" y="190"/>
                    </a:lnTo>
                    <a:lnTo>
                      <a:pt x="492" y="194"/>
                    </a:lnTo>
                    <a:lnTo>
                      <a:pt x="492" y="194"/>
                    </a:lnTo>
                    <a:lnTo>
                      <a:pt x="484" y="234"/>
                    </a:lnTo>
                    <a:lnTo>
                      <a:pt x="472" y="270"/>
                    </a:lnTo>
                    <a:lnTo>
                      <a:pt x="462" y="302"/>
                    </a:lnTo>
                    <a:lnTo>
                      <a:pt x="450" y="330"/>
                    </a:lnTo>
                    <a:lnTo>
                      <a:pt x="438" y="356"/>
                    </a:lnTo>
                    <a:lnTo>
                      <a:pt x="424" y="376"/>
                    </a:lnTo>
                    <a:lnTo>
                      <a:pt x="410" y="394"/>
                    </a:lnTo>
                    <a:lnTo>
                      <a:pt x="394" y="408"/>
                    </a:lnTo>
                    <a:lnTo>
                      <a:pt x="394" y="408"/>
                    </a:lnTo>
                    <a:lnTo>
                      <a:pt x="384" y="452"/>
                    </a:lnTo>
                    <a:lnTo>
                      <a:pt x="372" y="492"/>
                    </a:lnTo>
                    <a:lnTo>
                      <a:pt x="360" y="530"/>
                    </a:lnTo>
                    <a:lnTo>
                      <a:pt x="346" y="564"/>
                    </a:lnTo>
                    <a:lnTo>
                      <a:pt x="332" y="596"/>
                    </a:lnTo>
                    <a:lnTo>
                      <a:pt x="316" y="624"/>
                    </a:lnTo>
                    <a:lnTo>
                      <a:pt x="298" y="650"/>
                    </a:lnTo>
                    <a:lnTo>
                      <a:pt x="282" y="672"/>
                    </a:lnTo>
                    <a:lnTo>
                      <a:pt x="282" y="672"/>
                    </a:lnTo>
                    <a:lnTo>
                      <a:pt x="272" y="718"/>
                    </a:lnTo>
                    <a:lnTo>
                      <a:pt x="260" y="762"/>
                    </a:lnTo>
                    <a:lnTo>
                      <a:pt x="248" y="802"/>
                    </a:lnTo>
                    <a:lnTo>
                      <a:pt x="234" y="840"/>
                    </a:lnTo>
                    <a:lnTo>
                      <a:pt x="220" y="876"/>
                    </a:lnTo>
                    <a:lnTo>
                      <a:pt x="204" y="908"/>
                    </a:lnTo>
                    <a:lnTo>
                      <a:pt x="186" y="940"/>
                    </a:lnTo>
                    <a:lnTo>
                      <a:pt x="168" y="970"/>
                    </a:lnTo>
                    <a:lnTo>
                      <a:pt x="168" y="970"/>
                    </a:lnTo>
                    <a:lnTo>
                      <a:pt x="160" y="1014"/>
                    </a:lnTo>
                    <a:lnTo>
                      <a:pt x="152" y="1056"/>
                    </a:lnTo>
                    <a:lnTo>
                      <a:pt x="142" y="1096"/>
                    </a:lnTo>
                    <a:lnTo>
                      <a:pt x="130" y="1136"/>
                    </a:lnTo>
                    <a:lnTo>
                      <a:pt x="118" y="1174"/>
                    </a:lnTo>
                    <a:lnTo>
                      <a:pt x="102" y="1210"/>
                    </a:lnTo>
                    <a:lnTo>
                      <a:pt x="88" y="1244"/>
                    </a:lnTo>
                    <a:lnTo>
                      <a:pt x="70" y="1278"/>
                    </a:lnTo>
                    <a:lnTo>
                      <a:pt x="70" y="1278"/>
                    </a:lnTo>
                    <a:lnTo>
                      <a:pt x="66" y="1318"/>
                    </a:lnTo>
                    <a:lnTo>
                      <a:pt x="62" y="1358"/>
                    </a:lnTo>
                    <a:lnTo>
                      <a:pt x="54" y="1396"/>
                    </a:lnTo>
                    <a:lnTo>
                      <a:pt x="46" y="1434"/>
                    </a:lnTo>
                    <a:lnTo>
                      <a:pt x="38" y="1470"/>
                    </a:lnTo>
                    <a:lnTo>
                      <a:pt x="26" y="1508"/>
                    </a:lnTo>
                    <a:lnTo>
                      <a:pt x="14" y="1544"/>
                    </a:lnTo>
                    <a:lnTo>
                      <a:pt x="0" y="1578"/>
                    </a:lnTo>
                    <a:lnTo>
                      <a:pt x="0" y="1578"/>
                    </a:lnTo>
                    <a:lnTo>
                      <a:pt x="2" y="1612"/>
                    </a:lnTo>
                    <a:lnTo>
                      <a:pt x="1174" y="1612"/>
                    </a:lnTo>
                    <a:lnTo>
                      <a:pt x="1174" y="1612"/>
                    </a:lnTo>
                    <a:lnTo>
                      <a:pt x="1176" y="1578"/>
                    </a:lnTo>
                    <a:lnTo>
                      <a:pt x="1176" y="1578"/>
                    </a:lnTo>
                    <a:lnTo>
                      <a:pt x="1162" y="1544"/>
                    </a:lnTo>
                    <a:lnTo>
                      <a:pt x="1150" y="1508"/>
                    </a:lnTo>
                    <a:lnTo>
                      <a:pt x="1140" y="1470"/>
                    </a:lnTo>
                    <a:lnTo>
                      <a:pt x="1130" y="1434"/>
                    </a:lnTo>
                    <a:lnTo>
                      <a:pt x="1122" y="1396"/>
                    </a:lnTo>
                    <a:lnTo>
                      <a:pt x="1116" y="1358"/>
                    </a:lnTo>
                    <a:lnTo>
                      <a:pt x="1110" y="1318"/>
                    </a:lnTo>
                    <a:lnTo>
                      <a:pt x="1108" y="1278"/>
                    </a:lnTo>
                    <a:lnTo>
                      <a:pt x="1108" y="1278"/>
                    </a:lnTo>
                    <a:lnTo>
                      <a:pt x="1090" y="1244"/>
                    </a:lnTo>
                    <a:lnTo>
                      <a:pt x="1074" y="1210"/>
                    </a:lnTo>
                    <a:lnTo>
                      <a:pt x="1060" y="1174"/>
                    </a:lnTo>
                    <a:lnTo>
                      <a:pt x="1046" y="1136"/>
                    </a:lnTo>
                    <a:lnTo>
                      <a:pt x="1036" y="1096"/>
                    </a:lnTo>
                    <a:lnTo>
                      <a:pt x="1024" y="1056"/>
                    </a:lnTo>
                    <a:lnTo>
                      <a:pt x="1016" y="1014"/>
                    </a:lnTo>
                    <a:lnTo>
                      <a:pt x="1008" y="970"/>
                    </a:lnTo>
                    <a:lnTo>
                      <a:pt x="1008" y="970"/>
                    </a:lnTo>
                    <a:close/>
                  </a:path>
                </a:pathLst>
              </a:custGeom>
              <a:gradFill>
                <a:gsLst>
                  <a:gs pos="36000">
                    <a:schemeClr val="accent3"/>
                  </a:gs>
                  <a:gs pos="92000">
                    <a:schemeClr val="accent4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078" name="Freeform 6"/>
              <p:cNvSpPr>
                <a:spLocks/>
              </p:cNvSpPr>
              <p:nvPr userDrawn="1"/>
            </p:nvSpPr>
            <p:spPr bwMode="auto">
              <a:xfrm>
                <a:off x="5283200" y="4298950"/>
                <a:ext cx="933450" cy="2559050"/>
              </a:xfrm>
              <a:custGeom>
                <a:avLst/>
                <a:gdLst/>
                <a:ahLst/>
                <a:cxnLst>
                  <a:cxn ang="0">
                    <a:pos x="420" y="970"/>
                  </a:cxn>
                  <a:cxn ang="0">
                    <a:pos x="384" y="908"/>
                  </a:cxn>
                  <a:cxn ang="0">
                    <a:pos x="354" y="840"/>
                  </a:cxn>
                  <a:cxn ang="0">
                    <a:pos x="328" y="762"/>
                  </a:cxn>
                  <a:cxn ang="0">
                    <a:pos x="308" y="672"/>
                  </a:cxn>
                  <a:cxn ang="0">
                    <a:pos x="290" y="650"/>
                  </a:cxn>
                  <a:cxn ang="0">
                    <a:pos x="258" y="596"/>
                  </a:cxn>
                  <a:cxn ang="0">
                    <a:pos x="230" y="530"/>
                  </a:cxn>
                  <a:cxn ang="0">
                    <a:pos x="206" y="452"/>
                  </a:cxn>
                  <a:cxn ang="0">
                    <a:pos x="194" y="408"/>
                  </a:cxn>
                  <a:cxn ang="0">
                    <a:pos x="164" y="376"/>
                  </a:cxn>
                  <a:cxn ang="0">
                    <a:pos x="138" y="330"/>
                  </a:cxn>
                  <a:cxn ang="0">
                    <a:pos x="116" y="270"/>
                  </a:cxn>
                  <a:cxn ang="0">
                    <a:pos x="96" y="194"/>
                  </a:cxn>
                  <a:cxn ang="0">
                    <a:pos x="84" y="190"/>
                  </a:cxn>
                  <a:cxn ang="0">
                    <a:pos x="64" y="170"/>
                  </a:cxn>
                  <a:cxn ang="0">
                    <a:pos x="48" y="136"/>
                  </a:cxn>
                  <a:cxn ang="0">
                    <a:pos x="32" y="84"/>
                  </a:cxn>
                  <a:cxn ang="0">
                    <a:pos x="26" y="52"/>
                  </a:cxn>
                  <a:cxn ang="0">
                    <a:pos x="16" y="64"/>
                  </a:cxn>
                  <a:cxn ang="0">
                    <a:pos x="6" y="58"/>
                  </a:cxn>
                  <a:cxn ang="0">
                    <a:pos x="2" y="38"/>
                  </a:cxn>
                  <a:cxn ang="0">
                    <a:pos x="0" y="1612"/>
                  </a:cxn>
                  <a:cxn ang="0">
                    <a:pos x="586" y="1612"/>
                  </a:cxn>
                  <a:cxn ang="0">
                    <a:pos x="588" y="1578"/>
                  </a:cxn>
                  <a:cxn ang="0">
                    <a:pos x="562" y="1508"/>
                  </a:cxn>
                  <a:cxn ang="0">
                    <a:pos x="542" y="1434"/>
                  </a:cxn>
                  <a:cxn ang="0">
                    <a:pos x="528" y="1358"/>
                  </a:cxn>
                  <a:cxn ang="0">
                    <a:pos x="518" y="1278"/>
                  </a:cxn>
                  <a:cxn ang="0">
                    <a:pos x="502" y="1244"/>
                  </a:cxn>
                  <a:cxn ang="0">
                    <a:pos x="472" y="1174"/>
                  </a:cxn>
                  <a:cxn ang="0">
                    <a:pos x="446" y="1096"/>
                  </a:cxn>
                  <a:cxn ang="0">
                    <a:pos x="428" y="1014"/>
                  </a:cxn>
                  <a:cxn ang="0">
                    <a:pos x="420" y="970"/>
                  </a:cxn>
                </a:cxnLst>
                <a:rect l="0" t="0" r="r" b="b"/>
                <a:pathLst>
                  <a:path w="588" h="1612">
                    <a:moveTo>
                      <a:pt x="420" y="970"/>
                    </a:moveTo>
                    <a:lnTo>
                      <a:pt x="420" y="970"/>
                    </a:lnTo>
                    <a:lnTo>
                      <a:pt x="402" y="940"/>
                    </a:lnTo>
                    <a:lnTo>
                      <a:pt x="384" y="908"/>
                    </a:lnTo>
                    <a:lnTo>
                      <a:pt x="368" y="876"/>
                    </a:lnTo>
                    <a:lnTo>
                      <a:pt x="354" y="840"/>
                    </a:lnTo>
                    <a:lnTo>
                      <a:pt x="340" y="802"/>
                    </a:lnTo>
                    <a:lnTo>
                      <a:pt x="328" y="762"/>
                    </a:lnTo>
                    <a:lnTo>
                      <a:pt x="318" y="718"/>
                    </a:lnTo>
                    <a:lnTo>
                      <a:pt x="308" y="672"/>
                    </a:lnTo>
                    <a:lnTo>
                      <a:pt x="308" y="672"/>
                    </a:lnTo>
                    <a:lnTo>
                      <a:pt x="290" y="650"/>
                    </a:lnTo>
                    <a:lnTo>
                      <a:pt x="274" y="624"/>
                    </a:lnTo>
                    <a:lnTo>
                      <a:pt x="258" y="596"/>
                    </a:lnTo>
                    <a:lnTo>
                      <a:pt x="242" y="564"/>
                    </a:lnTo>
                    <a:lnTo>
                      <a:pt x="230" y="530"/>
                    </a:lnTo>
                    <a:lnTo>
                      <a:pt x="216" y="492"/>
                    </a:lnTo>
                    <a:lnTo>
                      <a:pt x="206" y="452"/>
                    </a:lnTo>
                    <a:lnTo>
                      <a:pt x="194" y="408"/>
                    </a:lnTo>
                    <a:lnTo>
                      <a:pt x="194" y="408"/>
                    </a:lnTo>
                    <a:lnTo>
                      <a:pt x="180" y="394"/>
                    </a:lnTo>
                    <a:lnTo>
                      <a:pt x="164" y="376"/>
                    </a:lnTo>
                    <a:lnTo>
                      <a:pt x="152" y="356"/>
                    </a:lnTo>
                    <a:lnTo>
                      <a:pt x="138" y="330"/>
                    </a:lnTo>
                    <a:lnTo>
                      <a:pt x="126" y="302"/>
                    </a:lnTo>
                    <a:lnTo>
                      <a:pt x="116" y="270"/>
                    </a:lnTo>
                    <a:lnTo>
                      <a:pt x="106" y="234"/>
                    </a:lnTo>
                    <a:lnTo>
                      <a:pt x="96" y="194"/>
                    </a:lnTo>
                    <a:lnTo>
                      <a:pt x="96" y="194"/>
                    </a:lnTo>
                    <a:lnTo>
                      <a:pt x="84" y="190"/>
                    </a:lnTo>
                    <a:lnTo>
                      <a:pt x="74" y="182"/>
                    </a:lnTo>
                    <a:lnTo>
                      <a:pt x="64" y="170"/>
                    </a:lnTo>
                    <a:lnTo>
                      <a:pt x="56" y="156"/>
                    </a:lnTo>
                    <a:lnTo>
                      <a:pt x="48" y="136"/>
                    </a:lnTo>
                    <a:lnTo>
                      <a:pt x="40" y="112"/>
                    </a:lnTo>
                    <a:lnTo>
                      <a:pt x="32" y="84"/>
                    </a:lnTo>
                    <a:lnTo>
                      <a:pt x="26" y="52"/>
                    </a:lnTo>
                    <a:lnTo>
                      <a:pt x="26" y="52"/>
                    </a:lnTo>
                    <a:lnTo>
                      <a:pt x="20" y="60"/>
                    </a:lnTo>
                    <a:lnTo>
                      <a:pt x="16" y="64"/>
                    </a:lnTo>
                    <a:lnTo>
                      <a:pt x="10" y="64"/>
                    </a:lnTo>
                    <a:lnTo>
                      <a:pt x="6" y="58"/>
                    </a:lnTo>
                    <a:lnTo>
                      <a:pt x="4" y="50"/>
                    </a:lnTo>
                    <a:lnTo>
                      <a:pt x="2" y="38"/>
                    </a:lnTo>
                    <a:lnTo>
                      <a:pt x="0" y="0"/>
                    </a:lnTo>
                    <a:lnTo>
                      <a:pt x="0" y="1612"/>
                    </a:lnTo>
                    <a:lnTo>
                      <a:pt x="586" y="1612"/>
                    </a:lnTo>
                    <a:lnTo>
                      <a:pt x="586" y="1612"/>
                    </a:lnTo>
                    <a:lnTo>
                      <a:pt x="588" y="1578"/>
                    </a:lnTo>
                    <a:lnTo>
                      <a:pt x="588" y="1578"/>
                    </a:lnTo>
                    <a:lnTo>
                      <a:pt x="574" y="1544"/>
                    </a:lnTo>
                    <a:lnTo>
                      <a:pt x="562" y="1508"/>
                    </a:lnTo>
                    <a:lnTo>
                      <a:pt x="552" y="1470"/>
                    </a:lnTo>
                    <a:lnTo>
                      <a:pt x="542" y="1434"/>
                    </a:lnTo>
                    <a:lnTo>
                      <a:pt x="534" y="1396"/>
                    </a:lnTo>
                    <a:lnTo>
                      <a:pt x="528" y="1358"/>
                    </a:lnTo>
                    <a:lnTo>
                      <a:pt x="522" y="1318"/>
                    </a:lnTo>
                    <a:lnTo>
                      <a:pt x="518" y="1278"/>
                    </a:lnTo>
                    <a:lnTo>
                      <a:pt x="518" y="1278"/>
                    </a:lnTo>
                    <a:lnTo>
                      <a:pt x="502" y="1244"/>
                    </a:lnTo>
                    <a:lnTo>
                      <a:pt x="486" y="1210"/>
                    </a:lnTo>
                    <a:lnTo>
                      <a:pt x="472" y="1174"/>
                    </a:lnTo>
                    <a:lnTo>
                      <a:pt x="458" y="1136"/>
                    </a:lnTo>
                    <a:lnTo>
                      <a:pt x="446" y="1096"/>
                    </a:lnTo>
                    <a:lnTo>
                      <a:pt x="436" y="1056"/>
                    </a:lnTo>
                    <a:lnTo>
                      <a:pt x="428" y="1014"/>
                    </a:lnTo>
                    <a:lnTo>
                      <a:pt x="420" y="970"/>
                    </a:lnTo>
                    <a:lnTo>
                      <a:pt x="420" y="97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3"/>
                  </a:gs>
                  <a:gs pos="85000">
                    <a:schemeClr val="accent4"/>
                  </a:gs>
                </a:gsLst>
                <a:lin ang="8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100" name="그룹 99"/>
              <p:cNvGrpSpPr/>
              <p:nvPr userDrawn="1"/>
            </p:nvGrpSpPr>
            <p:grpSpPr>
              <a:xfrm>
                <a:off x="4487862" y="4422775"/>
                <a:ext cx="1612900" cy="2435225"/>
                <a:chOff x="2401871" y="4422775"/>
                <a:chExt cx="1612900" cy="2435225"/>
              </a:xfrm>
            </p:grpSpPr>
            <p:sp>
              <p:nvSpPr>
                <p:cNvPr id="3086" name="Freeform 14"/>
                <p:cNvSpPr>
                  <a:spLocks/>
                </p:cNvSpPr>
                <p:nvPr userDrawn="1"/>
              </p:nvSpPr>
              <p:spPr bwMode="auto">
                <a:xfrm>
                  <a:off x="2554271" y="4422775"/>
                  <a:ext cx="1308100" cy="2435225"/>
                </a:xfrm>
                <a:custGeom>
                  <a:avLst/>
                  <a:gdLst/>
                  <a:ahLst/>
                  <a:cxnLst>
                    <a:cxn ang="0">
                      <a:pos x="376" y="1230"/>
                    </a:cxn>
                    <a:cxn ang="0">
                      <a:pos x="210" y="1074"/>
                    </a:cxn>
                    <a:cxn ang="0">
                      <a:pos x="40" y="918"/>
                    </a:cxn>
                    <a:cxn ang="0">
                      <a:pos x="0" y="886"/>
                    </a:cxn>
                    <a:cxn ang="0">
                      <a:pos x="36" y="924"/>
                    </a:cxn>
                    <a:cxn ang="0">
                      <a:pos x="204" y="1080"/>
                    </a:cxn>
                    <a:cxn ang="0">
                      <a:pos x="372" y="1234"/>
                    </a:cxn>
                    <a:cxn ang="0">
                      <a:pos x="404" y="1534"/>
                    </a:cxn>
                    <a:cxn ang="0">
                      <a:pos x="432" y="1252"/>
                    </a:cxn>
                    <a:cxn ang="0">
                      <a:pos x="480" y="1212"/>
                    </a:cxn>
                    <a:cxn ang="0">
                      <a:pos x="762" y="948"/>
                    </a:cxn>
                    <a:cxn ang="0">
                      <a:pos x="808" y="904"/>
                    </a:cxn>
                    <a:cxn ang="0">
                      <a:pos x="806" y="900"/>
                    </a:cxn>
                    <a:cxn ang="0">
                      <a:pos x="758" y="942"/>
                    </a:cxn>
                    <a:cxn ang="0">
                      <a:pos x="474" y="1204"/>
                    </a:cxn>
                    <a:cxn ang="0">
                      <a:pos x="430" y="1250"/>
                    </a:cxn>
                    <a:cxn ang="0">
                      <a:pos x="418" y="906"/>
                    </a:cxn>
                    <a:cxn ang="0">
                      <a:pos x="442" y="884"/>
                    </a:cxn>
                    <a:cxn ang="0">
                      <a:pos x="566" y="756"/>
                    </a:cxn>
                    <a:cxn ang="0">
                      <a:pos x="688" y="626"/>
                    </a:cxn>
                    <a:cxn ang="0">
                      <a:pos x="714" y="594"/>
                    </a:cxn>
                    <a:cxn ang="0">
                      <a:pos x="684" y="622"/>
                    </a:cxn>
                    <a:cxn ang="0">
                      <a:pos x="560" y="750"/>
                    </a:cxn>
                    <a:cxn ang="0">
                      <a:pos x="438" y="880"/>
                    </a:cxn>
                    <a:cxn ang="0">
                      <a:pos x="416" y="552"/>
                    </a:cxn>
                    <a:cxn ang="0">
                      <a:pos x="432" y="536"/>
                    </a:cxn>
                    <a:cxn ang="0">
                      <a:pos x="510" y="448"/>
                    </a:cxn>
                    <a:cxn ang="0">
                      <a:pos x="588" y="358"/>
                    </a:cxn>
                    <a:cxn ang="0">
                      <a:pos x="604" y="336"/>
                    </a:cxn>
                    <a:cxn ang="0">
                      <a:pos x="584" y="354"/>
                    </a:cxn>
                    <a:cxn ang="0">
                      <a:pos x="504" y="442"/>
                    </a:cxn>
                    <a:cxn ang="0">
                      <a:pos x="428" y="532"/>
                    </a:cxn>
                    <a:cxn ang="0">
                      <a:pos x="416" y="550"/>
                    </a:cxn>
                    <a:cxn ang="0">
                      <a:pos x="406" y="544"/>
                    </a:cxn>
                    <a:cxn ang="0">
                      <a:pos x="386" y="518"/>
                    </a:cxn>
                    <a:cxn ang="0">
                      <a:pos x="254" y="366"/>
                    </a:cxn>
                    <a:cxn ang="0">
                      <a:pos x="232" y="344"/>
                    </a:cxn>
                    <a:cxn ang="0">
                      <a:pos x="228" y="346"/>
                    </a:cxn>
                    <a:cxn ang="0">
                      <a:pos x="248" y="372"/>
                    </a:cxn>
                    <a:cxn ang="0">
                      <a:pos x="380" y="524"/>
                    </a:cxn>
                    <a:cxn ang="0">
                      <a:pos x="404" y="546"/>
                    </a:cxn>
                    <a:cxn ang="0">
                      <a:pos x="408" y="906"/>
                    </a:cxn>
                    <a:cxn ang="0">
                      <a:pos x="386" y="880"/>
                    </a:cxn>
                    <a:cxn ang="0">
                      <a:pos x="264" y="750"/>
                    </a:cxn>
                    <a:cxn ang="0">
                      <a:pos x="142" y="622"/>
                    </a:cxn>
                    <a:cxn ang="0">
                      <a:pos x="112" y="594"/>
                    </a:cxn>
                    <a:cxn ang="0">
                      <a:pos x="136" y="626"/>
                    </a:cxn>
                    <a:cxn ang="0">
                      <a:pos x="258" y="756"/>
                    </a:cxn>
                    <a:cxn ang="0">
                      <a:pos x="382" y="884"/>
                    </a:cxn>
                    <a:cxn ang="0">
                      <a:pos x="406" y="1260"/>
                    </a:cxn>
                  </a:cxnLst>
                  <a:rect l="0" t="0" r="r" b="b"/>
                  <a:pathLst>
                    <a:path w="824" h="1534">
                      <a:moveTo>
                        <a:pt x="396" y="1250"/>
                      </a:moveTo>
                      <a:lnTo>
                        <a:pt x="396" y="1250"/>
                      </a:lnTo>
                      <a:lnTo>
                        <a:pt x="376" y="1230"/>
                      </a:lnTo>
                      <a:lnTo>
                        <a:pt x="376" y="1230"/>
                      </a:lnTo>
                      <a:lnTo>
                        <a:pt x="352" y="1204"/>
                      </a:lnTo>
                      <a:lnTo>
                        <a:pt x="352" y="1204"/>
                      </a:lnTo>
                      <a:lnTo>
                        <a:pt x="210" y="1074"/>
                      </a:lnTo>
                      <a:lnTo>
                        <a:pt x="210" y="1074"/>
                      </a:lnTo>
                      <a:lnTo>
                        <a:pt x="68" y="942"/>
                      </a:lnTo>
                      <a:lnTo>
                        <a:pt x="68" y="942"/>
                      </a:lnTo>
                      <a:lnTo>
                        <a:pt x="40" y="918"/>
                      </a:lnTo>
                      <a:lnTo>
                        <a:pt x="40" y="918"/>
                      </a:lnTo>
                      <a:lnTo>
                        <a:pt x="20" y="900"/>
                      </a:lnTo>
                      <a:lnTo>
                        <a:pt x="20" y="900"/>
                      </a:lnTo>
                      <a:lnTo>
                        <a:pt x="0" y="886"/>
                      </a:lnTo>
                      <a:lnTo>
                        <a:pt x="0" y="886"/>
                      </a:lnTo>
                      <a:lnTo>
                        <a:pt x="18" y="904"/>
                      </a:lnTo>
                      <a:lnTo>
                        <a:pt x="18" y="904"/>
                      </a:lnTo>
                      <a:lnTo>
                        <a:pt x="36" y="924"/>
                      </a:lnTo>
                      <a:lnTo>
                        <a:pt x="36" y="924"/>
                      </a:lnTo>
                      <a:lnTo>
                        <a:pt x="62" y="948"/>
                      </a:lnTo>
                      <a:lnTo>
                        <a:pt x="62" y="948"/>
                      </a:lnTo>
                      <a:lnTo>
                        <a:pt x="204" y="1080"/>
                      </a:lnTo>
                      <a:lnTo>
                        <a:pt x="204" y="1080"/>
                      </a:lnTo>
                      <a:lnTo>
                        <a:pt x="346" y="1212"/>
                      </a:lnTo>
                      <a:lnTo>
                        <a:pt x="346" y="1212"/>
                      </a:lnTo>
                      <a:lnTo>
                        <a:pt x="372" y="1234"/>
                      </a:lnTo>
                      <a:lnTo>
                        <a:pt x="372" y="1234"/>
                      </a:lnTo>
                      <a:lnTo>
                        <a:pt x="394" y="1252"/>
                      </a:lnTo>
                      <a:lnTo>
                        <a:pt x="394" y="1252"/>
                      </a:lnTo>
                      <a:lnTo>
                        <a:pt x="406" y="1262"/>
                      </a:lnTo>
                      <a:lnTo>
                        <a:pt x="404" y="1534"/>
                      </a:lnTo>
                      <a:lnTo>
                        <a:pt x="422" y="1534"/>
                      </a:lnTo>
                      <a:lnTo>
                        <a:pt x="420" y="1262"/>
                      </a:lnTo>
                      <a:lnTo>
                        <a:pt x="420" y="1262"/>
                      </a:lnTo>
                      <a:lnTo>
                        <a:pt x="432" y="1252"/>
                      </a:lnTo>
                      <a:lnTo>
                        <a:pt x="432" y="1252"/>
                      </a:lnTo>
                      <a:lnTo>
                        <a:pt x="452" y="1234"/>
                      </a:lnTo>
                      <a:lnTo>
                        <a:pt x="452" y="1234"/>
                      </a:lnTo>
                      <a:lnTo>
                        <a:pt x="480" y="1212"/>
                      </a:lnTo>
                      <a:lnTo>
                        <a:pt x="480" y="1212"/>
                      </a:lnTo>
                      <a:lnTo>
                        <a:pt x="622" y="1080"/>
                      </a:lnTo>
                      <a:lnTo>
                        <a:pt x="622" y="1080"/>
                      </a:lnTo>
                      <a:lnTo>
                        <a:pt x="762" y="948"/>
                      </a:lnTo>
                      <a:lnTo>
                        <a:pt x="762" y="948"/>
                      </a:lnTo>
                      <a:lnTo>
                        <a:pt x="788" y="924"/>
                      </a:lnTo>
                      <a:lnTo>
                        <a:pt x="788" y="924"/>
                      </a:lnTo>
                      <a:lnTo>
                        <a:pt x="808" y="904"/>
                      </a:lnTo>
                      <a:lnTo>
                        <a:pt x="808" y="904"/>
                      </a:lnTo>
                      <a:lnTo>
                        <a:pt x="824" y="886"/>
                      </a:lnTo>
                      <a:lnTo>
                        <a:pt x="824" y="886"/>
                      </a:lnTo>
                      <a:lnTo>
                        <a:pt x="806" y="900"/>
                      </a:lnTo>
                      <a:lnTo>
                        <a:pt x="806" y="900"/>
                      </a:lnTo>
                      <a:lnTo>
                        <a:pt x="784" y="918"/>
                      </a:lnTo>
                      <a:lnTo>
                        <a:pt x="784" y="918"/>
                      </a:lnTo>
                      <a:lnTo>
                        <a:pt x="758" y="942"/>
                      </a:lnTo>
                      <a:lnTo>
                        <a:pt x="758" y="942"/>
                      </a:lnTo>
                      <a:lnTo>
                        <a:pt x="616" y="1074"/>
                      </a:lnTo>
                      <a:lnTo>
                        <a:pt x="616" y="1074"/>
                      </a:lnTo>
                      <a:lnTo>
                        <a:pt x="474" y="1204"/>
                      </a:lnTo>
                      <a:lnTo>
                        <a:pt x="474" y="1204"/>
                      </a:lnTo>
                      <a:lnTo>
                        <a:pt x="448" y="1230"/>
                      </a:lnTo>
                      <a:lnTo>
                        <a:pt x="448" y="1230"/>
                      </a:lnTo>
                      <a:lnTo>
                        <a:pt x="430" y="1250"/>
                      </a:lnTo>
                      <a:lnTo>
                        <a:pt x="430" y="1250"/>
                      </a:lnTo>
                      <a:lnTo>
                        <a:pt x="420" y="1260"/>
                      </a:lnTo>
                      <a:lnTo>
                        <a:pt x="418" y="906"/>
                      </a:lnTo>
                      <a:lnTo>
                        <a:pt x="418" y="906"/>
                      </a:lnTo>
                      <a:lnTo>
                        <a:pt x="426" y="898"/>
                      </a:lnTo>
                      <a:lnTo>
                        <a:pt x="426" y="898"/>
                      </a:lnTo>
                      <a:lnTo>
                        <a:pt x="442" y="884"/>
                      </a:lnTo>
                      <a:lnTo>
                        <a:pt x="442" y="884"/>
                      </a:lnTo>
                      <a:lnTo>
                        <a:pt x="462" y="864"/>
                      </a:lnTo>
                      <a:lnTo>
                        <a:pt x="462" y="864"/>
                      </a:lnTo>
                      <a:lnTo>
                        <a:pt x="566" y="756"/>
                      </a:lnTo>
                      <a:lnTo>
                        <a:pt x="566" y="756"/>
                      </a:lnTo>
                      <a:lnTo>
                        <a:pt x="670" y="648"/>
                      </a:lnTo>
                      <a:lnTo>
                        <a:pt x="670" y="648"/>
                      </a:lnTo>
                      <a:lnTo>
                        <a:pt x="688" y="626"/>
                      </a:lnTo>
                      <a:lnTo>
                        <a:pt x="688" y="626"/>
                      </a:lnTo>
                      <a:lnTo>
                        <a:pt x="702" y="610"/>
                      </a:lnTo>
                      <a:lnTo>
                        <a:pt x="702" y="610"/>
                      </a:lnTo>
                      <a:lnTo>
                        <a:pt x="714" y="594"/>
                      </a:lnTo>
                      <a:lnTo>
                        <a:pt x="714" y="594"/>
                      </a:lnTo>
                      <a:lnTo>
                        <a:pt x="700" y="608"/>
                      </a:lnTo>
                      <a:lnTo>
                        <a:pt x="700" y="608"/>
                      </a:lnTo>
                      <a:lnTo>
                        <a:pt x="684" y="622"/>
                      </a:lnTo>
                      <a:lnTo>
                        <a:pt x="684" y="622"/>
                      </a:lnTo>
                      <a:lnTo>
                        <a:pt x="664" y="642"/>
                      </a:lnTo>
                      <a:lnTo>
                        <a:pt x="664" y="642"/>
                      </a:lnTo>
                      <a:lnTo>
                        <a:pt x="560" y="750"/>
                      </a:lnTo>
                      <a:lnTo>
                        <a:pt x="560" y="750"/>
                      </a:lnTo>
                      <a:lnTo>
                        <a:pt x="456" y="860"/>
                      </a:lnTo>
                      <a:lnTo>
                        <a:pt x="456" y="860"/>
                      </a:lnTo>
                      <a:lnTo>
                        <a:pt x="438" y="880"/>
                      </a:lnTo>
                      <a:lnTo>
                        <a:pt x="438" y="880"/>
                      </a:lnTo>
                      <a:lnTo>
                        <a:pt x="424" y="896"/>
                      </a:lnTo>
                      <a:lnTo>
                        <a:pt x="424" y="896"/>
                      </a:lnTo>
                      <a:lnTo>
                        <a:pt x="418" y="906"/>
                      </a:lnTo>
                      <a:lnTo>
                        <a:pt x="416" y="552"/>
                      </a:lnTo>
                      <a:lnTo>
                        <a:pt x="416" y="552"/>
                      </a:lnTo>
                      <a:lnTo>
                        <a:pt x="422" y="546"/>
                      </a:lnTo>
                      <a:lnTo>
                        <a:pt x="422" y="546"/>
                      </a:lnTo>
                      <a:lnTo>
                        <a:pt x="432" y="536"/>
                      </a:lnTo>
                      <a:lnTo>
                        <a:pt x="432" y="536"/>
                      </a:lnTo>
                      <a:lnTo>
                        <a:pt x="446" y="524"/>
                      </a:lnTo>
                      <a:lnTo>
                        <a:pt x="446" y="524"/>
                      </a:lnTo>
                      <a:lnTo>
                        <a:pt x="510" y="448"/>
                      </a:lnTo>
                      <a:lnTo>
                        <a:pt x="510" y="448"/>
                      </a:lnTo>
                      <a:lnTo>
                        <a:pt x="576" y="372"/>
                      </a:lnTo>
                      <a:lnTo>
                        <a:pt x="576" y="372"/>
                      </a:lnTo>
                      <a:lnTo>
                        <a:pt x="588" y="358"/>
                      </a:lnTo>
                      <a:lnTo>
                        <a:pt x="588" y="358"/>
                      </a:lnTo>
                      <a:lnTo>
                        <a:pt x="596" y="346"/>
                      </a:lnTo>
                      <a:lnTo>
                        <a:pt x="596" y="346"/>
                      </a:lnTo>
                      <a:lnTo>
                        <a:pt x="604" y="336"/>
                      </a:lnTo>
                      <a:lnTo>
                        <a:pt x="604" y="336"/>
                      </a:lnTo>
                      <a:lnTo>
                        <a:pt x="594" y="344"/>
                      </a:lnTo>
                      <a:lnTo>
                        <a:pt x="594" y="344"/>
                      </a:lnTo>
                      <a:lnTo>
                        <a:pt x="584" y="354"/>
                      </a:lnTo>
                      <a:lnTo>
                        <a:pt x="584" y="354"/>
                      </a:lnTo>
                      <a:lnTo>
                        <a:pt x="570" y="366"/>
                      </a:lnTo>
                      <a:lnTo>
                        <a:pt x="570" y="366"/>
                      </a:lnTo>
                      <a:lnTo>
                        <a:pt x="504" y="442"/>
                      </a:lnTo>
                      <a:lnTo>
                        <a:pt x="504" y="442"/>
                      </a:lnTo>
                      <a:lnTo>
                        <a:pt x="440" y="518"/>
                      </a:lnTo>
                      <a:lnTo>
                        <a:pt x="440" y="518"/>
                      </a:lnTo>
                      <a:lnTo>
                        <a:pt x="428" y="532"/>
                      </a:lnTo>
                      <a:lnTo>
                        <a:pt x="428" y="532"/>
                      </a:lnTo>
                      <a:lnTo>
                        <a:pt x="420" y="544"/>
                      </a:lnTo>
                      <a:lnTo>
                        <a:pt x="420" y="544"/>
                      </a:lnTo>
                      <a:lnTo>
                        <a:pt x="416" y="550"/>
                      </a:lnTo>
                      <a:lnTo>
                        <a:pt x="412" y="0"/>
                      </a:lnTo>
                      <a:lnTo>
                        <a:pt x="410" y="550"/>
                      </a:lnTo>
                      <a:lnTo>
                        <a:pt x="410" y="550"/>
                      </a:lnTo>
                      <a:lnTo>
                        <a:pt x="406" y="544"/>
                      </a:lnTo>
                      <a:lnTo>
                        <a:pt x="406" y="544"/>
                      </a:lnTo>
                      <a:lnTo>
                        <a:pt x="398" y="532"/>
                      </a:lnTo>
                      <a:lnTo>
                        <a:pt x="398" y="532"/>
                      </a:lnTo>
                      <a:lnTo>
                        <a:pt x="386" y="518"/>
                      </a:lnTo>
                      <a:lnTo>
                        <a:pt x="386" y="518"/>
                      </a:lnTo>
                      <a:lnTo>
                        <a:pt x="320" y="442"/>
                      </a:lnTo>
                      <a:lnTo>
                        <a:pt x="320" y="442"/>
                      </a:lnTo>
                      <a:lnTo>
                        <a:pt x="254" y="366"/>
                      </a:lnTo>
                      <a:lnTo>
                        <a:pt x="254" y="366"/>
                      </a:lnTo>
                      <a:lnTo>
                        <a:pt x="242" y="354"/>
                      </a:lnTo>
                      <a:lnTo>
                        <a:pt x="242" y="354"/>
                      </a:lnTo>
                      <a:lnTo>
                        <a:pt x="232" y="344"/>
                      </a:lnTo>
                      <a:lnTo>
                        <a:pt x="232" y="344"/>
                      </a:lnTo>
                      <a:lnTo>
                        <a:pt x="222" y="336"/>
                      </a:lnTo>
                      <a:lnTo>
                        <a:pt x="222" y="336"/>
                      </a:lnTo>
                      <a:lnTo>
                        <a:pt x="228" y="346"/>
                      </a:lnTo>
                      <a:lnTo>
                        <a:pt x="228" y="346"/>
                      </a:lnTo>
                      <a:lnTo>
                        <a:pt x="236" y="358"/>
                      </a:lnTo>
                      <a:lnTo>
                        <a:pt x="236" y="358"/>
                      </a:lnTo>
                      <a:lnTo>
                        <a:pt x="248" y="372"/>
                      </a:lnTo>
                      <a:lnTo>
                        <a:pt x="248" y="372"/>
                      </a:lnTo>
                      <a:lnTo>
                        <a:pt x="314" y="448"/>
                      </a:lnTo>
                      <a:lnTo>
                        <a:pt x="314" y="448"/>
                      </a:lnTo>
                      <a:lnTo>
                        <a:pt x="380" y="524"/>
                      </a:lnTo>
                      <a:lnTo>
                        <a:pt x="380" y="524"/>
                      </a:lnTo>
                      <a:lnTo>
                        <a:pt x="392" y="536"/>
                      </a:lnTo>
                      <a:lnTo>
                        <a:pt x="392" y="536"/>
                      </a:lnTo>
                      <a:lnTo>
                        <a:pt x="404" y="546"/>
                      </a:lnTo>
                      <a:lnTo>
                        <a:pt x="404" y="546"/>
                      </a:lnTo>
                      <a:lnTo>
                        <a:pt x="410" y="552"/>
                      </a:lnTo>
                      <a:lnTo>
                        <a:pt x="408" y="906"/>
                      </a:lnTo>
                      <a:lnTo>
                        <a:pt x="408" y="906"/>
                      </a:lnTo>
                      <a:lnTo>
                        <a:pt x="400" y="896"/>
                      </a:lnTo>
                      <a:lnTo>
                        <a:pt x="400" y="896"/>
                      </a:lnTo>
                      <a:lnTo>
                        <a:pt x="386" y="880"/>
                      </a:lnTo>
                      <a:lnTo>
                        <a:pt x="386" y="880"/>
                      </a:lnTo>
                      <a:lnTo>
                        <a:pt x="368" y="860"/>
                      </a:lnTo>
                      <a:lnTo>
                        <a:pt x="368" y="860"/>
                      </a:lnTo>
                      <a:lnTo>
                        <a:pt x="264" y="750"/>
                      </a:lnTo>
                      <a:lnTo>
                        <a:pt x="264" y="750"/>
                      </a:lnTo>
                      <a:lnTo>
                        <a:pt x="162" y="642"/>
                      </a:lnTo>
                      <a:lnTo>
                        <a:pt x="162" y="642"/>
                      </a:lnTo>
                      <a:lnTo>
                        <a:pt x="142" y="622"/>
                      </a:lnTo>
                      <a:lnTo>
                        <a:pt x="142" y="622"/>
                      </a:lnTo>
                      <a:lnTo>
                        <a:pt x="126" y="608"/>
                      </a:lnTo>
                      <a:lnTo>
                        <a:pt x="126" y="608"/>
                      </a:lnTo>
                      <a:lnTo>
                        <a:pt x="112" y="594"/>
                      </a:lnTo>
                      <a:lnTo>
                        <a:pt x="112" y="594"/>
                      </a:lnTo>
                      <a:lnTo>
                        <a:pt x="122" y="610"/>
                      </a:lnTo>
                      <a:lnTo>
                        <a:pt x="122" y="610"/>
                      </a:lnTo>
                      <a:lnTo>
                        <a:pt x="136" y="626"/>
                      </a:lnTo>
                      <a:lnTo>
                        <a:pt x="136" y="626"/>
                      </a:lnTo>
                      <a:lnTo>
                        <a:pt x="156" y="648"/>
                      </a:lnTo>
                      <a:lnTo>
                        <a:pt x="156" y="648"/>
                      </a:lnTo>
                      <a:lnTo>
                        <a:pt x="258" y="756"/>
                      </a:lnTo>
                      <a:lnTo>
                        <a:pt x="258" y="756"/>
                      </a:lnTo>
                      <a:lnTo>
                        <a:pt x="362" y="864"/>
                      </a:lnTo>
                      <a:lnTo>
                        <a:pt x="362" y="864"/>
                      </a:lnTo>
                      <a:lnTo>
                        <a:pt x="382" y="884"/>
                      </a:lnTo>
                      <a:lnTo>
                        <a:pt x="382" y="884"/>
                      </a:lnTo>
                      <a:lnTo>
                        <a:pt x="398" y="898"/>
                      </a:lnTo>
                      <a:lnTo>
                        <a:pt x="398" y="898"/>
                      </a:lnTo>
                      <a:lnTo>
                        <a:pt x="408" y="906"/>
                      </a:lnTo>
                      <a:lnTo>
                        <a:pt x="406" y="1260"/>
                      </a:lnTo>
                      <a:lnTo>
                        <a:pt x="406" y="1260"/>
                      </a:lnTo>
                      <a:lnTo>
                        <a:pt x="396" y="1250"/>
                      </a:lnTo>
                      <a:lnTo>
                        <a:pt x="396" y="1250"/>
                      </a:lnTo>
                      <a:close/>
                    </a:path>
                  </a:pathLst>
                </a:custGeom>
                <a:solidFill>
                  <a:schemeClr val="bg1">
                    <a:alpha val="53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3087" name="Freeform 15"/>
                <p:cNvSpPr>
                  <a:spLocks/>
                </p:cNvSpPr>
                <p:nvPr userDrawn="1"/>
              </p:nvSpPr>
              <p:spPr bwMode="auto">
                <a:xfrm>
                  <a:off x="3367071" y="6308725"/>
                  <a:ext cx="647700" cy="549275"/>
                </a:xfrm>
                <a:custGeom>
                  <a:avLst/>
                  <a:gdLst/>
                  <a:ahLst/>
                  <a:cxnLst>
                    <a:cxn ang="0">
                      <a:pos x="386" y="18"/>
                    </a:cxn>
                    <a:cxn ang="0">
                      <a:pos x="386" y="18"/>
                    </a:cxn>
                    <a:cxn ang="0">
                      <a:pos x="360" y="38"/>
                    </a:cxn>
                    <a:cxn ang="0">
                      <a:pos x="360" y="38"/>
                    </a:cxn>
                    <a:cxn ang="0">
                      <a:pos x="326" y="66"/>
                    </a:cxn>
                    <a:cxn ang="0">
                      <a:pos x="326" y="66"/>
                    </a:cxn>
                    <a:cxn ang="0">
                      <a:pos x="152" y="214"/>
                    </a:cxn>
                    <a:cxn ang="0">
                      <a:pos x="152" y="214"/>
                    </a:cxn>
                    <a:cxn ang="0">
                      <a:pos x="0" y="346"/>
                    </a:cxn>
                    <a:cxn ang="0">
                      <a:pos x="12" y="346"/>
                    </a:cxn>
                    <a:cxn ang="0">
                      <a:pos x="12" y="346"/>
                    </a:cxn>
                    <a:cxn ang="0">
                      <a:pos x="158" y="222"/>
                    </a:cxn>
                    <a:cxn ang="0">
                      <a:pos x="158" y="222"/>
                    </a:cxn>
                    <a:cxn ang="0">
                      <a:pos x="332" y="72"/>
                    </a:cxn>
                    <a:cxn ang="0">
                      <a:pos x="332" y="72"/>
                    </a:cxn>
                    <a:cxn ang="0">
                      <a:pos x="364" y="42"/>
                    </a:cxn>
                    <a:cxn ang="0">
                      <a:pos x="364" y="42"/>
                    </a:cxn>
                    <a:cxn ang="0">
                      <a:pos x="388" y="20"/>
                    </a:cxn>
                    <a:cxn ang="0">
                      <a:pos x="388" y="20"/>
                    </a:cxn>
                    <a:cxn ang="0">
                      <a:pos x="408" y="0"/>
                    </a:cxn>
                    <a:cxn ang="0">
                      <a:pos x="408" y="0"/>
                    </a:cxn>
                    <a:cxn ang="0">
                      <a:pos x="386" y="18"/>
                    </a:cxn>
                    <a:cxn ang="0">
                      <a:pos x="386" y="18"/>
                    </a:cxn>
                  </a:cxnLst>
                  <a:rect l="0" t="0" r="r" b="b"/>
                  <a:pathLst>
                    <a:path w="408" h="346">
                      <a:moveTo>
                        <a:pt x="386" y="18"/>
                      </a:moveTo>
                      <a:lnTo>
                        <a:pt x="386" y="18"/>
                      </a:lnTo>
                      <a:lnTo>
                        <a:pt x="360" y="38"/>
                      </a:lnTo>
                      <a:lnTo>
                        <a:pt x="360" y="38"/>
                      </a:lnTo>
                      <a:lnTo>
                        <a:pt x="326" y="66"/>
                      </a:lnTo>
                      <a:lnTo>
                        <a:pt x="326" y="66"/>
                      </a:lnTo>
                      <a:lnTo>
                        <a:pt x="152" y="214"/>
                      </a:lnTo>
                      <a:lnTo>
                        <a:pt x="152" y="214"/>
                      </a:lnTo>
                      <a:lnTo>
                        <a:pt x="0" y="346"/>
                      </a:lnTo>
                      <a:lnTo>
                        <a:pt x="12" y="346"/>
                      </a:lnTo>
                      <a:lnTo>
                        <a:pt x="12" y="346"/>
                      </a:lnTo>
                      <a:lnTo>
                        <a:pt x="158" y="222"/>
                      </a:lnTo>
                      <a:lnTo>
                        <a:pt x="158" y="222"/>
                      </a:lnTo>
                      <a:lnTo>
                        <a:pt x="332" y="72"/>
                      </a:lnTo>
                      <a:lnTo>
                        <a:pt x="332" y="72"/>
                      </a:lnTo>
                      <a:lnTo>
                        <a:pt x="364" y="42"/>
                      </a:lnTo>
                      <a:lnTo>
                        <a:pt x="364" y="42"/>
                      </a:lnTo>
                      <a:lnTo>
                        <a:pt x="388" y="20"/>
                      </a:lnTo>
                      <a:lnTo>
                        <a:pt x="388" y="20"/>
                      </a:lnTo>
                      <a:lnTo>
                        <a:pt x="408" y="0"/>
                      </a:lnTo>
                      <a:lnTo>
                        <a:pt x="408" y="0"/>
                      </a:lnTo>
                      <a:lnTo>
                        <a:pt x="386" y="18"/>
                      </a:lnTo>
                      <a:lnTo>
                        <a:pt x="386" y="18"/>
                      </a:lnTo>
                      <a:close/>
                    </a:path>
                  </a:pathLst>
                </a:custGeom>
                <a:solidFill>
                  <a:schemeClr val="bg1">
                    <a:alpha val="53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3089" name="Freeform 17"/>
                <p:cNvSpPr>
                  <a:spLocks/>
                </p:cNvSpPr>
                <p:nvPr userDrawn="1"/>
              </p:nvSpPr>
              <p:spPr bwMode="auto">
                <a:xfrm>
                  <a:off x="2401871" y="6308725"/>
                  <a:ext cx="650875" cy="549275"/>
                </a:xfrm>
                <a:custGeom>
                  <a:avLst/>
                  <a:gdLst/>
                  <a:ahLst/>
                  <a:cxnLst>
                    <a:cxn ang="0">
                      <a:pos x="50" y="38"/>
                    </a:cxn>
                    <a:cxn ang="0">
                      <a:pos x="50" y="38"/>
                    </a:cxn>
                    <a:cxn ang="0">
                      <a:pos x="22" y="18"/>
                    </a:cxn>
                    <a:cxn ang="0">
                      <a:pos x="22" y="18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20" y="20"/>
                    </a:cxn>
                    <a:cxn ang="0">
                      <a:pos x="20" y="20"/>
                    </a:cxn>
                    <a:cxn ang="0">
                      <a:pos x="44" y="42"/>
                    </a:cxn>
                    <a:cxn ang="0">
                      <a:pos x="44" y="42"/>
                    </a:cxn>
                    <a:cxn ang="0">
                      <a:pos x="76" y="72"/>
                    </a:cxn>
                    <a:cxn ang="0">
                      <a:pos x="76" y="72"/>
                    </a:cxn>
                    <a:cxn ang="0">
                      <a:pos x="252" y="222"/>
                    </a:cxn>
                    <a:cxn ang="0">
                      <a:pos x="252" y="222"/>
                    </a:cxn>
                    <a:cxn ang="0">
                      <a:pos x="396" y="346"/>
                    </a:cxn>
                    <a:cxn ang="0">
                      <a:pos x="410" y="346"/>
                    </a:cxn>
                    <a:cxn ang="0">
                      <a:pos x="410" y="346"/>
                    </a:cxn>
                    <a:cxn ang="0">
                      <a:pos x="258" y="214"/>
                    </a:cxn>
                    <a:cxn ang="0">
                      <a:pos x="258" y="214"/>
                    </a:cxn>
                    <a:cxn ang="0">
                      <a:pos x="82" y="66"/>
                    </a:cxn>
                    <a:cxn ang="0">
                      <a:pos x="82" y="66"/>
                    </a:cxn>
                    <a:cxn ang="0">
                      <a:pos x="50" y="38"/>
                    </a:cxn>
                    <a:cxn ang="0">
                      <a:pos x="50" y="38"/>
                    </a:cxn>
                  </a:cxnLst>
                  <a:rect l="0" t="0" r="r" b="b"/>
                  <a:pathLst>
                    <a:path w="410" h="346">
                      <a:moveTo>
                        <a:pt x="50" y="38"/>
                      </a:moveTo>
                      <a:lnTo>
                        <a:pt x="50" y="38"/>
                      </a:lnTo>
                      <a:lnTo>
                        <a:pt x="22" y="18"/>
                      </a:lnTo>
                      <a:lnTo>
                        <a:pt x="22" y="18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0" y="20"/>
                      </a:lnTo>
                      <a:lnTo>
                        <a:pt x="20" y="20"/>
                      </a:lnTo>
                      <a:lnTo>
                        <a:pt x="44" y="42"/>
                      </a:lnTo>
                      <a:lnTo>
                        <a:pt x="44" y="42"/>
                      </a:lnTo>
                      <a:lnTo>
                        <a:pt x="76" y="72"/>
                      </a:lnTo>
                      <a:lnTo>
                        <a:pt x="76" y="72"/>
                      </a:lnTo>
                      <a:lnTo>
                        <a:pt x="252" y="222"/>
                      </a:lnTo>
                      <a:lnTo>
                        <a:pt x="252" y="222"/>
                      </a:lnTo>
                      <a:lnTo>
                        <a:pt x="396" y="346"/>
                      </a:lnTo>
                      <a:lnTo>
                        <a:pt x="410" y="346"/>
                      </a:lnTo>
                      <a:lnTo>
                        <a:pt x="410" y="346"/>
                      </a:lnTo>
                      <a:lnTo>
                        <a:pt x="258" y="214"/>
                      </a:lnTo>
                      <a:lnTo>
                        <a:pt x="258" y="214"/>
                      </a:lnTo>
                      <a:lnTo>
                        <a:pt x="82" y="66"/>
                      </a:lnTo>
                      <a:lnTo>
                        <a:pt x="82" y="66"/>
                      </a:lnTo>
                      <a:lnTo>
                        <a:pt x="50" y="38"/>
                      </a:lnTo>
                      <a:lnTo>
                        <a:pt x="50" y="38"/>
                      </a:lnTo>
                      <a:close/>
                    </a:path>
                  </a:pathLst>
                </a:custGeom>
                <a:solidFill>
                  <a:schemeClr val="bg1">
                    <a:alpha val="53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01" name="그룹 100"/>
              <p:cNvGrpSpPr/>
              <p:nvPr userDrawn="1"/>
            </p:nvGrpSpPr>
            <p:grpSpPr>
              <a:xfrm>
                <a:off x="4498974" y="4387850"/>
                <a:ext cx="1612900" cy="2470150"/>
                <a:chOff x="6172224" y="4387850"/>
                <a:chExt cx="1612900" cy="2470150"/>
              </a:xfrm>
            </p:grpSpPr>
            <p:sp>
              <p:nvSpPr>
                <p:cNvPr id="3082" name="Freeform 10"/>
                <p:cNvSpPr>
                  <a:spLocks/>
                </p:cNvSpPr>
                <p:nvPr userDrawn="1"/>
              </p:nvSpPr>
              <p:spPr bwMode="auto">
                <a:xfrm>
                  <a:off x="6172224" y="6337300"/>
                  <a:ext cx="619125" cy="520700"/>
                </a:xfrm>
                <a:custGeom>
                  <a:avLst/>
                  <a:gdLst/>
                  <a:ahLst/>
                  <a:cxnLst>
                    <a:cxn ang="0">
                      <a:pos x="258" y="214"/>
                    </a:cxn>
                    <a:cxn ang="0">
                      <a:pos x="258" y="214"/>
                    </a:cxn>
                    <a:cxn ang="0">
                      <a:pos x="82" y="64"/>
                    </a:cxn>
                    <a:cxn ang="0">
                      <a:pos x="82" y="64"/>
                    </a:cxn>
                    <a:cxn ang="0">
                      <a:pos x="50" y="36"/>
                    </a:cxn>
                    <a:cxn ang="0">
                      <a:pos x="50" y="36"/>
                    </a:cxn>
                    <a:cxn ang="0">
                      <a:pos x="22" y="16"/>
                    </a:cxn>
                    <a:cxn ang="0">
                      <a:pos x="22" y="16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20" y="20"/>
                    </a:cxn>
                    <a:cxn ang="0">
                      <a:pos x="20" y="20"/>
                    </a:cxn>
                    <a:cxn ang="0">
                      <a:pos x="44" y="42"/>
                    </a:cxn>
                    <a:cxn ang="0">
                      <a:pos x="44" y="42"/>
                    </a:cxn>
                    <a:cxn ang="0">
                      <a:pos x="76" y="70"/>
                    </a:cxn>
                    <a:cxn ang="0">
                      <a:pos x="76" y="70"/>
                    </a:cxn>
                    <a:cxn ang="0">
                      <a:pos x="252" y="220"/>
                    </a:cxn>
                    <a:cxn ang="0">
                      <a:pos x="252" y="220"/>
                    </a:cxn>
                    <a:cxn ang="0">
                      <a:pos x="376" y="328"/>
                    </a:cxn>
                    <a:cxn ang="0">
                      <a:pos x="390" y="328"/>
                    </a:cxn>
                    <a:cxn ang="0">
                      <a:pos x="390" y="328"/>
                    </a:cxn>
                    <a:cxn ang="0">
                      <a:pos x="258" y="214"/>
                    </a:cxn>
                    <a:cxn ang="0">
                      <a:pos x="258" y="214"/>
                    </a:cxn>
                  </a:cxnLst>
                  <a:rect l="0" t="0" r="r" b="b"/>
                  <a:pathLst>
                    <a:path w="390" h="328">
                      <a:moveTo>
                        <a:pt x="258" y="214"/>
                      </a:moveTo>
                      <a:lnTo>
                        <a:pt x="258" y="214"/>
                      </a:lnTo>
                      <a:lnTo>
                        <a:pt x="82" y="64"/>
                      </a:lnTo>
                      <a:lnTo>
                        <a:pt x="82" y="64"/>
                      </a:lnTo>
                      <a:lnTo>
                        <a:pt x="50" y="36"/>
                      </a:lnTo>
                      <a:lnTo>
                        <a:pt x="50" y="36"/>
                      </a:lnTo>
                      <a:lnTo>
                        <a:pt x="22" y="16"/>
                      </a:lnTo>
                      <a:lnTo>
                        <a:pt x="22" y="1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0" y="20"/>
                      </a:lnTo>
                      <a:lnTo>
                        <a:pt x="20" y="20"/>
                      </a:lnTo>
                      <a:lnTo>
                        <a:pt x="44" y="42"/>
                      </a:lnTo>
                      <a:lnTo>
                        <a:pt x="44" y="42"/>
                      </a:lnTo>
                      <a:lnTo>
                        <a:pt x="76" y="70"/>
                      </a:lnTo>
                      <a:lnTo>
                        <a:pt x="76" y="70"/>
                      </a:lnTo>
                      <a:lnTo>
                        <a:pt x="252" y="220"/>
                      </a:lnTo>
                      <a:lnTo>
                        <a:pt x="252" y="220"/>
                      </a:lnTo>
                      <a:lnTo>
                        <a:pt x="376" y="328"/>
                      </a:lnTo>
                      <a:lnTo>
                        <a:pt x="390" y="328"/>
                      </a:lnTo>
                      <a:lnTo>
                        <a:pt x="390" y="328"/>
                      </a:lnTo>
                      <a:lnTo>
                        <a:pt x="258" y="214"/>
                      </a:lnTo>
                      <a:lnTo>
                        <a:pt x="258" y="214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4">
                        <a:alpha val="0"/>
                      </a:schemeClr>
                    </a:gs>
                    <a:gs pos="71000">
                      <a:schemeClr val="accent4">
                        <a:lumMod val="50000"/>
                      </a:schemeClr>
                    </a:gs>
                  </a:gsLst>
                  <a:lin ang="8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3083" name="Freeform 11"/>
                <p:cNvSpPr>
                  <a:spLocks/>
                </p:cNvSpPr>
                <p:nvPr userDrawn="1"/>
              </p:nvSpPr>
              <p:spPr bwMode="auto">
                <a:xfrm>
                  <a:off x="6324624" y="4387850"/>
                  <a:ext cx="1308100" cy="2470150"/>
                </a:xfrm>
                <a:custGeom>
                  <a:avLst/>
                  <a:gdLst/>
                  <a:ahLst/>
                  <a:cxnLst>
                    <a:cxn ang="0">
                      <a:pos x="376" y="1270"/>
                    </a:cxn>
                    <a:cxn ang="0">
                      <a:pos x="210" y="1112"/>
                    </a:cxn>
                    <a:cxn ang="0">
                      <a:pos x="40" y="958"/>
                    </a:cxn>
                    <a:cxn ang="0">
                      <a:pos x="0" y="924"/>
                    </a:cxn>
                    <a:cxn ang="0">
                      <a:pos x="36" y="962"/>
                    </a:cxn>
                    <a:cxn ang="0">
                      <a:pos x="204" y="1118"/>
                    </a:cxn>
                    <a:cxn ang="0">
                      <a:pos x="372" y="1274"/>
                    </a:cxn>
                    <a:cxn ang="0">
                      <a:pos x="404" y="1556"/>
                    </a:cxn>
                    <a:cxn ang="0">
                      <a:pos x="432" y="1292"/>
                    </a:cxn>
                    <a:cxn ang="0">
                      <a:pos x="480" y="1250"/>
                    </a:cxn>
                    <a:cxn ang="0">
                      <a:pos x="762" y="988"/>
                    </a:cxn>
                    <a:cxn ang="0">
                      <a:pos x="808" y="942"/>
                    </a:cxn>
                    <a:cxn ang="0">
                      <a:pos x="806" y="940"/>
                    </a:cxn>
                    <a:cxn ang="0">
                      <a:pos x="758" y="982"/>
                    </a:cxn>
                    <a:cxn ang="0">
                      <a:pos x="474" y="1244"/>
                    </a:cxn>
                    <a:cxn ang="0">
                      <a:pos x="430" y="1290"/>
                    </a:cxn>
                    <a:cxn ang="0">
                      <a:pos x="418" y="946"/>
                    </a:cxn>
                    <a:cxn ang="0">
                      <a:pos x="442" y="924"/>
                    </a:cxn>
                    <a:cxn ang="0">
                      <a:pos x="566" y="794"/>
                    </a:cxn>
                    <a:cxn ang="0">
                      <a:pos x="688" y="666"/>
                    </a:cxn>
                    <a:cxn ang="0">
                      <a:pos x="714" y="634"/>
                    </a:cxn>
                    <a:cxn ang="0">
                      <a:pos x="684" y="660"/>
                    </a:cxn>
                    <a:cxn ang="0">
                      <a:pos x="560" y="790"/>
                    </a:cxn>
                    <a:cxn ang="0">
                      <a:pos x="438" y="918"/>
                    </a:cxn>
                    <a:cxn ang="0">
                      <a:pos x="416" y="590"/>
                    </a:cxn>
                    <a:cxn ang="0">
                      <a:pos x="432" y="576"/>
                    </a:cxn>
                    <a:cxn ang="0">
                      <a:pos x="510" y="486"/>
                    </a:cxn>
                    <a:cxn ang="0">
                      <a:pos x="588" y="396"/>
                    </a:cxn>
                    <a:cxn ang="0">
                      <a:pos x="604" y="374"/>
                    </a:cxn>
                    <a:cxn ang="0">
                      <a:pos x="584" y="392"/>
                    </a:cxn>
                    <a:cxn ang="0">
                      <a:pos x="504" y="482"/>
                    </a:cxn>
                    <a:cxn ang="0">
                      <a:pos x="428" y="572"/>
                    </a:cxn>
                    <a:cxn ang="0">
                      <a:pos x="416" y="588"/>
                    </a:cxn>
                    <a:cxn ang="0">
                      <a:pos x="406" y="584"/>
                    </a:cxn>
                    <a:cxn ang="0">
                      <a:pos x="386" y="556"/>
                    </a:cxn>
                    <a:cxn ang="0">
                      <a:pos x="254" y="406"/>
                    </a:cxn>
                    <a:cxn ang="0">
                      <a:pos x="232" y="382"/>
                    </a:cxn>
                    <a:cxn ang="0">
                      <a:pos x="228" y="384"/>
                    </a:cxn>
                    <a:cxn ang="0">
                      <a:pos x="248" y="412"/>
                    </a:cxn>
                    <a:cxn ang="0">
                      <a:pos x="380" y="562"/>
                    </a:cxn>
                    <a:cxn ang="0">
                      <a:pos x="404" y="586"/>
                    </a:cxn>
                    <a:cxn ang="0">
                      <a:pos x="408" y="944"/>
                    </a:cxn>
                    <a:cxn ang="0">
                      <a:pos x="386" y="918"/>
                    </a:cxn>
                    <a:cxn ang="0">
                      <a:pos x="264" y="790"/>
                    </a:cxn>
                    <a:cxn ang="0">
                      <a:pos x="142" y="660"/>
                    </a:cxn>
                    <a:cxn ang="0">
                      <a:pos x="112" y="634"/>
                    </a:cxn>
                    <a:cxn ang="0">
                      <a:pos x="136" y="666"/>
                    </a:cxn>
                    <a:cxn ang="0">
                      <a:pos x="258" y="794"/>
                    </a:cxn>
                    <a:cxn ang="0">
                      <a:pos x="382" y="924"/>
                    </a:cxn>
                    <a:cxn ang="0">
                      <a:pos x="406" y="1300"/>
                    </a:cxn>
                  </a:cxnLst>
                  <a:rect l="0" t="0" r="r" b="b"/>
                  <a:pathLst>
                    <a:path w="824" h="1556">
                      <a:moveTo>
                        <a:pt x="396" y="1290"/>
                      </a:moveTo>
                      <a:lnTo>
                        <a:pt x="396" y="1290"/>
                      </a:lnTo>
                      <a:lnTo>
                        <a:pt x="376" y="1270"/>
                      </a:lnTo>
                      <a:lnTo>
                        <a:pt x="376" y="1270"/>
                      </a:lnTo>
                      <a:lnTo>
                        <a:pt x="352" y="1244"/>
                      </a:lnTo>
                      <a:lnTo>
                        <a:pt x="352" y="1244"/>
                      </a:lnTo>
                      <a:lnTo>
                        <a:pt x="210" y="1112"/>
                      </a:lnTo>
                      <a:lnTo>
                        <a:pt x="210" y="1112"/>
                      </a:lnTo>
                      <a:lnTo>
                        <a:pt x="68" y="982"/>
                      </a:lnTo>
                      <a:lnTo>
                        <a:pt x="68" y="982"/>
                      </a:lnTo>
                      <a:lnTo>
                        <a:pt x="40" y="958"/>
                      </a:lnTo>
                      <a:lnTo>
                        <a:pt x="40" y="958"/>
                      </a:lnTo>
                      <a:lnTo>
                        <a:pt x="20" y="940"/>
                      </a:lnTo>
                      <a:lnTo>
                        <a:pt x="20" y="940"/>
                      </a:lnTo>
                      <a:lnTo>
                        <a:pt x="0" y="924"/>
                      </a:lnTo>
                      <a:lnTo>
                        <a:pt x="0" y="924"/>
                      </a:lnTo>
                      <a:lnTo>
                        <a:pt x="18" y="942"/>
                      </a:lnTo>
                      <a:lnTo>
                        <a:pt x="18" y="942"/>
                      </a:lnTo>
                      <a:lnTo>
                        <a:pt x="36" y="962"/>
                      </a:lnTo>
                      <a:lnTo>
                        <a:pt x="36" y="962"/>
                      </a:lnTo>
                      <a:lnTo>
                        <a:pt x="62" y="988"/>
                      </a:lnTo>
                      <a:lnTo>
                        <a:pt x="62" y="988"/>
                      </a:lnTo>
                      <a:lnTo>
                        <a:pt x="204" y="1118"/>
                      </a:lnTo>
                      <a:lnTo>
                        <a:pt x="204" y="1118"/>
                      </a:lnTo>
                      <a:lnTo>
                        <a:pt x="346" y="1250"/>
                      </a:lnTo>
                      <a:lnTo>
                        <a:pt x="346" y="1250"/>
                      </a:lnTo>
                      <a:lnTo>
                        <a:pt x="372" y="1274"/>
                      </a:lnTo>
                      <a:lnTo>
                        <a:pt x="372" y="1274"/>
                      </a:lnTo>
                      <a:lnTo>
                        <a:pt x="394" y="1292"/>
                      </a:lnTo>
                      <a:lnTo>
                        <a:pt x="394" y="1292"/>
                      </a:lnTo>
                      <a:lnTo>
                        <a:pt x="406" y="1300"/>
                      </a:lnTo>
                      <a:lnTo>
                        <a:pt x="404" y="1556"/>
                      </a:lnTo>
                      <a:lnTo>
                        <a:pt x="422" y="1556"/>
                      </a:lnTo>
                      <a:lnTo>
                        <a:pt x="420" y="1300"/>
                      </a:lnTo>
                      <a:lnTo>
                        <a:pt x="420" y="1300"/>
                      </a:lnTo>
                      <a:lnTo>
                        <a:pt x="432" y="1292"/>
                      </a:lnTo>
                      <a:lnTo>
                        <a:pt x="432" y="1292"/>
                      </a:lnTo>
                      <a:lnTo>
                        <a:pt x="452" y="1274"/>
                      </a:lnTo>
                      <a:lnTo>
                        <a:pt x="452" y="1274"/>
                      </a:lnTo>
                      <a:lnTo>
                        <a:pt x="480" y="1250"/>
                      </a:lnTo>
                      <a:lnTo>
                        <a:pt x="480" y="1250"/>
                      </a:lnTo>
                      <a:lnTo>
                        <a:pt x="622" y="1118"/>
                      </a:lnTo>
                      <a:lnTo>
                        <a:pt x="622" y="1118"/>
                      </a:lnTo>
                      <a:lnTo>
                        <a:pt x="762" y="988"/>
                      </a:lnTo>
                      <a:lnTo>
                        <a:pt x="762" y="988"/>
                      </a:lnTo>
                      <a:lnTo>
                        <a:pt x="788" y="962"/>
                      </a:lnTo>
                      <a:lnTo>
                        <a:pt x="788" y="962"/>
                      </a:lnTo>
                      <a:lnTo>
                        <a:pt x="808" y="942"/>
                      </a:lnTo>
                      <a:lnTo>
                        <a:pt x="808" y="942"/>
                      </a:lnTo>
                      <a:lnTo>
                        <a:pt x="824" y="924"/>
                      </a:lnTo>
                      <a:lnTo>
                        <a:pt x="824" y="924"/>
                      </a:lnTo>
                      <a:lnTo>
                        <a:pt x="806" y="940"/>
                      </a:lnTo>
                      <a:lnTo>
                        <a:pt x="806" y="940"/>
                      </a:lnTo>
                      <a:lnTo>
                        <a:pt x="784" y="958"/>
                      </a:lnTo>
                      <a:lnTo>
                        <a:pt x="784" y="958"/>
                      </a:lnTo>
                      <a:lnTo>
                        <a:pt x="758" y="982"/>
                      </a:lnTo>
                      <a:lnTo>
                        <a:pt x="758" y="982"/>
                      </a:lnTo>
                      <a:lnTo>
                        <a:pt x="616" y="1112"/>
                      </a:lnTo>
                      <a:lnTo>
                        <a:pt x="616" y="1112"/>
                      </a:lnTo>
                      <a:lnTo>
                        <a:pt x="474" y="1244"/>
                      </a:lnTo>
                      <a:lnTo>
                        <a:pt x="474" y="1244"/>
                      </a:lnTo>
                      <a:lnTo>
                        <a:pt x="448" y="1270"/>
                      </a:lnTo>
                      <a:lnTo>
                        <a:pt x="448" y="1270"/>
                      </a:lnTo>
                      <a:lnTo>
                        <a:pt x="430" y="1290"/>
                      </a:lnTo>
                      <a:lnTo>
                        <a:pt x="430" y="1290"/>
                      </a:lnTo>
                      <a:lnTo>
                        <a:pt x="420" y="1300"/>
                      </a:lnTo>
                      <a:lnTo>
                        <a:pt x="418" y="946"/>
                      </a:lnTo>
                      <a:lnTo>
                        <a:pt x="418" y="946"/>
                      </a:lnTo>
                      <a:lnTo>
                        <a:pt x="426" y="938"/>
                      </a:lnTo>
                      <a:lnTo>
                        <a:pt x="426" y="938"/>
                      </a:lnTo>
                      <a:lnTo>
                        <a:pt x="442" y="924"/>
                      </a:lnTo>
                      <a:lnTo>
                        <a:pt x="442" y="924"/>
                      </a:lnTo>
                      <a:lnTo>
                        <a:pt x="462" y="904"/>
                      </a:lnTo>
                      <a:lnTo>
                        <a:pt x="462" y="904"/>
                      </a:lnTo>
                      <a:lnTo>
                        <a:pt x="566" y="794"/>
                      </a:lnTo>
                      <a:lnTo>
                        <a:pt x="566" y="794"/>
                      </a:lnTo>
                      <a:lnTo>
                        <a:pt x="670" y="686"/>
                      </a:lnTo>
                      <a:lnTo>
                        <a:pt x="670" y="686"/>
                      </a:lnTo>
                      <a:lnTo>
                        <a:pt x="688" y="666"/>
                      </a:lnTo>
                      <a:lnTo>
                        <a:pt x="688" y="666"/>
                      </a:lnTo>
                      <a:lnTo>
                        <a:pt x="702" y="648"/>
                      </a:lnTo>
                      <a:lnTo>
                        <a:pt x="702" y="648"/>
                      </a:lnTo>
                      <a:lnTo>
                        <a:pt x="714" y="634"/>
                      </a:lnTo>
                      <a:lnTo>
                        <a:pt x="714" y="634"/>
                      </a:lnTo>
                      <a:lnTo>
                        <a:pt x="700" y="646"/>
                      </a:lnTo>
                      <a:lnTo>
                        <a:pt x="700" y="646"/>
                      </a:lnTo>
                      <a:lnTo>
                        <a:pt x="684" y="660"/>
                      </a:lnTo>
                      <a:lnTo>
                        <a:pt x="684" y="660"/>
                      </a:lnTo>
                      <a:lnTo>
                        <a:pt x="664" y="680"/>
                      </a:lnTo>
                      <a:lnTo>
                        <a:pt x="664" y="680"/>
                      </a:lnTo>
                      <a:lnTo>
                        <a:pt x="560" y="790"/>
                      </a:lnTo>
                      <a:lnTo>
                        <a:pt x="560" y="790"/>
                      </a:lnTo>
                      <a:lnTo>
                        <a:pt x="456" y="898"/>
                      </a:lnTo>
                      <a:lnTo>
                        <a:pt x="456" y="898"/>
                      </a:lnTo>
                      <a:lnTo>
                        <a:pt x="438" y="918"/>
                      </a:lnTo>
                      <a:lnTo>
                        <a:pt x="438" y="918"/>
                      </a:lnTo>
                      <a:lnTo>
                        <a:pt x="424" y="936"/>
                      </a:lnTo>
                      <a:lnTo>
                        <a:pt x="424" y="936"/>
                      </a:lnTo>
                      <a:lnTo>
                        <a:pt x="418" y="944"/>
                      </a:lnTo>
                      <a:lnTo>
                        <a:pt x="416" y="590"/>
                      </a:lnTo>
                      <a:lnTo>
                        <a:pt x="416" y="590"/>
                      </a:lnTo>
                      <a:lnTo>
                        <a:pt x="422" y="586"/>
                      </a:lnTo>
                      <a:lnTo>
                        <a:pt x="422" y="586"/>
                      </a:lnTo>
                      <a:lnTo>
                        <a:pt x="432" y="576"/>
                      </a:lnTo>
                      <a:lnTo>
                        <a:pt x="432" y="576"/>
                      </a:lnTo>
                      <a:lnTo>
                        <a:pt x="446" y="562"/>
                      </a:lnTo>
                      <a:lnTo>
                        <a:pt x="446" y="562"/>
                      </a:lnTo>
                      <a:lnTo>
                        <a:pt x="510" y="486"/>
                      </a:lnTo>
                      <a:lnTo>
                        <a:pt x="510" y="486"/>
                      </a:lnTo>
                      <a:lnTo>
                        <a:pt x="576" y="412"/>
                      </a:lnTo>
                      <a:lnTo>
                        <a:pt x="576" y="412"/>
                      </a:lnTo>
                      <a:lnTo>
                        <a:pt x="588" y="396"/>
                      </a:lnTo>
                      <a:lnTo>
                        <a:pt x="588" y="396"/>
                      </a:lnTo>
                      <a:lnTo>
                        <a:pt x="596" y="384"/>
                      </a:lnTo>
                      <a:lnTo>
                        <a:pt x="596" y="384"/>
                      </a:lnTo>
                      <a:lnTo>
                        <a:pt x="604" y="374"/>
                      </a:lnTo>
                      <a:lnTo>
                        <a:pt x="604" y="374"/>
                      </a:lnTo>
                      <a:lnTo>
                        <a:pt x="594" y="382"/>
                      </a:lnTo>
                      <a:lnTo>
                        <a:pt x="594" y="382"/>
                      </a:lnTo>
                      <a:lnTo>
                        <a:pt x="584" y="392"/>
                      </a:lnTo>
                      <a:lnTo>
                        <a:pt x="584" y="392"/>
                      </a:lnTo>
                      <a:lnTo>
                        <a:pt x="570" y="406"/>
                      </a:lnTo>
                      <a:lnTo>
                        <a:pt x="570" y="406"/>
                      </a:lnTo>
                      <a:lnTo>
                        <a:pt x="504" y="482"/>
                      </a:lnTo>
                      <a:lnTo>
                        <a:pt x="504" y="482"/>
                      </a:lnTo>
                      <a:lnTo>
                        <a:pt x="440" y="556"/>
                      </a:lnTo>
                      <a:lnTo>
                        <a:pt x="440" y="556"/>
                      </a:lnTo>
                      <a:lnTo>
                        <a:pt x="428" y="572"/>
                      </a:lnTo>
                      <a:lnTo>
                        <a:pt x="428" y="572"/>
                      </a:lnTo>
                      <a:lnTo>
                        <a:pt x="420" y="584"/>
                      </a:lnTo>
                      <a:lnTo>
                        <a:pt x="420" y="584"/>
                      </a:lnTo>
                      <a:lnTo>
                        <a:pt x="416" y="588"/>
                      </a:lnTo>
                      <a:lnTo>
                        <a:pt x="412" y="0"/>
                      </a:lnTo>
                      <a:lnTo>
                        <a:pt x="410" y="588"/>
                      </a:lnTo>
                      <a:lnTo>
                        <a:pt x="410" y="588"/>
                      </a:lnTo>
                      <a:lnTo>
                        <a:pt x="406" y="584"/>
                      </a:lnTo>
                      <a:lnTo>
                        <a:pt x="406" y="584"/>
                      </a:lnTo>
                      <a:lnTo>
                        <a:pt x="398" y="572"/>
                      </a:lnTo>
                      <a:lnTo>
                        <a:pt x="398" y="572"/>
                      </a:lnTo>
                      <a:lnTo>
                        <a:pt x="386" y="556"/>
                      </a:lnTo>
                      <a:lnTo>
                        <a:pt x="386" y="556"/>
                      </a:lnTo>
                      <a:lnTo>
                        <a:pt x="320" y="482"/>
                      </a:lnTo>
                      <a:lnTo>
                        <a:pt x="320" y="482"/>
                      </a:lnTo>
                      <a:lnTo>
                        <a:pt x="254" y="406"/>
                      </a:lnTo>
                      <a:lnTo>
                        <a:pt x="254" y="406"/>
                      </a:lnTo>
                      <a:lnTo>
                        <a:pt x="242" y="392"/>
                      </a:lnTo>
                      <a:lnTo>
                        <a:pt x="242" y="392"/>
                      </a:lnTo>
                      <a:lnTo>
                        <a:pt x="232" y="382"/>
                      </a:lnTo>
                      <a:lnTo>
                        <a:pt x="232" y="382"/>
                      </a:lnTo>
                      <a:lnTo>
                        <a:pt x="222" y="374"/>
                      </a:lnTo>
                      <a:lnTo>
                        <a:pt x="222" y="374"/>
                      </a:lnTo>
                      <a:lnTo>
                        <a:pt x="228" y="384"/>
                      </a:lnTo>
                      <a:lnTo>
                        <a:pt x="228" y="384"/>
                      </a:lnTo>
                      <a:lnTo>
                        <a:pt x="236" y="396"/>
                      </a:lnTo>
                      <a:lnTo>
                        <a:pt x="236" y="396"/>
                      </a:lnTo>
                      <a:lnTo>
                        <a:pt x="248" y="412"/>
                      </a:lnTo>
                      <a:lnTo>
                        <a:pt x="248" y="412"/>
                      </a:lnTo>
                      <a:lnTo>
                        <a:pt x="314" y="486"/>
                      </a:lnTo>
                      <a:lnTo>
                        <a:pt x="314" y="486"/>
                      </a:lnTo>
                      <a:lnTo>
                        <a:pt x="380" y="562"/>
                      </a:lnTo>
                      <a:lnTo>
                        <a:pt x="380" y="562"/>
                      </a:lnTo>
                      <a:lnTo>
                        <a:pt x="392" y="576"/>
                      </a:lnTo>
                      <a:lnTo>
                        <a:pt x="392" y="576"/>
                      </a:lnTo>
                      <a:lnTo>
                        <a:pt x="404" y="586"/>
                      </a:lnTo>
                      <a:lnTo>
                        <a:pt x="404" y="586"/>
                      </a:lnTo>
                      <a:lnTo>
                        <a:pt x="410" y="590"/>
                      </a:lnTo>
                      <a:lnTo>
                        <a:pt x="408" y="944"/>
                      </a:lnTo>
                      <a:lnTo>
                        <a:pt x="408" y="944"/>
                      </a:lnTo>
                      <a:lnTo>
                        <a:pt x="400" y="936"/>
                      </a:lnTo>
                      <a:lnTo>
                        <a:pt x="400" y="936"/>
                      </a:lnTo>
                      <a:lnTo>
                        <a:pt x="386" y="918"/>
                      </a:lnTo>
                      <a:lnTo>
                        <a:pt x="386" y="918"/>
                      </a:lnTo>
                      <a:lnTo>
                        <a:pt x="368" y="898"/>
                      </a:lnTo>
                      <a:lnTo>
                        <a:pt x="368" y="898"/>
                      </a:lnTo>
                      <a:lnTo>
                        <a:pt x="264" y="790"/>
                      </a:lnTo>
                      <a:lnTo>
                        <a:pt x="264" y="790"/>
                      </a:lnTo>
                      <a:lnTo>
                        <a:pt x="162" y="680"/>
                      </a:lnTo>
                      <a:lnTo>
                        <a:pt x="162" y="680"/>
                      </a:lnTo>
                      <a:lnTo>
                        <a:pt x="142" y="660"/>
                      </a:lnTo>
                      <a:lnTo>
                        <a:pt x="142" y="660"/>
                      </a:lnTo>
                      <a:lnTo>
                        <a:pt x="126" y="646"/>
                      </a:lnTo>
                      <a:lnTo>
                        <a:pt x="126" y="646"/>
                      </a:lnTo>
                      <a:lnTo>
                        <a:pt x="112" y="634"/>
                      </a:lnTo>
                      <a:lnTo>
                        <a:pt x="112" y="634"/>
                      </a:lnTo>
                      <a:lnTo>
                        <a:pt x="122" y="648"/>
                      </a:lnTo>
                      <a:lnTo>
                        <a:pt x="122" y="648"/>
                      </a:lnTo>
                      <a:lnTo>
                        <a:pt x="136" y="666"/>
                      </a:lnTo>
                      <a:lnTo>
                        <a:pt x="136" y="666"/>
                      </a:lnTo>
                      <a:lnTo>
                        <a:pt x="156" y="686"/>
                      </a:lnTo>
                      <a:lnTo>
                        <a:pt x="156" y="686"/>
                      </a:lnTo>
                      <a:lnTo>
                        <a:pt x="258" y="794"/>
                      </a:lnTo>
                      <a:lnTo>
                        <a:pt x="258" y="794"/>
                      </a:lnTo>
                      <a:lnTo>
                        <a:pt x="362" y="904"/>
                      </a:lnTo>
                      <a:lnTo>
                        <a:pt x="362" y="904"/>
                      </a:lnTo>
                      <a:lnTo>
                        <a:pt x="382" y="924"/>
                      </a:lnTo>
                      <a:lnTo>
                        <a:pt x="382" y="924"/>
                      </a:lnTo>
                      <a:lnTo>
                        <a:pt x="398" y="938"/>
                      </a:lnTo>
                      <a:lnTo>
                        <a:pt x="398" y="938"/>
                      </a:lnTo>
                      <a:lnTo>
                        <a:pt x="408" y="946"/>
                      </a:lnTo>
                      <a:lnTo>
                        <a:pt x="406" y="1300"/>
                      </a:lnTo>
                      <a:lnTo>
                        <a:pt x="406" y="1300"/>
                      </a:lnTo>
                      <a:lnTo>
                        <a:pt x="396" y="1290"/>
                      </a:lnTo>
                      <a:lnTo>
                        <a:pt x="396" y="129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4">
                        <a:alpha val="0"/>
                      </a:schemeClr>
                    </a:gs>
                    <a:gs pos="71000">
                      <a:schemeClr val="accent4">
                        <a:lumMod val="50000"/>
                      </a:schemeClr>
                    </a:gs>
                  </a:gsLst>
                  <a:lin ang="8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3085" name="Freeform 13"/>
                <p:cNvSpPr>
                  <a:spLocks/>
                </p:cNvSpPr>
                <p:nvPr userDrawn="1"/>
              </p:nvSpPr>
              <p:spPr bwMode="auto">
                <a:xfrm>
                  <a:off x="7165999" y="6337300"/>
                  <a:ext cx="619125" cy="520700"/>
                </a:xfrm>
                <a:custGeom>
                  <a:avLst/>
                  <a:gdLst/>
                  <a:ahLst/>
                  <a:cxnLst>
                    <a:cxn ang="0">
                      <a:pos x="342" y="36"/>
                    </a:cxn>
                    <a:cxn ang="0">
                      <a:pos x="342" y="36"/>
                    </a:cxn>
                    <a:cxn ang="0">
                      <a:pos x="308" y="64"/>
                    </a:cxn>
                    <a:cxn ang="0">
                      <a:pos x="308" y="64"/>
                    </a:cxn>
                    <a:cxn ang="0">
                      <a:pos x="134" y="214"/>
                    </a:cxn>
                    <a:cxn ang="0">
                      <a:pos x="134" y="214"/>
                    </a:cxn>
                    <a:cxn ang="0">
                      <a:pos x="0" y="328"/>
                    </a:cxn>
                    <a:cxn ang="0">
                      <a:pos x="14" y="328"/>
                    </a:cxn>
                    <a:cxn ang="0">
                      <a:pos x="14" y="328"/>
                    </a:cxn>
                    <a:cxn ang="0">
                      <a:pos x="140" y="220"/>
                    </a:cxn>
                    <a:cxn ang="0">
                      <a:pos x="140" y="220"/>
                    </a:cxn>
                    <a:cxn ang="0">
                      <a:pos x="314" y="70"/>
                    </a:cxn>
                    <a:cxn ang="0">
                      <a:pos x="314" y="70"/>
                    </a:cxn>
                    <a:cxn ang="0">
                      <a:pos x="346" y="42"/>
                    </a:cxn>
                    <a:cxn ang="0">
                      <a:pos x="346" y="42"/>
                    </a:cxn>
                    <a:cxn ang="0">
                      <a:pos x="370" y="20"/>
                    </a:cxn>
                    <a:cxn ang="0">
                      <a:pos x="370" y="20"/>
                    </a:cxn>
                    <a:cxn ang="0">
                      <a:pos x="390" y="0"/>
                    </a:cxn>
                    <a:cxn ang="0">
                      <a:pos x="390" y="0"/>
                    </a:cxn>
                    <a:cxn ang="0">
                      <a:pos x="368" y="16"/>
                    </a:cxn>
                    <a:cxn ang="0">
                      <a:pos x="368" y="16"/>
                    </a:cxn>
                    <a:cxn ang="0">
                      <a:pos x="342" y="36"/>
                    </a:cxn>
                    <a:cxn ang="0">
                      <a:pos x="342" y="36"/>
                    </a:cxn>
                  </a:cxnLst>
                  <a:rect l="0" t="0" r="r" b="b"/>
                  <a:pathLst>
                    <a:path w="390" h="328">
                      <a:moveTo>
                        <a:pt x="342" y="36"/>
                      </a:moveTo>
                      <a:lnTo>
                        <a:pt x="342" y="36"/>
                      </a:lnTo>
                      <a:lnTo>
                        <a:pt x="308" y="64"/>
                      </a:lnTo>
                      <a:lnTo>
                        <a:pt x="308" y="64"/>
                      </a:lnTo>
                      <a:lnTo>
                        <a:pt x="134" y="214"/>
                      </a:lnTo>
                      <a:lnTo>
                        <a:pt x="134" y="214"/>
                      </a:lnTo>
                      <a:lnTo>
                        <a:pt x="0" y="328"/>
                      </a:lnTo>
                      <a:lnTo>
                        <a:pt x="14" y="328"/>
                      </a:lnTo>
                      <a:lnTo>
                        <a:pt x="14" y="328"/>
                      </a:lnTo>
                      <a:lnTo>
                        <a:pt x="140" y="220"/>
                      </a:lnTo>
                      <a:lnTo>
                        <a:pt x="140" y="220"/>
                      </a:lnTo>
                      <a:lnTo>
                        <a:pt x="314" y="70"/>
                      </a:lnTo>
                      <a:lnTo>
                        <a:pt x="314" y="70"/>
                      </a:lnTo>
                      <a:lnTo>
                        <a:pt x="346" y="42"/>
                      </a:lnTo>
                      <a:lnTo>
                        <a:pt x="346" y="42"/>
                      </a:lnTo>
                      <a:lnTo>
                        <a:pt x="370" y="20"/>
                      </a:lnTo>
                      <a:lnTo>
                        <a:pt x="370" y="20"/>
                      </a:lnTo>
                      <a:lnTo>
                        <a:pt x="390" y="0"/>
                      </a:lnTo>
                      <a:lnTo>
                        <a:pt x="390" y="0"/>
                      </a:lnTo>
                      <a:lnTo>
                        <a:pt x="368" y="16"/>
                      </a:lnTo>
                      <a:lnTo>
                        <a:pt x="368" y="16"/>
                      </a:lnTo>
                      <a:lnTo>
                        <a:pt x="342" y="36"/>
                      </a:lnTo>
                      <a:lnTo>
                        <a:pt x="342" y="36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4">
                        <a:alpha val="0"/>
                      </a:schemeClr>
                    </a:gs>
                    <a:gs pos="71000">
                      <a:schemeClr val="accent4">
                        <a:lumMod val="50000"/>
                      </a:schemeClr>
                    </a:gs>
                  </a:gsLst>
                  <a:lin ang="8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3091" name="Freeform 19"/>
              <p:cNvSpPr>
                <a:spLocks/>
              </p:cNvSpPr>
              <p:nvPr userDrawn="1"/>
            </p:nvSpPr>
            <p:spPr bwMode="auto">
              <a:xfrm>
                <a:off x="4349750" y="4298950"/>
                <a:ext cx="1866900" cy="2559050"/>
              </a:xfrm>
              <a:custGeom>
                <a:avLst/>
                <a:gdLst/>
                <a:ahLst/>
                <a:cxnLst>
                  <a:cxn ang="0">
                    <a:pos x="958" y="876"/>
                  </a:cxn>
                  <a:cxn ang="0">
                    <a:pos x="896" y="672"/>
                  </a:cxn>
                  <a:cxn ang="0">
                    <a:pos x="832" y="564"/>
                  </a:cxn>
                  <a:cxn ang="0">
                    <a:pos x="784" y="408"/>
                  </a:cxn>
                  <a:cxn ang="0">
                    <a:pos x="716" y="302"/>
                  </a:cxn>
                  <a:cxn ang="0">
                    <a:pos x="674" y="190"/>
                  </a:cxn>
                  <a:cxn ang="0">
                    <a:pos x="630" y="118"/>
                  </a:cxn>
                  <a:cxn ang="0">
                    <a:pos x="616" y="62"/>
                  </a:cxn>
                  <a:cxn ang="0">
                    <a:pos x="602" y="64"/>
                  </a:cxn>
                  <a:cxn ang="0">
                    <a:pos x="592" y="50"/>
                  </a:cxn>
                  <a:cxn ang="0">
                    <a:pos x="590" y="42"/>
                  </a:cxn>
                  <a:cxn ang="0">
                    <a:pos x="590" y="34"/>
                  </a:cxn>
                  <a:cxn ang="0">
                    <a:pos x="588" y="14"/>
                  </a:cxn>
                  <a:cxn ang="0">
                    <a:pos x="588" y="0"/>
                  </a:cxn>
                  <a:cxn ang="0">
                    <a:pos x="588" y="22"/>
                  </a:cxn>
                  <a:cxn ang="0">
                    <a:pos x="586" y="42"/>
                  </a:cxn>
                  <a:cxn ang="0">
                    <a:pos x="584" y="50"/>
                  </a:cxn>
                  <a:cxn ang="0">
                    <a:pos x="576" y="64"/>
                  </a:cxn>
                  <a:cxn ang="0">
                    <a:pos x="564" y="54"/>
                  </a:cxn>
                  <a:cxn ang="0">
                    <a:pos x="550" y="112"/>
                  </a:cxn>
                  <a:cxn ang="0">
                    <a:pos x="504" y="190"/>
                  </a:cxn>
                  <a:cxn ang="0">
                    <a:pos x="462" y="302"/>
                  </a:cxn>
                  <a:cxn ang="0">
                    <a:pos x="394" y="408"/>
                  </a:cxn>
                  <a:cxn ang="0">
                    <a:pos x="346" y="564"/>
                  </a:cxn>
                  <a:cxn ang="0">
                    <a:pos x="282" y="672"/>
                  </a:cxn>
                  <a:cxn ang="0">
                    <a:pos x="220" y="876"/>
                  </a:cxn>
                  <a:cxn ang="0">
                    <a:pos x="160" y="1014"/>
                  </a:cxn>
                  <a:cxn ang="0">
                    <a:pos x="102" y="1210"/>
                  </a:cxn>
                  <a:cxn ang="0">
                    <a:pos x="62" y="1358"/>
                  </a:cxn>
                  <a:cxn ang="0">
                    <a:pos x="14" y="1544"/>
                  </a:cxn>
                  <a:cxn ang="0">
                    <a:pos x="22" y="1612"/>
                  </a:cxn>
                  <a:cxn ang="0">
                    <a:pos x="56" y="1470"/>
                  </a:cxn>
                  <a:cxn ang="0">
                    <a:pos x="88" y="1278"/>
                  </a:cxn>
                  <a:cxn ang="0">
                    <a:pos x="150" y="1136"/>
                  </a:cxn>
                  <a:cxn ang="0">
                    <a:pos x="188" y="970"/>
                  </a:cxn>
                  <a:cxn ang="0">
                    <a:pos x="268" y="802"/>
                  </a:cxn>
                  <a:cxn ang="0">
                    <a:pos x="318" y="650"/>
                  </a:cxn>
                  <a:cxn ang="0">
                    <a:pos x="390" y="492"/>
                  </a:cxn>
                  <a:cxn ang="0">
                    <a:pos x="442" y="376"/>
                  </a:cxn>
                  <a:cxn ang="0">
                    <a:pos x="502" y="234"/>
                  </a:cxn>
                  <a:cxn ang="0">
                    <a:pos x="542" y="172"/>
                  </a:cxn>
                  <a:cxn ang="0">
                    <a:pos x="580" y="62"/>
                  </a:cxn>
                  <a:cxn ang="0">
                    <a:pos x="594" y="64"/>
                  </a:cxn>
                  <a:cxn ang="0">
                    <a:pos x="618" y="140"/>
                  </a:cxn>
                  <a:cxn ang="0">
                    <a:pos x="666" y="194"/>
                  </a:cxn>
                  <a:cxn ang="0">
                    <a:pos x="708" y="330"/>
                  </a:cxn>
                  <a:cxn ang="0">
                    <a:pos x="764" y="408"/>
                  </a:cxn>
                  <a:cxn ang="0">
                    <a:pos x="826" y="596"/>
                  </a:cxn>
                  <a:cxn ang="0">
                    <a:pos x="886" y="718"/>
                  </a:cxn>
                  <a:cxn ang="0">
                    <a:pos x="954" y="908"/>
                  </a:cxn>
                  <a:cxn ang="0">
                    <a:pos x="1006" y="1056"/>
                  </a:cxn>
                  <a:cxn ang="0">
                    <a:pos x="1070" y="1244"/>
                  </a:cxn>
                  <a:cxn ang="0">
                    <a:pos x="1102" y="1396"/>
                  </a:cxn>
                  <a:cxn ang="0">
                    <a:pos x="1158" y="1578"/>
                  </a:cxn>
                  <a:cxn ang="0">
                    <a:pos x="1176" y="1578"/>
                  </a:cxn>
                  <a:cxn ang="0">
                    <a:pos x="1130" y="1434"/>
                  </a:cxn>
                  <a:cxn ang="0">
                    <a:pos x="1108" y="1278"/>
                  </a:cxn>
                  <a:cxn ang="0">
                    <a:pos x="1036" y="1096"/>
                  </a:cxn>
                </a:cxnLst>
                <a:rect l="0" t="0" r="r" b="b"/>
                <a:pathLst>
                  <a:path w="1176" h="1612">
                    <a:moveTo>
                      <a:pt x="1008" y="970"/>
                    </a:moveTo>
                    <a:lnTo>
                      <a:pt x="1008" y="970"/>
                    </a:lnTo>
                    <a:lnTo>
                      <a:pt x="990" y="940"/>
                    </a:lnTo>
                    <a:lnTo>
                      <a:pt x="972" y="908"/>
                    </a:lnTo>
                    <a:lnTo>
                      <a:pt x="958" y="876"/>
                    </a:lnTo>
                    <a:lnTo>
                      <a:pt x="942" y="840"/>
                    </a:lnTo>
                    <a:lnTo>
                      <a:pt x="928" y="802"/>
                    </a:lnTo>
                    <a:lnTo>
                      <a:pt x="916" y="762"/>
                    </a:lnTo>
                    <a:lnTo>
                      <a:pt x="906" y="718"/>
                    </a:lnTo>
                    <a:lnTo>
                      <a:pt x="896" y="672"/>
                    </a:lnTo>
                    <a:lnTo>
                      <a:pt x="896" y="672"/>
                    </a:lnTo>
                    <a:lnTo>
                      <a:pt x="878" y="650"/>
                    </a:lnTo>
                    <a:lnTo>
                      <a:pt x="862" y="624"/>
                    </a:lnTo>
                    <a:lnTo>
                      <a:pt x="846" y="596"/>
                    </a:lnTo>
                    <a:lnTo>
                      <a:pt x="832" y="564"/>
                    </a:lnTo>
                    <a:lnTo>
                      <a:pt x="818" y="530"/>
                    </a:lnTo>
                    <a:lnTo>
                      <a:pt x="806" y="492"/>
                    </a:lnTo>
                    <a:lnTo>
                      <a:pt x="794" y="452"/>
                    </a:lnTo>
                    <a:lnTo>
                      <a:pt x="784" y="408"/>
                    </a:lnTo>
                    <a:lnTo>
                      <a:pt x="784" y="408"/>
                    </a:lnTo>
                    <a:lnTo>
                      <a:pt x="768" y="394"/>
                    </a:lnTo>
                    <a:lnTo>
                      <a:pt x="754" y="376"/>
                    </a:lnTo>
                    <a:lnTo>
                      <a:pt x="740" y="356"/>
                    </a:lnTo>
                    <a:lnTo>
                      <a:pt x="726" y="330"/>
                    </a:lnTo>
                    <a:lnTo>
                      <a:pt x="716" y="302"/>
                    </a:lnTo>
                    <a:lnTo>
                      <a:pt x="704" y="270"/>
                    </a:lnTo>
                    <a:lnTo>
                      <a:pt x="694" y="234"/>
                    </a:lnTo>
                    <a:lnTo>
                      <a:pt x="684" y="194"/>
                    </a:lnTo>
                    <a:lnTo>
                      <a:pt x="684" y="194"/>
                    </a:lnTo>
                    <a:lnTo>
                      <a:pt x="674" y="190"/>
                    </a:lnTo>
                    <a:lnTo>
                      <a:pt x="664" y="184"/>
                    </a:lnTo>
                    <a:lnTo>
                      <a:pt x="654" y="172"/>
                    </a:lnTo>
                    <a:lnTo>
                      <a:pt x="644" y="158"/>
                    </a:lnTo>
                    <a:lnTo>
                      <a:pt x="636" y="140"/>
                    </a:lnTo>
                    <a:lnTo>
                      <a:pt x="630" y="118"/>
                    </a:lnTo>
                    <a:lnTo>
                      <a:pt x="622" y="92"/>
                    </a:lnTo>
                    <a:lnTo>
                      <a:pt x="616" y="62"/>
                    </a:lnTo>
                    <a:lnTo>
                      <a:pt x="616" y="62"/>
                    </a:lnTo>
                    <a:lnTo>
                      <a:pt x="616" y="62"/>
                    </a:lnTo>
                    <a:lnTo>
                      <a:pt x="616" y="62"/>
                    </a:lnTo>
                    <a:lnTo>
                      <a:pt x="614" y="52"/>
                    </a:lnTo>
                    <a:lnTo>
                      <a:pt x="614" y="52"/>
                    </a:lnTo>
                    <a:lnTo>
                      <a:pt x="610" y="58"/>
                    </a:lnTo>
                    <a:lnTo>
                      <a:pt x="606" y="62"/>
                    </a:lnTo>
                    <a:lnTo>
                      <a:pt x="602" y="64"/>
                    </a:lnTo>
                    <a:lnTo>
                      <a:pt x="598" y="62"/>
                    </a:lnTo>
                    <a:lnTo>
                      <a:pt x="598" y="62"/>
                    </a:lnTo>
                    <a:lnTo>
                      <a:pt x="594" y="58"/>
                    </a:lnTo>
                    <a:lnTo>
                      <a:pt x="592" y="50"/>
                    </a:lnTo>
                    <a:lnTo>
                      <a:pt x="592" y="50"/>
                    </a:lnTo>
                    <a:lnTo>
                      <a:pt x="592" y="48"/>
                    </a:lnTo>
                    <a:lnTo>
                      <a:pt x="592" y="48"/>
                    </a:lnTo>
                    <a:lnTo>
                      <a:pt x="592" y="44"/>
                    </a:lnTo>
                    <a:lnTo>
                      <a:pt x="592" y="44"/>
                    </a:lnTo>
                    <a:lnTo>
                      <a:pt x="590" y="42"/>
                    </a:lnTo>
                    <a:lnTo>
                      <a:pt x="590" y="42"/>
                    </a:lnTo>
                    <a:lnTo>
                      <a:pt x="590" y="36"/>
                    </a:lnTo>
                    <a:lnTo>
                      <a:pt x="590" y="36"/>
                    </a:lnTo>
                    <a:lnTo>
                      <a:pt x="590" y="34"/>
                    </a:lnTo>
                    <a:lnTo>
                      <a:pt x="590" y="34"/>
                    </a:lnTo>
                    <a:lnTo>
                      <a:pt x="590" y="26"/>
                    </a:lnTo>
                    <a:lnTo>
                      <a:pt x="590" y="26"/>
                    </a:lnTo>
                    <a:lnTo>
                      <a:pt x="588" y="22"/>
                    </a:lnTo>
                    <a:lnTo>
                      <a:pt x="588" y="22"/>
                    </a:lnTo>
                    <a:lnTo>
                      <a:pt x="588" y="14"/>
                    </a:lnTo>
                    <a:lnTo>
                      <a:pt x="588" y="14"/>
                    </a:lnTo>
                    <a:lnTo>
                      <a:pt x="588" y="12"/>
                    </a:lnTo>
                    <a:lnTo>
                      <a:pt x="588" y="12"/>
                    </a:lnTo>
                    <a:lnTo>
                      <a:pt x="588" y="0"/>
                    </a:lnTo>
                    <a:lnTo>
                      <a:pt x="588" y="0"/>
                    </a:lnTo>
                    <a:lnTo>
                      <a:pt x="588" y="12"/>
                    </a:lnTo>
                    <a:lnTo>
                      <a:pt x="588" y="12"/>
                    </a:lnTo>
                    <a:lnTo>
                      <a:pt x="588" y="14"/>
                    </a:lnTo>
                    <a:lnTo>
                      <a:pt x="588" y="14"/>
                    </a:lnTo>
                    <a:lnTo>
                      <a:pt x="588" y="22"/>
                    </a:lnTo>
                    <a:lnTo>
                      <a:pt x="588" y="22"/>
                    </a:lnTo>
                    <a:lnTo>
                      <a:pt x="588" y="24"/>
                    </a:lnTo>
                    <a:lnTo>
                      <a:pt x="588" y="24"/>
                    </a:lnTo>
                    <a:lnTo>
                      <a:pt x="586" y="42"/>
                    </a:lnTo>
                    <a:lnTo>
                      <a:pt x="586" y="42"/>
                    </a:lnTo>
                    <a:lnTo>
                      <a:pt x="586" y="44"/>
                    </a:lnTo>
                    <a:lnTo>
                      <a:pt x="586" y="44"/>
                    </a:lnTo>
                    <a:lnTo>
                      <a:pt x="584" y="50"/>
                    </a:lnTo>
                    <a:lnTo>
                      <a:pt x="584" y="50"/>
                    </a:lnTo>
                    <a:lnTo>
                      <a:pt x="584" y="50"/>
                    </a:lnTo>
                    <a:lnTo>
                      <a:pt x="584" y="50"/>
                    </a:lnTo>
                    <a:lnTo>
                      <a:pt x="582" y="58"/>
                    </a:lnTo>
                    <a:lnTo>
                      <a:pt x="580" y="62"/>
                    </a:lnTo>
                    <a:lnTo>
                      <a:pt x="580" y="62"/>
                    </a:lnTo>
                    <a:lnTo>
                      <a:pt x="576" y="64"/>
                    </a:lnTo>
                    <a:lnTo>
                      <a:pt x="572" y="62"/>
                    </a:lnTo>
                    <a:lnTo>
                      <a:pt x="568" y="60"/>
                    </a:lnTo>
                    <a:lnTo>
                      <a:pt x="564" y="54"/>
                    </a:lnTo>
                    <a:lnTo>
                      <a:pt x="564" y="54"/>
                    </a:lnTo>
                    <a:lnTo>
                      <a:pt x="564" y="54"/>
                    </a:lnTo>
                    <a:lnTo>
                      <a:pt x="564" y="54"/>
                    </a:lnTo>
                    <a:lnTo>
                      <a:pt x="562" y="52"/>
                    </a:lnTo>
                    <a:lnTo>
                      <a:pt x="562" y="52"/>
                    </a:lnTo>
                    <a:lnTo>
                      <a:pt x="556" y="84"/>
                    </a:lnTo>
                    <a:lnTo>
                      <a:pt x="550" y="112"/>
                    </a:lnTo>
                    <a:lnTo>
                      <a:pt x="542" y="136"/>
                    </a:lnTo>
                    <a:lnTo>
                      <a:pt x="534" y="156"/>
                    </a:lnTo>
                    <a:lnTo>
                      <a:pt x="524" y="170"/>
                    </a:lnTo>
                    <a:lnTo>
                      <a:pt x="514" y="182"/>
                    </a:lnTo>
                    <a:lnTo>
                      <a:pt x="504" y="190"/>
                    </a:lnTo>
                    <a:lnTo>
                      <a:pt x="492" y="194"/>
                    </a:lnTo>
                    <a:lnTo>
                      <a:pt x="492" y="194"/>
                    </a:lnTo>
                    <a:lnTo>
                      <a:pt x="484" y="234"/>
                    </a:lnTo>
                    <a:lnTo>
                      <a:pt x="472" y="270"/>
                    </a:lnTo>
                    <a:lnTo>
                      <a:pt x="462" y="302"/>
                    </a:lnTo>
                    <a:lnTo>
                      <a:pt x="450" y="330"/>
                    </a:lnTo>
                    <a:lnTo>
                      <a:pt x="438" y="356"/>
                    </a:lnTo>
                    <a:lnTo>
                      <a:pt x="424" y="376"/>
                    </a:lnTo>
                    <a:lnTo>
                      <a:pt x="410" y="394"/>
                    </a:lnTo>
                    <a:lnTo>
                      <a:pt x="394" y="408"/>
                    </a:lnTo>
                    <a:lnTo>
                      <a:pt x="394" y="408"/>
                    </a:lnTo>
                    <a:lnTo>
                      <a:pt x="384" y="452"/>
                    </a:lnTo>
                    <a:lnTo>
                      <a:pt x="372" y="492"/>
                    </a:lnTo>
                    <a:lnTo>
                      <a:pt x="360" y="530"/>
                    </a:lnTo>
                    <a:lnTo>
                      <a:pt x="346" y="564"/>
                    </a:lnTo>
                    <a:lnTo>
                      <a:pt x="332" y="596"/>
                    </a:lnTo>
                    <a:lnTo>
                      <a:pt x="316" y="624"/>
                    </a:lnTo>
                    <a:lnTo>
                      <a:pt x="298" y="650"/>
                    </a:lnTo>
                    <a:lnTo>
                      <a:pt x="282" y="672"/>
                    </a:lnTo>
                    <a:lnTo>
                      <a:pt x="282" y="672"/>
                    </a:lnTo>
                    <a:lnTo>
                      <a:pt x="272" y="718"/>
                    </a:lnTo>
                    <a:lnTo>
                      <a:pt x="260" y="762"/>
                    </a:lnTo>
                    <a:lnTo>
                      <a:pt x="248" y="802"/>
                    </a:lnTo>
                    <a:lnTo>
                      <a:pt x="234" y="840"/>
                    </a:lnTo>
                    <a:lnTo>
                      <a:pt x="220" y="876"/>
                    </a:lnTo>
                    <a:lnTo>
                      <a:pt x="204" y="908"/>
                    </a:lnTo>
                    <a:lnTo>
                      <a:pt x="186" y="940"/>
                    </a:lnTo>
                    <a:lnTo>
                      <a:pt x="168" y="970"/>
                    </a:lnTo>
                    <a:lnTo>
                      <a:pt x="168" y="970"/>
                    </a:lnTo>
                    <a:lnTo>
                      <a:pt x="160" y="1014"/>
                    </a:lnTo>
                    <a:lnTo>
                      <a:pt x="152" y="1056"/>
                    </a:lnTo>
                    <a:lnTo>
                      <a:pt x="142" y="1096"/>
                    </a:lnTo>
                    <a:lnTo>
                      <a:pt x="130" y="1136"/>
                    </a:lnTo>
                    <a:lnTo>
                      <a:pt x="118" y="1174"/>
                    </a:lnTo>
                    <a:lnTo>
                      <a:pt x="102" y="1210"/>
                    </a:lnTo>
                    <a:lnTo>
                      <a:pt x="88" y="1244"/>
                    </a:lnTo>
                    <a:lnTo>
                      <a:pt x="70" y="1278"/>
                    </a:lnTo>
                    <a:lnTo>
                      <a:pt x="70" y="1278"/>
                    </a:lnTo>
                    <a:lnTo>
                      <a:pt x="66" y="1318"/>
                    </a:lnTo>
                    <a:lnTo>
                      <a:pt x="62" y="1358"/>
                    </a:lnTo>
                    <a:lnTo>
                      <a:pt x="54" y="1396"/>
                    </a:lnTo>
                    <a:lnTo>
                      <a:pt x="46" y="1434"/>
                    </a:lnTo>
                    <a:lnTo>
                      <a:pt x="38" y="1470"/>
                    </a:lnTo>
                    <a:lnTo>
                      <a:pt x="26" y="1508"/>
                    </a:lnTo>
                    <a:lnTo>
                      <a:pt x="14" y="1544"/>
                    </a:lnTo>
                    <a:lnTo>
                      <a:pt x="0" y="1578"/>
                    </a:lnTo>
                    <a:lnTo>
                      <a:pt x="0" y="1578"/>
                    </a:lnTo>
                    <a:lnTo>
                      <a:pt x="2" y="1612"/>
                    </a:lnTo>
                    <a:lnTo>
                      <a:pt x="22" y="1612"/>
                    </a:lnTo>
                    <a:lnTo>
                      <a:pt x="22" y="1612"/>
                    </a:lnTo>
                    <a:lnTo>
                      <a:pt x="20" y="1578"/>
                    </a:lnTo>
                    <a:lnTo>
                      <a:pt x="20" y="1578"/>
                    </a:lnTo>
                    <a:lnTo>
                      <a:pt x="34" y="1544"/>
                    </a:lnTo>
                    <a:lnTo>
                      <a:pt x="46" y="1508"/>
                    </a:lnTo>
                    <a:lnTo>
                      <a:pt x="56" y="1470"/>
                    </a:lnTo>
                    <a:lnTo>
                      <a:pt x="66" y="1434"/>
                    </a:lnTo>
                    <a:lnTo>
                      <a:pt x="74" y="1396"/>
                    </a:lnTo>
                    <a:lnTo>
                      <a:pt x="80" y="1358"/>
                    </a:lnTo>
                    <a:lnTo>
                      <a:pt x="86" y="1318"/>
                    </a:lnTo>
                    <a:lnTo>
                      <a:pt x="88" y="1278"/>
                    </a:lnTo>
                    <a:lnTo>
                      <a:pt x="88" y="1278"/>
                    </a:lnTo>
                    <a:lnTo>
                      <a:pt x="106" y="1244"/>
                    </a:lnTo>
                    <a:lnTo>
                      <a:pt x="122" y="1210"/>
                    </a:lnTo>
                    <a:lnTo>
                      <a:pt x="136" y="1174"/>
                    </a:lnTo>
                    <a:lnTo>
                      <a:pt x="150" y="1136"/>
                    </a:lnTo>
                    <a:lnTo>
                      <a:pt x="160" y="1096"/>
                    </a:lnTo>
                    <a:lnTo>
                      <a:pt x="172" y="1056"/>
                    </a:lnTo>
                    <a:lnTo>
                      <a:pt x="180" y="1014"/>
                    </a:lnTo>
                    <a:lnTo>
                      <a:pt x="188" y="970"/>
                    </a:lnTo>
                    <a:lnTo>
                      <a:pt x="188" y="970"/>
                    </a:lnTo>
                    <a:lnTo>
                      <a:pt x="206" y="940"/>
                    </a:lnTo>
                    <a:lnTo>
                      <a:pt x="224" y="908"/>
                    </a:lnTo>
                    <a:lnTo>
                      <a:pt x="238" y="876"/>
                    </a:lnTo>
                    <a:lnTo>
                      <a:pt x="254" y="840"/>
                    </a:lnTo>
                    <a:lnTo>
                      <a:pt x="268" y="802"/>
                    </a:lnTo>
                    <a:lnTo>
                      <a:pt x="280" y="762"/>
                    </a:lnTo>
                    <a:lnTo>
                      <a:pt x="290" y="718"/>
                    </a:lnTo>
                    <a:lnTo>
                      <a:pt x="300" y="672"/>
                    </a:lnTo>
                    <a:lnTo>
                      <a:pt x="300" y="672"/>
                    </a:lnTo>
                    <a:lnTo>
                      <a:pt x="318" y="650"/>
                    </a:lnTo>
                    <a:lnTo>
                      <a:pt x="334" y="624"/>
                    </a:lnTo>
                    <a:lnTo>
                      <a:pt x="350" y="596"/>
                    </a:lnTo>
                    <a:lnTo>
                      <a:pt x="364" y="564"/>
                    </a:lnTo>
                    <a:lnTo>
                      <a:pt x="378" y="530"/>
                    </a:lnTo>
                    <a:lnTo>
                      <a:pt x="390" y="492"/>
                    </a:lnTo>
                    <a:lnTo>
                      <a:pt x="402" y="452"/>
                    </a:lnTo>
                    <a:lnTo>
                      <a:pt x="414" y="408"/>
                    </a:lnTo>
                    <a:lnTo>
                      <a:pt x="414" y="408"/>
                    </a:lnTo>
                    <a:lnTo>
                      <a:pt x="428" y="394"/>
                    </a:lnTo>
                    <a:lnTo>
                      <a:pt x="442" y="376"/>
                    </a:lnTo>
                    <a:lnTo>
                      <a:pt x="456" y="356"/>
                    </a:lnTo>
                    <a:lnTo>
                      <a:pt x="470" y="330"/>
                    </a:lnTo>
                    <a:lnTo>
                      <a:pt x="480" y="302"/>
                    </a:lnTo>
                    <a:lnTo>
                      <a:pt x="492" y="270"/>
                    </a:lnTo>
                    <a:lnTo>
                      <a:pt x="502" y="234"/>
                    </a:lnTo>
                    <a:lnTo>
                      <a:pt x="512" y="194"/>
                    </a:lnTo>
                    <a:lnTo>
                      <a:pt x="512" y="194"/>
                    </a:lnTo>
                    <a:lnTo>
                      <a:pt x="522" y="190"/>
                    </a:lnTo>
                    <a:lnTo>
                      <a:pt x="532" y="184"/>
                    </a:lnTo>
                    <a:lnTo>
                      <a:pt x="542" y="172"/>
                    </a:lnTo>
                    <a:lnTo>
                      <a:pt x="552" y="158"/>
                    </a:lnTo>
                    <a:lnTo>
                      <a:pt x="560" y="140"/>
                    </a:lnTo>
                    <a:lnTo>
                      <a:pt x="566" y="118"/>
                    </a:lnTo>
                    <a:lnTo>
                      <a:pt x="574" y="92"/>
                    </a:lnTo>
                    <a:lnTo>
                      <a:pt x="580" y="62"/>
                    </a:lnTo>
                    <a:lnTo>
                      <a:pt x="580" y="62"/>
                    </a:lnTo>
                    <a:lnTo>
                      <a:pt x="584" y="64"/>
                    </a:lnTo>
                    <a:lnTo>
                      <a:pt x="588" y="60"/>
                    </a:lnTo>
                    <a:lnTo>
                      <a:pt x="588" y="60"/>
                    </a:lnTo>
                    <a:lnTo>
                      <a:pt x="594" y="64"/>
                    </a:lnTo>
                    <a:lnTo>
                      <a:pt x="598" y="62"/>
                    </a:lnTo>
                    <a:lnTo>
                      <a:pt x="598" y="62"/>
                    </a:lnTo>
                    <a:lnTo>
                      <a:pt x="604" y="92"/>
                    </a:lnTo>
                    <a:lnTo>
                      <a:pt x="610" y="118"/>
                    </a:lnTo>
                    <a:lnTo>
                      <a:pt x="618" y="140"/>
                    </a:lnTo>
                    <a:lnTo>
                      <a:pt x="626" y="158"/>
                    </a:lnTo>
                    <a:lnTo>
                      <a:pt x="634" y="172"/>
                    </a:lnTo>
                    <a:lnTo>
                      <a:pt x="644" y="184"/>
                    </a:lnTo>
                    <a:lnTo>
                      <a:pt x="654" y="190"/>
                    </a:lnTo>
                    <a:lnTo>
                      <a:pt x="666" y="194"/>
                    </a:lnTo>
                    <a:lnTo>
                      <a:pt x="666" y="194"/>
                    </a:lnTo>
                    <a:lnTo>
                      <a:pt x="674" y="234"/>
                    </a:lnTo>
                    <a:lnTo>
                      <a:pt x="684" y="270"/>
                    </a:lnTo>
                    <a:lnTo>
                      <a:pt x="696" y="302"/>
                    </a:lnTo>
                    <a:lnTo>
                      <a:pt x="708" y="330"/>
                    </a:lnTo>
                    <a:lnTo>
                      <a:pt x="720" y="356"/>
                    </a:lnTo>
                    <a:lnTo>
                      <a:pt x="734" y="376"/>
                    </a:lnTo>
                    <a:lnTo>
                      <a:pt x="748" y="394"/>
                    </a:lnTo>
                    <a:lnTo>
                      <a:pt x="764" y="408"/>
                    </a:lnTo>
                    <a:lnTo>
                      <a:pt x="764" y="408"/>
                    </a:lnTo>
                    <a:lnTo>
                      <a:pt x="774" y="452"/>
                    </a:lnTo>
                    <a:lnTo>
                      <a:pt x="786" y="492"/>
                    </a:lnTo>
                    <a:lnTo>
                      <a:pt x="798" y="530"/>
                    </a:lnTo>
                    <a:lnTo>
                      <a:pt x="812" y="564"/>
                    </a:lnTo>
                    <a:lnTo>
                      <a:pt x="826" y="596"/>
                    </a:lnTo>
                    <a:lnTo>
                      <a:pt x="842" y="624"/>
                    </a:lnTo>
                    <a:lnTo>
                      <a:pt x="858" y="650"/>
                    </a:lnTo>
                    <a:lnTo>
                      <a:pt x="876" y="672"/>
                    </a:lnTo>
                    <a:lnTo>
                      <a:pt x="876" y="672"/>
                    </a:lnTo>
                    <a:lnTo>
                      <a:pt x="886" y="718"/>
                    </a:lnTo>
                    <a:lnTo>
                      <a:pt x="898" y="762"/>
                    </a:lnTo>
                    <a:lnTo>
                      <a:pt x="910" y="802"/>
                    </a:lnTo>
                    <a:lnTo>
                      <a:pt x="924" y="840"/>
                    </a:lnTo>
                    <a:lnTo>
                      <a:pt x="938" y="876"/>
                    </a:lnTo>
                    <a:lnTo>
                      <a:pt x="954" y="908"/>
                    </a:lnTo>
                    <a:lnTo>
                      <a:pt x="972" y="940"/>
                    </a:lnTo>
                    <a:lnTo>
                      <a:pt x="990" y="970"/>
                    </a:lnTo>
                    <a:lnTo>
                      <a:pt x="990" y="970"/>
                    </a:lnTo>
                    <a:lnTo>
                      <a:pt x="998" y="1014"/>
                    </a:lnTo>
                    <a:lnTo>
                      <a:pt x="1006" y="1056"/>
                    </a:lnTo>
                    <a:lnTo>
                      <a:pt x="1016" y="1096"/>
                    </a:lnTo>
                    <a:lnTo>
                      <a:pt x="1028" y="1136"/>
                    </a:lnTo>
                    <a:lnTo>
                      <a:pt x="1040" y="1174"/>
                    </a:lnTo>
                    <a:lnTo>
                      <a:pt x="1054" y="1210"/>
                    </a:lnTo>
                    <a:lnTo>
                      <a:pt x="1070" y="1244"/>
                    </a:lnTo>
                    <a:lnTo>
                      <a:pt x="1088" y="1278"/>
                    </a:lnTo>
                    <a:lnTo>
                      <a:pt x="1088" y="1278"/>
                    </a:lnTo>
                    <a:lnTo>
                      <a:pt x="1092" y="1318"/>
                    </a:lnTo>
                    <a:lnTo>
                      <a:pt x="1096" y="1358"/>
                    </a:lnTo>
                    <a:lnTo>
                      <a:pt x="1102" y="1396"/>
                    </a:lnTo>
                    <a:lnTo>
                      <a:pt x="1110" y="1434"/>
                    </a:lnTo>
                    <a:lnTo>
                      <a:pt x="1120" y="1470"/>
                    </a:lnTo>
                    <a:lnTo>
                      <a:pt x="1132" y="1508"/>
                    </a:lnTo>
                    <a:lnTo>
                      <a:pt x="1144" y="1544"/>
                    </a:lnTo>
                    <a:lnTo>
                      <a:pt x="1158" y="1578"/>
                    </a:lnTo>
                    <a:lnTo>
                      <a:pt x="1158" y="1578"/>
                    </a:lnTo>
                    <a:lnTo>
                      <a:pt x="1156" y="1612"/>
                    </a:lnTo>
                    <a:lnTo>
                      <a:pt x="1174" y="1612"/>
                    </a:lnTo>
                    <a:lnTo>
                      <a:pt x="1174" y="1612"/>
                    </a:lnTo>
                    <a:lnTo>
                      <a:pt x="1176" y="1578"/>
                    </a:lnTo>
                    <a:lnTo>
                      <a:pt x="1176" y="1578"/>
                    </a:lnTo>
                    <a:lnTo>
                      <a:pt x="1162" y="1544"/>
                    </a:lnTo>
                    <a:lnTo>
                      <a:pt x="1150" y="1508"/>
                    </a:lnTo>
                    <a:lnTo>
                      <a:pt x="1140" y="1470"/>
                    </a:lnTo>
                    <a:lnTo>
                      <a:pt x="1130" y="1434"/>
                    </a:lnTo>
                    <a:lnTo>
                      <a:pt x="1122" y="1396"/>
                    </a:lnTo>
                    <a:lnTo>
                      <a:pt x="1116" y="1358"/>
                    </a:lnTo>
                    <a:lnTo>
                      <a:pt x="1110" y="1318"/>
                    </a:lnTo>
                    <a:lnTo>
                      <a:pt x="1108" y="1278"/>
                    </a:lnTo>
                    <a:lnTo>
                      <a:pt x="1108" y="1278"/>
                    </a:lnTo>
                    <a:lnTo>
                      <a:pt x="1090" y="1244"/>
                    </a:lnTo>
                    <a:lnTo>
                      <a:pt x="1074" y="1210"/>
                    </a:lnTo>
                    <a:lnTo>
                      <a:pt x="1060" y="1174"/>
                    </a:lnTo>
                    <a:lnTo>
                      <a:pt x="1046" y="1136"/>
                    </a:lnTo>
                    <a:lnTo>
                      <a:pt x="1036" y="1096"/>
                    </a:lnTo>
                    <a:lnTo>
                      <a:pt x="1024" y="1056"/>
                    </a:lnTo>
                    <a:lnTo>
                      <a:pt x="1016" y="1014"/>
                    </a:lnTo>
                    <a:lnTo>
                      <a:pt x="1008" y="970"/>
                    </a:lnTo>
                    <a:lnTo>
                      <a:pt x="1008" y="970"/>
                    </a:lnTo>
                    <a:close/>
                  </a:path>
                </a:pathLst>
              </a:custGeom>
              <a:solidFill>
                <a:schemeClr val="bg1">
                  <a:alpha val="53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126" name="그룹 125"/>
            <p:cNvGrpSpPr/>
            <p:nvPr userDrawn="1"/>
          </p:nvGrpSpPr>
          <p:grpSpPr>
            <a:xfrm>
              <a:off x="4681539" y="4298950"/>
              <a:ext cx="1866900" cy="2559050"/>
              <a:chOff x="4349750" y="4298950"/>
              <a:chExt cx="1866900" cy="2559050"/>
            </a:xfrm>
          </p:grpSpPr>
          <p:sp>
            <p:nvSpPr>
              <p:cNvPr id="127" name="Freeform 5"/>
              <p:cNvSpPr>
                <a:spLocks/>
              </p:cNvSpPr>
              <p:nvPr userDrawn="1"/>
            </p:nvSpPr>
            <p:spPr bwMode="auto">
              <a:xfrm>
                <a:off x="4349750" y="4298950"/>
                <a:ext cx="1866900" cy="2559050"/>
              </a:xfrm>
              <a:custGeom>
                <a:avLst/>
                <a:gdLst/>
                <a:ahLst/>
                <a:cxnLst>
                  <a:cxn ang="0">
                    <a:pos x="990" y="940"/>
                  </a:cxn>
                  <a:cxn ang="0">
                    <a:pos x="942" y="840"/>
                  </a:cxn>
                  <a:cxn ang="0">
                    <a:pos x="906" y="718"/>
                  </a:cxn>
                  <a:cxn ang="0">
                    <a:pos x="878" y="650"/>
                  </a:cxn>
                  <a:cxn ang="0">
                    <a:pos x="832" y="564"/>
                  </a:cxn>
                  <a:cxn ang="0">
                    <a:pos x="794" y="452"/>
                  </a:cxn>
                  <a:cxn ang="0">
                    <a:pos x="768" y="394"/>
                  </a:cxn>
                  <a:cxn ang="0">
                    <a:pos x="726" y="330"/>
                  </a:cxn>
                  <a:cxn ang="0">
                    <a:pos x="694" y="234"/>
                  </a:cxn>
                  <a:cxn ang="0">
                    <a:pos x="674" y="190"/>
                  </a:cxn>
                  <a:cxn ang="0">
                    <a:pos x="644" y="156"/>
                  </a:cxn>
                  <a:cxn ang="0">
                    <a:pos x="620" y="84"/>
                  </a:cxn>
                  <a:cxn ang="0">
                    <a:pos x="608" y="60"/>
                  </a:cxn>
                  <a:cxn ang="0">
                    <a:pos x="596" y="58"/>
                  </a:cxn>
                  <a:cxn ang="0">
                    <a:pos x="588" y="0"/>
                  </a:cxn>
                  <a:cxn ang="0">
                    <a:pos x="584" y="50"/>
                  </a:cxn>
                  <a:cxn ang="0">
                    <a:pos x="574" y="64"/>
                  </a:cxn>
                  <a:cxn ang="0">
                    <a:pos x="562" y="52"/>
                  </a:cxn>
                  <a:cxn ang="0">
                    <a:pos x="542" y="136"/>
                  </a:cxn>
                  <a:cxn ang="0">
                    <a:pos x="514" y="182"/>
                  </a:cxn>
                  <a:cxn ang="0">
                    <a:pos x="492" y="194"/>
                  </a:cxn>
                  <a:cxn ang="0">
                    <a:pos x="462" y="302"/>
                  </a:cxn>
                  <a:cxn ang="0">
                    <a:pos x="424" y="376"/>
                  </a:cxn>
                  <a:cxn ang="0">
                    <a:pos x="394" y="408"/>
                  </a:cxn>
                  <a:cxn ang="0">
                    <a:pos x="360" y="530"/>
                  </a:cxn>
                  <a:cxn ang="0">
                    <a:pos x="316" y="624"/>
                  </a:cxn>
                  <a:cxn ang="0">
                    <a:pos x="282" y="672"/>
                  </a:cxn>
                  <a:cxn ang="0">
                    <a:pos x="248" y="802"/>
                  </a:cxn>
                  <a:cxn ang="0">
                    <a:pos x="204" y="908"/>
                  </a:cxn>
                  <a:cxn ang="0">
                    <a:pos x="168" y="970"/>
                  </a:cxn>
                  <a:cxn ang="0">
                    <a:pos x="142" y="1096"/>
                  </a:cxn>
                  <a:cxn ang="0">
                    <a:pos x="102" y="1210"/>
                  </a:cxn>
                  <a:cxn ang="0">
                    <a:pos x="70" y="1278"/>
                  </a:cxn>
                  <a:cxn ang="0">
                    <a:pos x="54" y="1396"/>
                  </a:cxn>
                  <a:cxn ang="0">
                    <a:pos x="26" y="1508"/>
                  </a:cxn>
                  <a:cxn ang="0">
                    <a:pos x="0" y="1578"/>
                  </a:cxn>
                  <a:cxn ang="0">
                    <a:pos x="1174" y="1612"/>
                  </a:cxn>
                  <a:cxn ang="0">
                    <a:pos x="1162" y="1544"/>
                  </a:cxn>
                  <a:cxn ang="0">
                    <a:pos x="1130" y="1434"/>
                  </a:cxn>
                  <a:cxn ang="0">
                    <a:pos x="1110" y="1318"/>
                  </a:cxn>
                  <a:cxn ang="0">
                    <a:pos x="1090" y="1244"/>
                  </a:cxn>
                  <a:cxn ang="0">
                    <a:pos x="1046" y="1136"/>
                  </a:cxn>
                  <a:cxn ang="0">
                    <a:pos x="1016" y="1014"/>
                  </a:cxn>
                </a:cxnLst>
                <a:rect l="0" t="0" r="r" b="b"/>
                <a:pathLst>
                  <a:path w="1176" h="1612">
                    <a:moveTo>
                      <a:pt x="1008" y="970"/>
                    </a:moveTo>
                    <a:lnTo>
                      <a:pt x="1008" y="970"/>
                    </a:lnTo>
                    <a:lnTo>
                      <a:pt x="990" y="940"/>
                    </a:lnTo>
                    <a:lnTo>
                      <a:pt x="972" y="908"/>
                    </a:lnTo>
                    <a:lnTo>
                      <a:pt x="958" y="876"/>
                    </a:lnTo>
                    <a:lnTo>
                      <a:pt x="942" y="840"/>
                    </a:lnTo>
                    <a:lnTo>
                      <a:pt x="928" y="802"/>
                    </a:lnTo>
                    <a:lnTo>
                      <a:pt x="916" y="762"/>
                    </a:lnTo>
                    <a:lnTo>
                      <a:pt x="906" y="718"/>
                    </a:lnTo>
                    <a:lnTo>
                      <a:pt x="896" y="672"/>
                    </a:lnTo>
                    <a:lnTo>
                      <a:pt x="896" y="672"/>
                    </a:lnTo>
                    <a:lnTo>
                      <a:pt x="878" y="650"/>
                    </a:lnTo>
                    <a:lnTo>
                      <a:pt x="862" y="624"/>
                    </a:lnTo>
                    <a:lnTo>
                      <a:pt x="846" y="596"/>
                    </a:lnTo>
                    <a:lnTo>
                      <a:pt x="832" y="564"/>
                    </a:lnTo>
                    <a:lnTo>
                      <a:pt x="818" y="530"/>
                    </a:lnTo>
                    <a:lnTo>
                      <a:pt x="806" y="492"/>
                    </a:lnTo>
                    <a:lnTo>
                      <a:pt x="794" y="452"/>
                    </a:lnTo>
                    <a:lnTo>
                      <a:pt x="784" y="408"/>
                    </a:lnTo>
                    <a:lnTo>
                      <a:pt x="784" y="408"/>
                    </a:lnTo>
                    <a:lnTo>
                      <a:pt x="768" y="394"/>
                    </a:lnTo>
                    <a:lnTo>
                      <a:pt x="754" y="376"/>
                    </a:lnTo>
                    <a:lnTo>
                      <a:pt x="740" y="356"/>
                    </a:lnTo>
                    <a:lnTo>
                      <a:pt x="726" y="330"/>
                    </a:lnTo>
                    <a:lnTo>
                      <a:pt x="716" y="302"/>
                    </a:lnTo>
                    <a:lnTo>
                      <a:pt x="704" y="270"/>
                    </a:lnTo>
                    <a:lnTo>
                      <a:pt x="694" y="234"/>
                    </a:lnTo>
                    <a:lnTo>
                      <a:pt x="684" y="194"/>
                    </a:lnTo>
                    <a:lnTo>
                      <a:pt x="684" y="194"/>
                    </a:lnTo>
                    <a:lnTo>
                      <a:pt x="674" y="190"/>
                    </a:lnTo>
                    <a:lnTo>
                      <a:pt x="662" y="182"/>
                    </a:lnTo>
                    <a:lnTo>
                      <a:pt x="652" y="170"/>
                    </a:lnTo>
                    <a:lnTo>
                      <a:pt x="644" y="156"/>
                    </a:lnTo>
                    <a:lnTo>
                      <a:pt x="636" y="136"/>
                    </a:lnTo>
                    <a:lnTo>
                      <a:pt x="628" y="112"/>
                    </a:lnTo>
                    <a:lnTo>
                      <a:pt x="620" y="84"/>
                    </a:lnTo>
                    <a:lnTo>
                      <a:pt x="614" y="52"/>
                    </a:lnTo>
                    <a:lnTo>
                      <a:pt x="614" y="52"/>
                    </a:lnTo>
                    <a:lnTo>
                      <a:pt x="608" y="60"/>
                    </a:lnTo>
                    <a:lnTo>
                      <a:pt x="604" y="64"/>
                    </a:lnTo>
                    <a:lnTo>
                      <a:pt x="598" y="64"/>
                    </a:lnTo>
                    <a:lnTo>
                      <a:pt x="596" y="58"/>
                    </a:lnTo>
                    <a:lnTo>
                      <a:pt x="592" y="50"/>
                    </a:lnTo>
                    <a:lnTo>
                      <a:pt x="590" y="38"/>
                    </a:lnTo>
                    <a:lnTo>
                      <a:pt x="588" y="0"/>
                    </a:lnTo>
                    <a:lnTo>
                      <a:pt x="588" y="0"/>
                    </a:lnTo>
                    <a:lnTo>
                      <a:pt x="586" y="38"/>
                    </a:lnTo>
                    <a:lnTo>
                      <a:pt x="584" y="50"/>
                    </a:lnTo>
                    <a:lnTo>
                      <a:pt x="582" y="58"/>
                    </a:lnTo>
                    <a:lnTo>
                      <a:pt x="578" y="64"/>
                    </a:lnTo>
                    <a:lnTo>
                      <a:pt x="574" y="64"/>
                    </a:lnTo>
                    <a:lnTo>
                      <a:pt x="568" y="60"/>
                    </a:lnTo>
                    <a:lnTo>
                      <a:pt x="562" y="52"/>
                    </a:lnTo>
                    <a:lnTo>
                      <a:pt x="562" y="52"/>
                    </a:lnTo>
                    <a:lnTo>
                      <a:pt x="556" y="84"/>
                    </a:lnTo>
                    <a:lnTo>
                      <a:pt x="550" y="112"/>
                    </a:lnTo>
                    <a:lnTo>
                      <a:pt x="542" y="136"/>
                    </a:lnTo>
                    <a:lnTo>
                      <a:pt x="534" y="156"/>
                    </a:lnTo>
                    <a:lnTo>
                      <a:pt x="524" y="170"/>
                    </a:lnTo>
                    <a:lnTo>
                      <a:pt x="514" y="182"/>
                    </a:lnTo>
                    <a:lnTo>
                      <a:pt x="504" y="190"/>
                    </a:lnTo>
                    <a:lnTo>
                      <a:pt x="492" y="194"/>
                    </a:lnTo>
                    <a:lnTo>
                      <a:pt x="492" y="194"/>
                    </a:lnTo>
                    <a:lnTo>
                      <a:pt x="484" y="234"/>
                    </a:lnTo>
                    <a:lnTo>
                      <a:pt x="472" y="270"/>
                    </a:lnTo>
                    <a:lnTo>
                      <a:pt x="462" y="302"/>
                    </a:lnTo>
                    <a:lnTo>
                      <a:pt x="450" y="330"/>
                    </a:lnTo>
                    <a:lnTo>
                      <a:pt x="438" y="356"/>
                    </a:lnTo>
                    <a:lnTo>
                      <a:pt x="424" y="376"/>
                    </a:lnTo>
                    <a:lnTo>
                      <a:pt x="410" y="394"/>
                    </a:lnTo>
                    <a:lnTo>
                      <a:pt x="394" y="408"/>
                    </a:lnTo>
                    <a:lnTo>
                      <a:pt x="394" y="408"/>
                    </a:lnTo>
                    <a:lnTo>
                      <a:pt x="384" y="452"/>
                    </a:lnTo>
                    <a:lnTo>
                      <a:pt x="372" y="492"/>
                    </a:lnTo>
                    <a:lnTo>
                      <a:pt x="360" y="530"/>
                    </a:lnTo>
                    <a:lnTo>
                      <a:pt x="346" y="564"/>
                    </a:lnTo>
                    <a:lnTo>
                      <a:pt x="332" y="596"/>
                    </a:lnTo>
                    <a:lnTo>
                      <a:pt x="316" y="624"/>
                    </a:lnTo>
                    <a:lnTo>
                      <a:pt x="298" y="650"/>
                    </a:lnTo>
                    <a:lnTo>
                      <a:pt x="282" y="672"/>
                    </a:lnTo>
                    <a:lnTo>
                      <a:pt x="282" y="672"/>
                    </a:lnTo>
                    <a:lnTo>
                      <a:pt x="272" y="718"/>
                    </a:lnTo>
                    <a:lnTo>
                      <a:pt x="260" y="762"/>
                    </a:lnTo>
                    <a:lnTo>
                      <a:pt x="248" y="802"/>
                    </a:lnTo>
                    <a:lnTo>
                      <a:pt x="234" y="840"/>
                    </a:lnTo>
                    <a:lnTo>
                      <a:pt x="220" y="876"/>
                    </a:lnTo>
                    <a:lnTo>
                      <a:pt x="204" y="908"/>
                    </a:lnTo>
                    <a:lnTo>
                      <a:pt x="186" y="940"/>
                    </a:lnTo>
                    <a:lnTo>
                      <a:pt x="168" y="970"/>
                    </a:lnTo>
                    <a:lnTo>
                      <a:pt x="168" y="970"/>
                    </a:lnTo>
                    <a:lnTo>
                      <a:pt x="160" y="1014"/>
                    </a:lnTo>
                    <a:lnTo>
                      <a:pt x="152" y="1056"/>
                    </a:lnTo>
                    <a:lnTo>
                      <a:pt x="142" y="1096"/>
                    </a:lnTo>
                    <a:lnTo>
                      <a:pt x="130" y="1136"/>
                    </a:lnTo>
                    <a:lnTo>
                      <a:pt x="118" y="1174"/>
                    </a:lnTo>
                    <a:lnTo>
                      <a:pt x="102" y="1210"/>
                    </a:lnTo>
                    <a:lnTo>
                      <a:pt x="88" y="1244"/>
                    </a:lnTo>
                    <a:lnTo>
                      <a:pt x="70" y="1278"/>
                    </a:lnTo>
                    <a:lnTo>
                      <a:pt x="70" y="1278"/>
                    </a:lnTo>
                    <a:lnTo>
                      <a:pt x="66" y="1318"/>
                    </a:lnTo>
                    <a:lnTo>
                      <a:pt x="62" y="1358"/>
                    </a:lnTo>
                    <a:lnTo>
                      <a:pt x="54" y="1396"/>
                    </a:lnTo>
                    <a:lnTo>
                      <a:pt x="46" y="1434"/>
                    </a:lnTo>
                    <a:lnTo>
                      <a:pt x="38" y="1470"/>
                    </a:lnTo>
                    <a:lnTo>
                      <a:pt x="26" y="1508"/>
                    </a:lnTo>
                    <a:lnTo>
                      <a:pt x="14" y="1544"/>
                    </a:lnTo>
                    <a:lnTo>
                      <a:pt x="0" y="1578"/>
                    </a:lnTo>
                    <a:lnTo>
                      <a:pt x="0" y="1578"/>
                    </a:lnTo>
                    <a:lnTo>
                      <a:pt x="2" y="1612"/>
                    </a:lnTo>
                    <a:lnTo>
                      <a:pt x="1174" y="1612"/>
                    </a:lnTo>
                    <a:lnTo>
                      <a:pt x="1174" y="1612"/>
                    </a:lnTo>
                    <a:lnTo>
                      <a:pt x="1176" y="1578"/>
                    </a:lnTo>
                    <a:lnTo>
                      <a:pt x="1176" y="1578"/>
                    </a:lnTo>
                    <a:lnTo>
                      <a:pt x="1162" y="1544"/>
                    </a:lnTo>
                    <a:lnTo>
                      <a:pt x="1150" y="1508"/>
                    </a:lnTo>
                    <a:lnTo>
                      <a:pt x="1140" y="1470"/>
                    </a:lnTo>
                    <a:lnTo>
                      <a:pt x="1130" y="1434"/>
                    </a:lnTo>
                    <a:lnTo>
                      <a:pt x="1122" y="1396"/>
                    </a:lnTo>
                    <a:lnTo>
                      <a:pt x="1116" y="1358"/>
                    </a:lnTo>
                    <a:lnTo>
                      <a:pt x="1110" y="1318"/>
                    </a:lnTo>
                    <a:lnTo>
                      <a:pt x="1108" y="1278"/>
                    </a:lnTo>
                    <a:lnTo>
                      <a:pt x="1108" y="1278"/>
                    </a:lnTo>
                    <a:lnTo>
                      <a:pt x="1090" y="1244"/>
                    </a:lnTo>
                    <a:lnTo>
                      <a:pt x="1074" y="1210"/>
                    </a:lnTo>
                    <a:lnTo>
                      <a:pt x="1060" y="1174"/>
                    </a:lnTo>
                    <a:lnTo>
                      <a:pt x="1046" y="1136"/>
                    </a:lnTo>
                    <a:lnTo>
                      <a:pt x="1036" y="1096"/>
                    </a:lnTo>
                    <a:lnTo>
                      <a:pt x="1024" y="1056"/>
                    </a:lnTo>
                    <a:lnTo>
                      <a:pt x="1016" y="1014"/>
                    </a:lnTo>
                    <a:lnTo>
                      <a:pt x="1008" y="970"/>
                    </a:lnTo>
                    <a:lnTo>
                      <a:pt x="1008" y="970"/>
                    </a:lnTo>
                    <a:close/>
                  </a:path>
                </a:pathLst>
              </a:custGeom>
              <a:gradFill>
                <a:gsLst>
                  <a:gs pos="36000">
                    <a:schemeClr val="accent3"/>
                  </a:gs>
                  <a:gs pos="92000">
                    <a:schemeClr val="accent4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8" name="Freeform 6"/>
              <p:cNvSpPr>
                <a:spLocks/>
              </p:cNvSpPr>
              <p:nvPr userDrawn="1"/>
            </p:nvSpPr>
            <p:spPr bwMode="auto">
              <a:xfrm>
                <a:off x="5283200" y="4298950"/>
                <a:ext cx="933450" cy="2559050"/>
              </a:xfrm>
              <a:custGeom>
                <a:avLst/>
                <a:gdLst/>
                <a:ahLst/>
                <a:cxnLst>
                  <a:cxn ang="0">
                    <a:pos x="420" y="970"/>
                  </a:cxn>
                  <a:cxn ang="0">
                    <a:pos x="384" y="908"/>
                  </a:cxn>
                  <a:cxn ang="0">
                    <a:pos x="354" y="840"/>
                  </a:cxn>
                  <a:cxn ang="0">
                    <a:pos x="328" y="762"/>
                  </a:cxn>
                  <a:cxn ang="0">
                    <a:pos x="308" y="672"/>
                  </a:cxn>
                  <a:cxn ang="0">
                    <a:pos x="290" y="650"/>
                  </a:cxn>
                  <a:cxn ang="0">
                    <a:pos x="258" y="596"/>
                  </a:cxn>
                  <a:cxn ang="0">
                    <a:pos x="230" y="530"/>
                  </a:cxn>
                  <a:cxn ang="0">
                    <a:pos x="206" y="452"/>
                  </a:cxn>
                  <a:cxn ang="0">
                    <a:pos x="194" y="408"/>
                  </a:cxn>
                  <a:cxn ang="0">
                    <a:pos x="164" y="376"/>
                  </a:cxn>
                  <a:cxn ang="0">
                    <a:pos x="138" y="330"/>
                  </a:cxn>
                  <a:cxn ang="0">
                    <a:pos x="116" y="270"/>
                  </a:cxn>
                  <a:cxn ang="0">
                    <a:pos x="96" y="194"/>
                  </a:cxn>
                  <a:cxn ang="0">
                    <a:pos x="84" y="190"/>
                  </a:cxn>
                  <a:cxn ang="0">
                    <a:pos x="64" y="170"/>
                  </a:cxn>
                  <a:cxn ang="0">
                    <a:pos x="48" y="136"/>
                  </a:cxn>
                  <a:cxn ang="0">
                    <a:pos x="32" y="84"/>
                  </a:cxn>
                  <a:cxn ang="0">
                    <a:pos x="26" y="52"/>
                  </a:cxn>
                  <a:cxn ang="0">
                    <a:pos x="16" y="64"/>
                  </a:cxn>
                  <a:cxn ang="0">
                    <a:pos x="6" y="58"/>
                  </a:cxn>
                  <a:cxn ang="0">
                    <a:pos x="2" y="38"/>
                  </a:cxn>
                  <a:cxn ang="0">
                    <a:pos x="0" y="1612"/>
                  </a:cxn>
                  <a:cxn ang="0">
                    <a:pos x="586" y="1612"/>
                  </a:cxn>
                  <a:cxn ang="0">
                    <a:pos x="588" y="1578"/>
                  </a:cxn>
                  <a:cxn ang="0">
                    <a:pos x="562" y="1508"/>
                  </a:cxn>
                  <a:cxn ang="0">
                    <a:pos x="542" y="1434"/>
                  </a:cxn>
                  <a:cxn ang="0">
                    <a:pos x="528" y="1358"/>
                  </a:cxn>
                  <a:cxn ang="0">
                    <a:pos x="518" y="1278"/>
                  </a:cxn>
                  <a:cxn ang="0">
                    <a:pos x="502" y="1244"/>
                  </a:cxn>
                  <a:cxn ang="0">
                    <a:pos x="472" y="1174"/>
                  </a:cxn>
                  <a:cxn ang="0">
                    <a:pos x="446" y="1096"/>
                  </a:cxn>
                  <a:cxn ang="0">
                    <a:pos x="428" y="1014"/>
                  </a:cxn>
                  <a:cxn ang="0">
                    <a:pos x="420" y="970"/>
                  </a:cxn>
                </a:cxnLst>
                <a:rect l="0" t="0" r="r" b="b"/>
                <a:pathLst>
                  <a:path w="588" h="1612">
                    <a:moveTo>
                      <a:pt x="420" y="970"/>
                    </a:moveTo>
                    <a:lnTo>
                      <a:pt x="420" y="970"/>
                    </a:lnTo>
                    <a:lnTo>
                      <a:pt x="402" y="940"/>
                    </a:lnTo>
                    <a:lnTo>
                      <a:pt x="384" y="908"/>
                    </a:lnTo>
                    <a:lnTo>
                      <a:pt x="368" y="876"/>
                    </a:lnTo>
                    <a:lnTo>
                      <a:pt x="354" y="840"/>
                    </a:lnTo>
                    <a:lnTo>
                      <a:pt x="340" y="802"/>
                    </a:lnTo>
                    <a:lnTo>
                      <a:pt x="328" y="762"/>
                    </a:lnTo>
                    <a:lnTo>
                      <a:pt x="318" y="718"/>
                    </a:lnTo>
                    <a:lnTo>
                      <a:pt x="308" y="672"/>
                    </a:lnTo>
                    <a:lnTo>
                      <a:pt x="308" y="672"/>
                    </a:lnTo>
                    <a:lnTo>
                      <a:pt x="290" y="650"/>
                    </a:lnTo>
                    <a:lnTo>
                      <a:pt x="274" y="624"/>
                    </a:lnTo>
                    <a:lnTo>
                      <a:pt x="258" y="596"/>
                    </a:lnTo>
                    <a:lnTo>
                      <a:pt x="242" y="564"/>
                    </a:lnTo>
                    <a:lnTo>
                      <a:pt x="230" y="530"/>
                    </a:lnTo>
                    <a:lnTo>
                      <a:pt x="216" y="492"/>
                    </a:lnTo>
                    <a:lnTo>
                      <a:pt x="206" y="452"/>
                    </a:lnTo>
                    <a:lnTo>
                      <a:pt x="194" y="408"/>
                    </a:lnTo>
                    <a:lnTo>
                      <a:pt x="194" y="408"/>
                    </a:lnTo>
                    <a:lnTo>
                      <a:pt x="180" y="394"/>
                    </a:lnTo>
                    <a:lnTo>
                      <a:pt x="164" y="376"/>
                    </a:lnTo>
                    <a:lnTo>
                      <a:pt x="152" y="356"/>
                    </a:lnTo>
                    <a:lnTo>
                      <a:pt x="138" y="330"/>
                    </a:lnTo>
                    <a:lnTo>
                      <a:pt x="126" y="302"/>
                    </a:lnTo>
                    <a:lnTo>
                      <a:pt x="116" y="270"/>
                    </a:lnTo>
                    <a:lnTo>
                      <a:pt x="106" y="234"/>
                    </a:lnTo>
                    <a:lnTo>
                      <a:pt x="96" y="194"/>
                    </a:lnTo>
                    <a:lnTo>
                      <a:pt x="96" y="194"/>
                    </a:lnTo>
                    <a:lnTo>
                      <a:pt x="84" y="190"/>
                    </a:lnTo>
                    <a:lnTo>
                      <a:pt x="74" y="182"/>
                    </a:lnTo>
                    <a:lnTo>
                      <a:pt x="64" y="170"/>
                    </a:lnTo>
                    <a:lnTo>
                      <a:pt x="56" y="156"/>
                    </a:lnTo>
                    <a:lnTo>
                      <a:pt x="48" y="136"/>
                    </a:lnTo>
                    <a:lnTo>
                      <a:pt x="40" y="112"/>
                    </a:lnTo>
                    <a:lnTo>
                      <a:pt x="32" y="84"/>
                    </a:lnTo>
                    <a:lnTo>
                      <a:pt x="26" y="52"/>
                    </a:lnTo>
                    <a:lnTo>
                      <a:pt x="26" y="52"/>
                    </a:lnTo>
                    <a:lnTo>
                      <a:pt x="20" y="60"/>
                    </a:lnTo>
                    <a:lnTo>
                      <a:pt x="16" y="64"/>
                    </a:lnTo>
                    <a:lnTo>
                      <a:pt x="10" y="64"/>
                    </a:lnTo>
                    <a:lnTo>
                      <a:pt x="6" y="58"/>
                    </a:lnTo>
                    <a:lnTo>
                      <a:pt x="4" y="50"/>
                    </a:lnTo>
                    <a:lnTo>
                      <a:pt x="2" y="38"/>
                    </a:lnTo>
                    <a:lnTo>
                      <a:pt x="0" y="0"/>
                    </a:lnTo>
                    <a:lnTo>
                      <a:pt x="0" y="1612"/>
                    </a:lnTo>
                    <a:lnTo>
                      <a:pt x="586" y="1612"/>
                    </a:lnTo>
                    <a:lnTo>
                      <a:pt x="586" y="1612"/>
                    </a:lnTo>
                    <a:lnTo>
                      <a:pt x="588" y="1578"/>
                    </a:lnTo>
                    <a:lnTo>
                      <a:pt x="588" y="1578"/>
                    </a:lnTo>
                    <a:lnTo>
                      <a:pt x="574" y="1544"/>
                    </a:lnTo>
                    <a:lnTo>
                      <a:pt x="562" y="1508"/>
                    </a:lnTo>
                    <a:lnTo>
                      <a:pt x="552" y="1470"/>
                    </a:lnTo>
                    <a:lnTo>
                      <a:pt x="542" y="1434"/>
                    </a:lnTo>
                    <a:lnTo>
                      <a:pt x="534" y="1396"/>
                    </a:lnTo>
                    <a:lnTo>
                      <a:pt x="528" y="1358"/>
                    </a:lnTo>
                    <a:lnTo>
                      <a:pt x="522" y="1318"/>
                    </a:lnTo>
                    <a:lnTo>
                      <a:pt x="518" y="1278"/>
                    </a:lnTo>
                    <a:lnTo>
                      <a:pt x="518" y="1278"/>
                    </a:lnTo>
                    <a:lnTo>
                      <a:pt x="502" y="1244"/>
                    </a:lnTo>
                    <a:lnTo>
                      <a:pt x="486" y="1210"/>
                    </a:lnTo>
                    <a:lnTo>
                      <a:pt x="472" y="1174"/>
                    </a:lnTo>
                    <a:lnTo>
                      <a:pt x="458" y="1136"/>
                    </a:lnTo>
                    <a:lnTo>
                      <a:pt x="446" y="1096"/>
                    </a:lnTo>
                    <a:lnTo>
                      <a:pt x="436" y="1056"/>
                    </a:lnTo>
                    <a:lnTo>
                      <a:pt x="428" y="1014"/>
                    </a:lnTo>
                    <a:lnTo>
                      <a:pt x="420" y="970"/>
                    </a:lnTo>
                    <a:lnTo>
                      <a:pt x="420" y="97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3"/>
                  </a:gs>
                  <a:gs pos="85000">
                    <a:schemeClr val="accent4"/>
                  </a:gs>
                </a:gsLst>
                <a:lin ang="8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129" name="그룹 128"/>
              <p:cNvGrpSpPr/>
              <p:nvPr userDrawn="1"/>
            </p:nvGrpSpPr>
            <p:grpSpPr>
              <a:xfrm>
                <a:off x="4487862" y="4422775"/>
                <a:ext cx="1612900" cy="2435225"/>
                <a:chOff x="2401871" y="4422775"/>
                <a:chExt cx="1612900" cy="2435225"/>
              </a:xfrm>
            </p:grpSpPr>
            <p:sp>
              <p:nvSpPr>
                <p:cNvPr id="135" name="Freeform 14"/>
                <p:cNvSpPr>
                  <a:spLocks/>
                </p:cNvSpPr>
                <p:nvPr userDrawn="1"/>
              </p:nvSpPr>
              <p:spPr bwMode="auto">
                <a:xfrm>
                  <a:off x="2554271" y="4422775"/>
                  <a:ext cx="1308100" cy="2435225"/>
                </a:xfrm>
                <a:custGeom>
                  <a:avLst/>
                  <a:gdLst/>
                  <a:ahLst/>
                  <a:cxnLst>
                    <a:cxn ang="0">
                      <a:pos x="376" y="1230"/>
                    </a:cxn>
                    <a:cxn ang="0">
                      <a:pos x="210" y="1074"/>
                    </a:cxn>
                    <a:cxn ang="0">
                      <a:pos x="40" y="918"/>
                    </a:cxn>
                    <a:cxn ang="0">
                      <a:pos x="0" y="886"/>
                    </a:cxn>
                    <a:cxn ang="0">
                      <a:pos x="36" y="924"/>
                    </a:cxn>
                    <a:cxn ang="0">
                      <a:pos x="204" y="1080"/>
                    </a:cxn>
                    <a:cxn ang="0">
                      <a:pos x="372" y="1234"/>
                    </a:cxn>
                    <a:cxn ang="0">
                      <a:pos x="404" y="1534"/>
                    </a:cxn>
                    <a:cxn ang="0">
                      <a:pos x="432" y="1252"/>
                    </a:cxn>
                    <a:cxn ang="0">
                      <a:pos x="480" y="1212"/>
                    </a:cxn>
                    <a:cxn ang="0">
                      <a:pos x="762" y="948"/>
                    </a:cxn>
                    <a:cxn ang="0">
                      <a:pos x="808" y="904"/>
                    </a:cxn>
                    <a:cxn ang="0">
                      <a:pos x="806" y="900"/>
                    </a:cxn>
                    <a:cxn ang="0">
                      <a:pos x="758" y="942"/>
                    </a:cxn>
                    <a:cxn ang="0">
                      <a:pos x="474" y="1204"/>
                    </a:cxn>
                    <a:cxn ang="0">
                      <a:pos x="430" y="1250"/>
                    </a:cxn>
                    <a:cxn ang="0">
                      <a:pos x="418" y="906"/>
                    </a:cxn>
                    <a:cxn ang="0">
                      <a:pos x="442" y="884"/>
                    </a:cxn>
                    <a:cxn ang="0">
                      <a:pos x="566" y="756"/>
                    </a:cxn>
                    <a:cxn ang="0">
                      <a:pos x="688" y="626"/>
                    </a:cxn>
                    <a:cxn ang="0">
                      <a:pos x="714" y="594"/>
                    </a:cxn>
                    <a:cxn ang="0">
                      <a:pos x="684" y="622"/>
                    </a:cxn>
                    <a:cxn ang="0">
                      <a:pos x="560" y="750"/>
                    </a:cxn>
                    <a:cxn ang="0">
                      <a:pos x="438" y="880"/>
                    </a:cxn>
                    <a:cxn ang="0">
                      <a:pos x="416" y="552"/>
                    </a:cxn>
                    <a:cxn ang="0">
                      <a:pos x="432" y="536"/>
                    </a:cxn>
                    <a:cxn ang="0">
                      <a:pos x="510" y="448"/>
                    </a:cxn>
                    <a:cxn ang="0">
                      <a:pos x="588" y="358"/>
                    </a:cxn>
                    <a:cxn ang="0">
                      <a:pos x="604" y="336"/>
                    </a:cxn>
                    <a:cxn ang="0">
                      <a:pos x="584" y="354"/>
                    </a:cxn>
                    <a:cxn ang="0">
                      <a:pos x="504" y="442"/>
                    </a:cxn>
                    <a:cxn ang="0">
                      <a:pos x="428" y="532"/>
                    </a:cxn>
                    <a:cxn ang="0">
                      <a:pos x="416" y="550"/>
                    </a:cxn>
                    <a:cxn ang="0">
                      <a:pos x="406" y="544"/>
                    </a:cxn>
                    <a:cxn ang="0">
                      <a:pos x="386" y="518"/>
                    </a:cxn>
                    <a:cxn ang="0">
                      <a:pos x="254" y="366"/>
                    </a:cxn>
                    <a:cxn ang="0">
                      <a:pos x="232" y="344"/>
                    </a:cxn>
                    <a:cxn ang="0">
                      <a:pos x="228" y="346"/>
                    </a:cxn>
                    <a:cxn ang="0">
                      <a:pos x="248" y="372"/>
                    </a:cxn>
                    <a:cxn ang="0">
                      <a:pos x="380" y="524"/>
                    </a:cxn>
                    <a:cxn ang="0">
                      <a:pos x="404" y="546"/>
                    </a:cxn>
                    <a:cxn ang="0">
                      <a:pos x="408" y="906"/>
                    </a:cxn>
                    <a:cxn ang="0">
                      <a:pos x="386" y="880"/>
                    </a:cxn>
                    <a:cxn ang="0">
                      <a:pos x="264" y="750"/>
                    </a:cxn>
                    <a:cxn ang="0">
                      <a:pos x="142" y="622"/>
                    </a:cxn>
                    <a:cxn ang="0">
                      <a:pos x="112" y="594"/>
                    </a:cxn>
                    <a:cxn ang="0">
                      <a:pos x="136" y="626"/>
                    </a:cxn>
                    <a:cxn ang="0">
                      <a:pos x="258" y="756"/>
                    </a:cxn>
                    <a:cxn ang="0">
                      <a:pos x="382" y="884"/>
                    </a:cxn>
                    <a:cxn ang="0">
                      <a:pos x="406" y="1260"/>
                    </a:cxn>
                  </a:cxnLst>
                  <a:rect l="0" t="0" r="r" b="b"/>
                  <a:pathLst>
                    <a:path w="824" h="1534">
                      <a:moveTo>
                        <a:pt x="396" y="1250"/>
                      </a:moveTo>
                      <a:lnTo>
                        <a:pt x="396" y="1250"/>
                      </a:lnTo>
                      <a:lnTo>
                        <a:pt x="376" y="1230"/>
                      </a:lnTo>
                      <a:lnTo>
                        <a:pt x="376" y="1230"/>
                      </a:lnTo>
                      <a:lnTo>
                        <a:pt x="352" y="1204"/>
                      </a:lnTo>
                      <a:lnTo>
                        <a:pt x="352" y="1204"/>
                      </a:lnTo>
                      <a:lnTo>
                        <a:pt x="210" y="1074"/>
                      </a:lnTo>
                      <a:lnTo>
                        <a:pt x="210" y="1074"/>
                      </a:lnTo>
                      <a:lnTo>
                        <a:pt x="68" y="942"/>
                      </a:lnTo>
                      <a:lnTo>
                        <a:pt x="68" y="942"/>
                      </a:lnTo>
                      <a:lnTo>
                        <a:pt x="40" y="918"/>
                      </a:lnTo>
                      <a:lnTo>
                        <a:pt x="40" y="918"/>
                      </a:lnTo>
                      <a:lnTo>
                        <a:pt x="20" y="900"/>
                      </a:lnTo>
                      <a:lnTo>
                        <a:pt x="20" y="900"/>
                      </a:lnTo>
                      <a:lnTo>
                        <a:pt x="0" y="886"/>
                      </a:lnTo>
                      <a:lnTo>
                        <a:pt x="0" y="886"/>
                      </a:lnTo>
                      <a:lnTo>
                        <a:pt x="18" y="904"/>
                      </a:lnTo>
                      <a:lnTo>
                        <a:pt x="18" y="904"/>
                      </a:lnTo>
                      <a:lnTo>
                        <a:pt x="36" y="924"/>
                      </a:lnTo>
                      <a:lnTo>
                        <a:pt x="36" y="924"/>
                      </a:lnTo>
                      <a:lnTo>
                        <a:pt x="62" y="948"/>
                      </a:lnTo>
                      <a:lnTo>
                        <a:pt x="62" y="948"/>
                      </a:lnTo>
                      <a:lnTo>
                        <a:pt x="204" y="1080"/>
                      </a:lnTo>
                      <a:lnTo>
                        <a:pt x="204" y="1080"/>
                      </a:lnTo>
                      <a:lnTo>
                        <a:pt x="346" y="1212"/>
                      </a:lnTo>
                      <a:lnTo>
                        <a:pt x="346" y="1212"/>
                      </a:lnTo>
                      <a:lnTo>
                        <a:pt x="372" y="1234"/>
                      </a:lnTo>
                      <a:lnTo>
                        <a:pt x="372" y="1234"/>
                      </a:lnTo>
                      <a:lnTo>
                        <a:pt x="394" y="1252"/>
                      </a:lnTo>
                      <a:lnTo>
                        <a:pt x="394" y="1252"/>
                      </a:lnTo>
                      <a:lnTo>
                        <a:pt x="406" y="1262"/>
                      </a:lnTo>
                      <a:lnTo>
                        <a:pt x="404" y="1534"/>
                      </a:lnTo>
                      <a:lnTo>
                        <a:pt x="422" y="1534"/>
                      </a:lnTo>
                      <a:lnTo>
                        <a:pt x="420" y="1262"/>
                      </a:lnTo>
                      <a:lnTo>
                        <a:pt x="420" y="1262"/>
                      </a:lnTo>
                      <a:lnTo>
                        <a:pt x="432" y="1252"/>
                      </a:lnTo>
                      <a:lnTo>
                        <a:pt x="432" y="1252"/>
                      </a:lnTo>
                      <a:lnTo>
                        <a:pt x="452" y="1234"/>
                      </a:lnTo>
                      <a:lnTo>
                        <a:pt x="452" y="1234"/>
                      </a:lnTo>
                      <a:lnTo>
                        <a:pt x="480" y="1212"/>
                      </a:lnTo>
                      <a:lnTo>
                        <a:pt x="480" y="1212"/>
                      </a:lnTo>
                      <a:lnTo>
                        <a:pt x="622" y="1080"/>
                      </a:lnTo>
                      <a:lnTo>
                        <a:pt x="622" y="1080"/>
                      </a:lnTo>
                      <a:lnTo>
                        <a:pt x="762" y="948"/>
                      </a:lnTo>
                      <a:lnTo>
                        <a:pt x="762" y="948"/>
                      </a:lnTo>
                      <a:lnTo>
                        <a:pt x="788" y="924"/>
                      </a:lnTo>
                      <a:lnTo>
                        <a:pt x="788" y="924"/>
                      </a:lnTo>
                      <a:lnTo>
                        <a:pt x="808" y="904"/>
                      </a:lnTo>
                      <a:lnTo>
                        <a:pt x="808" y="904"/>
                      </a:lnTo>
                      <a:lnTo>
                        <a:pt x="824" y="886"/>
                      </a:lnTo>
                      <a:lnTo>
                        <a:pt x="824" y="886"/>
                      </a:lnTo>
                      <a:lnTo>
                        <a:pt x="806" y="900"/>
                      </a:lnTo>
                      <a:lnTo>
                        <a:pt x="806" y="900"/>
                      </a:lnTo>
                      <a:lnTo>
                        <a:pt x="784" y="918"/>
                      </a:lnTo>
                      <a:lnTo>
                        <a:pt x="784" y="918"/>
                      </a:lnTo>
                      <a:lnTo>
                        <a:pt x="758" y="942"/>
                      </a:lnTo>
                      <a:lnTo>
                        <a:pt x="758" y="942"/>
                      </a:lnTo>
                      <a:lnTo>
                        <a:pt x="616" y="1074"/>
                      </a:lnTo>
                      <a:lnTo>
                        <a:pt x="616" y="1074"/>
                      </a:lnTo>
                      <a:lnTo>
                        <a:pt x="474" y="1204"/>
                      </a:lnTo>
                      <a:lnTo>
                        <a:pt x="474" y="1204"/>
                      </a:lnTo>
                      <a:lnTo>
                        <a:pt x="448" y="1230"/>
                      </a:lnTo>
                      <a:lnTo>
                        <a:pt x="448" y="1230"/>
                      </a:lnTo>
                      <a:lnTo>
                        <a:pt x="430" y="1250"/>
                      </a:lnTo>
                      <a:lnTo>
                        <a:pt x="430" y="1250"/>
                      </a:lnTo>
                      <a:lnTo>
                        <a:pt x="420" y="1260"/>
                      </a:lnTo>
                      <a:lnTo>
                        <a:pt x="418" y="906"/>
                      </a:lnTo>
                      <a:lnTo>
                        <a:pt x="418" y="906"/>
                      </a:lnTo>
                      <a:lnTo>
                        <a:pt x="426" y="898"/>
                      </a:lnTo>
                      <a:lnTo>
                        <a:pt x="426" y="898"/>
                      </a:lnTo>
                      <a:lnTo>
                        <a:pt x="442" y="884"/>
                      </a:lnTo>
                      <a:lnTo>
                        <a:pt x="442" y="884"/>
                      </a:lnTo>
                      <a:lnTo>
                        <a:pt x="462" y="864"/>
                      </a:lnTo>
                      <a:lnTo>
                        <a:pt x="462" y="864"/>
                      </a:lnTo>
                      <a:lnTo>
                        <a:pt x="566" y="756"/>
                      </a:lnTo>
                      <a:lnTo>
                        <a:pt x="566" y="756"/>
                      </a:lnTo>
                      <a:lnTo>
                        <a:pt x="670" y="648"/>
                      </a:lnTo>
                      <a:lnTo>
                        <a:pt x="670" y="648"/>
                      </a:lnTo>
                      <a:lnTo>
                        <a:pt x="688" y="626"/>
                      </a:lnTo>
                      <a:lnTo>
                        <a:pt x="688" y="626"/>
                      </a:lnTo>
                      <a:lnTo>
                        <a:pt x="702" y="610"/>
                      </a:lnTo>
                      <a:lnTo>
                        <a:pt x="702" y="610"/>
                      </a:lnTo>
                      <a:lnTo>
                        <a:pt x="714" y="594"/>
                      </a:lnTo>
                      <a:lnTo>
                        <a:pt x="714" y="594"/>
                      </a:lnTo>
                      <a:lnTo>
                        <a:pt x="700" y="608"/>
                      </a:lnTo>
                      <a:lnTo>
                        <a:pt x="700" y="608"/>
                      </a:lnTo>
                      <a:lnTo>
                        <a:pt x="684" y="622"/>
                      </a:lnTo>
                      <a:lnTo>
                        <a:pt x="684" y="622"/>
                      </a:lnTo>
                      <a:lnTo>
                        <a:pt x="664" y="642"/>
                      </a:lnTo>
                      <a:lnTo>
                        <a:pt x="664" y="642"/>
                      </a:lnTo>
                      <a:lnTo>
                        <a:pt x="560" y="750"/>
                      </a:lnTo>
                      <a:lnTo>
                        <a:pt x="560" y="750"/>
                      </a:lnTo>
                      <a:lnTo>
                        <a:pt x="456" y="860"/>
                      </a:lnTo>
                      <a:lnTo>
                        <a:pt x="456" y="860"/>
                      </a:lnTo>
                      <a:lnTo>
                        <a:pt x="438" y="880"/>
                      </a:lnTo>
                      <a:lnTo>
                        <a:pt x="438" y="880"/>
                      </a:lnTo>
                      <a:lnTo>
                        <a:pt x="424" y="896"/>
                      </a:lnTo>
                      <a:lnTo>
                        <a:pt x="424" y="896"/>
                      </a:lnTo>
                      <a:lnTo>
                        <a:pt x="418" y="906"/>
                      </a:lnTo>
                      <a:lnTo>
                        <a:pt x="416" y="552"/>
                      </a:lnTo>
                      <a:lnTo>
                        <a:pt x="416" y="552"/>
                      </a:lnTo>
                      <a:lnTo>
                        <a:pt x="422" y="546"/>
                      </a:lnTo>
                      <a:lnTo>
                        <a:pt x="422" y="546"/>
                      </a:lnTo>
                      <a:lnTo>
                        <a:pt x="432" y="536"/>
                      </a:lnTo>
                      <a:lnTo>
                        <a:pt x="432" y="536"/>
                      </a:lnTo>
                      <a:lnTo>
                        <a:pt x="446" y="524"/>
                      </a:lnTo>
                      <a:lnTo>
                        <a:pt x="446" y="524"/>
                      </a:lnTo>
                      <a:lnTo>
                        <a:pt x="510" y="448"/>
                      </a:lnTo>
                      <a:lnTo>
                        <a:pt x="510" y="448"/>
                      </a:lnTo>
                      <a:lnTo>
                        <a:pt x="576" y="372"/>
                      </a:lnTo>
                      <a:lnTo>
                        <a:pt x="576" y="372"/>
                      </a:lnTo>
                      <a:lnTo>
                        <a:pt x="588" y="358"/>
                      </a:lnTo>
                      <a:lnTo>
                        <a:pt x="588" y="358"/>
                      </a:lnTo>
                      <a:lnTo>
                        <a:pt x="596" y="346"/>
                      </a:lnTo>
                      <a:lnTo>
                        <a:pt x="596" y="346"/>
                      </a:lnTo>
                      <a:lnTo>
                        <a:pt x="604" y="336"/>
                      </a:lnTo>
                      <a:lnTo>
                        <a:pt x="604" y="336"/>
                      </a:lnTo>
                      <a:lnTo>
                        <a:pt x="594" y="344"/>
                      </a:lnTo>
                      <a:lnTo>
                        <a:pt x="594" y="344"/>
                      </a:lnTo>
                      <a:lnTo>
                        <a:pt x="584" y="354"/>
                      </a:lnTo>
                      <a:lnTo>
                        <a:pt x="584" y="354"/>
                      </a:lnTo>
                      <a:lnTo>
                        <a:pt x="570" y="366"/>
                      </a:lnTo>
                      <a:lnTo>
                        <a:pt x="570" y="366"/>
                      </a:lnTo>
                      <a:lnTo>
                        <a:pt x="504" y="442"/>
                      </a:lnTo>
                      <a:lnTo>
                        <a:pt x="504" y="442"/>
                      </a:lnTo>
                      <a:lnTo>
                        <a:pt x="440" y="518"/>
                      </a:lnTo>
                      <a:lnTo>
                        <a:pt x="440" y="518"/>
                      </a:lnTo>
                      <a:lnTo>
                        <a:pt x="428" y="532"/>
                      </a:lnTo>
                      <a:lnTo>
                        <a:pt x="428" y="532"/>
                      </a:lnTo>
                      <a:lnTo>
                        <a:pt x="420" y="544"/>
                      </a:lnTo>
                      <a:lnTo>
                        <a:pt x="420" y="544"/>
                      </a:lnTo>
                      <a:lnTo>
                        <a:pt x="416" y="550"/>
                      </a:lnTo>
                      <a:lnTo>
                        <a:pt x="412" y="0"/>
                      </a:lnTo>
                      <a:lnTo>
                        <a:pt x="410" y="550"/>
                      </a:lnTo>
                      <a:lnTo>
                        <a:pt x="410" y="550"/>
                      </a:lnTo>
                      <a:lnTo>
                        <a:pt x="406" y="544"/>
                      </a:lnTo>
                      <a:lnTo>
                        <a:pt x="406" y="544"/>
                      </a:lnTo>
                      <a:lnTo>
                        <a:pt x="398" y="532"/>
                      </a:lnTo>
                      <a:lnTo>
                        <a:pt x="398" y="532"/>
                      </a:lnTo>
                      <a:lnTo>
                        <a:pt x="386" y="518"/>
                      </a:lnTo>
                      <a:lnTo>
                        <a:pt x="386" y="518"/>
                      </a:lnTo>
                      <a:lnTo>
                        <a:pt x="320" y="442"/>
                      </a:lnTo>
                      <a:lnTo>
                        <a:pt x="320" y="442"/>
                      </a:lnTo>
                      <a:lnTo>
                        <a:pt x="254" y="366"/>
                      </a:lnTo>
                      <a:lnTo>
                        <a:pt x="254" y="366"/>
                      </a:lnTo>
                      <a:lnTo>
                        <a:pt x="242" y="354"/>
                      </a:lnTo>
                      <a:lnTo>
                        <a:pt x="242" y="354"/>
                      </a:lnTo>
                      <a:lnTo>
                        <a:pt x="232" y="344"/>
                      </a:lnTo>
                      <a:lnTo>
                        <a:pt x="232" y="344"/>
                      </a:lnTo>
                      <a:lnTo>
                        <a:pt x="222" y="336"/>
                      </a:lnTo>
                      <a:lnTo>
                        <a:pt x="222" y="336"/>
                      </a:lnTo>
                      <a:lnTo>
                        <a:pt x="228" y="346"/>
                      </a:lnTo>
                      <a:lnTo>
                        <a:pt x="228" y="346"/>
                      </a:lnTo>
                      <a:lnTo>
                        <a:pt x="236" y="358"/>
                      </a:lnTo>
                      <a:lnTo>
                        <a:pt x="236" y="358"/>
                      </a:lnTo>
                      <a:lnTo>
                        <a:pt x="248" y="372"/>
                      </a:lnTo>
                      <a:lnTo>
                        <a:pt x="248" y="372"/>
                      </a:lnTo>
                      <a:lnTo>
                        <a:pt x="314" y="448"/>
                      </a:lnTo>
                      <a:lnTo>
                        <a:pt x="314" y="448"/>
                      </a:lnTo>
                      <a:lnTo>
                        <a:pt x="380" y="524"/>
                      </a:lnTo>
                      <a:lnTo>
                        <a:pt x="380" y="524"/>
                      </a:lnTo>
                      <a:lnTo>
                        <a:pt x="392" y="536"/>
                      </a:lnTo>
                      <a:lnTo>
                        <a:pt x="392" y="536"/>
                      </a:lnTo>
                      <a:lnTo>
                        <a:pt x="404" y="546"/>
                      </a:lnTo>
                      <a:lnTo>
                        <a:pt x="404" y="546"/>
                      </a:lnTo>
                      <a:lnTo>
                        <a:pt x="410" y="552"/>
                      </a:lnTo>
                      <a:lnTo>
                        <a:pt x="408" y="906"/>
                      </a:lnTo>
                      <a:lnTo>
                        <a:pt x="408" y="906"/>
                      </a:lnTo>
                      <a:lnTo>
                        <a:pt x="400" y="896"/>
                      </a:lnTo>
                      <a:lnTo>
                        <a:pt x="400" y="896"/>
                      </a:lnTo>
                      <a:lnTo>
                        <a:pt x="386" y="880"/>
                      </a:lnTo>
                      <a:lnTo>
                        <a:pt x="386" y="880"/>
                      </a:lnTo>
                      <a:lnTo>
                        <a:pt x="368" y="860"/>
                      </a:lnTo>
                      <a:lnTo>
                        <a:pt x="368" y="860"/>
                      </a:lnTo>
                      <a:lnTo>
                        <a:pt x="264" y="750"/>
                      </a:lnTo>
                      <a:lnTo>
                        <a:pt x="264" y="750"/>
                      </a:lnTo>
                      <a:lnTo>
                        <a:pt x="162" y="642"/>
                      </a:lnTo>
                      <a:lnTo>
                        <a:pt x="162" y="642"/>
                      </a:lnTo>
                      <a:lnTo>
                        <a:pt x="142" y="622"/>
                      </a:lnTo>
                      <a:lnTo>
                        <a:pt x="142" y="622"/>
                      </a:lnTo>
                      <a:lnTo>
                        <a:pt x="126" y="608"/>
                      </a:lnTo>
                      <a:lnTo>
                        <a:pt x="126" y="608"/>
                      </a:lnTo>
                      <a:lnTo>
                        <a:pt x="112" y="594"/>
                      </a:lnTo>
                      <a:lnTo>
                        <a:pt x="112" y="594"/>
                      </a:lnTo>
                      <a:lnTo>
                        <a:pt x="122" y="610"/>
                      </a:lnTo>
                      <a:lnTo>
                        <a:pt x="122" y="610"/>
                      </a:lnTo>
                      <a:lnTo>
                        <a:pt x="136" y="626"/>
                      </a:lnTo>
                      <a:lnTo>
                        <a:pt x="136" y="626"/>
                      </a:lnTo>
                      <a:lnTo>
                        <a:pt x="156" y="648"/>
                      </a:lnTo>
                      <a:lnTo>
                        <a:pt x="156" y="648"/>
                      </a:lnTo>
                      <a:lnTo>
                        <a:pt x="258" y="756"/>
                      </a:lnTo>
                      <a:lnTo>
                        <a:pt x="258" y="756"/>
                      </a:lnTo>
                      <a:lnTo>
                        <a:pt x="362" y="864"/>
                      </a:lnTo>
                      <a:lnTo>
                        <a:pt x="362" y="864"/>
                      </a:lnTo>
                      <a:lnTo>
                        <a:pt x="382" y="884"/>
                      </a:lnTo>
                      <a:lnTo>
                        <a:pt x="382" y="884"/>
                      </a:lnTo>
                      <a:lnTo>
                        <a:pt x="398" y="898"/>
                      </a:lnTo>
                      <a:lnTo>
                        <a:pt x="398" y="898"/>
                      </a:lnTo>
                      <a:lnTo>
                        <a:pt x="408" y="906"/>
                      </a:lnTo>
                      <a:lnTo>
                        <a:pt x="406" y="1260"/>
                      </a:lnTo>
                      <a:lnTo>
                        <a:pt x="406" y="1260"/>
                      </a:lnTo>
                      <a:lnTo>
                        <a:pt x="396" y="1250"/>
                      </a:lnTo>
                      <a:lnTo>
                        <a:pt x="396" y="1250"/>
                      </a:lnTo>
                      <a:close/>
                    </a:path>
                  </a:pathLst>
                </a:custGeom>
                <a:solidFill>
                  <a:schemeClr val="bg1">
                    <a:alpha val="53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36" name="Freeform 15"/>
                <p:cNvSpPr>
                  <a:spLocks/>
                </p:cNvSpPr>
                <p:nvPr userDrawn="1"/>
              </p:nvSpPr>
              <p:spPr bwMode="auto">
                <a:xfrm>
                  <a:off x="3367071" y="6308725"/>
                  <a:ext cx="647700" cy="549275"/>
                </a:xfrm>
                <a:custGeom>
                  <a:avLst/>
                  <a:gdLst/>
                  <a:ahLst/>
                  <a:cxnLst>
                    <a:cxn ang="0">
                      <a:pos x="386" y="18"/>
                    </a:cxn>
                    <a:cxn ang="0">
                      <a:pos x="386" y="18"/>
                    </a:cxn>
                    <a:cxn ang="0">
                      <a:pos x="360" y="38"/>
                    </a:cxn>
                    <a:cxn ang="0">
                      <a:pos x="360" y="38"/>
                    </a:cxn>
                    <a:cxn ang="0">
                      <a:pos x="326" y="66"/>
                    </a:cxn>
                    <a:cxn ang="0">
                      <a:pos x="326" y="66"/>
                    </a:cxn>
                    <a:cxn ang="0">
                      <a:pos x="152" y="214"/>
                    </a:cxn>
                    <a:cxn ang="0">
                      <a:pos x="152" y="214"/>
                    </a:cxn>
                    <a:cxn ang="0">
                      <a:pos x="0" y="346"/>
                    </a:cxn>
                    <a:cxn ang="0">
                      <a:pos x="12" y="346"/>
                    </a:cxn>
                    <a:cxn ang="0">
                      <a:pos x="12" y="346"/>
                    </a:cxn>
                    <a:cxn ang="0">
                      <a:pos x="158" y="222"/>
                    </a:cxn>
                    <a:cxn ang="0">
                      <a:pos x="158" y="222"/>
                    </a:cxn>
                    <a:cxn ang="0">
                      <a:pos x="332" y="72"/>
                    </a:cxn>
                    <a:cxn ang="0">
                      <a:pos x="332" y="72"/>
                    </a:cxn>
                    <a:cxn ang="0">
                      <a:pos x="364" y="42"/>
                    </a:cxn>
                    <a:cxn ang="0">
                      <a:pos x="364" y="42"/>
                    </a:cxn>
                    <a:cxn ang="0">
                      <a:pos x="388" y="20"/>
                    </a:cxn>
                    <a:cxn ang="0">
                      <a:pos x="388" y="20"/>
                    </a:cxn>
                    <a:cxn ang="0">
                      <a:pos x="408" y="0"/>
                    </a:cxn>
                    <a:cxn ang="0">
                      <a:pos x="408" y="0"/>
                    </a:cxn>
                    <a:cxn ang="0">
                      <a:pos x="386" y="18"/>
                    </a:cxn>
                    <a:cxn ang="0">
                      <a:pos x="386" y="18"/>
                    </a:cxn>
                  </a:cxnLst>
                  <a:rect l="0" t="0" r="r" b="b"/>
                  <a:pathLst>
                    <a:path w="408" h="346">
                      <a:moveTo>
                        <a:pt x="386" y="18"/>
                      </a:moveTo>
                      <a:lnTo>
                        <a:pt x="386" y="18"/>
                      </a:lnTo>
                      <a:lnTo>
                        <a:pt x="360" y="38"/>
                      </a:lnTo>
                      <a:lnTo>
                        <a:pt x="360" y="38"/>
                      </a:lnTo>
                      <a:lnTo>
                        <a:pt x="326" y="66"/>
                      </a:lnTo>
                      <a:lnTo>
                        <a:pt x="326" y="66"/>
                      </a:lnTo>
                      <a:lnTo>
                        <a:pt x="152" y="214"/>
                      </a:lnTo>
                      <a:lnTo>
                        <a:pt x="152" y="214"/>
                      </a:lnTo>
                      <a:lnTo>
                        <a:pt x="0" y="346"/>
                      </a:lnTo>
                      <a:lnTo>
                        <a:pt x="12" y="346"/>
                      </a:lnTo>
                      <a:lnTo>
                        <a:pt x="12" y="346"/>
                      </a:lnTo>
                      <a:lnTo>
                        <a:pt x="158" y="222"/>
                      </a:lnTo>
                      <a:lnTo>
                        <a:pt x="158" y="222"/>
                      </a:lnTo>
                      <a:lnTo>
                        <a:pt x="332" y="72"/>
                      </a:lnTo>
                      <a:lnTo>
                        <a:pt x="332" y="72"/>
                      </a:lnTo>
                      <a:lnTo>
                        <a:pt x="364" y="42"/>
                      </a:lnTo>
                      <a:lnTo>
                        <a:pt x="364" y="42"/>
                      </a:lnTo>
                      <a:lnTo>
                        <a:pt x="388" y="20"/>
                      </a:lnTo>
                      <a:lnTo>
                        <a:pt x="388" y="20"/>
                      </a:lnTo>
                      <a:lnTo>
                        <a:pt x="408" y="0"/>
                      </a:lnTo>
                      <a:lnTo>
                        <a:pt x="408" y="0"/>
                      </a:lnTo>
                      <a:lnTo>
                        <a:pt x="386" y="18"/>
                      </a:lnTo>
                      <a:lnTo>
                        <a:pt x="386" y="18"/>
                      </a:lnTo>
                      <a:close/>
                    </a:path>
                  </a:pathLst>
                </a:custGeom>
                <a:solidFill>
                  <a:schemeClr val="bg1">
                    <a:alpha val="53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37" name="Freeform 17"/>
                <p:cNvSpPr>
                  <a:spLocks/>
                </p:cNvSpPr>
                <p:nvPr userDrawn="1"/>
              </p:nvSpPr>
              <p:spPr bwMode="auto">
                <a:xfrm>
                  <a:off x="2401871" y="6308725"/>
                  <a:ext cx="650875" cy="549275"/>
                </a:xfrm>
                <a:custGeom>
                  <a:avLst/>
                  <a:gdLst/>
                  <a:ahLst/>
                  <a:cxnLst>
                    <a:cxn ang="0">
                      <a:pos x="50" y="38"/>
                    </a:cxn>
                    <a:cxn ang="0">
                      <a:pos x="50" y="38"/>
                    </a:cxn>
                    <a:cxn ang="0">
                      <a:pos x="22" y="18"/>
                    </a:cxn>
                    <a:cxn ang="0">
                      <a:pos x="22" y="18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20" y="20"/>
                    </a:cxn>
                    <a:cxn ang="0">
                      <a:pos x="20" y="20"/>
                    </a:cxn>
                    <a:cxn ang="0">
                      <a:pos x="44" y="42"/>
                    </a:cxn>
                    <a:cxn ang="0">
                      <a:pos x="44" y="42"/>
                    </a:cxn>
                    <a:cxn ang="0">
                      <a:pos x="76" y="72"/>
                    </a:cxn>
                    <a:cxn ang="0">
                      <a:pos x="76" y="72"/>
                    </a:cxn>
                    <a:cxn ang="0">
                      <a:pos x="252" y="222"/>
                    </a:cxn>
                    <a:cxn ang="0">
                      <a:pos x="252" y="222"/>
                    </a:cxn>
                    <a:cxn ang="0">
                      <a:pos x="396" y="346"/>
                    </a:cxn>
                    <a:cxn ang="0">
                      <a:pos x="410" y="346"/>
                    </a:cxn>
                    <a:cxn ang="0">
                      <a:pos x="410" y="346"/>
                    </a:cxn>
                    <a:cxn ang="0">
                      <a:pos x="258" y="214"/>
                    </a:cxn>
                    <a:cxn ang="0">
                      <a:pos x="258" y="214"/>
                    </a:cxn>
                    <a:cxn ang="0">
                      <a:pos x="82" y="66"/>
                    </a:cxn>
                    <a:cxn ang="0">
                      <a:pos x="82" y="66"/>
                    </a:cxn>
                    <a:cxn ang="0">
                      <a:pos x="50" y="38"/>
                    </a:cxn>
                    <a:cxn ang="0">
                      <a:pos x="50" y="38"/>
                    </a:cxn>
                  </a:cxnLst>
                  <a:rect l="0" t="0" r="r" b="b"/>
                  <a:pathLst>
                    <a:path w="410" h="346">
                      <a:moveTo>
                        <a:pt x="50" y="38"/>
                      </a:moveTo>
                      <a:lnTo>
                        <a:pt x="50" y="38"/>
                      </a:lnTo>
                      <a:lnTo>
                        <a:pt x="22" y="18"/>
                      </a:lnTo>
                      <a:lnTo>
                        <a:pt x="22" y="18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0" y="20"/>
                      </a:lnTo>
                      <a:lnTo>
                        <a:pt x="20" y="20"/>
                      </a:lnTo>
                      <a:lnTo>
                        <a:pt x="44" y="42"/>
                      </a:lnTo>
                      <a:lnTo>
                        <a:pt x="44" y="42"/>
                      </a:lnTo>
                      <a:lnTo>
                        <a:pt x="76" y="72"/>
                      </a:lnTo>
                      <a:lnTo>
                        <a:pt x="76" y="72"/>
                      </a:lnTo>
                      <a:lnTo>
                        <a:pt x="252" y="222"/>
                      </a:lnTo>
                      <a:lnTo>
                        <a:pt x="252" y="222"/>
                      </a:lnTo>
                      <a:lnTo>
                        <a:pt x="396" y="346"/>
                      </a:lnTo>
                      <a:lnTo>
                        <a:pt x="410" y="346"/>
                      </a:lnTo>
                      <a:lnTo>
                        <a:pt x="410" y="346"/>
                      </a:lnTo>
                      <a:lnTo>
                        <a:pt x="258" y="214"/>
                      </a:lnTo>
                      <a:lnTo>
                        <a:pt x="258" y="214"/>
                      </a:lnTo>
                      <a:lnTo>
                        <a:pt x="82" y="66"/>
                      </a:lnTo>
                      <a:lnTo>
                        <a:pt x="82" y="66"/>
                      </a:lnTo>
                      <a:lnTo>
                        <a:pt x="50" y="38"/>
                      </a:lnTo>
                      <a:lnTo>
                        <a:pt x="50" y="38"/>
                      </a:lnTo>
                      <a:close/>
                    </a:path>
                  </a:pathLst>
                </a:custGeom>
                <a:solidFill>
                  <a:schemeClr val="bg1">
                    <a:alpha val="53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30" name="그룹 129"/>
              <p:cNvGrpSpPr/>
              <p:nvPr userDrawn="1"/>
            </p:nvGrpSpPr>
            <p:grpSpPr>
              <a:xfrm>
                <a:off x="4498974" y="4387850"/>
                <a:ext cx="1612900" cy="2470150"/>
                <a:chOff x="6172224" y="4387850"/>
                <a:chExt cx="1612900" cy="2470150"/>
              </a:xfrm>
            </p:grpSpPr>
            <p:sp>
              <p:nvSpPr>
                <p:cNvPr id="132" name="Freeform 10"/>
                <p:cNvSpPr>
                  <a:spLocks/>
                </p:cNvSpPr>
                <p:nvPr userDrawn="1"/>
              </p:nvSpPr>
              <p:spPr bwMode="auto">
                <a:xfrm>
                  <a:off x="6172224" y="6337300"/>
                  <a:ext cx="619125" cy="520700"/>
                </a:xfrm>
                <a:custGeom>
                  <a:avLst/>
                  <a:gdLst/>
                  <a:ahLst/>
                  <a:cxnLst>
                    <a:cxn ang="0">
                      <a:pos x="258" y="214"/>
                    </a:cxn>
                    <a:cxn ang="0">
                      <a:pos x="258" y="214"/>
                    </a:cxn>
                    <a:cxn ang="0">
                      <a:pos x="82" y="64"/>
                    </a:cxn>
                    <a:cxn ang="0">
                      <a:pos x="82" y="64"/>
                    </a:cxn>
                    <a:cxn ang="0">
                      <a:pos x="50" y="36"/>
                    </a:cxn>
                    <a:cxn ang="0">
                      <a:pos x="50" y="36"/>
                    </a:cxn>
                    <a:cxn ang="0">
                      <a:pos x="22" y="16"/>
                    </a:cxn>
                    <a:cxn ang="0">
                      <a:pos x="22" y="16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20" y="20"/>
                    </a:cxn>
                    <a:cxn ang="0">
                      <a:pos x="20" y="20"/>
                    </a:cxn>
                    <a:cxn ang="0">
                      <a:pos x="44" y="42"/>
                    </a:cxn>
                    <a:cxn ang="0">
                      <a:pos x="44" y="42"/>
                    </a:cxn>
                    <a:cxn ang="0">
                      <a:pos x="76" y="70"/>
                    </a:cxn>
                    <a:cxn ang="0">
                      <a:pos x="76" y="70"/>
                    </a:cxn>
                    <a:cxn ang="0">
                      <a:pos x="252" y="220"/>
                    </a:cxn>
                    <a:cxn ang="0">
                      <a:pos x="252" y="220"/>
                    </a:cxn>
                    <a:cxn ang="0">
                      <a:pos x="376" y="328"/>
                    </a:cxn>
                    <a:cxn ang="0">
                      <a:pos x="390" y="328"/>
                    </a:cxn>
                    <a:cxn ang="0">
                      <a:pos x="390" y="328"/>
                    </a:cxn>
                    <a:cxn ang="0">
                      <a:pos x="258" y="214"/>
                    </a:cxn>
                    <a:cxn ang="0">
                      <a:pos x="258" y="214"/>
                    </a:cxn>
                  </a:cxnLst>
                  <a:rect l="0" t="0" r="r" b="b"/>
                  <a:pathLst>
                    <a:path w="390" h="328">
                      <a:moveTo>
                        <a:pt x="258" y="214"/>
                      </a:moveTo>
                      <a:lnTo>
                        <a:pt x="258" y="214"/>
                      </a:lnTo>
                      <a:lnTo>
                        <a:pt x="82" y="64"/>
                      </a:lnTo>
                      <a:lnTo>
                        <a:pt x="82" y="64"/>
                      </a:lnTo>
                      <a:lnTo>
                        <a:pt x="50" y="36"/>
                      </a:lnTo>
                      <a:lnTo>
                        <a:pt x="50" y="36"/>
                      </a:lnTo>
                      <a:lnTo>
                        <a:pt x="22" y="16"/>
                      </a:lnTo>
                      <a:lnTo>
                        <a:pt x="22" y="1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0" y="20"/>
                      </a:lnTo>
                      <a:lnTo>
                        <a:pt x="20" y="20"/>
                      </a:lnTo>
                      <a:lnTo>
                        <a:pt x="44" y="42"/>
                      </a:lnTo>
                      <a:lnTo>
                        <a:pt x="44" y="42"/>
                      </a:lnTo>
                      <a:lnTo>
                        <a:pt x="76" y="70"/>
                      </a:lnTo>
                      <a:lnTo>
                        <a:pt x="76" y="70"/>
                      </a:lnTo>
                      <a:lnTo>
                        <a:pt x="252" y="220"/>
                      </a:lnTo>
                      <a:lnTo>
                        <a:pt x="252" y="220"/>
                      </a:lnTo>
                      <a:lnTo>
                        <a:pt x="376" y="328"/>
                      </a:lnTo>
                      <a:lnTo>
                        <a:pt x="390" y="328"/>
                      </a:lnTo>
                      <a:lnTo>
                        <a:pt x="390" y="328"/>
                      </a:lnTo>
                      <a:lnTo>
                        <a:pt x="258" y="214"/>
                      </a:lnTo>
                      <a:lnTo>
                        <a:pt x="258" y="214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4">
                        <a:alpha val="0"/>
                      </a:schemeClr>
                    </a:gs>
                    <a:gs pos="71000">
                      <a:schemeClr val="accent4">
                        <a:lumMod val="50000"/>
                      </a:schemeClr>
                    </a:gs>
                  </a:gsLst>
                  <a:lin ang="8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33" name="Freeform 11"/>
                <p:cNvSpPr>
                  <a:spLocks/>
                </p:cNvSpPr>
                <p:nvPr userDrawn="1"/>
              </p:nvSpPr>
              <p:spPr bwMode="auto">
                <a:xfrm>
                  <a:off x="6324624" y="4387850"/>
                  <a:ext cx="1308100" cy="2470150"/>
                </a:xfrm>
                <a:custGeom>
                  <a:avLst/>
                  <a:gdLst/>
                  <a:ahLst/>
                  <a:cxnLst>
                    <a:cxn ang="0">
                      <a:pos x="376" y="1270"/>
                    </a:cxn>
                    <a:cxn ang="0">
                      <a:pos x="210" y="1112"/>
                    </a:cxn>
                    <a:cxn ang="0">
                      <a:pos x="40" y="958"/>
                    </a:cxn>
                    <a:cxn ang="0">
                      <a:pos x="0" y="924"/>
                    </a:cxn>
                    <a:cxn ang="0">
                      <a:pos x="36" y="962"/>
                    </a:cxn>
                    <a:cxn ang="0">
                      <a:pos x="204" y="1118"/>
                    </a:cxn>
                    <a:cxn ang="0">
                      <a:pos x="372" y="1274"/>
                    </a:cxn>
                    <a:cxn ang="0">
                      <a:pos x="404" y="1556"/>
                    </a:cxn>
                    <a:cxn ang="0">
                      <a:pos x="432" y="1292"/>
                    </a:cxn>
                    <a:cxn ang="0">
                      <a:pos x="480" y="1250"/>
                    </a:cxn>
                    <a:cxn ang="0">
                      <a:pos x="762" y="988"/>
                    </a:cxn>
                    <a:cxn ang="0">
                      <a:pos x="808" y="942"/>
                    </a:cxn>
                    <a:cxn ang="0">
                      <a:pos x="806" y="940"/>
                    </a:cxn>
                    <a:cxn ang="0">
                      <a:pos x="758" y="982"/>
                    </a:cxn>
                    <a:cxn ang="0">
                      <a:pos x="474" y="1244"/>
                    </a:cxn>
                    <a:cxn ang="0">
                      <a:pos x="430" y="1290"/>
                    </a:cxn>
                    <a:cxn ang="0">
                      <a:pos x="418" y="946"/>
                    </a:cxn>
                    <a:cxn ang="0">
                      <a:pos x="442" y="924"/>
                    </a:cxn>
                    <a:cxn ang="0">
                      <a:pos x="566" y="794"/>
                    </a:cxn>
                    <a:cxn ang="0">
                      <a:pos x="688" y="666"/>
                    </a:cxn>
                    <a:cxn ang="0">
                      <a:pos x="714" y="634"/>
                    </a:cxn>
                    <a:cxn ang="0">
                      <a:pos x="684" y="660"/>
                    </a:cxn>
                    <a:cxn ang="0">
                      <a:pos x="560" y="790"/>
                    </a:cxn>
                    <a:cxn ang="0">
                      <a:pos x="438" y="918"/>
                    </a:cxn>
                    <a:cxn ang="0">
                      <a:pos x="416" y="590"/>
                    </a:cxn>
                    <a:cxn ang="0">
                      <a:pos x="432" y="576"/>
                    </a:cxn>
                    <a:cxn ang="0">
                      <a:pos x="510" y="486"/>
                    </a:cxn>
                    <a:cxn ang="0">
                      <a:pos x="588" y="396"/>
                    </a:cxn>
                    <a:cxn ang="0">
                      <a:pos x="604" y="374"/>
                    </a:cxn>
                    <a:cxn ang="0">
                      <a:pos x="584" y="392"/>
                    </a:cxn>
                    <a:cxn ang="0">
                      <a:pos x="504" y="482"/>
                    </a:cxn>
                    <a:cxn ang="0">
                      <a:pos x="428" y="572"/>
                    </a:cxn>
                    <a:cxn ang="0">
                      <a:pos x="416" y="588"/>
                    </a:cxn>
                    <a:cxn ang="0">
                      <a:pos x="406" y="584"/>
                    </a:cxn>
                    <a:cxn ang="0">
                      <a:pos x="386" y="556"/>
                    </a:cxn>
                    <a:cxn ang="0">
                      <a:pos x="254" y="406"/>
                    </a:cxn>
                    <a:cxn ang="0">
                      <a:pos x="232" y="382"/>
                    </a:cxn>
                    <a:cxn ang="0">
                      <a:pos x="228" y="384"/>
                    </a:cxn>
                    <a:cxn ang="0">
                      <a:pos x="248" y="412"/>
                    </a:cxn>
                    <a:cxn ang="0">
                      <a:pos x="380" y="562"/>
                    </a:cxn>
                    <a:cxn ang="0">
                      <a:pos x="404" y="586"/>
                    </a:cxn>
                    <a:cxn ang="0">
                      <a:pos x="408" y="944"/>
                    </a:cxn>
                    <a:cxn ang="0">
                      <a:pos x="386" y="918"/>
                    </a:cxn>
                    <a:cxn ang="0">
                      <a:pos x="264" y="790"/>
                    </a:cxn>
                    <a:cxn ang="0">
                      <a:pos x="142" y="660"/>
                    </a:cxn>
                    <a:cxn ang="0">
                      <a:pos x="112" y="634"/>
                    </a:cxn>
                    <a:cxn ang="0">
                      <a:pos x="136" y="666"/>
                    </a:cxn>
                    <a:cxn ang="0">
                      <a:pos x="258" y="794"/>
                    </a:cxn>
                    <a:cxn ang="0">
                      <a:pos x="382" y="924"/>
                    </a:cxn>
                    <a:cxn ang="0">
                      <a:pos x="406" y="1300"/>
                    </a:cxn>
                  </a:cxnLst>
                  <a:rect l="0" t="0" r="r" b="b"/>
                  <a:pathLst>
                    <a:path w="824" h="1556">
                      <a:moveTo>
                        <a:pt x="396" y="1290"/>
                      </a:moveTo>
                      <a:lnTo>
                        <a:pt x="396" y="1290"/>
                      </a:lnTo>
                      <a:lnTo>
                        <a:pt x="376" y="1270"/>
                      </a:lnTo>
                      <a:lnTo>
                        <a:pt x="376" y="1270"/>
                      </a:lnTo>
                      <a:lnTo>
                        <a:pt x="352" y="1244"/>
                      </a:lnTo>
                      <a:lnTo>
                        <a:pt x="352" y="1244"/>
                      </a:lnTo>
                      <a:lnTo>
                        <a:pt x="210" y="1112"/>
                      </a:lnTo>
                      <a:lnTo>
                        <a:pt x="210" y="1112"/>
                      </a:lnTo>
                      <a:lnTo>
                        <a:pt x="68" y="982"/>
                      </a:lnTo>
                      <a:lnTo>
                        <a:pt x="68" y="982"/>
                      </a:lnTo>
                      <a:lnTo>
                        <a:pt x="40" y="958"/>
                      </a:lnTo>
                      <a:lnTo>
                        <a:pt x="40" y="958"/>
                      </a:lnTo>
                      <a:lnTo>
                        <a:pt x="20" y="940"/>
                      </a:lnTo>
                      <a:lnTo>
                        <a:pt x="20" y="940"/>
                      </a:lnTo>
                      <a:lnTo>
                        <a:pt x="0" y="924"/>
                      </a:lnTo>
                      <a:lnTo>
                        <a:pt x="0" y="924"/>
                      </a:lnTo>
                      <a:lnTo>
                        <a:pt x="18" y="942"/>
                      </a:lnTo>
                      <a:lnTo>
                        <a:pt x="18" y="942"/>
                      </a:lnTo>
                      <a:lnTo>
                        <a:pt x="36" y="962"/>
                      </a:lnTo>
                      <a:lnTo>
                        <a:pt x="36" y="962"/>
                      </a:lnTo>
                      <a:lnTo>
                        <a:pt x="62" y="988"/>
                      </a:lnTo>
                      <a:lnTo>
                        <a:pt x="62" y="988"/>
                      </a:lnTo>
                      <a:lnTo>
                        <a:pt x="204" y="1118"/>
                      </a:lnTo>
                      <a:lnTo>
                        <a:pt x="204" y="1118"/>
                      </a:lnTo>
                      <a:lnTo>
                        <a:pt x="346" y="1250"/>
                      </a:lnTo>
                      <a:lnTo>
                        <a:pt x="346" y="1250"/>
                      </a:lnTo>
                      <a:lnTo>
                        <a:pt x="372" y="1274"/>
                      </a:lnTo>
                      <a:lnTo>
                        <a:pt x="372" y="1274"/>
                      </a:lnTo>
                      <a:lnTo>
                        <a:pt x="394" y="1292"/>
                      </a:lnTo>
                      <a:lnTo>
                        <a:pt x="394" y="1292"/>
                      </a:lnTo>
                      <a:lnTo>
                        <a:pt x="406" y="1300"/>
                      </a:lnTo>
                      <a:lnTo>
                        <a:pt x="404" y="1556"/>
                      </a:lnTo>
                      <a:lnTo>
                        <a:pt x="422" y="1556"/>
                      </a:lnTo>
                      <a:lnTo>
                        <a:pt x="420" y="1300"/>
                      </a:lnTo>
                      <a:lnTo>
                        <a:pt x="420" y="1300"/>
                      </a:lnTo>
                      <a:lnTo>
                        <a:pt x="432" y="1292"/>
                      </a:lnTo>
                      <a:lnTo>
                        <a:pt x="432" y="1292"/>
                      </a:lnTo>
                      <a:lnTo>
                        <a:pt x="452" y="1274"/>
                      </a:lnTo>
                      <a:lnTo>
                        <a:pt x="452" y="1274"/>
                      </a:lnTo>
                      <a:lnTo>
                        <a:pt x="480" y="1250"/>
                      </a:lnTo>
                      <a:lnTo>
                        <a:pt x="480" y="1250"/>
                      </a:lnTo>
                      <a:lnTo>
                        <a:pt x="622" y="1118"/>
                      </a:lnTo>
                      <a:lnTo>
                        <a:pt x="622" y="1118"/>
                      </a:lnTo>
                      <a:lnTo>
                        <a:pt x="762" y="988"/>
                      </a:lnTo>
                      <a:lnTo>
                        <a:pt x="762" y="988"/>
                      </a:lnTo>
                      <a:lnTo>
                        <a:pt x="788" y="962"/>
                      </a:lnTo>
                      <a:lnTo>
                        <a:pt x="788" y="962"/>
                      </a:lnTo>
                      <a:lnTo>
                        <a:pt x="808" y="942"/>
                      </a:lnTo>
                      <a:lnTo>
                        <a:pt x="808" y="942"/>
                      </a:lnTo>
                      <a:lnTo>
                        <a:pt x="824" y="924"/>
                      </a:lnTo>
                      <a:lnTo>
                        <a:pt x="824" y="924"/>
                      </a:lnTo>
                      <a:lnTo>
                        <a:pt x="806" y="940"/>
                      </a:lnTo>
                      <a:lnTo>
                        <a:pt x="806" y="940"/>
                      </a:lnTo>
                      <a:lnTo>
                        <a:pt x="784" y="958"/>
                      </a:lnTo>
                      <a:lnTo>
                        <a:pt x="784" y="958"/>
                      </a:lnTo>
                      <a:lnTo>
                        <a:pt x="758" y="982"/>
                      </a:lnTo>
                      <a:lnTo>
                        <a:pt x="758" y="982"/>
                      </a:lnTo>
                      <a:lnTo>
                        <a:pt x="616" y="1112"/>
                      </a:lnTo>
                      <a:lnTo>
                        <a:pt x="616" y="1112"/>
                      </a:lnTo>
                      <a:lnTo>
                        <a:pt x="474" y="1244"/>
                      </a:lnTo>
                      <a:lnTo>
                        <a:pt x="474" y="1244"/>
                      </a:lnTo>
                      <a:lnTo>
                        <a:pt x="448" y="1270"/>
                      </a:lnTo>
                      <a:lnTo>
                        <a:pt x="448" y="1270"/>
                      </a:lnTo>
                      <a:lnTo>
                        <a:pt x="430" y="1290"/>
                      </a:lnTo>
                      <a:lnTo>
                        <a:pt x="430" y="1290"/>
                      </a:lnTo>
                      <a:lnTo>
                        <a:pt x="420" y="1300"/>
                      </a:lnTo>
                      <a:lnTo>
                        <a:pt x="418" y="946"/>
                      </a:lnTo>
                      <a:lnTo>
                        <a:pt x="418" y="946"/>
                      </a:lnTo>
                      <a:lnTo>
                        <a:pt x="426" y="938"/>
                      </a:lnTo>
                      <a:lnTo>
                        <a:pt x="426" y="938"/>
                      </a:lnTo>
                      <a:lnTo>
                        <a:pt x="442" y="924"/>
                      </a:lnTo>
                      <a:lnTo>
                        <a:pt x="442" y="924"/>
                      </a:lnTo>
                      <a:lnTo>
                        <a:pt x="462" y="904"/>
                      </a:lnTo>
                      <a:lnTo>
                        <a:pt x="462" y="904"/>
                      </a:lnTo>
                      <a:lnTo>
                        <a:pt x="566" y="794"/>
                      </a:lnTo>
                      <a:lnTo>
                        <a:pt x="566" y="794"/>
                      </a:lnTo>
                      <a:lnTo>
                        <a:pt x="670" y="686"/>
                      </a:lnTo>
                      <a:lnTo>
                        <a:pt x="670" y="686"/>
                      </a:lnTo>
                      <a:lnTo>
                        <a:pt x="688" y="666"/>
                      </a:lnTo>
                      <a:lnTo>
                        <a:pt x="688" y="666"/>
                      </a:lnTo>
                      <a:lnTo>
                        <a:pt x="702" y="648"/>
                      </a:lnTo>
                      <a:lnTo>
                        <a:pt x="702" y="648"/>
                      </a:lnTo>
                      <a:lnTo>
                        <a:pt x="714" y="634"/>
                      </a:lnTo>
                      <a:lnTo>
                        <a:pt x="714" y="634"/>
                      </a:lnTo>
                      <a:lnTo>
                        <a:pt x="700" y="646"/>
                      </a:lnTo>
                      <a:lnTo>
                        <a:pt x="700" y="646"/>
                      </a:lnTo>
                      <a:lnTo>
                        <a:pt x="684" y="660"/>
                      </a:lnTo>
                      <a:lnTo>
                        <a:pt x="684" y="660"/>
                      </a:lnTo>
                      <a:lnTo>
                        <a:pt x="664" y="680"/>
                      </a:lnTo>
                      <a:lnTo>
                        <a:pt x="664" y="680"/>
                      </a:lnTo>
                      <a:lnTo>
                        <a:pt x="560" y="790"/>
                      </a:lnTo>
                      <a:lnTo>
                        <a:pt x="560" y="790"/>
                      </a:lnTo>
                      <a:lnTo>
                        <a:pt x="456" y="898"/>
                      </a:lnTo>
                      <a:lnTo>
                        <a:pt x="456" y="898"/>
                      </a:lnTo>
                      <a:lnTo>
                        <a:pt x="438" y="918"/>
                      </a:lnTo>
                      <a:lnTo>
                        <a:pt x="438" y="918"/>
                      </a:lnTo>
                      <a:lnTo>
                        <a:pt x="424" y="936"/>
                      </a:lnTo>
                      <a:lnTo>
                        <a:pt x="424" y="936"/>
                      </a:lnTo>
                      <a:lnTo>
                        <a:pt x="418" y="944"/>
                      </a:lnTo>
                      <a:lnTo>
                        <a:pt x="416" y="590"/>
                      </a:lnTo>
                      <a:lnTo>
                        <a:pt x="416" y="590"/>
                      </a:lnTo>
                      <a:lnTo>
                        <a:pt x="422" y="586"/>
                      </a:lnTo>
                      <a:lnTo>
                        <a:pt x="422" y="586"/>
                      </a:lnTo>
                      <a:lnTo>
                        <a:pt x="432" y="576"/>
                      </a:lnTo>
                      <a:lnTo>
                        <a:pt x="432" y="576"/>
                      </a:lnTo>
                      <a:lnTo>
                        <a:pt x="446" y="562"/>
                      </a:lnTo>
                      <a:lnTo>
                        <a:pt x="446" y="562"/>
                      </a:lnTo>
                      <a:lnTo>
                        <a:pt x="510" y="486"/>
                      </a:lnTo>
                      <a:lnTo>
                        <a:pt x="510" y="486"/>
                      </a:lnTo>
                      <a:lnTo>
                        <a:pt x="576" y="412"/>
                      </a:lnTo>
                      <a:lnTo>
                        <a:pt x="576" y="412"/>
                      </a:lnTo>
                      <a:lnTo>
                        <a:pt x="588" y="396"/>
                      </a:lnTo>
                      <a:lnTo>
                        <a:pt x="588" y="396"/>
                      </a:lnTo>
                      <a:lnTo>
                        <a:pt x="596" y="384"/>
                      </a:lnTo>
                      <a:lnTo>
                        <a:pt x="596" y="384"/>
                      </a:lnTo>
                      <a:lnTo>
                        <a:pt x="604" y="374"/>
                      </a:lnTo>
                      <a:lnTo>
                        <a:pt x="604" y="374"/>
                      </a:lnTo>
                      <a:lnTo>
                        <a:pt x="594" y="382"/>
                      </a:lnTo>
                      <a:lnTo>
                        <a:pt x="594" y="382"/>
                      </a:lnTo>
                      <a:lnTo>
                        <a:pt x="584" y="392"/>
                      </a:lnTo>
                      <a:lnTo>
                        <a:pt x="584" y="392"/>
                      </a:lnTo>
                      <a:lnTo>
                        <a:pt x="570" y="406"/>
                      </a:lnTo>
                      <a:lnTo>
                        <a:pt x="570" y="406"/>
                      </a:lnTo>
                      <a:lnTo>
                        <a:pt x="504" y="482"/>
                      </a:lnTo>
                      <a:lnTo>
                        <a:pt x="504" y="482"/>
                      </a:lnTo>
                      <a:lnTo>
                        <a:pt x="440" y="556"/>
                      </a:lnTo>
                      <a:lnTo>
                        <a:pt x="440" y="556"/>
                      </a:lnTo>
                      <a:lnTo>
                        <a:pt x="428" y="572"/>
                      </a:lnTo>
                      <a:lnTo>
                        <a:pt x="428" y="572"/>
                      </a:lnTo>
                      <a:lnTo>
                        <a:pt x="420" y="584"/>
                      </a:lnTo>
                      <a:lnTo>
                        <a:pt x="420" y="584"/>
                      </a:lnTo>
                      <a:lnTo>
                        <a:pt x="416" y="588"/>
                      </a:lnTo>
                      <a:lnTo>
                        <a:pt x="412" y="0"/>
                      </a:lnTo>
                      <a:lnTo>
                        <a:pt x="410" y="588"/>
                      </a:lnTo>
                      <a:lnTo>
                        <a:pt x="410" y="588"/>
                      </a:lnTo>
                      <a:lnTo>
                        <a:pt x="406" y="584"/>
                      </a:lnTo>
                      <a:lnTo>
                        <a:pt x="406" y="584"/>
                      </a:lnTo>
                      <a:lnTo>
                        <a:pt x="398" y="572"/>
                      </a:lnTo>
                      <a:lnTo>
                        <a:pt x="398" y="572"/>
                      </a:lnTo>
                      <a:lnTo>
                        <a:pt x="386" y="556"/>
                      </a:lnTo>
                      <a:lnTo>
                        <a:pt x="386" y="556"/>
                      </a:lnTo>
                      <a:lnTo>
                        <a:pt x="320" y="482"/>
                      </a:lnTo>
                      <a:lnTo>
                        <a:pt x="320" y="482"/>
                      </a:lnTo>
                      <a:lnTo>
                        <a:pt x="254" y="406"/>
                      </a:lnTo>
                      <a:lnTo>
                        <a:pt x="254" y="406"/>
                      </a:lnTo>
                      <a:lnTo>
                        <a:pt x="242" y="392"/>
                      </a:lnTo>
                      <a:lnTo>
                        <a:pt x="242" y="392"/>
                      </a:lnTo>
                      <a:lnTo>
                        <a:pt x="232" y="382"/>
                      </a:lnTo>
                      <a:lnTo>
                        <a:pt x="232" y="382"/>
                      </a:lnTo>
                      <a:lnTo>
                        <a:pt x="222" y="374"/>
                      </a:lnTo>
                      <a:lnTo>
                        <a:pt x="222" y="374"/>
                      </a:lnTo>
                      <a:lnTo>
                        <a:pt x="228" y="384"/>
                      </a:lnTo>
                      <a:lnTo>
                        <a:pt x="228" y="384"/>
                      </a:lnTo>
                      <a:lnTo>
                        <a:pt x="236" y="396"/>
                      </a:lnTo>
                      <a:lnTo>
                        <a:pt x="236" y="396"/>
                      </a:lnTo>
                      <a:lnTo>
                        <a:pt x="248" y="412"/>
                      </a:lnTo>
                      <a:lnTo>
                        <a:pt x="248" y="412"/>
                      </a:lnTo>
                      <a:lnTo>
                        <a:pt x="314" y="486"/>
                      </a:lnTo>
                      <a:lnTo>
                        <a:pt x="314" y="486"/>
                      </a:lnTo>
                      <a:lnTo>
                        <a:pt x="380" y="562"/>
                      </a:lnTo>
                      <a:lnTo>
                        <a:pt x="380" y="562"/>
                      </a:lnTo>
                      <a:lnTo>
                        <a:pt x="392" y="576"/>
                      </a:lnTo>
                      <a:lnTo>
                        <a:pt x="392" y="576"/>
                      </a:lnTo>
                      <a:lnTo>
                        <a:pt x="404" y="586"/>
                      </a:lnTo>
                      <a:lnTo>
                        <a:pt x="404" y="586"/>
                      </a:lnTo>
                      <a:lnTo>
                        <a:pt x="410" y="590"/>
                      </a:lnTo>
                      <a:lnTo>
                        <a:pt x="408" y="944"/>
                      </a:lnTo>
                      <a:lnTo>
                        <a:pt x="408" y="944"/>
                      </a:lnTo>
                      <a:lnTo>
                        <a:pt x="400" y="936"/>
                      </a:lnTo>
                      <a:lnTo>
                        <a:pt x="400" y="936"/>
                      </a:lnTo>
                      <a:lnTo>
                        <a:pt x="386" y="918"/>
                      </a:lnTo>
                      <a:lnTo>
                        <a:pt x="386" y="918"/>
                      </a:lnTo>
                      <a:lnTo>
                        <a:pt x="368" y="898"/>
                      </a:lnTo>
                      <a:lnTo>
                        <a:pt x="368" y="898"/>
                      </a:lnTo>
                      <a:lnTo>
                        <a:pt x="264" y="790"/>
                      </a:lnTo>
                      <a:lnTo>
                        <a:pt x="264" y="790"/>
                      </a:lnTo>
                      <a:lnTo>
                        <a:pt x="162" y="680"/>
                      </a:lnTo>
                      <a:lnTo>
                        <a:pt x="162" y="680"/>
                      </a:lnTo>
                      <a:lnTo>
                        <a:pt x="142" y="660"/>
                      </a:lnTo>
                      <a:lnTo>
                        <a:pt x="142" y="660"/>
                      </a:lnTo>
                      <a:lnTo>
                        <a:pt x="126" y="646"/>
                      </a:lnTo>
                      <a:lnTo>
                        <a:pt x="126" y="646"/>
                      </a:lnTo>
                      <a:lnTo>
                        <a:pt x="112" y="634"/>
                      </a:lnTo>
                      <a:lnTo>
                        <a:pt x="112" y="634"/>
                      </a:lnTo>
                      <a:lnTo>
                        <a:pt x="122" y="648"/>
                      </a:lnTo>
                      <a:lnTo>
                        <a:pt x="122" y="648"/>
                      </a:lnTo>
                      <a:lnTo>
                        <a:pt x="136" y="666"/>
                      </a:lnTo>
                      <a:lnTo>
                        <a:pt x="136" y="666"/>
                      </a:lnTo>
                      <a:lnTo>
                        <a:pt x="156" y="686"/>
                      </a:lnTo>
                      <a:lnTo>
                        <a:pt x="156" y="686"/>
                      </a:lnTo>
                      <a:lnTo>
                        <a:pt x="258" y="794"/>
                      </a:lnTo>
                      <a:lnTo>
                        <a:pt x="258" y="794"/>
                      </a:lnTo>
                      <a:lnTo>
                        <a:pt x="362" y="904"/>
                      </a:lnTo>
                      <a:lnTo>
                        <a:pt x="362" y="904"/>
                      </a:lnTo>
                      <a:lnTo>
                        <a:pt x="382" y="924"/>
                      </a:lnTo>
                      <a:lnTo>
                        <a:pt x="382" y="924"/>
                      </a:lnTo>
                      <a:lnTo>
                        <a:pt x="398" y="938"/>
                      </a:lnTo>
                      <a:lnTo>
                        <a:pt x="398" y="938"/>
                      </a:lnTo>
                      <a:lnTo>
                        <a:pt x="408" y="946"/>
                      </a:lnTo>
                      <a:lnTo>
                        <a:pt x="406" y="1300"/>
                      </a:lnTo>
                      <a:lnTo>
                        <a:pt x="406" y="1300"/>
                      </a:lnTo>
                      <a:lnTo>
                        <a:pt x="396" y="1290"/>
                      </a:lnTo>
                      <a:lnTo>
                        <a:pt x="396" y="129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4">
                        <a:alpha val="0"/>
                      </a:schemeClr>
                    </a:gs>
                    <a:gs pos="71000">
                      <a:schemeClr val="accent4">
                        <a:lumMod val="50000"/>
                      </a:schemeClr>
                    </a:gs>
                  </a:gsLst>
                  <a:lin ang="8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34" name="Freeform 13"/>
                <p:cNvSpPr>
                  <a:spLocks/>
                </p:cNvSpPr>
                <p:nvPr userDrawn="1"/>
              </p:nvSpPr>
              <p:spPr bwMode="auto">
                <a:xfrm>
                  <a:off x="7165999" y="6337300"/>
                  <a:ext cx="619125" cy="520700"/>
                </a:xfrm>
                <a:custGeom>
                  <a:avLst/>
                  <a:gdLst/>
                  <a:ahLst/>
                  <a:cxnLst>
                    <a:cxn ang="0">
                      <a:pos x="342" y="36"/>
                    </a:cxn>
                    <a:cxn ang="0">
                      <a:pos x="342" y="36"/>
                    </a:cxn>
                    <a:cxn ang="0">
                      <a:pos x="308" y="64"/>
                    </a:cxn>
                    <a:cxn ang="0">
                      <a:pos x="308" y="64"/>
                    </a:cxn>
                    <a:cxn ang="0">
                      <a:pos x="134" y="214"/>
                    </a:cxn>
                    <a:cxn ang="0">
                      <a:pos x="134" y="214"/>
                    </a:cxn>
                    <a:cxn ang="0">
                      <a:pos x="0" y="328"/>
                    </a:cxn>
                    <a:cxn ang="0">
                      <a:pos x="14" y="328"/>
                    </a:cxn>
                    <a:cxn ang="0">
                      <a:pos x="14" y="328"/>
                    </a:cxn>
                    <a:cxn ang="0">
                      <a:pos x="140" y="220"/>
                    </a:cxn>
                    <a:cxn ang="0">
                      <a:pos x="140" y="220"/>
                    </a:cxn>
                    <a:cxn ang="0">
                      <a:pos x="314" y="70"/>
                    </a:cxn>
                    <a:cxn ang="0">
                      <a:pos x="314" y="70"/>
                    </a:cxn>
                    <a:cxn ang="0">
                      <a:pos x="346" y="42"/>
                    </a:cxn>
                    <a:cxn ang="0">
                      <a:pos x="346" y="42"/>
                    </a:cxn>
                    <a:cxn ang="0">
                      <a:pos x="370" y="20"/>
                    </a:cxn>
                    <a:cxn ang="0">
                      <a:pos x="370" y="20"/>
                    </a:cxn>
                    <a:cxn ang="0">
                      <a:pos x="390" y="0"/>
                    </a:cxn>
                    <a:cxn ang="0">
                      <a:pos x="390" y="0"/>
                    </a:cxn>
                    <a:cxn ang="0">
                      <a:pos x="368" y="16"/>
                    </a:cxn>
                    <a:cxn ang="0">
                      <a:pos x="368" y="16"/>
                    </a:cxn>
                    <a:cxn ang="0">
                      <a:pos x="342" y="36"/>
                    </a:cxn>
                    <a:cxn ang="0">
                      <a:pos x="342" y="36"/>
                    </a:cxn>
                  </a:cxnLst>
                  <a:rect l="0" t="0" r="r" b="b"/>
                  <a:pathLst>
                    <a:path w="390" h="328">
                      <a:moveTo>
                        <a:pt x="342" y="36"/>
                      </a:moveTo>
                      <a:lnTo>
                        <a:pt x="342" y="36"/>
                      </a:lnTo>
                      <a:lnTo>
                        <a:pt x="308" y="64"/>
                      </a:lnTo>
                      <a:lnTo>
                        <a:pt x="308" y="64"/>
                      </a:lnTo>
                      <a:lnTo>
                        <a:pt x="134" y="214"/>
                      </a:lnTo>
                      <a:lnTo>
                        <a:pt x="134" y="214"/>
                      </a:lnTo>
                      <a:lnTo>
                        <a:pt x="0" y="328"/>
                      </a:lnTo>
                      <a:lnTo>
                        <a:pt x="14" y="328"/>
                      </a:lnTo>
                      <a:lnTo>
                        <a:pt x="14" y="328"/>
                      </a:lnTo>
                      <a:lnTo>
                        <a:pt x="140" y="220"/>
                      </a:lnTo>
                      <a:lnTo>
                        <a:pt x="140" y="220"/>
                      </a:lnTo>
                      <a:lnTo>
                        <a:pt x="314" y="70"/>
                      </a:lnTo>
                      <a:lnTo>
                        <a:pt x="314" y="70"/>
                      </a:lnTo>
                      <a:lnTo>
                        <a:pt x="346" y="42"/>
                      </a:lnTo>
                      <a:lnTo>
                        <a:pt x="346" y="42"/>
                      </a:lnTo>
                      <a:lnTo>
                        <a:pt x="370" y="20"/>
                      </a:lnTo>
                      <a:lnTo>
                        <a:pt x="370" y="20"/>
                      </a:lnTo>
                      <a:lnTo>
                        <a:pt x="390" y="0"/>
                      </a:lnTo>
                      <a:lnTo>
                        <a:pt x="390" y="0"/>
                      </a:lnTo>
                      <a:lnTo>
                        <a:pt x="368" y="16"/>
                      </a:lnTo>
                      <a:lnTo>
                        <a:pt x="368" y="16"/>
                      </a:lnTo>
                      <a:lnTo>
                        <a:pt x="342" y="36"/>
                      </a:lnTo>
                      <a:lnTo>
                        <a:pt x="342" y="36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4">
                        <a:alpha val="0"/>
                      </a:schemeClr>
                    </a:gs>
                    <a:gs pos="71000">
                      <a:schemeClr val="accent4">
                        <a:lumMod val="50000"/>
                      </a:schemeClr>
                    </a:gs>
                  </a:gsLst>
                  <a:lin ang="8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31" name="Freeform 19"/>
              <p:cNvSpPr>
                <a:spLocks/>
              </p:cNvSpPr>
              <p:nvPr userDrawn="1"/>
            </p:nvSpPr>
            <p:spPr bwMode="auto">
              <a:xfrm>
                <a:off x="4349750" y="4298950"/>
                <a:ext cx="1866900" cy="2559050"/>
              </a:xfrm>
              <a:custGeom>
                <a:avLst/>
                <a:gdLst/>
                <a:ahLst/>
                <a:cxnLst>
                  <a:cxn ang="0">
                    <a:pos x="958" y="876"/>
                  </a:cxn>
                  <a:cxn ang="0">
                    <a:pos x="896" y="672"/>
                  </a:cxn>
                  <a:cxn ang="0">
                    <a:pos x="832" y="564"/>
                  </a:cxn>
                  <a:cxn ang="0">
                    <a:pos x="784" y="408"/>
                  </a:cxn>
                  <a:cxn ang="0">
                    <a:pos x="716" y="302"/>
                  </a:cxn>
                  <a:cxn ang="0">
                    <a:pos x="674" y="190"/>
                  </a:cxn>
                  <a:cxn ang="0">
                    <a:pos x="630" y="118"/>
                  </a:cxn>
                  <a:cxn ang="0">
                    <a:pos x="616" y="62"/>
                  </a:cxn>
                  <a:cxn ang="0">
                    <a:pos x="602" y="64"/>
                  </a:cxn>
                  <a:cxn ang="0">
                    <a:pos x="592" y="50"/>
                  </a:cxn>
                  <a:cxn ang="0">
                    <a:pos x="590" y="42"/>
                  </a:cxn>
                  <a:cxn ang="0">
                    <a:pos x="590" y="34"/>
                  </a:cxn>
                  <a:cxn ang="0">
                    <a:pos x="588" y="14"/>
                  </a:cxn>
                  <a:cxn ang="0">
                    <a:pos x="588" y="0"/>
                  </a:cxn>
                  <a:cxn ang="0">
                    <a:pos x="588" y="22"/>
                  </a:cxn>
                  <a:cxn ang="0">
                    <a:pos x="586" y="42"/>
                  </a:cxn>
                  <a:cxn ang="0">
                    <a:pos x="584" y="50"/>
                  </a:cxn>
                  <a:cxn ang="0">
                    <a:pos x="576" y="64"/>
                  </a:cxn>
                  <a:cxn ang="0">
                    <a:pos x="564" y="54"/>
                  </a:cxn>
                  <a:cxn ang="0">
                    <a:pos x="550" y="112"/>
                  </a:cxn>
                  <a:cxn ang="0">
                    <a:pos x="504" y="190"/>
                  </a:cxn>
                  <a:cxn ang="0">
                    <a:pos x="462" y="302"/>
                  </a:cxn>
                  <a:cxn ang="0">
                    <a:pos x="394" y="408"/>
                  </a:cxn>
                  <a:cxn ang="0">
                    <a:pos x="346" y="564"/>
                  </a:cxn>
                  <a:cxn ang="0">
                    <a:pos x="282" y="672"/>
                  </a:cxn>
                  <a:cxn ang="0">
                    <a:pos x="220" y="876"/>
                  </a:cxn>
                  <a:cxn ang="0">
                    <a:pos x="160" y="1014"/>
                  </a:cxn>
                  <a:cxn ang="0">
                    <a:pos x="102" y="1210"/>
                  </a:cxn>
                  <a:cxn ang="0">
                    <a:pos x="62" y="1358"/>
                  </a:cxn>
                  <a:cxn ang="0">
                    <a:pos x="14" y="1544"/>
                  </a:cxn>
                  <a:cxn ang="0">
                    <a:pos x="22" y="1612"/>
                  </a:cxn>
                  <a:cxn ang="0">
                    <a:pos x="56" y="1470"/>
                  </a:cxn>
                  <a:cxn ang="0">
                    <a:pos x="88" y="1278"/>
                  </a:cxn>
                  <a:cxn ang="0">
                    <a:pos x="150" y="1136"/>
                  </a:cxn>
                  <a:cxn ang="0">
                    <a:pos x="188" y="970"/>
                  </a:cxn>
                  <a:cxn ang="0">
                    <a:pos x="268" y="802"/>
                  </a:cxn>
                  <a:cxn ang="0">
                    <a:pos x="318" y="650"/>
                  </a:cxn>
                  <a:cxn ang="0">
                    <a:pos x="390" y="492"/>
                  </a:cxn>
                  <a:cxn ang="0">
                    <a:pos x="442" y="376"/>
                  </a:cxn>
                  <a:cxn ang="0">
                    <a:pos x="502" y="234"/>
                  </a:cxn>
                  <a:cxn ang="0">
                    <a:pos x="542" y="172"/>
                  </a:cxn>
                  <a:cxn ang="0">
                    <a:pos x="580" y="62"/>
                  </a:cxn>
                  <a:cxn ang="0">
                    <a:pos x="594" y="64"/>
                  </a:cxn>
                  <a:cxn ang="0">
                    <a:pos x="618" y="140"/>
                  </a:cxn>
                  <a:cxn ang="0">
                    <a:pos x="666" y="194"/>
                  </a:cxn>
                  <a:cxn ang="0">
                    <a:pos x="708" y="330"/>
                  </a:cxn>
                  <a:cxn ang="0">
                    <a:pos x="764" y="408"/>
                  </a:cxn>
                  <a:cxn ang="0">
                    <a:pos x="826" y="596"/>
                  </a:cxn>
                  <a:cxn ang="0">
                    <a:pos x="886" y="718"/>
                  </a:cxn>
                  <a:cxn ang="0">
                    <a:pos x="954" y="908"/>
                  </a:cxn>
                  <a:cxn ang="0">
                    <a:pos x="1006" y="1056"/>
                  </a:cxn>
                  <a:cxn ang="0">
                    <a:pos x="1070" y="1244"/>
                  </a:cxn>
                  <a:cxn ang="0">
                    <a:pos x="1102" y="1396"/>
                  </a:cxn>
                  <a:cxn ang="0">
                    <a:pos x="1158" y="1578"/>
                  </a:cxn>
                  <a:cxn ang="0">
                    <a:pos x="1176" y="1578"/>
                  </a:cxn>
                  <a:cxn ang="0">
                    <a:pos x="1130" y="1434"/>
                  </a:cxn>
                  <a:cxn ang="0">
                    <a:pos x="1108" y="1278"/>
                  </a:cxn>
                  <a:cxn ang="0">
                    <a:pos x="1036" y="1096"/>
                  </a:cxn>
                </a:cxnLst>
                <a:rect l="0" t="0" r="r" b="b"/>
                <a:pathLst>
                  <a:path w="1176" h="1612">
                    <a:moveTo>
                      <a:pt x="1008" y="970"/>
                    </a:moveTo>
                    <a:lnTo>
                      <a:pt x="1008" y="970"/>
                    </a:lnTo>
                    <a:lnTo>
                      <a:pt x="990" y="940"/>
                    </a:lnTo>
                    <a:lnTo>
                      <a:pt x="972" y="908"/>
                    </a:lnTo>
                    <a:lnTo>
                      <a:pt x="958" y="876"/>
                    </a:lnTo>
                    <a:lnTo>
                      <a:pt x="942" y="840"/>
                    </a:lnTo>
                    <a:lnTo>
                      <a:pt x="928" y="802"/>
                    </a:lnTo>
                    <a:lnTo>
                      <a:pt x="916" y="762"/>
                    </a:lnTo>
                    <a:lnTo>
                      <a:pt x="906" y="718"/>
                    </a:lnTo>
                    <a:lnTo>
                      <a:pt x="896" y="672"/>
                    </a:lnTo>
                    <a:lnTo>
                      <a:pt x="896" y="672"/>
                    </a:lnTo>
                    <a:lnTo>
                      <a:pt x="878" y="650"/>
                    </a:lnTo>
                    <a:lnTo>
                      <a:pt x="862" y="624"/>
                    </a:lnTo>
                    <a:lnTo>
                      <a:pt x="846" y="596"/>
                    </a:lnTo>
                    <a:lnTo>
                      <a:pt x="832" y="564"/>
                    </a:lnTo>
                    <a:lnTo>
                      <a:pt x="818" y="530"/>
                    </a:lnTo>
                    <a:lnTo>
                      <a:pt x="806" y="492"/>
                    </a:lnTo>
                    <a:lnTo>
                      <a:pt x="794" y="452"/>
                    </a:lnTo>
                    <a:lnTo>
                      <a:pt x="784" y="408"/>
                    </a:lnTo>
                    <a:lnTo>
                      <a:pt x="784" y="408"/>
                    </a:lnTo>
                    <a:lnTo>
                      <a:pt x="768" y="394"/>
                    </a:lnTo>
                    <a:lnTo>
                      <a:pt x="754" y="376"/>
                    </a:lnTo>
                    <a:lnTo>
                      <a:pt x="740" y="356"/>
                    </a:lnTo>
                    <a:lnTo>
                      <a:pt x="726" y="330"/>
                    </a:lnTo>
                    <a:lnTo>
                      <a:pt x="716" y="302"/>
                    </a:lnTo>
                    <a:lnTo>
                      <a:pt x="704" y="270"/>
                    </a:lnTo>
                    <a:lnTo>
                      <a:pt x="694" y="234"/>
                    </a:lnTo>
                    <a:lnTo>
                      <a:pt x="684" y="194"/>
                    </a:lnTo>
                    <a:lnTo>
                      <a:pt x="684" y="194"/>
                    </a:lnTo>
                    <a:lnTo>
                      <a:pt x="674" y="190"/>
                    </a:lnTo>
                    <a:lnTo>
                      <a:pt x="664" y="184"/>
                    </a:lnTo>
                    <a:lnTo>
                      <a:pt x="654" y="172"/>
                    </a:lnTo>
                    <a:lnTo>
                      <a:pt x="644" y="158"/>
                    </a:lnTo>
                    <a:lnTo>
                      <a:pt x="636" y="140"/>
                    </a:lnTo>
                    <a:lnTo>
                      <a:pt x="630" y="118"/>
                    </a:lnTo>
                    <a:lnTo>
                      <a:pt x="622" y="92"/>
                    </a:lnTo>
                    <a:lnTo>
                      <a:pt x="616" y="62"/>
                    </a:lnTo>
                    <a:lnTo>
                      <a:pt x="616" y="62"/>
                    </a:lnTo>
                    <a:lnTo>
                      <a:pt x="616" y="62"/>
                    </a:lnTo>
                    <a:lnTo>
                      <a:pt x="616" y="62"/>
                    </a:lnTo>
                    <a:lnTo>
                      <a:pt x="614" y="52"/>
                    </a:lnTo>
                    <a:lnTo>
                      <a:pt x="614" y="52"/>
                    </a:lnTo>
                    <a:lnTo>
                      <a:pt x="610" y="58"/>
                    </a:lnTo>
                    <a:lnTo>
                      <a:pt x="606" y="62"/>
                    </a:lnTo>
                    <a:lnTo>
                      <a:pt x="602" y="64"/>
                    </a:lnTo>
                    <a:lnTo>
                      <a:pt x="598" y="62"/>
                    </a:lnTo>
                    <a:lnTo>
                      <a:pt x="598" y="62"/>
                    </a:lnTo>
                    <a:lnTo>
                      <a:pt x="594" y="58"/>
                    </a:lnTo>
                    <a:lnTo>
                      <a:pt x="592" y="50"/>
                    </a:lnTo>
                    <a:lnTo>
                      <a:pt x="592" y="50"/>
                    </a:lnTo>
                    <a:lnTo>
                      <a:pt x="592" y="48"/>
                    </a:lnTo>
                    <a:lnTo>
                      <a:pt x="592" y="48"/>
                    </a:lnTo>
                    <a:lnTo>
                      <a:pt x="592" y="44"/>
                    </a:lnTo>
                    <a:lnTo>
                      <a:pt x="592" y="44"/>
                    </a:lnTo>
                    <a:lnTo>
                      <a:pt x="590" y="42"/>
                    </a:lnTo>
                    <a:lnTo>
                      <a:pt x="590" y="42"/>
                    </a:lnTo>
                    <a:lnTo>
                      <a:pt x="590" y="36"/>
                    </a:lnTo>
                    <a:lnTo>
                      <a:pt x="590" y="36"/>
                    </a:lnTo>
                    <a:lnTo>
                      <a:pt x="590" y="34"/>
                    </a:lnTo>
                    <a:lnTo>
                      <a:pt x="590" y="34"/>
                    </a:lnTo>
                    <a:lnTo>
                      <a:pt x="590" y="26"/>
                    </a:lnTo>
                    <a:lnTo>
                      <a:pt x="590" y="26"/>
                    </a:lnTo>
                    <a:lnTo>
                      <a:pt x="588" y="22"/>
                    </a:lnTo>
                    <a:lnTo>
                      <a:pt x="588" y="22"/>
                    </a:lnTo>
                    <a:lnTo>
                      <a:pt x="588" y="14"/>
                    </a:lnTo>
                    <a:lnTo>
                      <a:pt x="588" y="14"/>
                    </a:lnTo>
                    <a:lnTo>
                      <a:pt x="588" y="12"/>
                    </a:lnTo>
                    <a:lnTo>
                      <a:pt x="588" y="12"/>
                    </a:lnTo>
                    <a:lnTo>
                      <a:pt x="588" y="0"/>
                    </a:lnTo>
                    <a:lnTo>
                      <a:pt x="588" y="0"/>
                    </a:lnTo>
                    <a:lnTo>
                      <a:pt x="588" y="12"/>
                    </a:lnTo>
                    <a:lnTo>
                      <a:pt x="588" y="12"/>
                    </a:lnTo>
                    <a:lnTo>
                      <a:pt x="588" y="14"/>
                    </a:lnTo>
                    <a:lnTo>
                      <a:pt x="588" y="14"/>
                    </a:lnTo>
                    <a:lnTo>
                      <a:pt x="588" y="22"/>
                    </a:lnTo>
                    <a:lnTo>
                      <a:pt x="588" y="22"/>
                    </a:lnTo>
                    <a:lnTo>
                      <a:pt x="588" y="24"/>
                    </a:lnTo>
                    <a:lnTo>
                      <a:pt x="588" y="24"/>
                    </a:lnTo>
                    <a:lnTo>
                      <a:pt x="586" y="42"/>
                    </a:lnTo>
                    <a:lnTo>
                      <a:pt x="586" y="42"/>
                    </a:lnTo>
                    <a:lnTo>
                      <a:pt x="586" y="44"/>
                    </a:lnTo>
                    <a:lnTo>
                      <a:pt x="586" y="44"/>
                    </a:lnTo>
                    <a:lnTo>
                      <a:pt x="584" y="50"/>
                    </a:lnTo>
                    <a:lnTo>
                      <a:pt x="584" y="50"/>
                    </a:lnTo>
                    <a:lnTo>
                      <a:pt x="584" y="50"/>
                    </a:lnTo>
                    <a:lnTo>
                      <a:pt x="584" y="50"/>
                    </a:lnTo>
                    <a:lnTo>
                      <a:pt x="582" y="58"/>
                    </a:lnTo>
                    <a:lnTo>
                      <a:pt x="580" y="62"/>
                    </a:lnTo>
                    <a:lnTo>
                      <a:pt x="580" y="62"/>
                    </a:lnTo>
                    <a:lnTo>
                      <a:pt x="576" y="64"/>
                    </a:lnTo>
                    <a:lnTo>
                      <a:pt x="572" y="62"/>
                    </a:lnTo>
                    <a:lnTo>
                      <a:pt x="568" y="60"/>
                    </a:lnTo>
                    <a:lnTo>
                      <a:pt x="564" y="54"/>
                    </a:lnTo>
                    <a:lnTo>
                      <a:pt x="564" y="54"/>
                    </a:lnTo>
                    <a:lnTo>
                      <a:pt x="564" y="54"/>
                    </a:lnTo>
                    <a:lnTo>
                      <a:pt x="564" y="54"/>
                    </a:lnTo>
                    <a:lnTo>
                      <a:pt x="562" y="52"/>
                    </a:lnTo>
                    <a:lnTo>
                      <a:pt x="562" y="52"/>
                    </a:lnTo>
                    <a:lnTo>
                      <a:pt x="556" y="84"/>
                    </a:lnTo>
                    <a:lnTo>
                      <a:pt x="550" y="112"/>
                    </a:lnTo>
                    <a:lnTo>
                      <a:pt x="542" y="136"/>
                    </a:lnTo>
                    <a:lnTo>
                      <a:pt x="534" y="156"/>
                    </a:lnTo>
                    <a:lnTo>
                      <a:pt x="524" y="170"/>
                    </a:lnTo>
                    <a:lnTo>
                      <a:pt x="514" y="182"/>
                    </a:lnTo>
                    <a:lnTo>
                      <a:pt x="504" y="190"/>
                    </a:lnTo>
                    <a:lnTo>
                      <a:pt x="492" y="194"/>
                    </a:lnTo>
                    <a:lnTo>
                      <a:pt x="492" y="194"/>
                    </a:lnTo>
                    <a:lnTo>
                      <a:pt x="484" y="234"/>
                    </a:lnTo>
                    <a:lnTo>
                      <a:pt x="472" y="270"/>
                    </a:lnTo>
                    <a:lnTo>
                      <a:pt x="462" y="302"/>
                    </a:lnTo>
                    <a:lnTo>
                      <a:pt x="450" y="330"/>
                    </a:lnTo>
                    <a:lnTo>
                      <a:pt x="438" y="356"/>
                    </a:lnTo>
                    <a:lnTo>
                      <a:pt x="424" y="376"/>
                    </a:lnTo>
                    <a:lnTo>
                      <a:pt x="410" y="394"/>
                    </a:lnTo>
                    <a:lnTo>
                      <a:pt x="394" y="408"/>
                    </a:lnTo>
                    <a:lnTo>
                      <a:pt x="394" y="408"/>
                    </a:lnTo>
                    <a:lnTo>
                      <a:pt x="384" y="452"/>
                    </a:lnTo>
                    <a:lnTo>
                      <a:pt x="372" y="492"/>
                    </a:lnTo>
                    <a:lnTo>
                      <a:pt x="360" y="530"/>
                    </a:lnTo>
                    <a:lnTo>
                      <a:pt x="346" y="564"/>
                    </a:lnTo>
                    <a:lnTo>
                      <a:pt x="332" y="596"/>
                    </a:lnTo>
                    <a:lnTo>
                      <a:pt x="316" y="624"/>
                    </a:lnTo>
                    <a:lnTo>
                      <a:pt x="298" y="650"/>
                    </a:lnTo>
                    <a:lnTo>
                      <a:pt x="282" y="672"/>
                    </a:lnTo>
                    <a:lnTo>
                      <a:pt x="282" y="672"/>
                    </a:lnTo>
                    <a:lnTo>
                      <a:pt x="272" y="718"/>
                    </a:lnTo>
                    <a:lnTo>
                      <a:pt x="260" y="762"/>
                    </a:lnTo>
                    <a:lnTo>
                      <a:pt x="248" y="802"/>
                    </a:lnTo>
                    <a:lnTo>
                      <a:pt x="234" y="840"/>
                    </a:lnTo>
                    <a:lnTo>
                      <a:pt x="220" y="876"/>
                    </a:lnTo>
                    <a:lnTo>
                      <a:pt x="204" y="908"/>
                    </a:lnTo>
                    <a:lnTo>
                      <a:pt x="186" y="940"/>
                    </a:lnTo>
                    <a:lnTo>
                      <a:pt x="168" y="970"/>
                    </a:lnTo>
                    <a:lnTo>
                      <a:pt x="168" y="970"/>
                    </a:lnTo>
                    <a:lnTo>
                      <a:pt x="160" y="1014"/>
                    </a:lnTo>
                    <a:lnTo>
                      <a:pt x="152" y="1056"/>
                    </a:lnTo>
                    <a:lnTo>
                      <a:pt x="142" y="1096"/>
                    </a:lnTo>
                    <a:lnTo>
                      <a:pt x="130" y="1136"/>
                    </a:lnTo>
                    <a:lnTo>
                      <a:pt x="118" y="1174"/>
                    </a:lnTo>
                    <a:lnTo>
                      <a:pt x="102" y="1210"/>
                    </a:lnTo>
                    <a:lnTo>
                      <a:pt x="88" y="1244"/>
                    </a:lnTo>
                    <a:lnTo>
                      <a:pt x="70" y="1278"/>
                    </a:lnTo>
                    <a:lnTo>
                      <a:pt x="70" y="1278"/>
                    </a:lnTo>
                    <a:lnTo>
                      <a:pt x="66" y="1318"/>
                    </a:lnTo>
                    <a:lnTo>
                      <a:pt x="62" y="1358"/>
                    </a:lnTo>
                    <a:lnTo>
                      <a:pt x="54" y="1396"/>
                    </a:lnTo>
                    <a:lnTo>
                      <a:pt x="46" y="1434"/>
                    </a:lnTo>
                    <a:lnTo>
                      <a:pt x="38" y="1470"/>
                    </a:lnTo>
                    <a:lnTo>
                      <a:pt x="26" y="1508"/>
                    </a:lnTo>
                    <a:lnTo>
                      <a:pt x="14" y="1544"/>
                    </a:lnTo>
                    <a:lnTo>
                      <a:pt x="0" y="1578"/>
                    </a:lnTo>
                    <a:lnTo>
                      <a:pt x="0" y="1578"/>
                    </a:lnTo>
                    <a:lnTo>
                      <a:pt x="2" y="1612"/>
                    </a:lnTo>
                    <a:lnTo>
                      <a:pt x="22" y="1612"/>
                    </a:lnTo>
                    <a:lnTo>
                      <a:pt x="22" y="1612"/>
                    </a:lnTo>
                    <a:lnTo>
                      <a:pt x="20" y="1578"/>
                    </a:lnTo>
                    <a:lnTo>
                      <a:pt x="20" y="1578"/>
                    </a:lnTo>
                    <a:lnTo>
                      <a:pt x="34" y="1544"/>
                    </a:lnTo>
                    <a:lnTo>
                      <a:pt x="46" y="1508"/>
                    </a:lnTo>
                    <a:lnTo>
                      <a:pt x="56" y="1470"/>
                    </a:lnTo>
                    <a:lnTo>
                      <a:pt x="66" y="1434"/>
                    </a:lnTo>
                    <a:lnTo>
                      <a:pt x="74" y="1396"/>
                    </a:lnTo>
                    <a:lnTo>
                      <a:pt x="80" y="1358"/>
                    </a:lnTo>
                    <a:lnTo>
                      <a:pt x="86" y="1318"/>
                    </a:lnTo>
                    <a:lnTo>
                      <a:pt x="88" y="1278"/>
                    </a:lnTo>
                    <a:lnTo>
                      <a:pt x="88" y="1278"/>
                    </a:lnTo>
                    <a:lnTo>
                      <a:pt x="106" y="1244"/>
                    </a:lnTo>
                    <a:lnTo>
                      <a:pt x="122" y="1210"/>
                    </a:lnTo>
                    <a:lnTo>
                      <a:pt x="136" y="1174"/>
                    </a:lnTo>
                    <a:lnTo>
                      <a:pt x="150" y="1136"/>
                    </a:lnTo>
                    <a:lnTo>
                      <a:pt x="160" y="1096"/>
                    </a:lnTo>
                    <a:lnTo>
                      <a:pt x="172" y="1056"/>
                    </a:lnTo>
                    <a:lnTo>
                      <a:pt x="180" y="1014"/>
                    </a:lnTo>
                    <a:lnTo>
                      <a:pt x="188" y="970"/>
                    </a:lnTo>
                    <a:lnTo>
                      <a:pt x="188" y="970"/>
                    </a:lnTo>
                    <a:lnTo>
                      <a:pt x="206" y="940"/>
                    </a:lnTo>
                    <a:lnTo>
                      <a:pt x="224" y="908"/>
                    </a:lnTo>
                    <a:lnTo>
                      <a:pt x="238" y="876"/>
                    </a:lnTo>
                    <a:lnTo>
                      <a:pt x="254" y="840"/>
                    </a:lnTo>
                    <a:lnTo>
                      <a:pt x="268" y="802"/>
                    </a:lnTo>
                    <a:lnTo>
                      <a:pt x="280" y="762"/>
                    </a:lnTo>
                    <a:lnTo>
                      <a:pt x="290" y="718"/>
                    </a:lnTo>
                    <a:lnTo>
                      <a:pt x="300" y="672"/>
                    </a:lnTo>
                    <a:lnTo>
                      <a:pt x="300" y="672"/>
                    </a:lnTo>
                    <a:lnTo>
                      <a:pt x="318" y="650"/>
                    </a:lnTo>
                    <a:lnTo>
                      <a:pt x="334" y="624"/>
                    </a:lnTo>
                    <a:lnTo>
                      <a:pt x="350" y="596"/>
                    </a:lnTo>
                    <a:lnTo>
                      <a:pt x="364" y="564"/>
                    </a:lnTo>
                    <a:lnTo>
                      <a:pt x="378" y="530"/>
                    </a:lnTo>
                    <a:lnTo>
                      <a:pt x="390" y="492"/>
                    </a:lnTo>
                    <a:lnTo>
                      <a:pt x="402" y="452"/>
                    </a:lnTo>
                    <a:lnTo>
                      <a:pt x="414" y="408"/>
                    </a:lnTo>
                    <a:lnTo>
                      <a:pt x="414" y="408"/>
                    </a:lnTo>
                    <a:lnTo>
                      <a:pt x="428" y="394"/>
                    </a:lnTo>
                    <a:lnTo>
                      <a:pt x="442" y="376"/>
                    </a:lnTo>
                    <a:lnTo>
                      <a:pt x="456" y="356"/>
                    </a:lnTo>
                    <a:lnTo>
                      <a:pt x="470" y="330"/>
                    </a:lnTo>
                    <a:lnTo>
                      <a:pt x="480" y="302"/>
                    </a:lnTo>
                    <a:lnTo>
                      <a:pt x="492" y="270"/>
                    </a:lnTo>
                    <a:lnTo>
                      <a:pt x="502" y="234"/>
                    </a:lnTo>
                    <a:lnTo>
                      <a:pt x="512" y="194"/>
                    </a:lnTo>
                    <a:lnTo>
                      <a:pt x="512" y="194"/>
                    </a:lnTo>
                    <a:lnTo>
                      <a:pt x="522" y="190"/>
                    </a:lnTo>
                    <a:lnTo>
                      <a:pt x="532" y="184"/>
                    </a:lnTo>
                    <a:lnTo>
                      <a:pt x="542" y="172"/>
                    </a:lnTo>
                    <a:lnTo>
                      <a:pt x="552" y="158"/>
                    </a:lnTo>
                    <a:lnTo>
                      <a:pt x="560" y="140"/>
                    </a:lnTo>
                    <a:lnTo>
                      <a:pt x="566" y="118"/>
                    </a:lnTo>
                    <a:lnTo>
                      <a:pt x="574" y="92"/>
                    </a:lnTo>
                    <a:lnTo>
                      <a:pt x="580" y="62"/>
                    </a:lnTo>
                    <a:lnTo>
                      <a:pt x="580" y="62"/>
                    </a:lnTo>
                    <a:lnTo>
                      <a:pt x="584" y="64"/>
                    </a:lnTo>
                    <a:lnTo>
                      <a:pt x="588" y="60"/>
                    </a:lnTo>
                    <a:lnTo>
                      <a:pt x="588" y="60"/>
                    </a:lnTo>
                    <a:lnTo>
                      <a:pt x="594" y="64"/>
                    </a:lnTo>
                    <a:lnTo>
                      <a:pt x="598" y="62"/>
                    </a:lnTo>
                    <a:lnTo>
                      <a:pt x="598" y="62"/>
                    </a:lnTo>
                    <a:lnTo>
                      <a:pt x="604" y="92"/>
                    </a:lnTo>
                    <a:lnTo>
                      <a:pt x="610" y="118"/>
                    </a:lnTo>
                    <a:lnTo>
                      <a:pt x="618" y="140"/>
                    </a:lnTo>
                    <a:lnTo>
                      <a:pt x="626" y="158"/>
                    </a:lnTo>
                    <a:lnTo>
                      <a:pt x="634" y="172"/>
                    </a:lnTo>
                    <a:lnTo>
                      <a:pt x="644" y="184"/>
                    </a:lnTo>
                    <a:lnTo>
                      <a:pt x="654" y="190"/>
                    </a:lnTo>
                    <a:lnTo>
                      <a:pt x="666" y="194"/>
                    </a:lnTo>
                    <a:lnTo>
                      <a:pt x="666" y="194"/>
                    </a:lnTo>
                    <a:lnTo>
                      <a:pt x="674" y="234"/>
                    </a:lnTo>
                    <a:lnTo>
                      <a:pt x="684" y="270"/>
                    </a:lnTo>
                    <a:lnTo>
                      <a:pt x="696" y="302"/>
                    </a:lnTo>
                    <a:lnTo>
                      <a:pt x="708" y="330"/>
                    </a:lnTo>
                    <a:lnTo>
                      <a:pt x="720" y="356"/>
                    </a:lnTo>
                    <a:lnTo>
                      <a:pt x="734" y="376"/>
                    </a:lnTo>
                    <a:lnTo>
                      <a:pt x="748" y="394"/>
                    </a:lnTo>
                    <a:lnTo>
                      <a:pt x="764" y="408"/>
                    </a:lnTo>
                    <a:lnTo>
                      <a:pt x="764" y="408"/>
                    </a:lnTo>
                    <a:lnTo>
                      <a:pt x="774" y="452"/>
                    </a:lnTo>
                    <a:lnTo>
                      <a:pt x="786" y="492"/>
                    </a:lnTo>
                    <a:lnTo>
                      <a:pt x="798" y="530"/>
                    </a:lnTo>
                    <a:lnTo>
                      <a:pt x="812" y="564"/>
                    </a:lnTo>
                    <a:lnTo>
                      <a:pt x="826" y="596"/>
                    </a:lnTo>
                    <a:lnTo>
                      <a:pt x="842" y="624"/>
                    </a:lnTo>
                    <a:lnTo>
                      <a:pt x="858" y="650"/>
                    </a:lnTo>
                    <a:lnTo>
                      <a:pt x="876" y="672"/>
                    </a:lnTo>
                    <a:lnTo>
                      <a:pt x="876" y="672"/>
                    </a:lnTo>
                    <a:lnTo>
                      <a:pt x="886" y="718"/>
                    </a:lnTo>
                    <a:lnTo>
                      <a:pt x="898" y="762"/>
                    </a:lnTo>
                    <a:lnTo>
                      <a:pt x="910" y="802"/>
                    </a:lnTo>
                    <a:lnTo>
                      <a:pt x="924" y="840"/>
                    </a:lnTo>
                    <a:lnTo>
                      <a:pt x="938" y="876"/>
                    </a:lnTo>
                    <a:lnTo>
                      <a:pt x="954" y="908"/>
                    </a:lnTo>
                    <a:lnTo>
                      <a:pt x="972" y="940"/>
                    </a:lnTo>
                    <a:lnTo>
                      <a:pt x="990" y="970"/>
                    </a:lnTo>
                    <a:lnTo>
                      <a:pt x="990" y="970"/>
                    </a:lnTo>
                    <a:lnTo>
                      <a:pt x="998" y="1014"/>
                    </a:lnTo>
                    <a:lnTo>
                      <a:pt x="1006" y="1056"/>
                    </a:lnTo>
                    <a:lnTo>
                      <a:pt x="1016" y="1096"/>
                    </a:lnTo>
                    <a:lnTo>
                      <a:pt x="1028" y="1136"/>
                    </a:lnTo>
                    <a:lnTo>
                      <a:pt x="1040" y="1174"/>
                    </a:lnTo>
                    <a:lnTo>
                      <a:pt x="1054" y="1210"/>
                    </a:lnTo>
                    <a:lnTo>
                      <a:pt x="1070" y="1244"/>
                    </a:lnTo>
                    <a:lnTo>
                      <a:pt x="1088" y="1278"/>
                    </a:lnTo>
                    <a:lnTo>
                      <a:pt x="1088" y="1278"/>
                    </a:lnTo>
                    <a:lnTo>
                      <a:pt x="1092" y="1318"/>
                    </a:lnTo>
                    <a:lnTo>
                      <a:pt x="1096" y="1358"/>
                    </a:lnTo>
                    <a:lnTo>
                      <a:pt x="1102" y="1396"/>
                    </a:lnTo>
                    <a:lnTo>
                      <a:pt x="1110" y="1434"/>
                    </a:lnTo>
                    <a:lnTo>
                      <a:pt x="1120" y="1470"/>
                    </a:lnTo>
                    <a:lnTo>
                      <a:pt x="1132" y="1508"/>
                    </a:lnTo>
                    <a:lnTo>
                      <a:pt x="1144" y="1544"/>
                    </a:lnTo>
                    <a:lnTo>
                      <a:pt x="1158" y="1578"/>
                    </a:lnTo>
                    <a:lnTo>
                      <a:pt x="1158" y="1578"/>
                    </a:lnTo>
                    <a:lnTo>
                      <a:pt x="1156" y="1612"/>
                    </a:lnTo>
                    <a:lnTo>
                      <a:pt x="1174" y="1612"/>
                    </a:lnTo>
                    <a:lnTo>
                      <a:pt x="1174" y="1612"/>
                    </a:lnTo>
                    <a:lnTo>
                      <a:pt x="1176" y="1578"/>
                    </a:lnTo>
                    <a:lnTo>
                      <a:pt x="1176" y="1578"/>
                    </a:lnTo>
                    <a:lnTo>
                      <a:pt x="1162" y="1544"/>
                    </a:lnTo>
                    <a:lnTo>
                      <a:pt x="1150" y="1508"/>
                    </a:lnTo>
                    <a:lnTo>
                      <a:pt x="1140" y="1470"/>
                    </a:lnTo>
                    <a:lnTo>
                      <a:pt x="1130" y="1434"/>
                    </a:lnTo>
                    <a:lnTo>
                      <a:pt x="1122" y="1396"/>
                    </a:lnTo>
                    <a:lnTo>
                      <a:pt x="1116" y="1358"/>
                    </a:lnTo>
                    <a:lnTo>
                      <a:pt x="1110" y="1318"/>
                    </a:lnTo>
                    <a:lnTo>
                      <a:pt x="1108" y="1278"/>
                    </a:lnTo>
                    <a:lnTo>
                      <a:pt x="1108" y="1278"/>
                    </a:lnTo>
                    <a:lnTo>
                      <a:pt x="1090" y="1244"/>
                    </a:lnTo>
                    <a:lnTo>
                      <a:pt x="1074" y="1210"/>
                    </a:lnTo>
                    <a:lnTo>
                      <a:pt x="1060" y="1174"/>
                    </a:lnTo>
                    <a:lnTo>
                      <a:pt x="1046" y="1136"/>
                    </a:lnTo>
                    <a:lnTo>
                      <a:pt x="1036" y="1096"/>
                    </a:lnTo>
                    <a:lnTo>
                      <a:pt x="1024" y="1056"/>
                    </a:lnTo>
                    <a:lnTo>
                      <a:pt x="1016" y="1014"/>
                    </a:lnTo>
                    <a:lnTo>
                      <a:pt x="1008" y="970"/>
                    </a:lnTo>
                    <a:lnTo>
                      <a:pt x="1008" y="970"/>
                    </a:lnTo>
                    <a:close/>
                  </a:path>
                </a:pathLst>
              </a:custGeom>
              <a:solidFill>
                <a:schemeClr val="bg1">
                  <a:alpha val="53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138" name="그룹 137"/>
            <p:cNvGrpSpPr/>
            <p:nvPr userDrawn="1"/>
          </p:nvGrpSpPr>
          <p:grpSpPr>
            <a:xfrm>
              <a:off x="3622662" y="4298950"/>
              <a:ext cx="1866900" cy="2559050"/>
              <a:chOff x="4349750" y="4298950"/>
              <a:chExt cx="1866900" cy="2559050"/>
            </a:xfrm>
          </p:grpSpPr>
          <p:sp>
            <p:nvSpPr>
              <p:cNvPr id="139" name="Freeform 5"/>
              <p:cNvSpPr>
                <a:spLocks/>
              </p:cNvSpPr>
              <p:nvPr userDrawn="1"/>
            </p:nvSpPr>
            <p:spPr bwMode="auto">
              <a:xfrm>
                <a:off x="4349750" y="4298950"/>
                <a:ext cx="1866900" cy="2559050"/>
              </a:xfrm>
              <a:custGeom>
                <a:avLst/>
                <a:gdLst/>
                <a:ahLst/>
                <a:cxnLst>
                  <a:cxn ang="0">
                    <a:pos x="990" y="940"/>
                  </a:cxn>
                  <a:cxn ang="0">
                    <a:pos x="942" y="840"/>
                  </a:cxn>
                  <a:cxn ang="0">
                    <a:pos x="906" y="718"/>
                  </a:cxn>
                  <a:cxn ang="0">
                    <a:pos x="878" y="650"/>
                  </a:cxn>
                  <a:cxn ang="0">
                    <a:pos x="832" y="564"/>
                  </a:cxn>
                  <a:cxn ang="0">
                    <a:pos x="794" y="452"/>
                  </a:cxn>
                  <a:cxn ang="0">
                    <a:pos x="768" y="394"/>
                  </a:cxn>
                  <a:cxn ang="0">
                    <a:pos x="726" y="330"/>
                  </a:cxn>
                  <a:cxn ang="0">
                    <a:pos x="694" y="234"/>
                  </a:cxn>
                  <a:cxn ang="0">
                    <a:pos x="674" y="190"/>
                  </a:cxn>
                  <a:cxn ang="0">
                    <a:pos x="644" y="156"/>
                  </a:cxn>
                  <a:cxn ang="0">
                    <a:pos x="620" y="84"/>
                  </a:cxn>
                  <a:cxn ang="0">
                    <a:pos x="608" y="60"/>
                  </a:cxn>
                  <a:cxn ang="0">
                    <a:pos x="596" y="58"/>
                  </a:cxn>
                  <a:cxn ang="0">
                    <a:pos x="588" y="0"/>
                  </a:cxn>
                  <a:cxn ang="0">
                    <a:pos x="584" y="50"/>
                  </a:cxn>
                  <a:cxn ang="0">
                    <a:pos x="574" y="64"/>
                  </a:cxn>
                  <a:cxn ang="0">
                    <a:pos x="562" y="52"/>
                  </a:cxn>
                  <a:cxn ang="0">
                    <a:pos x="542" y="136"/>
                  </a:cxn>
                  <a:cxn ang="0">
                    <a:pos x="514" y="182"/>
                  </a:cxn>
                  <a:cxn ang="0">
                    <a:pos x="492" y="194"/>
                  </a:cxn>
                  <a:cxn ang="0">
                    <a:pos x="462" y="302"/>
                  </a:cxn>
                  <a:cxn ang="0">
                    <a:pos x="424" y="376"/>
                  </a:cxn>
                  <a:cxn ang="0">
                    <a:pos x="394" y="408"/>
                  </a:cxn>
                  <a:cxn ang="0">
                    <a:pos x="360" y="530"/>
                  </a:cxn>
                  <a:cxn ang="0">
                    <a:pos x="316" y="624"/>
                  </a:cxn>
                  <a:cxn ang="0">
                    <a:pos x="282" y="672"/>
                  </a:cxn>
                  <a:cxn ang="0">
                    <a:pos x="248" y="802"/>
                  </a:cxn>
                  <a:cxn ang="0">
                    <a:pos x="204" y="908"/>
                  </a:cxn>
                  <a:cxn ang="0">
                    <a:pos x="168" y="970"/>
                  </a:cxn>
                  <a:cxn ang="0">
                    <a:pos x="142" y="1096"/>
                  </a:cxn>
                  <a:cxn ang="0">
                    <a:pos x="102" y="1210"/>
                  </a:cxn>
                  <a:cxn ang="0">
                    <a:pos x="70" y="1278"/>
                  </a:cxn>
                  <a:cxn ang="0">
                    <a:pos x="54" y="1396"/>
                  </a:cxn>
                  <a:cxn ang="0">
                    <a:pos x="26" y="1508"/>
                  </a:cxn>
                  <a:cxn ang="0">
                    <a:pos x="0" y="1578"/>
                  </a:cxn>
                  <a:cxn ang="0">
                    <a:pos x="1174" y="1612"/>
                  </a:cxn>
                  <a:cxn ang="0">
                    <a:pos x="1162" y="1544"/>
                  </a:cxn>
                  <a:cxn ang="0">
                    <a:pos x="1130" y="1434"/>
                  </a:cxn>
                  <a:cxn ang="0">
                    <a:pos x="1110" y="1318"/>
                  </a:cxn>
                  <a:cxn ang="0">
                    <a:pos x="1090" y="1244"/>
                  </a:cxn>
                  <a:cxn ang="0">
                    <a:pos x="1046" y="1136"/>
                  </a:cxn>
                  <a:cxn ang="0">
                    <a:pos x="1016" y="1014"/>
                  </a:cxn>
                </a:cxnLst>
                <a:rect l="0" t="0" r="r" b="b"/>
                <a:pathLst>
                  <a:path w="1176" h="1612">
                    <a:moveTo>
                      <a:pt x="1008" y="970"/>
                    </a:moveTo>
                    <a:lnTo>
                      <a:pt x="1008" y="970"/>
                    </a:lnTo>
                    <a:lnTo>
                      <a:pt x="990" y="940"/>
                    </a:lnTo>
                    <a:lnTo>
                      <a:pt x="972" y="908"/>
                    </a:lnTo>
                    <a:lnTo>
                      <a:pt x="958" y="876"/>
                    </a:lnTo>
                    <a:lnTo>
                      <a:pt x="942" y="840"/>
                    </a:lnTo>
                    <a:lnTo>
                      <a:pt x="928" y="802"/>
                    </a:lnTo>
                    <a:lnTo>
                      <a:pt x="916" y="762"/>
                    </a:lnTo>
                    <a:lnTo>
                      <a:pt x="906" y="718"/>
                    </a:lnTo>
                    <a:lnTo>
                      <a:pt x="896" y="672"/>
                    </a:lnTo>
                    <a:lnTo>
                      <a:pt x="896" y="672"/>
                    </a:lnTo>
                    <a:lnTo>
                      <a:pt x="878" y="650"/>
                    </a:lnTo>
                    <a:lnTo>
                      <a:pt x="862" y="624"/>
                    </a:lnTo>
                    <a:lnTo>
                      <a:pt x="846" y="596"/>
                    </a:lnTo>
                    <a:lnTo>
                      <a:pt x="832" y="564"/>
                    </a:lnTo>
                    <a:lnTo>
                      <a:pt x="818" y="530"/>
                    </a:lnTo>
                    <a:lnTo>
                      <a:pt x="806" y="492"/>
                    </a:lnTo>
                    <a:lnTo>
                      <a:pt x="794" y="452"/>
                    </a:lnTo>
                    <a:lnTo>
                      <a:pt x="784" y="408"/>
                    </a:lnTo>
                    <a:lnTo>
                      <a:pt x="784" y="408"/>
                    </a:lnTo>
                    <a:lnTo>
                      <a:pt x="768" y="394"/>
                    </a:lnTo>
                    <a:lnTo>
                      <a:pt x="754" y="376"/>
                    </a:lnTo>
                    <a:lnTo>
                      <a:pt x="740" y="356"/>
                    </a:lnTo>
                    <a:lnTo>
                      <a:pt x="726" y="330"/>
                    </a:lnTo>
                    <a:lnTo>
                      <a:pt x="716" y="302"/>
                    </a:lnTo>
                    <a:lnTo>
                      <a:pt x="704" y="270"/>
                    </a:lnTo>
                    <a:lnTo>
                      <a:pt x="694" y="234"/>
                    </a:lnTo>
                    <a:lnTo>
                      <a:pt x="684" y="194"/>
                    </a:lnTo>
                    <a:lnTo>
                      <a:pt x="684" y="194"/>
                    </a:lnTo>
                    <a:lnTo>
                      <a:pt x="674" y="190"/>
                    </a:lnTo>
                    <a:lnTo>
                      <a:pt x="662" y="182"/>
                    </a:lnTo>
                    <a:lnTo>
                      <a:pt x="652" y="170"/>
                    </a:lnTo>
                    <a:lnTo>
                      <a:pt x="644" y="156"/>
                    </a:lnTo>
                    <a:lnTo>
                      <a:pt x="636" y="136"/>
                    </a:lnTo>
                    <a:lnTo>
                      <a:pt x="628" y="112"/>
                    </a:lnTo>
                    <a:lnTo>
                      <a:pt x="620" y="84"/>
                    </a:lnTo>
                    <a:lnTo>
                      <a:pt x="614" y="52"/>
                    </a:lnTo>
                    <a:lnTo>
                      <a:pt x="614" y="52"/>
                    </a:lnTo>
                    <a:lnTo>
                      <a:pt x="608" y="60"/>
                    </a:lnTo>
                    <a:lnTo>
                      <a:pt x="604" y="64"/>
                    </a:lnTo>
                    <a:lnTo>
                      <a:pt x="598" y="64"/>
                    </a:lnTo>
                    <a:lnTo>
                      <a:pt x="596" y="58"/>
                    </a:lnTo>
                    <a:lnTo>
                      <a:pt x="592" y="50"/>
                    </a:lnTo>
                    <a:lnTo>
                      <a:pt x="590" y="38"/>
                    </a:lnTo>
                    <a:lnTo>
                      <a:pt x="588" y="0"/>
                    </a:lnTo>
                    <a:lnTo>
                      <a:pt x="588" y="0"/>
                    </a:lnTo>
                    <a:lnTo>
                      <a:pt x="586" y="38"/>
                    </a:lnTo>
                    <a:lnTo>
                      <a:pt x="584" y="50"/>
                    </a:lnTo>
                    <a:lnTo>
                      <a:pt x="582" y="58"/>
                    </a:lnTo>
                    <a:lnTo>
                      <a:pt x="578" y="64"/>
                    </a:lnTo>
                    <a:lnTo>
                      <a:pt x="574" y="64"/>
                    </a:lnTo>
                    <a:lnTo>
                      <a:pt x="568" y="60"/>
                    </a:lnTo>
                    <a:lnTo>
                      <a:pt x="562" y="52"/>
                    </a:lnTo>
                    <a:lnTo>
                      <a:pt x="562" y="52"/>
                    </a:lnTo>
                    <a:lnTo>
                      <a:pt x="556" y="84"/>
                    </a:lnTo>
                    <a:lnTo>
                      <a:pt x="550" y="112"/>
                    </a:lnTo>
                    <a:lnTo>
                      <a:pt x="542" y="136"/>
                    </a:lnTo>
                    <a:lnTo>
                      <a:pt x="534" y="156"/>
                    </a:lnTo>
                    <a:lnTo>
                      <a:pt x="524" y="170"/>
                    </a:lnTo>
                    <a:lnTo>
                      <a:pt x="514" y="182"/>
                    </a:lnTo>
                    <a:lnTo>
                      <a:pt x="504" y="190"/>
                    </a:lnTo>
                    <a:lnTo>
                      <a:pt x="492" y="194"/>
                    </a:lnTo>
                    <a:lnTo>
                      <a:pt x="492" y="194"/>
                    </a:lnTo>
                    <a:lnTo>
                      <a:pt x="484" y="234"/>
                    </a:lnTo>
                    <a:lnTo>
                      <a:pt x="472" y="270"/>
                    </a:lnTo>
                    <a:lnTo>
                      <a:pt x="462" y="302"/>
                    </a:lnTo>
                    <a:lnTo>
                      <a:pt x="450" y="330"/>
                    </a:lnTo>
                    <a:lnTo>
                      <a:pt x="438" y="356"/>
                    </a:lnTo>
                    <a:lnTo>
                      <a:pt x="424" y="376"/>
                    </a:lnTo>
                    <a:lnTo>
                      <a:pt x="410" y="394"/>
                    </a:lnTo>
                    <a:lnTo>
                      <a:pt x="394" y="408"/>
                    </a:lnTo>
                    <a:lnTo>
                      <a:pt x="394" y="408"/>
                    </a:lnTo>
                    <a:lnTo>
                      <a:pt x="384" y="452"/>
                    </a:lnTo>
                    <a:lnTo>
                      <a:pt x="372" y="492"/>
                    </a:lnTo>
                    <a:lnTo>
                      <a:pt x="360" y="530"/>
                    </a:lnTo>
                    <a:lnTo>
                      <a:pt x="346" y="564"/>
                    </a:lnTo>
                    <a:lnTo>
                      <a:pt x="332" y="596"/>
                    </a:lnTo>
                    <a:lnTo>
                      <a:pt x="316" y="624"/>
                    </a:lnTo>
                    <a:lnTo>
                      <a:pt x="298" y="650"/>
                    </a:lnTo>
                    <a:lnTo>
                      <a:pt x="282" y="672"/>
                    </a:lnTo>
                    <a:lnTo>
                      <a:pt x="282" y="672"/>
                    </a:lnTo>
                    <a:lnTo>
                      <a:pt x="272" y="718"/>
                    </a:lnTo>
                    <a:lnTo>
                      <a:pt x="260" y="762"/>
                    </a:lnTo>
                    <a:lnTo>
                      <a:pt x="248" y="802"/>
                    </a:lnTo>
                    <a:lnTo>
                      <a:pt x="234" y="840"/>
                    </a:lnTo>
                    <a:lnTo>
                      <a:pt x="220" y="876"/>
                    </a:lnTo>
                    <a:lnTo>
                      <a:pt x="204" y="908"/>
                    </a:lnTo>
                    <a:lnTo>
                      <a:pt x="186" y="940"/>
                    </a:lnTo>
                    <a:lnTo>
                      <a:pt x="168" y="970"/>
                    </a:lnTo>
                    <a:lnTo>
                      <a:pt x="168" y="970"/>
                    </a:lnTo>
                    <a:lnTo>
                      <a:pt x="160" y="1014"/>
                    </a:lnTo>
                    <a:lnTo>
                      <a:pt x="152" y="1056"/>
                    </a:lnTo>
                    <a:lnTo>
                      <a:pt x="142" y="1096"/>
                    </a:lnTo>
                    <a:lnTo>
                      <a:pt x="130" y="1136"/>
                    </a:lnTo>
                    <a:lnTo>
                      <a:pt x="118" y="1174"/>
                    </a:lnTo>
                    <a:lnTo>
                      <a:pt x="102" y="1210"/>
                    </a:lnTo>
                    <a:lnTo>
                      <a:pt x="88" y="1244"/>
                    </a:lnTo>
                    <a:lnTo>
                      <a:pt x="70" y="1278"/>
                    </a:lnTo>
                    <a:lnTo>
                      <a:pt x="70" y="1278"/>
                    </a:lnTo>
                    <a:lnTo>
                      <a:pt x="66" y="1318"/>
                    </a:lnTo>
                    <a:lnTo>
                      <a:pt x="62" y="1358"/>
                    </a:lnTo>
                    <a:lnTo>
                      <a:pt x="54" y="1396"/>
                    </a:lnTo>
                    <a:lnTo>
                      <a:pt x="46" y="1434"/>
                    </a:lnTo>
                    <a:lnTo>
                      <a:pt x="38" y="1470"/>
                    </a:lnTo>
                    <a:lnTo>
                      <a:pt x="26" y="1508"/>
                    </a:lnTo>
                    <a:lnTo>
                      <a:pt x="14" y="1544"/>
                    </a:lnTo>
                    <a:lnTo>
                      <a:pt x="0" y="1578"/>
                    </a:lnTo>
                    <a:lnTo>
                      <a:pt x="0" y="1578"/>
                    </a:lnTo>
                    <a:lnTo>
                      <a:pt x="2" y="1612"/>
                    </a:lnTo>
                    <a:lnTo>
                      <a:pt x="1174" y="1612"/>
                    </a:lnTo>
                    <a:lnTo>
                      <a:pt x="1174" y="1612"/>
                    </a:lnTo>
                    <a:lnTo>
                      <a:pt x="1176" y="1578"/>
                    </a:lnTo>
                    <a:lnTo>
                      <a:pt x="1176" y="1578"/>
                    </a:lnTo>
                    <a:lnTo>
                      <a:pt x="1162" y="1544"/>
                    </a:lnTo>
                    <a:lnTo>
                      <a:pt x="1150" y="1508"/>
                    </a:lnTo>
                    <a:lnTo>
                      <a:pt x="1140" y="1470"/>
                    </a:lnTo>
                    <a:lnTo>
                      <a:pt x="1130" y="1434"/>
                    </a:lnTo>
                    <a:lnTo>
                      <a:pt x="1122" y="1396"/>
                    </a:lnTo>
                    <a:lnTo>
                      <a:pt x="1116" y="1358"/>
                    </a:lnTo>
                    <a:lnTo>
                      <a:pt x="1110" y="1318"/>
                    </a:lnTo>
                    <a:lnTo>
                      <a:pt x="1108" y="1278"/>
                    </a:lnTo>
                    <a:lnTo>
                      <a:pt x="1108" y="1278"/>
                    </a:lnTo>
                    <a:lnTo>
                      <a:pt x="1090" y="1244"/>
                    </a:lnTo>
                    <a:lnTo>
                      <a:pt x="1074" y="1210"/>
                    </a:lnTo>
                    <a:lnTo>
                      <a:pt x="1060" y="1174"/>
                    </a:lnTo>
                    <a:lnTo>
                      <a:pt x="1046" y="1136"/>
                    </a:lnTo>
                    <a:lnTo>
                      <a:pt x="1036" y="1096"/>
                    </a:lnTo>
                    <a:lnTo>
                      <a:pt x="1024" y="1056"/>
                    </a:lnTo>
                    <a:lnTo>
                      <a:pt x="1016" y="1014"/>
                    </a:lnTo>
                    <a:lnTo>
                      <a:pt x="1008" y="970"/>
                    </a:lnTo>
                    <a:lnTo>
                      <a:pt x="1008" y="970"/>
                    </a:lnTo>
                    <a:close/>
                  </a:path>
                </a:pathLst>
              </a:custGeom>
              <a:gradFill>
                <a:gsLst>
                  <a:gs pos="36000">
                    <a:schemeClr val="accent3"/>
                  </a:gs>
                  <a:gs pos="92000">
                    <a:schemeClr val="accent4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40" name="Freeform 6"/>
              <p:cNvSpPr>
                <a:spLocks/>
              </p:cNvSpPr>
              <p:nvPr userDrawn="1"/>
            </p:nvSpPr>
            <p:spPr bwMode="auto">
              <a:xfrm>
                <a:off x="5283200" y="4298950"/>
                <a:ext cx="933450" cy="2559050"/>
              </a:xfrm>
              <a:custGeom>
                <a:avLst/>
                <a:gdLst/>
                <a:ahLst/>
                <a:cxnLst>
                  <a:cxn ang="0">
                    <a:pos x="420" y="970"/>
                  </a:cxn>
                  <a:cxn ang="0">
                    <a:pos x="384" y="908"/>
                  </a:cxn>
                  <a:cxn ang="0">
                    <a:pos x="354" y="840"/>
                  </a:cxn>
                  <a:cxn ang="0">
                    <a:pos x="328" y="762"/>
                  </a:cxn>
                  <a:cxn ang="0">
                    <a:pos x="308" y="672"/>
                  </a:cxn>
                  <a:cxn ang="0">
                    <a:pos x="290" y="650"/>
                  </a:cxn>
                  <a:cxn ang="0">
                    <a:pos x="258" y="596"/>
                  </a:cxn>
                  <a:cxn ang="0">
                    <a:pos x="230" y="530"/>
                  </a:cxn>
                  <a:cxn ang="0">
                    <a:pos x="206" y="452"/>
                  </a:cxn>
                  <a:cxn ang="0">
                    <a:pos x="194" y="408"/>
                  </a:cxn>
                  <a:cxn ang="0">
                    <a:pos x="164" y="376"/>
                  </a:cxn>
                  <a:cxn ang="0">
                    <a:pos x="138" y="330"/>
                  </a:cxn>
                  <a:cxn ang="0">
                    <a:pos x="116" y="270"/>
                  </a:cxn>
                  <a:cxn ang="0">
                    <a:pos x="96" y="194"/>
                  </a:cxn>
                  <a:cxn ang="0">
                    <a:pos x="84" y="190"/>
                  </a:cxn>
                  <a:cxn ang="0">
                    <a:pos x="64" y="170"/>
                  </a:cxn>
                  <a:cxn ang="0">
                    <a:pos x="48" y="136"/>
                  </a:cxn>
                  <a:cxn ang="0">
                    <a:pos x="32" y="84"/>
                  </a:cxn>
                  <a:cxn ang="0">
                    <a:pos x="26" y="52"/>
                  </a:cxn>
                  <a:cxn ang="0">
                    <a:pos x="16" y="64"/>
                  </a:cxn>
                  <a:cxn ang="0">
                    <a:pos x="6" y="58"/>
                  </a:cxn>
                  <a:cxn ang="0">
                    <a:pos x="2" y="38"/>
                  </a:cxn>
                  <a:cxn ang="0">
                    <a:pos x="0" y="1612"/>
                  </a:cxn>
                  <a:cxn ang="0">
                    <a:pos x="586" y="1612"/>
                  </a:cxn>
                  <a:cxn ang="0">
                    <a:pos x="588" y="1578"/>
                  </a:cxn>
                  <a:cxn ang="0">
                    <a:pos x="562" y="1508"/>
                  </a:cxn>
                  <a:cxn ang="0">
                    <a:pos x="542" y="1434"/>
                  </a:cxn>
                  <a:cxn ang="0">
                    <a:pos x="528" y="1358"/>
                  </a:cxn>
                  <a:cxn ang="0">
                    <a:pos x="518" y="1278"/>
                  </a:cxn>
                  <a:cxn ang="0">
                    <a:pos x="502" y="1244"/>
                  </a:cxn>
                  <a:cxn ang="0">
                    <a:pos x="472" y="1174"/>
                  </a:cxn>
                  <a:cxn ang="0">
                    <a:pos x="446" y="1096"/>
                  </a:cxn>
                  <a:cxn ang="0">
                    <a:pos x="428" y="1014"/>
                  </a:cxn>
                  <a:cxn ang="0">
                    <a:pos x="420" y="970"/>
                  </a:cxn>
                </a:cxnLst>
                <a:rect l="0" t="0" r="r" b="b"/>
                <a:pathLst>
                  <a:path w="588" h="1612">
                    <a:moveTo>
                      <a:pt x="420" y="970"/>
                    </a:moveTo>
                    <a:lnTo>
                      <a:pt x="420" y="970"/>
                    </a:lnTo>
                    <a:lnTo>
                      <a:pt x="402" y="940"/>
                    </a:lnTo>
                    <a:lnTo>
                      <a:pt x="384" y="908"/>
                    </a:lnTo>
                    <a:lnTo>
                      <a:pt x="368" y="876"/>
                    </a:lnTo>
                    <a:lnTo>
                      <a:pt x="354" y="840"/>
                    </a:lnTo>
                    <a:lnTo>
                      <a:pt x="340" y="802"/>
                    </a:lnTo>
                    <a:lnTo>
                      <a:pt x="328" y="762"/>
                    </a:lnTo>
                    <a:lnTo>
                      <a:pt x="318" y="718"/>
                    </a:lnTo>
                    <a:lnTo>
                      <a:pt x="308" y="672"/>
                    </a:lnTo>
                    <a:lnTo>
                      <a:pt x="308" y="672"/>
                    </a:lnTo>
                    <a:lnTo>
                      <a:pt x="290" y="650"/>
                    </a:lnTo>
                    <a:lnTo>
                      <a:pt x="274" y="624"/>
                    </a:lnTo>
                    <a:lnTo>
                      <a:pt x="258" y="596"/>
                    </a:lnTo>
                    <a:lnTo>
                      <a:pt x="242" y="564"/>
                    </a:lnTo>
                    <a:lnTo>
                      <a:pt x="230" y="530"/>
                    </a:lnTo>
                    <a:lnTo>
                      <a:pt x="216" y="492"/>
                    </a:lnTo>
                    <a:lnTo>
                      <a:pt x="206" y="452"/>
                    </a:lnTo>
                    <a:lnTo>
                      <a:pt x="194" y="408"/>
                    </a:lnTo>
                    <a:lnTo>
                      <a:pt x="194" y="408"/>
                    </a:lnTo>
                    <a:lnTo>
                      <a:pt x="180" y="394"/>
                    </a:lnTo>
                    <a:lnTo>
                      <a:pt x="164" y="376"/>
                    </a:lnTo>
                    <a:lnTo>
                      <a:pt x="152" y="356"/>
                    </a:lnTo>
                    <a:lnTo>
                      <a:pt x="138" y="330"/>
                    </a:lnTo>
                    <a:lnTo>
                      <a:pt x="126" y="302"/>
                    </a:lnTo>
                    <a:lnTo>
                      <a:pt x="116" y="270"/>
                    </a:lnTo>
                    <a:lnTo>
                      <a:pt x="106" y="234"/>
                    </a:lnTo>
                    <a:lnTo>
                      <a:pt x="96" y="194"/>
                    </a:lnTo>
                    <a:lnTo>
                      <a:pt x="96" y="194"/>
                    </a:lnTo>
                    <a:lnTo>
                      <a:pt x="84" y="190"/>
                    </a:lnTo>
                    <a:lnTo>
                      <a:pt x="74" y="182"/>
                    </a:lnTo>
                    <a:lnTo>
                      <a:pt x="64" y="170"/>
                    </a:lnTo>
                    <a:lnTo>
                      <a:pt x="56" y="156"/>
                    </a:lnTo>
                    <a:lnTo>
                      <a:pt x="48" y="136"/>
                    </a:lnTo>
                    <a:lnTo>
                      <a:pt x="40" y="112"/>
                    </a:lnTo>
                    <a:lnTo>
                      <a:pt x="32" y="84"/>
                    </a:lnTo>
                    <a:lnTo>
                      <a:pt x="26" y="52"/>
                    </a:lnTo>
                    <a:lnTo>
                      <a:pt x="26" y="52"/>
                    </a:lnTo>
                    <a:lnTo>
                      <a:pt x="20" y="60"/>
                    </a:lnTo>
                    <a:lnTo>
                      <a:pt x="16" y="64"/>
                    </a:lnTo>
                    <a:lnTo>
                      <a:pt x="10" y="64"/>
                    </a:lnTo>
                    <a:lnTo>
                      <a:pt x="6" y="58"/>
                    </a:lnTo>
                    <a:lnTo>
                      <a:pt x="4" y="50"/>
                    </a:lnTo>
                    <a:lnTo>
                      <a:pt x="2" y="38"/>
                    </a:lnTo>
                    <a:lnTo>
                      <a:pt x="0" y="0"/>
                    </a:lnTo>
                    <a:lnTo>
                      <a:pt x="0" y="1612"/>
                    </a:lnTo>
                    <a:lnTo>
                      <a:pt x="586" y="1612"/>
                    </a:lnTo>
                    <a:lnTo>
                      <a:pt x="586" y="1612"/>
                    </a:lnTo>
                    <a:lnTo>
                      <a:pt x="588" y="1578"/>
                    </a:lnTo>
                    <a:lnTo>
                      <a:pt x="588" y="1578"/>
                    </a:lnTo>
                    <a:lnTo>
                      <a:pt x="574" y="1544"/>
                    </a:lnTo>
                    <a:lnTo>
                      <a:pt x="562" y="1508"/>
                    </a:lnTo>
                    <a:lnTo>
                      <a:pt x="552" y="1470"/>
                    </a:lnTo>
                    <a:lnTo>
                      <a:pt x="542" y="1434"/>
                    </a:lnTo>
                    <a:lnTo>
                      <a:pt x="534" y="1396"/>
                    </a:lnTo>
                    <a:lnTo>
                      <a:pt x="528" y="1358"/>
                    </a:lnTo>
                    <a:lnTo>
                      <a:pt x="522" y="1318"/>
                    </a:lnTo>
                    <a:lnTo>
                      <a:pt x="518" y="1278"/>
                    </a:lnTo>
                    <a:lnTo>
                      <a:pt x="518" y="1278"/>
                    </a:lnTo>
                    <a:lnTo>
                      <a:pt x="502" y="1244"/>
                    </a:lnTo>
                    <a:lnTo>
                      <a:pt x="486" y="1210"/>
                    </a:lnTo>
                    <a:lnTo>
                      <a:pt x="472" y="1174"/>
                    </a:lnTo>
                    <a:lnTo>
                      <a:pt x="458" y="1136"/>
                    </a:lnTo>
                    <a:lnTo>
                      <a:pt x="446" y="1096"/>
                    </a:lnTo>
                    <a:lnTo>
                      <a:pt x="436" y="1056"/>
                    </a:lnTo>
                    <a:lnTo>
                      <a:pt x="428" y="1014"/>
                    </a:lnTo>
                    <a:lnTo>
                      <a:pt x="420" y="970"/>
                    </a:lnTo>
                    <a:lnTo>
                      <a:pt x="420" y="97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3"/>
                  </a:gs>
                  <a:gs pos="85000">
                    <a:schemeClr val="accent4"/>
                  </a:gs>
                </a:gsLst>
                <a:lin ang="8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141" name="그룹 140"/>
              <p:cNvGrpSpPr/>
              <p:nvPr userDrawn="1"/>
            </p:nvGrpSpPr>
            <p:grpSpPr>
              <a:xfrm>
                <a:off x="4487862" y="4422775"/>
                <a:ext cx="1612900" cy="2435225"/>
                <a:chOff x="2401871" y="4422775"/>
                <a:chExt cx="1612900" cy="2435225"/>
              </a:xfrm>
            </p:grpSpPr>
            <p:sp>
              <p:nvSpPr>
                <p:cNvPr id="147" name="Freeform 14"/>
                <p:cNvSpPr>
                  <a:spLocks/>
                </p:cNvSpPr>
                <p:nvPr userDrawn="1"/>
              </p:nvSpPr>
              <p:spPr bwMode="auto">
                <a:xfrm>
                  <a:off x="2554271" y="4422775"/>
                  <a:ext cx="1308100" cy="2435225"/>
                </a:xfrm>
                <a:custGeom>
                  <a:avLst/>
                  <a:gdLst/>
                  <a:ahLst/>
                  <a:cxnLst>
                    <a:cxn ang="0">
                      <a:pos x="376" y="1230"/>
                    </a:cxn>
                    <a:cxn ang="0">
                      <a:pos x="210" y="1074"/>
                    </a:cxn>
                    <a:cxn ang="0">
                      <a:pos x="40" y="918"/>
                    </a:cxn>
                    <a:cxn ang="0">
                      <a:pos x="0" y="886"/>
                    </a:cxn>
                    <a:cxn ang="0">
                      <a:pos x="36" y="924"/>
                    </a:cxn>
                    <a:cxn ang="0">
                      <a:pos x="204" y="1080"/>
                    </a:cxn>
                    <a:cxn ang="0">
                      <a:pos x="372" y="1234"/>
                    </a:cxn>
                    <a:cxn ang="0">
                      <a:pos x="404" y="1534"/>
                    </a:cxn>
                    <a:cxn ang="0">
                      <a:pos x="432" y="1252"/>
                    </a:cxn>
                    <a:cxn ang="0">
                      <a:pos x="480" y="1212"/>
                    </a:cxn>
                    <a:cxn ang="0">
                      <a:pos x="762" y="948"/>
                    </a:cxn>
                    <a:cxn ang="0">
                      <a:pos x="808" y="904"/>
                    </a:cxn>
                    <a:cxn ang="0">
                      <a:pos x="806" y="900"/>
                    </a:cxn>
                    <a:cxn ang="0">
                      <a:pos x="758" y="942"/>
                    </a:cxn>
                    <a:cxn ang="0">
                      <a:pos x="474" y="1204"/>
                    </a:cxn>
                    <a:cxn ang="0">
                      <a:pos x="430" y="1250"/>
                    </a:cxn>
                    <a:cxn ang="0">
                      <a:pos x="418" y="906"/>
                    </a:cxn>
                    <a:cxn ang="0">
                      <a:pos x="442" y="884"/>
                    </a:cxn>
                    <a:cxn ang="0">
                      <a:pos x="566" y="756"/>
                    </a:cxn>
                    <a:cxn ang="0">
                      <a:pos x="688" y="626"/>
                    </a:cxn>
                    <a:cxn ang="0">
                      <a:pos x="714" y="594"/>
                    </a:cxn>
                    <a:cxn ang="0">
                      <a:pos x="684" y="622"/>
                    </a:cxn>
                    <a:cxn ang="0">
                      <a:pos x="560" y="750"/>
                    </a:cxn>
                    <a:cxn ang="0">
                      <a:pos x="438" y="880"/>
                    </a:cxn>
                    <a:cxn ang="0">
                      <a:pos x="416" y="552"/>
                    </a:cxn>
                    <a:cxn ang="0">
                      <a:pos x="432" y="536"/>
                    </a:cxn>
                    <a:cxn ang="0">
                      <a:pos x="510" y="448"/>
                    </a:cxn>
                    <a:cxn ang="0">
                      <a:pos x="588" y="358"/>
                    </a:cxn>
                    <a:cxn ang="0">
                      <a:pos x="604" y="336"/>
                    </a:cxn>
                    <a:cxn ang="0">
                      <a:pos x="584" y="354"/>
                    </a:cxn>
                    <a:cxn ang="0">
                      <a:pos x="504" y="442"/>
                    </a:cxn>
                    <a:cxn ang="0">
                      <a:pos x="428" y="532"/>
                    </a:cxn>
                    <a:cxn ang="0">
                      <a:pos x="416" y="550"/>
                    </a:cxn>
                    <a:cxn ang="0">
                      <a:pos x="406" y="544"/>
                    </a:cxn>
                    <a:cxn ang="0">
                      <a:pos x="386" y="518"/>
                    </a:cxn>
                    <a:cxn ang="0">
                      <a:pos x="254" y="366"/>
                    </a:cxn>
                    <a:cxn ang="0">
                      <a:pos x="232" y="344"/>
                    </a:cxn>
                    <a:cxn ang="0">
                      <a:pos x="228" y="346"/>
                    </a:cxn>
                    <a:cxn ang="0">
                      <a:pos x="248" y="372"/>
                    </a:cxn>
                    <a:cxn ang="0">
                      <a:pos x="380" y="524"/>
                    </a:cxn>
                    <a:cxn ang="0">
                      <a:pos x="404" y="546"/>
                    </a:cxn>
                    <a:cxn ang="0">
                      <a:pos x="408" y="906"/>
                    </a:cxn>
                    <a:cxn ang="0">
                      <a:pos x="386" y="880"/>
                    </a:cxn>
                    <a:cxn ang="0">
                      <a:pos x="264" y="750"/>
                    </a:cxn>
                    <a:cxn ang="0">
                      <a:pos x="142" y="622"/>
                    </a:cxn>
                    <a:cxn ang="0">
                      <a:pos x="112" y="594"/>
                    </a:cxn>
                    <a:cxn ang="0">
                      <a:pos x="136" y="626"/>
                    </a:cxn>
                    <a:cxn ang="0">
                      <a:pos x="258" y="756"/>
                    </a:cxn>
                    <a:cxn ang="0">
                      <a:pos x="382" y="884"/>
                    </a:cxn>
                    <a:cxn ang="0">
                      <a:pos x="406" y="1260"/>
                    </a:cxn>
                  </a:cxnLst>
                  <a:rect l="0" t="0" r="r" b="b"/>
                  <a:pathLst>
                    <a:path w="824" h="1534">
                      <a:moveTo>
                        <a:pt x="396" y="1250"/>
                      </a:moveTo>
                      <a:lnTo>
                        <a:pt x="396" y="1250"/>
                      </a:lnTo>
                      <a:lnTo>
                        <a:pt x="376" y="1230"/>
                      </a:lnTo>
                      <a:lnTo>
                        <a:pt x="376" y="1230"/>
                      </a:lnTo>
                      <a:lnTo>
                        <a:pt x="352" y="1204"/>
                      </a:lnTo>
                      <a:lnTo>
                        <a:pt x="352" y="1204"/>
                      </a:lnTo>
                      <a:lnTo>
                        <a:pt x="210" y="1074"/>
                      </a:lnTo>
                      <a:lnTo>
                        <a:pt x="210" y="1074"/>
                      </a:lnTo>
                      <a:lnTo>
                        <a:pt x="68" y="942"/>
                      </a:lnTo>
                      <a:lnTo>
                        <a:pt x="68" y="942"/>
                      </a:lnTo>
                      <a:lnTo>
                        <a:pt x="40" y="918"/>
                      </a:lnTo>
                      <a:lnTo>
                        <a:pt x="40" y="918"/>
                      </a:lnTo>
                      <a:lnTo>
                        <a:pt x="20" y="900"/>
                      </a:lnTo>
                      <a:lnTo>
                        <a:pt x="20" y="900"/>
                      </a:lnTo>
                      <a:lnTo>
                        <a:pt x="0" y="886"/>
                      </a:lnTo>
                      <a:lnTo>
                        <a:pt x="0" y="886"/>
                      </a:lnTo>
                      <a:lnTo>
                        <a:pt x="18" y="904"/>
                      </a:lnTo>
                      <a:lnTo>
                        <a:pt x="18" y="904"/>
                      </a:lnTo>
                      <a:lnTo>
                        <a:pt x="36" y="924"/>
                      </a:lnTo>
                      <a:lnTo>
                        <a:pt x="36" y="924"/>
                      </a:lnTo>
                      <a:lnTo>
                        <a:pt x="62" y="948"/>
                      </a:lnTo>
                      <a:lnTo>
                        <a:pt x="62" y="948"/>
                      </a:lnTo>
                      <a:lnTo>
                        <a:pt x="204" y="1080"/>
                      </a:lnTo>
                      <a:lnTo>
                        <a:pt x="204" y="1080"/>
                      </a:lnTo>
                      <a:lnTo>
                        <a:pt x="346" y="1212"/>
                      </a:lnTo>
                      <a:lnTo>
                        <a:pt x="346" y="1212"/>
                      </a:lnTo>
                      <a:lnTo>
                        <a:pt x="372" y="1234"/>
                      </a:lnTo>
                      <a:lnTo>
                        <a:pt x="372" y="1234"/>
                      </a:lnTo>
                      <a:lnTo>
                        <a:pt x="394" y="1252"/>
                      </a:lnTo>
                      <a:lnTo>
                        <a:pt x="394" y="1252"/>
                      </a:lnTo>
                      <a:lnTo>
                        <a:pt x="406" y="1262"/>
                      </a:lnTo>
                      <a:lnTo>
                        <a:pt x="404" y="1534"/>
                      </a:lnTo>
                      <a:lnTo>
                        <a:pt x="422" y="1534"/>
                      </a:lnTo>
                      <a:lnTo>
                        <a:pt x="420" y="1262"/>
                      </a:lnTo>
                      <a:lnTo>
                        <a:pt x="420" y="1262"/>
                      </a:lnTo>
                      <a:lnTo>
                        <a:pt x="432" y="1252"/>
                      </a:lnTo>
                      <a:lnTo>
                        <a:pt x="432" y="1252"/>
                      </a:lnTo>
                      <a:lnTo>
                        <a:pt x="452" y="1234"/>
                      </a:lnTo>
                      <a:lnTo>
                        <a:pt x="452" y="1234"/>
                      </a:lnTo>
                      <a:lnTo>
                        <a:pt x="480" y="1212"/>
                      </a:lnTo>
                      <a:lnTo>
                        <a:pt x="480" y="1212"/>
                      </a:lnTo>
                      <a:lnTo>
                        <a:pt x="622" y="1080"/>
                      </a:lnTo>
                      <a:lnTo>
                        <a:pt x="622" y="1080"/>
                      </a:lnTo>
                      <a:lnTo>
                        <a:pt x="762" y="948"/>
                      </a:lnTo>
                      <a:lnTo>
                        <a:pt x="762" y="948"/>
                      </a:lnTo>
                      <a:lnTo>
                        <a:pt x="788" y="924"/>
                      </a:lnTo>
                      <a:lnTo>
                        <a:pt x="788" y="924"/>
                      </a:lnTo>
                      <a:lnTo>
                        <a:pt x="808" y="904"/>
                      </a:lnTo>
                      <a:lnTo>
                        <a:pt x="808" y="904"/>
                      </a:lnTo>
                      <a:lnTo>
                        <a:pt x="824" y="886"/>
                      </a:lnTo>
                      <a:lnTo>
                        <a:pt x="824" y="886"/>
                      </a:lnTo>
                      <a:lnTo>
                        <a:pt x="806" y="900"/>
                      </a:lnTo>
                      <a:lnTo>
                        <a:pt x="806" y="900"/>
                      </a:lnTo>
                      <a:lnTo>
                        <a:pt x="784" y="918"/>
                      </a:lnTo>
                      <a:lnTo>
                        <a:pt x="784" y="918"/>
                      </a:lnTo>
                      <a:lnTo>
                        <a:pt x="758" y="942"/>
                      </a:lnTo>
                      <a:lnTo>
                        <a:pt x="758" y="942"/>
                      </a:lnTo>
                      <a:lnTo>
                        <a:pt x="616" y="1074"/>
                      </a:lnTo>
                      <a:lnTo>
                        <a:pt x="616" y="1074"/>
                      </a:lnTo>
                      <a:lnTo>
                        <a:pt x="474" y="1204"/>
                      </a:lnTo>
                      <a:lnTo>
                        <a:pt x="474" y="1204"/>
                      </a:lnTo>
                      <a:lnTo>
                        <a:pt x="448" y="1230"/>
                      </a:lnTo>
                      <a:lnTo>
                        <a:pt x="448" y="1230"/>
                      </a:lnTo>
                      <a:lnTo>
                        <a:pt x="430" y="1250"/>
                      </a:lnTo>
                      <a:lnTo>
                        <a:pt x="430" y="1250"/>
                      </a:lnTo>
                      <a:lnTo>
                        <a:pt x="420" y="1260"/>
                      </a:lnTo>
                      <a:lnTo>
                        <a:pt x="418" y="906"/>
                      </a:lnTo>
                      <a:lnTo>
                        <a:pt x="418" y="906"/>
                      </a:lnTo>
                      <a:lnTo>
                        <a:pt x="426" y="898"/>
                      </a:lnTo>
                      <a:lnTo>
                        <a:pt x="426" y="898"/>
                      </a:lnTo>
                      <a:lnTo>
                        <a:pt x="442" y="884"/>
                      </a:lnTo>
                      <a:lnTo>
                        <a:pt x="442" y="884"/>
                      </a:lnTo>
                      <a:lnTo>
                        <a:pt x="462" y="864"/>
                      </a:lnTo>
                      <a:lnTo>
                        <a:pt x="462" y="864"/>
                      </a:lnTo>
                      <a:lnTo>
                        <a:pt x="566" y="756"/>
                      </a:lnTo>
                      <a:lnTo>
                        <a:pt x="566" y="756"/>
                      </a:lnTo>
                      <a:lnTo>
                        <a:pt x="670" y="648"/>
                      </a:lnTo>
                      <a:lnTo>
                        <a:pt x="670" y="648"/>
                      </a:lnTo>
                      <a:lnTo>
                        <a:pt x="688" y="626"/>
                      </a:lnTo>
                      <a:lnTo>
                        <a:pt x="688" y="626"/>
                      </a:lnTo>
                      <a:lnTo>
                        <a:pt x="702" y="610"/>
                      </a:lnTo>
                      <a:lnTo>
                        <a:pt x="702" y="610"/>
                      </a:lnTo>
                      <a:lnTo>
                        <a:pt x="714" y="594"/>
                      </a:lnTo>
                      <a:lnTo>
                        <a:pt x="714" y="594"/>
                      </a:lnTo>
                      <a:lnTo>
                        <a:pt x="700" y="608"/>
                      </a:lnTo>
                      <a:lnTo>
                        <a:pt x="700" y="608"/>
                      </a:lnTo>
                      <a:lnTo>
                        <a:pt x="684" y="622"/>
                      </a:lnTo>
                      <a:lnTo>
                        <a:pt x="684" y="622"/>
                      </a:lnTo>
                      <a:lnTo>
                        <a:pt x="664" y="642"/>
                      </a:lnTo>
                      <a:lnTo>
                        <a:pt x="664" y="642"/>
                      </a:lnTo>
                      <a:lnTo>
                        <a:pt x="560" y="750"/>
                      </a:lnTo>
                      <a:lnTo>
                        <a:pt x="560" y="750"/>
                      </a:lnTo>
                      <a:lnTo>
                        <a:pt x="456" y="860"/>
                      </a:lnTo>
                      <a:lnTo>
                        <a:pt x="456" y="860"/>
                      </a:lnTo>
                      <a:lnTo>
                        <a:pt x="438" y="880"/>
                      </a:lnTo>
                      <a:lnTo>
                        <a:pt x="438" y="880"/>
                      </a:lnTo>
                      <a:lnTo>
                        <a:pt x="424" y="896"/>
                      </a:lnTo>
                      <a:lnTo>
                        <a:pt x="424" y="896"/>
                      </a:lnTo>
                      <a:lnTo>
                        <a:pt x="418" y="906"/>
                      </a:lnTo>
                      <a:lnTo>
                        <a:pt x="416" y="552"/>
                      </a:lnTo>
                      <a:lnTo>
                        <a:pt x="416" y="552"/>
                      </a:lnTo>
                      <a:lnTo>
                        <a:pt x="422" y="546"/>
                      </a:lnTo>
                      <a:lnTo>
                        <a:pt x="422" y="546"/>
                      </a:lnTo>
                      <a:lnTo>
                        <a:pt x="432" y="536"/>
                      </a:lnTo>
                      <a:lnTo>
                        <a:pt x="432" y="536"/>
                      </a:lnTo>
                      <a:lnTo>
                        <a:pt x="446" y="524"/>
                      </a:lnTo>
                      <a:lnTo>
                        <a:pt x="446" y="524"/>
                      </a:lnTo>
                      <a:lnTo>
                        <a:pt x="510" y="448"/>
                      </a:lnTo>
                      <a:lnTo>
                        <a:pt x="510" y="448"/>
                      </a:lnTo>
                      <a:lnTo>
                        <a:pt x="576" y="372"/>
                      </a:lnTo>
                      <a:lnTo>
                        <a:pt x="576" y="372"/>
                      </a:lnTo>
                      <a:lnTo>
                        <a:pt x="588" y="358"/>
                      </a:lnTo>
                      <a:lnTo>
                        <a:pt x="588" y="358"/>
                      </a:lnTo>
                      <a:lnTo>
                        <a:pt x="596" y="346"/>
                      </a:lnTo>
                      <a:lnTo>
                        <a:pt x="596" y="346"/>
                      </a:lnTo>
                      <a:lnTo>
                        <a:pt x="604" y="336"/>
                      </a:lnTo>
                      <a:lnTo>
                        <a:pt x="604" y="336"/>
                      </a:lnTo>
                      <a:lnTo>
                        <a:pt x="594" y="344"/>
                      </a:lnTo>
                      <a:lnTo>
                        <a:pt x="594" y="344"/>
                      </a:lnTo>
                      <a:lnTo>
                        <a:pt x="584" y="354"/>
                      </a:lnTo>
                      <a:lnTo>
                        <a:pt x="584" y="354"/>
                      </a:lnTo>
                      <a:lnTo>
                        <a:pt x="570" y="366"/>
                      </a:lnTo>
                      <a:lnTo>
                        <a:pt x="570" y="366"/>
                      </a:lnTo>
                      <a:lnTo>
                        <a:pt x="504" y="442"/>
                      </a:lnTo>
                      <a:lnTo>
                        <a:pt x="504" y="442"/>
                      </a:lnTo>
                      <a:lnTo>
                        <a:pt x="440" y="518"/>
                      </a:lnTo>
                      <a:lnTo>
                        <a:pt x="440" y="518"/>
                      </a:lnTo>
                      <a:lnTo>
                        <a:pt x="428" y="532"/>
                      </a:lnTo>
                      <a:lnTo>
                        <a:pt x="428" y="532"/>
                      </a:lnTo>
                      <a:lnTo>
                        <a:pt x="420" y="544"/>
                      </a:lnTo>
                      <a:lnTo>
                        <a:pt x="420" y="544"/>
                      </a:lnTo>
                      <a:lnTo>
                        <a:pt x="416" y="550"/>
                      </a:lnTo>
                      <a:lnTo>
                        <a:pt x="412" y="0"/>
                      </a:lnTo>
                      <a:lnTo>
                        <a:pt x="410" y="550"/>
                      </a:lnTo>
                      <a:lnTo>
                        <a:pt x="410" y="550"/>
                      </a:lnTo>
                      <a:lnTo>
                        <a:pt x="406" y="544"/>
                      </a:lnTo>
                      <a:lnTo>
                        <a:pt x="406" y="544"/>
                      </a:lnTo>
                      <a:lnTo>
                        <a:pt x="398" y="532"/>
                      </a:lnTo>
                      <a:lnTo>
                        <a:pt x="398" y="532"/>
                      </a:lnTo>
                      <a:lnTo>
                        <a:pt x="386" y="518"/>
                      </a:lnTo>
                      <a:lnTo>
                        <a:pt x="386" y="518"/>
                      </a:lnTo>
                      <a:lnTo>
                        <a:pt x="320" y="442"/>
                      </a:lnTo>
                      <a:lnTo>
                        <a:pt x="320" y="442"/>
                      </a:lnTo>
                      <a:lnTo>
                        <a:pt x="254" y="366"/>
                      </a:lnTo>
                      <a:lnTo>
                        <a:pt x="254" y="366"/>
                      </a:lnTo>
                      <a:lnTo>
                        <a:pt x="242" y="354"/>
                      </a:lnTo>
                      <a:lnTo>
                        <a:pt x="242" y="354"/>
                      </a:lnTo>
                      <a:lnTo>
                        <a:pt x="232" y="344"/>
                      </a:lnTo>
                      <a:lnTo>
                        <a:pt x="232" y="344"/>
                      </a:lnTo>
                      <a:lnTo>
                        <a:pt x="222" y="336"/>
                      </a:lnTo>
                      <a:lnTo>
                        <a:pt x="222" y="336"/>
                      </a:lnTo>
                      <a:lnTo>
                        <a:pt x="228" y="346"/>
                      </a:lnTo>
                      <a:lnTo>
                        <a:pt x="228" y="346"/>
                      </a:lnTo>
                      <a:lnTo>
                        <a:pt x="236" y="358"/>
                      </a:lnTo>
                      <a:lnTo>
                        <a:pt x="236" y="358"/>
                      </a:lnTo>
                      <a:lnTo>
                        <a:pt x="248" y="372"/>
                      </a:lnTo>
                      <a:lnTo>
                        <a:pt x="248" y="372"/>
                      </a:lnTo>
                      <a:lnTo>
                        <a:pt x="314" y="448"/>
                      </a:lnTo>
                      <a:lnTo>
                        <a:pt x="314" y="448"/>
                      </a:lnTo>
                      <a:lnTo>
                        <a:pt x="380" y="524"/>
                      </a:lnTo>
                      <a:lnTo>
                        <a:pt x="380" y="524"/>
                      </a:lnTo>
                      <a:lnTo>
                        <a:pt x="392" y="536"/>
                      </a:lnTo>
                      <a:lnTo>
                        <a:pt x="392" y="536"/>
                      </a:lnTo>
                      <a:lnTo>
                        <a:pt x="404" y="546"/>
                      </a:lnTo>
                      <a:lnTo>
                        <a:pt x="404" y="546"/>
                      </a:lnTo>
                      <a:lnTo>
                        <a:pt x="410" y="552"/>
                      </a:lnTo>
                      <a:lnTo>
                        <a:pt x="408" y="906"/>
                      </a:lnTo>
                      <a:lnTo>
                        <a:pt x="408" y="906"/>
                      </a:lnTo>
                      <a:lnTo>
                        <a:pt x="400" y="896"/>
                      </a:lnTo>
                      <a:lnTo>
                        <a:pt x="400" y="896"/>
                      </a:lnTo>
                      <a:lnTo>
                        <a:pt x="386" y="880"/>
                      </a:lnTo>
                      <a:lnTo>
                        <a:pt x="386" y="880"/>
                      </a:lnTo>
                      <a:lnTo>
                        <a:pt x="368" y="860"/>
                      </a:lnTo>
                      <a:lnTo>
                        <a:pt x="368" y="860"/>
                      </a:lnTo>
                      <a:lnTo>
                        <a:pt x="264" y="750"/>
                      </a:lnTo>
                      <a:lnTo>
                        <a:pt x="264" y="750"/>
                      </a:lnTo>
                      <a:lnTo>
                        <a:pt x="162" y="642"/>
                      </a:lnTo>
                      <a:lnTo>
                        <a:pt x="162" y="642"/>
                      </a:lnTo>
                      <a:lnTo>
                        <a:pt x="142" y="622"/>
                      </a:lnTo>
                      <a:lnTo>
                        <a:pt x="142" y="622"/>
                      </a:lnTo>
                      <a:lnTo>
                        <a:pt x="126" y="608"/>
                      </a:lnTo>
                      <a:lnTo>
                        <a:pt x="126" y="608"/>
                      </a:lnTo>
                      <a:lnTo>
                        <a:pt x="112" y="594"/>
                      </a:lnTo>
                      <a:lnTo>
                        <a:pt x="112" y="594"/>
                      </a:lnTo>
                      <a:lnTo>
                        <a:pt x="122" y="610"/>
                      </a:lnTo>
                      <a:lnTo>
                        <a:pt x="122" y="610"/>
                      </a:lnTo>
                      <a:lnTo>
                        <a:pt x="136" y="626"/>
                      </a:lnTo>
                      <a:lnTo>
                        <a:pt x="136" y="626"/>
                      </a:lnTo>
                      <a:lnTo>
                        <a:pt x="156" y="648"/>
                      </a:lnTo>
                      <a:lnTo>
                        <a:pt x="156" y="648"/>
                      </a:lnTo>
                      <a:lnTo>
                        <a:pt x="258" y="756"/>
                      </a:lnTo>
                      <a:lnTo>
                        <a:pt x="258" y="756"/>
                      </a:lnTo>
                      <a:lnTo>
                        <a:pt x="362" y="864"/>
                      </a:lnTo>
                      <a:lnTo>
                        <a:pt x="362" y="864"/>
                      </a:lnTo>
                      <a:lnTo>
                        <a:pt x="382" y="884"/>
                      </a:lnTo>
                      <a:lnTo>
                        <a:pt x="382" y="884"/>
                      </a:lnTo>
                      <a:lnTo>
                        <a:pt x="398" y="898"/>
                      </a:lnTo>
                      <a:lnTo>
                        <a:pt x="398" y="898"/>
                      </a:lnTo>
                      <a:lnTo>
                        <a:pt x="408" y="906"/>
                      </a:lnTo>
                      <a:lnTo>
                        <a:pt x="406" y="1260"/>
                      </a:lnTo>
                      <a:lnTo>
                        <a:pt x="406" y="1260"/>
                      </a:lnTo>
                      <a:lnTo>
                        <a:pt x="396" y="1250"/>
                      </a:lnTo>
                      <a:lnTo>
                        <a:pt x="396" y="1250"/>
                      </a:lnTo>
                      <a:close/>
                    </a:path>
                  </a:pathLst>
                </a:custGeom>
                <a:solidFill>
                  <a:schemeClr val="bg1">
                    <a:alpha val="53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48" name="Freeform 15"/>
                <p:cNvSpPr>
                  <a:spLocks/>
                </p:cNvSpPr>
                <p:nvPr userDrawn="1"/>
              </p:nvSpPr>
              <p:spPr bwMode="auto">
                <a:xfrm>
                  <a:off x="3367071" y="6308725"/>
                  <a:ext cx="647700" cy="549275"/>
                </a:xfrm>
                <a:custGeom>
                  <a:avLst/>
                  <a:gdLst/>
                  <a:ahLst/>
                  <a:cxnLst>
                    <a:cxn ang="0">
                      <a:pos x="386" y="18"/>
                    </a:cxn>
                    <a:cxn ang="0">
                      <a:pos x="386" y="18"/>
                    </a:cxn>
                    <a:cxn ang="0">
                      <a:pos x="360" y="38"/>
                    </a:cxn>
                    <a:cxn ang="0">
                      <a:pos x="360" y="38"/>
                    </a:cxn>
                    <a:cxn ang="0">
                      <a:pos x="326" y="66"/>
                    </a:cxn>
                    <a:cxn ang="0">
                      <a:pos x="326" y="66"/>
                    </a:cxn>
                    <a:cxn ang="0">
                      <a:pos x="152" y="214"/>
                    </a:cxn>
                    <a:cxn ang="0">
                      <a:pos x="152" y="214"/>
                    </a:cxn>
                    <a:cxn ang="0">
                      <a:pos x="0" y="346"/>
                    </a:cxn>
                    <a:cxn ang="0">
                      <a:pos x="12" y="346"/>
                    </a:cxn>
                    <a:cxn ang="0">
                      <a:pos x="12" y="346"/>
                    </a:cxn>
                    <a:cxn ang="0">
                      <a:pos x="158" y="222"/>
                    </a:cxn>
                    <a:cxn ang="0">
                      <a:pos x="158" y="222"/>
                    </a:cxn>
                    <a:cxn ang="0">
                      <a:pos x="332" y="72"/>
                    </a:cxn>
                    <a:cxn ang="0">
                      <a:pos x="332" y="72"/>
                    </a:cxn>
                    <a:cxn ang="0">
                      <a:pos x="364" y="42"/>
                    </a:cxn>
                    <a:cxn ang="0">
                      <a:pos x="364" y="42"/>
                    </a:cxn>
                    <a:cxn ang="0">
                      <a:pos x="388" y="20"/>
                    </a:cxn>
                    <a:cxn ang="0">
                      <a:pos x="388" y="20"/>
                    </a:cxn>
                    <a:cxn ang="0">
                      <a:pos x="408" y="0"/>
                    </a:cxn>
                    <a:cxn ang="0">
                      <a:pos x="408" y="0"/>
                    </a:cxn>
                    <a:cxn ang="0">
                      <a:pos x="386" y="18"/>
                    </a:cxn>
                    <a:cxn ang="0">
                      <a:pos x="386" y="18"/>
                    </a:cxn>
                  </a:cxnLst>
                  <a:rect l="0" t="0" r="r" b="b"/>
                  <a:pathLst>
                    <a:path w="408" h="346">
                      <a:moveTo>
                        <a:pt x="386" y="18"/>
                      </a:moveTo>
                      <a:lnTo>
                        <a:pt x="386" y="18"/>
                      </a:lnTo>
                      <a:lnTo>
                        <a:pt x="360" y="38"/>
                      </a:lnTo>
                      <a:lnTo>
                        <a:pt x="360" y="38"/>
                      </a:lnTo>
                      <a:lnTo>
                        <a:pt x="326" y="66"/>
                      </a:lnTo>
                      <a:lnTo>
                        <a:pt x="326" y="66"/>
                      </a:lnTo>
                      <a:lnTo>
                        <a:pt x="152" y="214"/>
                      </a:lnTo>
                      <a:lnTo>
                        <a:pt x="152" y="214"/>
                      </a:lnTo>
                      <a:lnTo>
                        <a:pt x="0" y="346"/>
                      </a:lnTo>
                      <a:lnTo>
                        <a:pt x="12" y="346"/>
                      </a:lnTo>
                      <a:lnTo>
                        <a:pt x="12" y="346"/>
                      </a:lnTo>
                      <a:lnTo>
                        <a:pt x="158" y="222"/>
                      </a:lnTo>
                      <a:lnTo>
                        <a:pt x="158" y="222"/>
                      </a:lnTo>
                      <a:lnTo>
                        <a:pt x="332" y="72"/>
                      </a:lnTo>
                      <a:lnTo>
                        <a:pt x="332" y="72"/>
                      </a:lnTo>
                      <a:lnTo>
                        <a:pt x="364" y="42"/>
                      </a:lnTo>
                      <a:lnTo>
                        <a:pt x="364" y="42"/>
                      </a:lnTo>
                      <a:lnTo>
                        <a:pt x="388" y="20"/>
                      </a:lnTo>
                      <a:lnTo>
                        <a:pt x="388" y="20"/>
                      </a:lnTo>
                      <a:lnTo>
                        <a:pt x="408" y="0"/>
                      </a:lnTo>
                      <a:lnTo>
                        <a:pt x="408" y="0"/>
                      </a:lnTo>
                      <a:lnTo>
                        <a:pt x="386" y="18"/>
                      </a:lnTo>
                      <a:lnTo>
                        <a:pt x="386" y="18"/>
                      </a:lnTo>
                      <a:close/>
                    </a:path>
                  </a:pathLst>
                </a:custGeom>
                <a:solidFill>
                  <a:schemeClr val="bg1">
                    <a:alpha val="53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49" name="Freeform 17"/>
                <p:cNvSpPr>
                  <a:spLocks/>
                </p:cNvSpPr>
                <p:nvPr userDrawn="1"/>
              </p:nvSpPr>
              <p:spPr bwMode="auto">
                <a:xfrm>
                  <a:off x="2401871" y="6308725"/>
                  <a:ext cx="650875" cy="549275"/>
                </a:xfrm>
                <a:custGeom>
                  <a:avLst/>
                  <a:gdLst/>
                  <a:ahLst/>
                  <a:cxnLst>
                    <a:cxn ang="0">
                      <a:pos x="50" y="38"/>
                    </a:cxn>
                    <a:cxn ang="0">
                      <a:pos x="50" y="38"/>
                    </a:cxn>
                    <a:cxn ang="0">
                      <a:pos x="22" y="18"/>
                    </a:cxn>
                    <a:cxn ang="0">
                      <a:pos x="22" y="18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20" y="20"/>
                    </a:cxn>
                    <a:cxn ang="0">
                      <a:pos x="20" y="20"/>
                    </a:cxn>
                    <a:cxn ang="0">
                      <a:pos x="44" y="42"/>
                    </a:cxn>
                    <a:cxn ang="0">
                      <a:pos x="44" y="42"/>
                    </a:cxn>
                    <a:cxn ang="0">
                      <a:pos x="76" y="72"/>
                    </a:cxn>
                    <a:cxn ang="0">
                      <a:pos x="76" y="72"/>
                    </a:cxn>
                    <a:cxn ang="0">
                      <a:pos x="252" y="222"/>
                    </a:cxn>
                    <a:cxn ang="0">
                      <a:pos x="252" y="222"/>
                    </a:cxn>
                    <a:cxn ang="0">
                      <a:pos x="396" y="346"/>
                    </a:cxn>
                    <a:cxn ang="0">
                      <a:pos x="410" y="346"/>
                    </a:cxn>
                    <a:cxn ang="0">
                      <a:pos x="410" y="346"/>
                    </a:cxn>
                    <a:cxn ang="0">
                      <a:pos x="258" y="214"/>
                    </a:cxn>
                    <a:cxn ang="0">
                      <a:pos x="258" y="214"/>
                    </a:cxn>
                    <a:cxn ang="0">
                      <a:pos x="82" y="66"/>
                    </a:cxn>
                    <a:cxn ang="0">
                      <a:pos x="82" y="66"/>
                    </a:cxn>
                    <a:cxn ang="0">
                      <a:pos x="50" y="38"/>
                    </a:cxn>
                    <a:cxn ang="0">
                      <a:pos x="50" y="38"/>
                    </a:cxn>
                  </a:cxnLst>
                  <a:rect l="0" t="0" r="r" b="b"/>
                  <a:pathLst>
                    <a:path w="410" h="346">
                      <a:moveTo>
                        <a:pt x="50" y="38"/>
                      </a:moveTo>
                      <a:lnTo>
                        <a:pt x="50" y="38"/>
                      </a:lnTo>
                      <a:lnTo>
                        <a:pt x="22" y="18"/>
                      </a:lnTo>
                      <a:lnTo>
                        <a:pt x="22" y="18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0" y="20"/>
                      </a:lnTo>
                      <a:lnTo>
                        <a:pt x="20" y="20"/>
                      </a:lnTo>
                      <a:lnTo>
                        <a:pt x="44" y="42"/>
                      </a:lnTo>
                      <a:lnTo>
                        <a:pt x="44" y="42"/>
                      </a:lnTo>
                      <a:lnTo>
                        <a:pt x="76" y="72"/>
                      </a:lnTo>
                      <a:lnTo>
                        <a:pt x="76" y="72"/>
                      </a:lnTo>
                      <a:lnTo>
                        <a:pt x="252" y="222"/>
                      </a:lnTo>
                      <a:lnTo>
                        <a:pt x="252" y="222"/>
                      </a:lnTo>
                      <a:lnTo>
                        <a:pt x="396" y="346"/>
                      </a:lnTo>
                      <a:lnTo>
                        <a:pt x="410" y="346"/>
                      </a:lnTo>
                      <a:lnTo>
                        <a:pt x="410" y="346"/>
                      </a:lnTo>
                      <a:lnTo>
                        <a:pt x="258" y="214"/>
                      </a:lnTo>
                      <a:lnTo>
                        <a:pt x="258" y="214"/>
                      </a:lnTo>
                      <a:lnTo>
                        <a:pt x="82" y="66"/>
                      </a:lnTo>
                      <a:lnTo>
                        <a:pt x="82" y="66"/>
                      </a:lnTo>
                      <a:lnTo>
                        <a:pt x="50" y="38"/>
                      </a:lnTo>
                      <a:lnTo>
                        <a:pt x="50" y="38"/>
                      </a:lnTo>
                      <a:close/>
                    </a:path>
                  </a:pathLst>
                </a:custGeom>
                <a:solidFill>
                  <a:schemeClr val="bg1">
                    <a:alpha val="53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2" name="그룹 141"/>
              <p:cNvGrpSpPr/>
              <p:nvPr userDrawn="1"/>
            </p:nvGrpSpPr>
            <p:grpSpPr>
              <a:xfrm>
                <a:off x="4498974" y="4387850"/>
                <a:ext cx="1612900" cy="2470150"/>
                <a:chOff x="6172224" y="4387850"/>
                <a:chExt cx="1612900" cy="2470150"/>
              </a:xfrm>
            </p:grpSpPr>
            <p:sp>
              <p:nvSpPr>
                <p:cNvPr id="144" name="Freeform 10"/>
                <p:cNvSpPr>
                  <a:spLocks/>
                </p:cNvSpPr>
                <p:nvPr userDrawn="1"/>
              </p:nvSpPr>
              <p:spPr bwMode="auto">
                <a:xfrm>
                  <a:off x="6172224" y="6337300"/>
                  <a:ext cx="619125" cy="520700"/>
                </a:xfrm>
                <a:custGeom>
                  <a:avLst/>
                  <a:gdLst/>
                  <a:ahLst/>
                  <a:cxnLst>
                    <a:cxn ang="0">
                      <a:pos x="258" y="214"/>
                    </a:cxn>
                    <a:cxn ang="0">
                      <a:pos x="258" y="214"/>
                    </a:cxn>
                    <a:cxn ang="0">
                      <a:pos x="82" y="64"/>
                    </a:cxn>
                    <a:cxn ang="0">
                      <a:pos x="82" y="64"/>
                    </a:cxn>
                    <a:cxn ang="0">
                      <a:pos x="50" y="36"/>
                    </a:cxn>
                    <a:cxn ang="0">
                      <a:pos x="50" y="36"/>
                    </a:cxn>
                    <a:cxn ang="0">
                      <a:pos x="22" y="16"/>
                    </a:cxn>
                    <a:cxn ang="0">
                      <a:pos x="22" y="16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20" y="20"/>
                    </a:cxn>
                    <a:cxn ang="0">
                      <a:pos x="20" y="20"/>
                    </a:cxn>
                    <a:cxn ang="0">
                      <a:pos x="44" y="42"/>
                    </a:cxn>
                    <a:cxn ang="0">
                      <a:pos x="44" y="42"/>
                    </a:cxn>
                    <a:cxn ang="0">
                      <a:pos x="76" y="70"/>
                    </a:cxn>
                    <a:cxn ang="0">
                      <a:pos x="76" y="70"/>
                    </a:cxn>
                    <a:cxn ang="0">
                      <a:pos x="252" y="220"/>
                    </a:cxn>
                    <a:cxn ang="0">
                      <a:pos x="252" y="220"/>
                    </a:cxn>
                    <a:cxn ang="0">
                      <a:pos x="376" y="328"/>
                    </a:cxn>
                    <a:cxn ang="0">
                      <a:pos x="390" y="328"/>
                    </a:cxn>
                    <a:cxn ang="0">
                      <a:pos x="390" y="328"/>
                    </a:cxn>
                    <a:cxn ang="0">
                      <a:pos x="258" y="214"/>
                    </a:cxn>
                    <a:cxn ang="0">
                      <a:pos x="258" y="214"/>
                    </a:cxn>
                  </a:cxnLst>
                  <a:rect l="0" t="0" r="r" b="b"/>
                  <a:pathLst>
                    <a:path w="390" h="328">
                      <a:moveTo>
                        <a:pt x="258" y="214"/>
                      </a:moveTo>
                      <a:lnTo>
                        <a:pt x="258" y="214"/>
                      </a:lnTo>
                      <a:lnTo>
                        <a:pt x="82" y="64"/>
                      </a:lnTo>
                      <a:lnTo>
                        <a:pt x="82" y="64"/>
                      </a:lnTo>
                      <a:lnTo>
                        <a:pt x="50" y="36"/>
                      </a:lnTo>
                      <a:lnTo>
                        <a:pt x="50" y="36"/>
                      </a:lnTo>
                      <a:lnTo>
                        <a:pt x="22" y="16"/>
                      </a:lnTo>
                      <a:lnTo>
                        <a:pt x="22" y="1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0" y="20"/>
                      </a:lnTo>
                      <a:lnTo>
                        <a:pt x="20" y="20"/>
                      </a:lnTo>
                      <a:lnTo>
                        <a:pt x="44" y="42"/>
                      </a:lnTo>
                      <a:lnTo>
                        <a:pt x="44" y="42"/>
                      </a:lnTo>
                      <a:lnTo>
                        <a:pt x="76" y="70"/>
                      </a:lnTo>
                      <a:lnTo>
                        <a:pt x="76" y="70"/>
                      </a:lnTo>
                      <a:lnTo>
                        <a:pt x="252" y="220"/>
                      </a:lnTo>
                      <a:lnTo>
                        <a:pt x="252" y="220"/>
                      </a:lnTo>
                      <a:lnTo>
                        <a:pt x="376" y="328"/>
                      </a:lnTo>
                      <a:lnTo>
                        <a:pt x="390" y="328"/>
                      </a:lnTo>
                      <a:lnTo>
                        <a:pt x="390" y="328"/>
                      </a:lnTo>
                      <a:lnTo>
                        <a:pt x="258" y="214"/>
                      </a:lnTo>
                      <a:lnTo>
                        <a:pt x="258" y="214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4">
                        <a:alpha val="0"/>
                      </a:schemeClr>
                    </a:gs>
                    <a:gs pos="71000">
                      <a:schemeClr val="accent4">
                        <a:lumMod val="50000"/>
                      </a:schemeClr>
                    </a:gs>
                  </a:gsLst>
                  <a:lin ang="8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45" name="Freeform 11"/>
                <p:cNvSpPr>
                  <a:spLocks/>
                </p:cNvSpPr>
                <p:nvPr userDrawn="1"/>
              </p:nvSpPr>
              <p:spPr bwMode="auto">
                <a:xfrm>
                  <a:off x="6324624" y="4387850"/>
                  <a:ext cx="1308100" cy="2470150"/>
                </a:xfrm>
                <a:custGeom>
                  <a:avLst/>
                  <a:gdLst/>
                  <a:ahLst/>
                  <a:cxnLst>
                    <a:cxn ang="0">
                      <a:pos x="376" y="1270"/>
                    </a:cxn>
                    <a:cxn ang="0">
                      <a:pos x="210" y="1112"/>
                    </a:cxn>
                    <a:cxn ang="0">
                      <a:pos x="40" y="958"/>
                    </a:cxn>
                    <a:cxn ang="0">
                      <a:pos x="0" y="924"/>
                    </a:cxn>
                    <a:cxn ang="0">
                      <a:pos x="36" y="962"/>
                    </a:cxn>
                    <a:cxn ang="0">
                      <a:pos x="204" y="1118"/>
                    </a:cxn>
                    <a:cxn ang="0">
                      <a:pos x="372" y="1274"/>
                    </a:cxn>
                    <a:cxn ang="0">
                      <a:pos x="404" y="1556"/>
                    </a:cxn>
                    <a:cxn ang="0">
                      <a:pos x="432" y="1292"/>
                    </a:cxn>
                    <a:cxn ang="0">
                      <a:pos x="480" y="1250"/>
                    </a:cxn>
                    <a:cxn ang="0">
                      <a:pos x="762" y="988"/>
                    </a:cxn>
                    <a:cxn ang="0">
                      <a:pos x="808" y="942"/>
                    </a:cxn>
                    <a:cxn ang="0">
                      <a:pos x="806" y="940"/>
                    </a:cxn>
                    <a:cxn ang="0">
                      <a:pos x="758" y="982"/>
                    </a:cxn>
                    <a:cxn ang="0">
                      <a:pos x="474" y="1244"/>
                    </a:cxn>
                    <a:cxn ang="0">
                      <a:pos x="430" y="1290"/>
                    </a:cxn>
                    <a:cxn ang="0">
                      <a:pos x="418" y="946"/>
                    </a:cxn>
                    <a:cxn ang="0">
                      <a:pos x="442" y="924"/>
                    </a:cxn>
                    <a:cxn ang="0">
                      <a:pos x="566" y="794"/>
                    </a:cxn>
                    <a:cxn ang="0">
                      <a:pos x="688" y="666"/>
                    </a:cxn>
                    <a:cxn ang="0">
                      <a:pos x="714" y="634"/>
                    </a:cxn>
                    <a:cxn ang="0">
                      <a:pos x="684" y="660"/>
                    </a:cxn>
                    <a:cxn ang="0">
                      <a:pos x="560" y="790"/>
                    </a:cxn>
                    <a:cxn ang="0">
                      <a:pos x="438" y="918"/>
                    </a:cxn>
                    <a:cxn ang="0">
                      <a:pos x="416" y="590"/>
                    </a:cxn>
                    <a:cxn ang="0">
                      <a:pos x="432" y="576"/>
                    </a:cxn>
                    <a:cxn ang="0">
                      <a:pos x="510" y="486"/>
                    </a:cxn>
                    <a:cxn ang="0">
                      <a:pos x="588" y="396"/>
                    </a:cxn>
                    <a:cxn ang="0">
                      <a:pos x="604" y="374"/>
                    </a:cxn>
                    <a:cxn ang="0">
                      <a:pos x="584" y="392"/>
                    </a:cxn>
                    <a:cxn ang="0">
                      <a:pos x="504" y="482"/>
                    </a:cxn>
                    <a:cxn ang="0">
                      <a:pos x="428" y="572"/>
                    </a:cxn>
                    <a:cxn ang="0">
                      <a:pos x="416" y="588"/>
                    </a:cxn>
                    <a:cxn ang="0">
                      <a:pos x="406" y="584"/>
                    </a:cxn>
                    <a:cxn ang="0">
                      <a:pos x="386" y="556"/>
                    </a:cxn>
                    <a:cxn ang="0">
                      <a:pos x="254" y="406"/>
                    </a:cxn>
                    <a:cxn ang="0">
                      <a:pos x="232" y="382"/>
                    </a:cxn>
                    <a:cxn ang="0">
                      <a:pos x="228" y="384"/>
                    </a:cxn>
                    <a:cxn ang="0">
                      <a:pos x="248" y="412"/>
                    </a:cxn>
                    <a:cxn ang="0">
                      <a:pos x="380" y="562"/>
                    </a:cxn>
                    <a:cxn ang="0">
                      <a:pos x="404" y="586"/>
                    </a:cxn>
                    <a:cxn ang="0">
                      <a:pos x="408" y="944"/>
                    </a:cxn>
                    <a:cxn ang="0">
                      <a:pos x="386" y="918"/>
                    </a:cxn>
                    <a:cxn ang="0">
                      <a:pos x="264" y="790"/>
                    </a:cxn>
                    <a:cxn ang="0">
                      <a:pos x="142" y="660"/>
                    </a:cxn>
                    <a:cxn ang="0">
                      <a:pos x="112" y="634"/>
                    </a:cxn>
                    <a:cxn ang="0">
                      <a:pos x="136" y="666"/>
                    </a:cxn>
                    <a:cxn ang="0">
                      <a:pos x="258" y="794"/>
                    </a:cxn>
                    <a:cxn ang="0">
                      <a:pos x="382" y="924"/>
                    </a:cxn>
                    <a:cxn ang="0">
                      <a:pos x="406" y="1300"/>
                    </a:cxn>
                  </a:cxnLst>
                  <a:rect l="0" t="0" r="r" b="b"/>
                  <a:pathLst>
                    <a:path w="824" h="1556">
                      <a:moveTo>
                        <a:pt x="396" y="1290"/>
                      </a:moveTo>
                      <a:lnTo>
                        <a:pt x="396" y="1290"/>
                      </a:lnTo>
                      <a:lnTo>
                        <a:pt x="376" y="1270"/>
                      </a:lnTo>
                      <a:lnTo>
                        <a:pt x="376" y="1270"/>
                      </a:lnTo>
                      <a:lnTo>
                        <a:pt x="352" y="1244"/>
                      </a:lnTo>
                      <a:lnTo>
                        <a:pt x="352" y="1244"/>
                      </a:lnTo>
                      <a:lnTo>
                        <a:pt x="210" y="1112"/>
                      </a:lnTo>
                      <a:lnTo>
                        <a:pt x="210" y="1112"/>
                      </a:lnTo>
                      <a:lnTo>
                        <a:pt x="68" y="982"/>
                      </a:lnTo>
                      <a:lnTo>
                        <a:pt x="68" y="982"/>
                      </a:lnTo>
                      <a:lnTo>
                        <a:pt x="40" y="958"/>
                      </a:lnTo>
                      <a:lnTo>
                        <a:pt x="40" y="958"/>
                      </a:lnTo>
                      <a:lnTo>
                        <a:pt x="20" y="940"/>
                      </a:lnTo>
                      <a:lnTo>
                        <a:pt x="20" y="940"/>
                      </a:lnTo>
                      <a:lnTo>
                        <a:pt x="0" y="924"/>
                      </a:lnTo>
                      <a:lnTo>
                        <a:pt x="0" y="924"/>
                      </a:lnTo>
                      <a:lnTo>
                        <a:pt x="18" y="942"/>
                      </a:lnTo>
                      <a:lnTo>
                        <a:pt x="18" y="942"/>
                      </a:lnTo>
                      <a:lnTo>
                        <a:pt x="36" y="962"/>
                      </a:lnTo>
                      <a:lnTo>
                        <a:pt x="36" y="962"/>
                      </a:lnTo>
                      <a:lnTo>
                        <a:pt x="62" y="988"/>
                      </a:lnTo>
                      <a:lnTo>
                        <a:pt x="62" y="988"/>
                      </a:lnTo>
                      <a:lnTo>
                        <a:pt x="204" y="1118"/>
                      </a:lnTo>
                      <a:lnTo>
                        <a:pt x="204" y="1118"/>
                      </a:lnTo>
                      <a:lnTo>
                        <a:pt x="346" y="1250"/>
                      </a:lnTo>
                      <a:lnTo>
                        <a:pt x="346" y="1250"/>
                      </a:lnTo>
                      <a:lnTo>
                        <a:pt x="372" y="1274"/>
                      </a:lnTo>
                      <a:lnTo>
                        <a:pt x="372" y="1274"/>
                      </a:lnTo>
                      <a:lnTo>
                        <a:pt x="394" y="1292"/>
                      </a:lnTo>
                      <a:lnTo>
                        <a:pt x="394" y="1292"/>
                      </a:lnTo>
                      <a:lnTo>
                        <a:pt x="406" y="1300"/>
                      </a:lnTo>
                      <a:lnTo>
                        <a:pt x="404" y="1556"/>
                      </a:lnTo>
                      <a:lnTo>
                        <a:pt x="422" y="1556"/>
                      </a:lnTo>
                      <a:lnTo>
                        <a:pt x="420" y="1300"/>
                      </a:lnTo>
                      <a:lnTo>
                        <a:pt x="420" y="1300"/>
                      </a:lnTo>
                      <a:lnTo>
                        <a:pt x="432" y="1292"/>
                      </a:lnTo>
                      <a:lnTo>
                        <a:pt x="432" y="1292"/>
                      </a:lnTo>
                      <a:lnTo>
                        <a:pt x="452" y="1274"/>
                      </a:lnTo>
                      <a:lnTo>
                        <a:pt x="452" y="1274"/>
                      </a:lnTo>
                      <a:lnTo>
                        <a:pt x="480" y="1250"/>
                      </a:lnTo>
                      <a:lnTo>
                        <a:pt x="480" y="1250"/>
                      </a:lnTo>
                      <a:lnTo>
                        <a:pt x="622" y="1118"/>
                      </a:lnTo>
                      <a:lnTo>
                        <a:pt x="622" y="1118"/>
                      </a:lnTo>
                      <a:lnTo>
                        <a:pt x="762" y="988"/>
                      </a:lnTo>
                      <a:lnTo>
                        <a:pt x="762" y="988"/>
                      </a:lnTo>
                      <a:lnTo>
                        <a:pt x="788" y="962"/>
                      </a:lnTo>
                      <a:lnTo>
                        <a:pt x="788" y="962"/>
                      </a:lnTo>
                      <a:lnTo>
                        <a:pt x="808" y="942"/>
                      </a:lnTo>
                      <a:lnTo>
                        <a:pt x="808" y="942"/>
                      </a:lnTo>
                      <a:lnTo>
                        <a:pt x="824" y="924"/>
                      </a:lnTo>
                      <a:lnTo>
                        <a:pt x="824" y="924"/>
                      </a:lnTo>
                      <a:lnTo>
                        <a:pt x="806" y="940"/>
                      </a:lnTo>
                      <a:lnTo>
                        <a:pt x="806" y="940"/>
                      </a:lnTo>
                      <a:lnTo>
                        <a:pt x="784" y="958"/>
                      </a:lnTo>
                      <a:lnTo>
                        <a:pt x="784" y="958"/>
                      </a:lnTo>
                      <a:lnTo>
                        <a:pt x="758" y="982"/>
                      </a:lnTo>
                      <a:lnTo>
                        <a:pt x="758" y="982"/>
                      </a:lnTo>
                      <a:lnTo>
                        <a:pt x="616" y="1112"/>
                      </a:lnTo>
                      <a:lnTo>
                        <a:pt x="616" y="1112"/>
                      </a:lnTo>
                      <a:lnTo>
                        <a:pt x="474" y="1244"/>
                      </a:lnTo>
                      <a:lnTo>
                        <a:pt x="474" y="1244"/>
                      </a:lnTo>
                      <a:lnTo>
                        <a:pt x="448" y="1270"/>
                      </a:lnTo>
                      <a:lnTo>
                        <a:pt x="448" y="1270"/>
                      </a:lnTo>
                      <a:lnTo>
                        <a:pt x="430" y="1290"/>
                      </a:lnTo>
                      <a:lnTo>
                        <a:pt x="430" y="1290"/>
                      </a:lnTo>
                      <a:lnTo>
                        <a:pt x="420" y="1300"/>
                      </a:lnTo>
                      <a:lnTo>
                        <a:pt x="418" y="946"/>
                      </a:lnTo>
                      <a:lnTo>
                        <a:pt x="418" y="946"/>
                      </a:lnTo>
                      <a:lnTo>
                        <a:pt x="426" y="938"/>
                      </a:lnTo>
                      <a:lnTo>
                        <a:pt x="426" y="938"/>
                      </a:lnTo>
                      <a:lnTo>
                        <a:pt x="442" y="924"/>
                      </a:lnTo>
                      <a:lnTo>
                        <a:pt x="442" y="924"/>
                      </a:lnTo>
                      <a:lnTo>
                        <a:pt x="462" y="904"/>
                      </a:lnTo>
                      <a:lnTo>
                        <a:pt x="462" y="904"/>
                      </a:lnTo>
                      <a:lnTo>
                        <a:pt x="566" y="794"/>
                      </a:lnTo>
                      <a:lnTo>
                        <a:pt x="566" y="794"/>
                      </a:lnTo>
                      <a:lnTo>
                        <a:pt x="670" y="686"/>
                      </a:lnTo>
                      <a:lnTo>
                        <a:pt x="670" y="686"/>
                      </a:lnTo>
                      <a:lnTo>
                        <a:pt x="688" y="666"/>
                      </a:lnTo>
                      <a:lnTo>
                        <a:pt x="688" y="666"/>
                      </a:lnTo>
                      <a:lnTo>
                        <a:pt x="702" y="648"/>
                      </a:lnTo>
                      <a:lnTo>
                        <a:pt x="702" y="648"/>
                      </a:lnTo>
                      <a:lnTo>
                        <a:pt x="714" y="634"/>
                      </a:lnTo>
                      <a:lnTo>
                        <a:pt x="714" y="634"/>
                      </a:lnTo>
                      <a:lnTo>
                        <a:pt x="700" y="646"/>
                      </a:lnTo>
                      <a:lnTo>
                        <a:pt x="700" y="646"/>
                      </a:lnTo>
                      <a:lnTo>
                        <a:pt x="684" y="660"/>
                      </a:lnTo>
                      <a:lnTo>
                        <a:pt x="684" y="660"/>
                      </a:lnTo>
                      <a:lnTo>
                        <a:pt x="664" y="680"/>
                      </a:lnTo>
                      <a:lnTo>
                        <a:pt x="664" y="680"/>
                      </a:lnTo>
                      <a:lnTo>
                        <a:pt x="560" y="790"/>
                      </a:lnTo>
                      <a:lnTo>
                        <a:pt x="560" y="790"/>
                      </a:lnTo>
                      <a:lnTo>
                        <a:pt x="456" y="898"/>
                      </a:lnTo>
                      <a:lnTo>
                        <a:pt x="456" y="898"/>
                      </a:lnTo>
                      <a:lnTo>
                        <a:pt x="438" y="918"/>
                      </a:lnTo>
                      <a:lnTo>
                        <a:pt x="438" y="918"/>
                      </a:lnTo>
                      <a:lnTo>
                        <a:pt x="424" y="936"/>
                      </a:lnTo>
                      <a:lnTo>
                        <a:pt x="424" y="936"/>
                      </a:lnTo>
                      <a:lnTo>
                        <a:pt x="418" y="944"/>
                      </a:lnTo>
                      <a:lnTo>
                        <a:pt x="416" y="590"/>
                      </a:lnTo>
                      <a:lnTo>
                        <a:pt x="416" y="590"/>
                      </a:lnTo>
                      <a:lnTo>
                        <a:pt x="422" y="586"/>
                      </a:lnTo>
                      <a:lnTo>
                        <a:pt x="422" y="586"/>
                      </a:lnTo>
                      <a:lnTo>
                        <a:pt x="432" y="576"/>
                      </a:lnTo>
                      <a:lnTo>
                        <a:pt x="432" y="576"/>
                      </a:lnTo>
                      <a:lnTo>
                        <a:pt x="446" y="562"/>
                      </a:lnTo>
                      <a:lnTo>
                        <a:pt x="446" y="562"/>
                      </a:lnTo>
                      <a:lnTo>
                        <a:pt x="510" y="486"/>
                      </a:lnTo>
                      <a:lnTo>
                        <a:pt x="510" y="486"/>
                      </a:lnTo>
                      <a:lnTo>
                        <a:pt x="576" y="412"/>
                      </a:lnTo>
                      <a:lnTo>
                        <a:pt x="576" y="412"/>
                      </a:lnTo>
                      <a:lnTo>
                        <a:pt x="588" y="396"/>
                      </a:lnTo>
                      <a:lnTo>
                        <a:pt x="588" y="396"/>
                      </a:lnTo>
                      <a:lnTo>
                        <a:pt x="596" y="384"/>
                      </a:lnTo>
                      <a:lnTo>
                        <a:pt x="596" y="384"/>
                      </a:lnTo>
                      <a:lnTo>
                        <a:pt x="604" y="374"/>
                      </a:lnTo>
                      <a:lnTo>
                        <a:pt x="604" y="374"/>
                      </a:lnTo>
                      <a:lnTo>
                        <a:pt x="594" y="382"/>
                      </a:lnTo>
                      <a:lnTo>
                        <a:pt x="594" y="382"/>
                      </a:lnTo>
                      <a:lnTo>
                        <a:pt x="584" y="392"/>
                      </a:lnTo>
                      <a:lnTo>
                        <a:pt x="584" y="392"/>
                      </a:lnTo>
                      <a:lnTo>
                        <a:pt x="570" y="406"/>
                      </a:lnTo>
                      <a:lnTo>
                        <a:pt x="570" y="406"/>
                      </a:lnTo>
                      <a:lnTo>
                        <a:pt x="504" y="482"/>
                      </a:lnTo>
                      <a:lnTo>
                        <a:pt x="504" y="482"/>
                      </a:lnTo>
                      <a:lnTo>
                        <a:pt x="440" y="556"/>
                      </a:lnTo>
                      <a:lnTo>
                        <a:pt x="440" y="556"/>
                      </a:lnTo>
                      <a:lnTo>
                        <a:pt x="428" y="572"/>
                      </a:lnTo>
                      <a:lnTo>
                        <a:pt x="428" y="572"/>
                      </a:lnTo>
                      <a:lnTo>
                        <a:pt x="420" y="584"/>
                      </a:lnTo>
                      <a:lnTo>
                        <a:pt x="420" y="584"/>
                      </a:lnTo>
                      <a:lnTo>
                        <a:pt x="416" y="588"/>
                      </a:lnTo>
                      <a:lnTo>
                        <a:pt x="412" y="0"/>
                      </a:lnTo>
                      <a:lnTo>
                        <a:pt x="410" y="588"/>
                      </a:lnTo>
                      <a:lnTo>
                        <a:pt x="410" y="588"/>
                      </a:lnTo>
                      <a:lnTo>
                        <a:pt x="406" y="584"/>
                      </a:lnTo>
                      <a:lnTo>
                        <a:pt x="406" y="584"/>
                      </a:lnTo>
                      <a:lnTo>
                        <a:pt x="398" y="572"/>
                      </a:lnTo>
                      <a:lnTo>
                        <a:pt x="398" y="572"/>
                      </a:lnTo>
                      <a:lnTo>
                        <a:pt x="386" y="556"/>
                      </a:lnTo>
                      <a:lnTo>
                        <a:pt x="386" y="556"/>
                      </a:lnTo>
                      <a:lnTo>
                        <a:pt x="320" y="482"/>
                      </a:lnTo>
                      <a:lnTo>
                        <a:pt x="320" y="482"/>
                      </a:lnTo>
                      <a:lnTo>
                        <a:pt x="254" y="406"/>
                      </a:lnTo>
                      <a:lnTo>
                        <a:pt x="254" y="406"/>
                      </a:lnTo>
                      <a:lnTo>
                        <a:pt x="242" y="392"/>
                      </a:lnTo>
                      <a:lnTo>
                        <a:pt x="242" y="392"/>
                      </a:lnTo>
                      <a:lnTo>
                        <a:pt x="232" y="382"/>
                      </a:lnTo>
                      <a:lnTo>
                        <a:pt x="232" y="382"/>
                      </a:lnTo>
                      <a:lnTo>
                        <a:pt x="222" y="374"/>
                      </a:lnTo>
                      <a:lnTo>
                        <a:pt x="222" y="374"/>
                      </a:lnTo>
                      <a:lnTo>
                        <a:pt x="228" y="384"/>
                      </a:lnTo>
                      <a:lnTo>
                        <a:pt x="228" y="384"/>
                      </a:lnTo>
                      <a:lnTo>
                        <a:pt x="236" y="396"/>
                      </a:lnTo>
                      <a:lnTo>
                        <a:pt x="236" y="396"/>
                      </a:lnTo>
                      <a:lnTo>
                        <a:pt x="248" y="412"/>
                      </a:lnTo>
                      <a:lnTo>
                        <a:pt x="248" y="412"/>
                      </a:lnTo>
                      <a:lnTo>
                        <a:pt x="314" y="486"/>
                      </a:lnTo>
                      <a:lnTo>
                        <a:pt x="314" y="486"/>
                      </a:lnTo>
                      <a:lnTo>
                        <a:pt x="380" y="562"/>
                      </a:lnTo>
                      <a:lnTo>
                        <a:pt x="380" y="562"/>
                      </a:lnTo>
                      <a:lnTo>
                        <a:pt x="392" y="576"/>
                      </a:lnTo>
                      <a:lnTo>
                        <a:pt x="392" y="576"/>
                      </a:lnTo>
                      <a:lnTo>
                        <a:pt x="404" y="586"/>
                      </a:lnTo>
                      <a:lnTo>
                        <a:pt x="404" y="586"/>
                      </a:lnTo>
                      <a:lnTo>
                        <a:pt x="410" y="590"/>
                      </a:lnTo>
                      <a:lnTo>
                        <a:pt x="408" y="944"/>
                      </a:lnTo>
                      <a:lnTo>
                        <a:pt x="408" y="944"/>
                      </a:lnTo>
                      <a:lnTo>
                        <a:pt x="400" y="936"/>
                      </a:lnTo>
                      <a:lnTo>
                        <a:pt x="400" y="936"/>
                      </a:lnTo>
                      <a:lnTo>
                        <a:pt x="386" y="918"/>
                      </a:lnTo>
                      <a:lnTo>
                        <a:pt x="386" y="918"/>
                      </a:lnTo>
                      <a:lnTo>
                        <a:pt x="368" y="898"/>
                      </a:lnTo>
                      <a:lnTo>
                        <a:pt x="368" y="898"/>
                      </a:lnTo>
                      <a:lnTo>
                        <a:pt x="264" y="790"/>
                      </a:lnTo>
                      <a:lnTo>
                        <a:pt x="264" y="790"/>
                      </a:lnTo>
                      <a:lnTo>
                        <a:pt x="162" y="680"/>
                      </a:lnTo>
                      <a:lnTo>
                        <a:pt x="162" y="680"/>
                      </a:lnTo>
                      <a:lnTo>
                        <a:pt x="142" y="660"/>
                      </a:lnTo>
                      <a:lnTo>
                        <a:pt x="142" y="660"/>
                      </a:lnTo>
                      <a:lnTo>
                        <a:pt x="126" y="646"/>
                      </a:lnTo>
                      <a:lnTo>
                        <a:pt x="126" y="646"/>
                      </a:lnTo>
                      <a:lnTo>
                        <a:pt x="112" y="634"/>
                      </a:lnTo>
                      <a:lnTo>
                        <a:pt x="112" y="634"/>
                      </a:lnTo>
                      <a:lnTo>
                        <a:pt x="122" y="648"/>
                      </a:lnTo>
                      <a:lnTo>
                        <a:pt x="122" y="648"/>
                      </a:lnTo>
                      <a:lnTo>
                        <a:pt x="136" y="666"/>
                      </a:lnTo>
                      <a:lnTo>
                        <a:pt x="136" y="666"/>
                      </a:lnTo>
                      <a:lnTo>
                        <a:pt x="156" y="686"/>
                      </a:lnTo>
                      <a:lnTo>
                        <a:pt x="156" y="686"/>
                      </a:lnTo>
                      <a:lnTo>
                        <a:pt x="258" y="794"/>
                      </a:lnTo>
                      <a:lnTo>
                        <a:pt x="258" y="794"/>
                      </a:lnTo>
                      <a:lnTo>
                        <a:pt x="362" y="904"/>
                      </a:lnTo>
                      <a:lnTo>
                        <a:pt x="362" y="904"/>
                      </a:lnTo>
                      <a:lnTo>
                        <a:pt x="382" y="924"/>
                      </a:lnTo>
                      <a:lnTo>
                        <a:pt x="382" y="924"/>
                      </a:lnTo>
                      <a:lnTo>
                        <a:pt x="398" y="938"/>
                      </a:lnTo>
                      <a:lnTo>
                        <a:pt x="398" y="938"/>
                      </a:lnTo>
                      <a:lnTo>
                        <a:pt x="408" y="946"/>
                      </a:lnTo>
                      <a:lnTo>
                        <a:pt x="406" y="1300"/>
                      </a:lnTo>
                      <a:lnTo>
                        <a:pt x="406" y="1300"/>
                      </a:lnTo>
                      <a:lnTo>
                        <a:pt x="396" y="1290"/>
                      </a:lnTo>
                      <a:lnTo>
                        <a:pt x="396" y="129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4">
                        <a:alpha val="0"/>
                      </a:schemeClr>
                    </a:gs>
                    <a:gs pos="71000">
                      <a:schemeClr val="accent4">
                        <a:lumMod val="50000"/>
                      </a:schemeClr>
                    </a:gs>
                  </a:gsLst>
                  <a:lin ang="8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46" name="Freeform 13"/>
                <p:cNvSpPr>
                  <a:spLocks/>
                </p:cNvSpPr>
                <p:nvPr userDrawn="1"/>
              </p:nvSpPr>
              <p:spPr bwMode="auto">
                <a:xfrm>
                  <a:off x="7165999" y="6337300"/>
                  <a:ext cx="619125" cy="520700"/>
                </a:xfrm>
                <a:custGeom>
                  <a:avLst/>
                  <a:gdLst/>
                  <a:ahLst/>
                  <a:cxnLst>
                    <a:cxn ang="0">
                      <a:pos x="342" y="36"/>
                    </a:cxn>
                    <a:cxn ang="0">
                      <a:pos x="342" y="36"/>
                    </a:cxn>
                    <a:cxn ang="0">
                      <a:pos x="308" y="64"/>
                    </a:cxn>
                    <a:cxn ang="0">
                      <a:pos x="308" y="64"/>
                    </a:cxn>
                    <a:cxn ang="0">
                      <a:pos x="134" y="214"/>
                    </a:cxn>
                    <a:cxn ang="0">
                      <a:pos x="134" y="214"/>
                    </a:cxn>
                    <a:cxn ang="0">
                      <a:pos x="0" y="328"/>
                    </a:cxn>
                    <a:cxn ang="0">
                      <a:pos x="14" y="328"/>
                    </a:cxn>
                    <a:cxn ang="0">
                      <a:pos x="14" y="328"/>
                    </a:cxn>
                    <a:cxn ang="0">
                      <a:pos x="140" y="220"/>
                    </a:cxn>
                    <a:cxn ang="0">
                      <a:pos x="140" y="220"/>
                    </a:cxn>
                    <a:cxn ang="0">
                      <a:pos x="314" y="70"/>
                    </a:cxn>
                    <a:cxn ang="0">
                      <a:pos x="314" y="70"/>
                    </a:cxn>
                    <a:cxn ang="0">
                      <a:pos x="346" y="42"/>
                    </a:cxn>
                    <a:cxn ang="0">
                      <a:pos x="346" y="42"/>
                    </a:cxn>
                    <a:cxn ang="0">
                      <a:pos x="370" y="20"/>
                    </a:cxn>
                    <a:cxn ang="0">
                      <a:pos x="370" y="20"/>
                    </a:cxn>
                    <a:cxn ang="0">
                      <a:pos x="390" y="0"/>
                    </a:cxn>
                    <a:cxn ang="0">
                      <a:pos x="390" y="0"/>
                    </a:cxn>
                    <a:cxn ang="0">
                      <a:pos x="368" y="16"/>
                    </a:cxn>
                    <a:cxn ang="0">
                      <a:pos x="368" y="16"/>
                    </a:cxn>
                    <a:cxn ang="0">
                      <a:pos x="342" y="36"/>
                    </a:cxn>
                    <a:cxn ang="0">
                      <a:pos x="342" y="36"/>
                    </a:cxn>
                  </a:cxnLst>
                  <a:rect l="0" t="0" r="r" b="b"/>
                  <a:pathLst>
                    <a:path w="390" h="328">
                      <a:moveTo>
                        <a:pt x="342" y="36"/>
                      </a:moveTo>
                      <a:lnTo>
                        <a:pt x="342" y="36"/>
                      </a:lnTo>
                      <a:lnTo>
                        <a:pt x="308" y="64"/>
                      </a:lnTo>
                      <a:lnTo>
                        <a:pt x="308" y="64"/>
                      </a:lnTo>
                      <a:lnTo>
                        <a:pt x="134" y="214"/>
                      </a:lnTo>
                      <a:lnTo>
                        <a:pt x="134" y="214"/>
                      </a:lnTo>
                      <a:lnTo>
                        <a:pt x="0" y="328"/>
                      </a:lnTo>
                      <a:lnTo>
                        <a:pt x="14" y="328"/>
                      </a:lnTo>
                      <a:lnTo>
                        <a:pt x="14" y="328"/>
                      </a:lnTo>
                      <a:lnTo>
                        <a:pt x="140" y="220"/>
                      </a:lnTo>
                      <a:lnTo>
                        <a:pt x="140" y="220"/>
                      </a:lnTo>
                      <a:lnTo>
                        <a:pt x="314" y="70"/>
                      </a:lnTo>
                      <a:lnTo>
                        <a:pt x="314" y="70"/>
                      </a:lnTo>
                      <a:lnTo>
                        <a:pt x="346" y="42"/>
                      </a:lnTo>
                      <a:lnTo>
                        <a:pt x="346" y="42"/>
                      </a:lnTo>
                      <a:lnTo>
                        <a:pt x="370" y="20"/>
                      </a:lnTo>
                      <a:lnTo>
                        <a:pt x="370" y="20"/>
                      </a:lnTo>
                      <a:lnTo>
                        <a:pt x="390" y="0"/>
                      </a:lnTo>
                      <a:lnTo>
                        <a:pt x="390" y="0"/>
                      </a:lnTo>
                      <a:lnTo>
                        <a:pt x="368" y="16"/>
                      </a:lnTo>
                      <a:lnTo>
                        <a:pt x="368" y="16"/>
                      </a:lnTo>
                      <a:lnTo>
                        <a:pt x="342" y="36"/>
                      </a:lnTo>
                      <a:lnTo>
                        <a:pt x="342" y="36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4">
                        <a:alpha val="0"/>
                      </a:schemeClr>
                    </a:gs>
                    <a:gs pos="71000">
                      <a:schemeClr val="accent4">
                        <a:lumMod val="50000"/>
                      </a:schemeClr>
                    </a:gs>
                  </a:gsLst>
                  <a:lin ang="8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43" name="Freeform 19"/>
              <p:cNvSpPr>
                <a:spLocks/>
              </p:cNvSpPr>
              <p:nvPr userDrawn="1"/>
            </p:nvSpPr>
            <p:spPr bwMode="auto">
              <a:xfrm>
                <a:off x="4349750" y="4298950"/>
                <a:ext cx="1866900" cy="2559050"/>
              </a:xfrm>
              <a:custGeom>
                <a:avLst/>
                <a:gdLst/>
                <a:ahLst/>
                <a:cxnLst>
                  <a:cxn ang="0">
                    <a:pos x="958" y="876"/>
                  </a:cxn>
                  <a:cxn ang="0">
                    <a:pos x="896" y="672"/>
                  </a:cxn>
                  <a:cxn ang="0">
                    <a:pos x="832" y="564"/>
                  </a:cxn>
                  <a:cxn ang="0">
                    <a:pos x="784" y="408"/>
                  </a:cxn>
                  <a:cxn ang="0">
                    <a:pos x="716" y="302"/>
                  </a:cxn>
                  <a:cxn ang="0">
                    <a:pos x="674" y="190"/>
                  </a:cxn>
                  <a:cxn ang="0">
                    <a:pos x="630" y="118"/>
                  </a:cxn>
                  <a:cxn ang="0">
                    <a:pos x="616" y="62"/>
                  </a:cxn>
                  <a:cxn ang="0">
                    <a:pos x="602" y="64"/>
                  </a:cxn>
                  <a:cxn ang="0">
                    <a:pos x="592" y="50"/>
                  </a:cxn>
                  <a:cxn ang="0">
                    <a:pos x="590" y="42"/>
                  </a:cxn>
                  <a:cxn ang="0">
                    <a:pos x="590" y="34"/>
                  </a:cxn>
                  <a:cxn ang="0">
                    <a:pos x="588" y="14"/>
                  </a:cxn>
                  <a:cxn ang="0">
                    <a:pos x="588" y="0"/>
                  </a:cxn>
                  <a:cxn ang="0">
                    <a:pos x="588" y="22"/>
                  </a:cxn>
                  <a:cxn ang="0">
                    <a:pos x="586" y="42"/>
                  </a:cxn>
                  <a:cxn ang="0">
                    <a:pos x="584" y="50"/>
                  </a:cxn>
                  <a:cxn ang="0">
                    <a:pos x="576" y="64"/>
                  </a:cxn>
                  <a:cxn ang="0">
                    <a:pos x="564" y="54"/>
                  </a:cxn>
                  <a:cxn ang="0">
                    <a:pos x="550" y="112"/>
                  </a:cxn>
                  <a:cxn ang="0">
                    <a:pos x="504" y="190"/>
                  </a:cxn>
                  <a:cxn ang="0">
                    <a:pos x="462" y="302"/>
                  </a:cxn>
                  <a:cxn ang="0">
                    <a:pos x="394" y="408"/>
                  </a:cxn>
                  <a:cxn ang="0">
                    <a:pos x="346" y="564"/>
                  </a:cxn>
                  <a:cxn ang="0">
                    <a:pos x="282" y="672"/>
                  </a:cxn>
                  <a:cxn ang="0">
                    <a:pos x="220" y="876"/>
                  </a:cxn>
                  <a:cxn ang="0">
                    <a:pos x="160" y="1014"/>
                  </a:cxn>
                  <a:cxn ang="0">
                    <a:pos x="102" y="1210"/>
                  </a:cxn>
                  <a:cxn ang="0">
                    <a:pos x="62" y="1358"/>
                  </a:cxn>
                  <a:cxn ang="0">
                    <a:pos x="14" y="1544"/>
                  </a:cxn>
                  <a:cxn ang="0">
                    <a:pos x="22" y="1612"/>
                  </a:cxn>
                  <a:cxn ang="0">
                    <a:pos x="56" y="1470"/>
                  </a:cxn>
                  <a:cxn ang="0">
                    <a:pos x="88" y="1278"/>
                  </a:cxn>
                  <a:cxn ang="0">
                    <a:pos x="150" y="1136"/>
                  </a:cxn>
                  <a:cxn ang="0">
                    <a:pos x="188" y="970"/>
                  </a:cxn>
                  <a:cxn ang="0">
                    <a:pos x="268" y="802"/>
                  </a:cxn>
                  <a:cxn ang="0">
                    <a:pos x="318" y="650"/>
                  </a:cxn>
                  <a:cxn ang="0">
                    <a:pos x="390" y="492"/>
                  </a:cxn>
                  <a:cxn ang="0">
                    <a:pos x="442" y="376"/>
                  </a:cxn>
                  <a:cxn ang="0">
                    <a:pos x="502" y="234"/>
                  </a:cxn>
                  <a:cxn ang="0">
                    <a:pos x="542" y="172"/>
                  </a:cxn>
                  <a:cxn ang="0">
                    <a:pos x="580" y="62"/>
                  </a:cxn>
                  <a:cxn ang="0">
                    <a:pos x="594" y="64"/>
                  </a:cxn>
                  <a:cxn ang="0">
                    <a:pos x="618" y="140"/>
                  </a:cxn>
                  <a:cxn ang="0">
                    <a:pos x="666" y="194"/>
                  </a:cxn>
                  <a:cxn ang="0">
                    <a:pos x="708" y="330"/>
                  </a:cxn>
                  <a:cxn ang="0">
                    <a:pos x="764" y="408"/>
                  </a:cxn>
                  <a:cxn ang="0">
                    <a:pos x="826" y="596"/>
                  </a:cxn>
                  <a:cxn ang="0">
                    <a:pos x="886" y="718"/>
                  </a:cxn>
                  <a:cxn ang="0">
                    <a:pos x="954" y="908"/>
                  </a:cxn>
                  <a:cxn ang="0">
                    <a:pos x="1006" y="1056"/>
                  </a:cxn>
                  <a:cxn ang="0">
                    <a:pos x="1070" y="1244"/>
                  </a:cxn>
                  <a:cxn ang="0">
                    <a:pos x="1102" y="1396"/>
                  </a:cxn>
                  <a:cxn ang="0">
                    <a:pos x="1158" y="1578"/>
                  </a:cxn>
                  <a:cxn ang="0">
                    <a:pos x="1176" y="1578"/>
                  </a:cxn>
                  <a:cxn ang="0">
                    <a:pos x="1130" y="1434"/>
                  </a:cxn>
                  <a:cxn ang="0">
                    <a:pos x="1108" y="1278"/>
                  </a:cxn>
                  <a:cxn ang="0">
                    <a:pos x="1036" y="1096"/>
                  </a:cxn>
                </a:cxnLst>
                <a:rect l="0" t="0" r="r" b="b"/>
                <a:pathLst>
                  <a:path w="1176" h="1612">
                    <a:moveTo>
                      <a:pt x="1008" y="970"/>
                    </a:moveTo>
                    <a:lnTo>
                      <a:pt x="1008" y="970"/>
                    </a:lnTo>
                    <a:lnTo>
                      <a:pt x="990" y="940"/>
                    </a:lnTo>
                    <a:lnTo>
                      <a:pt x="972" y="908"/>
                    </a:lnTo>
                    <a:lnTo>
                      <a:pt x="958" y="876"/>
                    </a:lnTo>
                    <a:lnTo>
                      <a:pt x="942" y="840"/>
                    </a:lnTo>
                    <a:lnTo>
                      <a:pt x="928" y="802"/>
                    </a:lnTo>
                    <a:lnTo>
                      <a:pt x="916" y="762"/>
                    </a:lnTo>
                    <a:lnTo>
                      <a:pt x="906" y="718"/>
                    </a:lnTo>
                    <a:lnTo>
                      <a:pt x="896" y="672"/>
                    </a:lnTo>
                    <a:lnTo>
                      <a:pt x="896" y="672"/>
                    </a:lnTo>
                    <a:lnTo>
                      <a:pt x="878" y="650"/>
                    </a:lnTo>
                    <a:lnTo>
                      <a:pt x="862" y="624"/>
                    </a:lnTo>
                    <a:lnTo>
                      <a:pt x="846" y="596"/>
                    </a:lnTo>
                    <a:lnTo>
                      <a:pt x="832" y="564"/>
                    </a:lnTo>
                    <a:lnTo>
                      <a:pt x="818" y="530"/>
                    </a:lnTo>
                    <a:lnTo>
                      <a:pt x="806" y="492"/>
                    </a:lnTo>
                    <a:lnTo>
                      <a:pt x="794" y="452"/>
                    </a:lnTo>
                    <a:lnTo>
                      <a:pt x="784" y="408"/>
                    </a:lnTo>
                    <a:lnTo>
                      <a:pt x="784" y="408"/>
                    </a:lnTo>
                    <a:lnTo>
                      <a:pt x="768" y="394"/>
                    </a:lnTo>
                    <a:lnTo>
                      <a:pt x="754" y="376"/>
                    </a:lnTo>
                    <a:lnTo>
                      <a:pt x="740" y="356"/>
                    </a:lnTo>
                    <a:lnTo>
                      <a:pt x="726" y="330"/>
                    </a:lnTo>
                    <a:lnTo>
                      <a:pt x="716" y="302"/>
                    </a:lnTo>
                    <a:lnTo>
                      <a:pt x="704" y="270"/>
                    </a:lnTo>
                    <a:lnTo>
                      <a:pt x="694" y="234"/>
                    </a:lnTo>
                    <a:lnTo>
                      <a:pt x="684" y="194"/>
                    </a:lnTo>
                    <a:lnTo>
                      <a:pt x="684" y="194"/>
                    </a:lnTo>
                    <a:lnTo>
                      <a:pt x="674" y="190"/>
                    </a:lnTo>
                    <a:lnTo>
                      <a:pt x="664" y="184"/>
                    </a:lnTo>
                    <a:lnTo>
                      <a:pt x="654" y="172"/>
                    </a:lnTo>
                    <a:lnTo>
                      <a:pt x="644" y="158"/>
                    </a:lnTo>
                    <a:lnTo>
                      <a:pt x="636" y="140"/>
                    </a:lnTo>
                    <a:lnTo>
                      <a:pt x="630" y="118"/>
                    </a:lnTo>
                    <a:lnTo>
                      <a:pt x="622" y="92"/>
                    </a:lnTo>
                    <a:lnTo>
                      <a:pt x="616" y="62"/>
                    </a:lnTo>
                    <a:lnTo>
                      <a:pt x="616" y="62"/>
                    </a:lnTo>
                    <a:lnTo>
                      <a:pt x="616" y="62"/>
                    </a:lnTo>
                    <a:lnTo>
                      <a:pt x="616" y="62"/>
                    </a:lnTo>
                    <a:lnTo>
                      <a:pt x="614" y="52"/>
                    </a:lnTo>
                    <a:lnTo>
                      <a:pt x="614" y="52"/>
                    </a:lnTo>
                    <a:lnTo>
                      <a:pt x="610" y="58"/>
                    </a:lnTo>
                    <a:lnTo>
                      <a:pt x="606" y="62"/>
                    </a:lnTo>
                    <a:lnTo>
                      <a:pt x="602" y="64"/>
                    </a:lnTo>
                    <a:lnTo>
                      <a:pt x="598" y="62"/>
                    </a:lnTo>
                    <a:lnTo>
                      <a:pt x="598" y="62"/>
                    </a:lnTo>
                    <a:lnTo>
                      <a:pt x="594" y="58"/>
                    </a:lnTo>
                    <a:lnTo>
                      <a:pt x="592" y="50"/>
                    </a:lnTo>
                    <a:lnTo>
                      <a:pt x="592" y="50"/>
                    </a:lnTo>
                    <a:lnTo>
                      <a:pt x="592" y="48"/>
                    </a:lnTo>
                    <a:lnTo>
                      <a:pt x="592" y="48"/>
                    </a:lnTo>
                    <a:lnTo>
                      <a:pt x="592" y="44"/>
                    </a:lnTo>
                    <a:lnTo>
                      <a:pt x="592" y="44"/>
                    </a:lnTo>
                    <a:lnTo>
                      <a:pt x="590" y="42"/>
                    </a:lnTo>
                    <a:lnTo>
                      <a:pt x="590" y="42"/>
                    </a:lnTo>
                    <a:lnTo>
                      <a:pt x="590" y="36"/>
                    </a:lnTo>
                    <a:lnTo>
                      <a:pt x="590" y="36"/>
                    </a:lnTo>
                    <a:lnTo>
                      <a:pt x="590" y="34"/>
                    </a:lnTo>
                    <a:lnTo>
                      <a:pt x="590" y="34"/>
                    </a:lnTo>
                    <a:lnTo>
                      <a:pt x="590" y="26"/>
                    </a:lnTo>
                    <a:lnTo>
                      <a:pt x="590" y="26"/>
                    </a:lnTo>
                    <a:lnTo>
                      <a:pt x="588" y="22"/>
                    </a:lnTo>
                    <a:lnTo>
                      <a:pt x="588" y="22"/>
                    </a:lnTo>
                    <a:lnTo>
                      <a:pt x="588" y="14"/>
                    </a:lnTo>
                    <a:lnTo>
                      <a:pt x="588" y="14"/>
                    </a:lnTo>
                    <a:lnTo>
                      <a:pt x="588" y="12"/>
                    </a:lnTo>
                    <a:lnTo>
                      <a:pt x="588" y="12"/>
                    </a:lnTo>
                    <a:lnTo>
                      <a:pt x="588" y="0"/>
                    </a:lnTo>
                    <a:lnTo>
                      <a:pt x="588" y="0"/>
                    </a:lnTo>
                    <a:lnTo>
                      <a:pt x="588" y="12"/>
                    </a:lnTo>
                    <a:lnTo>
                      <a:pt x="588" y="12"/>
                    </a:lnTo>
                    <a:lnTo>
                      <a:pt x="588" y="14"/>
                    </a:lnTo>
                    <a:lnTo>
                      <a:pt x="588" y="14"/>
                    </a:lnTo>
                    <a:lnTo>
                      <a:pt x="588" y="22"/>
                    </a:lnTo>
                    <a:lnTo>
                      <a:pt x="588" y="22"/>
                    </a:lnTo>
                    <a:lnTo>
                      <a:pt x="588" y="24"/>
                    </a:lnTo>
                    <a:lnTo>
                      <a:pt x="588" y="24"/>
                    </a:lnTo>
                    <a:lnTo>
                      <a:pt x="586" y="42"/>
                    </a:lnTo>
                    <a:lnTo>
                      <a:pt x="586" y="42"/>
                    </a:lnTo>
                    <a:lnTo>
                      <a:pt x="586" y="44"/>
                    </a:lnTo>
                    <a:lnTo>
                      <a:pt x="586" y="44"/>
                    </a:lnTo>
                    <a:lnTo>
                      <a:pt x="584" y="50"/>
                    </a:lnTo>
                    <a:lnTo>
                      <a:pt x="584" y="50"/>
                    </a:lnTo>
                    <a:lnTo>
                      <a:pt x="584" y="50"/>
                    </a:lnTo>
                    <a:lnTo>
                      <a:pt x="584" y="50"/>
                    </a:lnTo>
                    <a:lnTo>
                      <a:pt x="582" y="58"/>
                    </a:lnTo>
                    <a:lnTo>
                      <a:pt x="580" y="62"/>
                    </a:lnTo>
                    <a:lnTo>
                      <a:pt x="580" y="62"/>
                    </a:lnTo>
                    <a:lnTo>
                      <a:pt x="576" y="64"/>
                    </a:lnTo>
                    <a:lnTo>
                      <a:pt x="572" y="62"/>
                    </a:lnTo>
                    <a:lnTo>
                      <a:pt x="568" y="60"/>
                    </a:lnTo>
                    <a:lnTo>
                      <a:pt x="564" y="54"/>
                    </a:lnTo>
                    <a:lnTo>
                      <a:pt x="564" y="54"/>
                    </a:lnTo>
                    <a:lnTo>
                      <a:pt x="564" y="54"/>
                    </a:lnTo>
                    <a:lnTo>
                      <a:pt x="564" y="54"/>
                    </a:lnTo>
                    <a:lnTo>
                      <a:pt x="562" y="52"/>
                    </a:lnTo>
                    <a:lnTo>
                      <a:pt x="562" y="52"/>
                    </a:lnTo>
                    <a:lnTo>
                      <a:pt x="556" y="84"/>
                    </a:lnTo>
                    <a:lnTo>
                      <a:pt x="550" y="112"/>
                    </a:lnTo>
                    <a:lnTo>
                      <a:pt x="542" y="136"/>
                    </a:lnTo>
                    <a:lnTo>
                      <a:pt x="534" y="156"/>
                    </a:lnTo>
                    <a:lnTo>
                      <a:pt x="524" y="170"/>
                    </a:lnTo>
                    <a:lnTo>
                      <a:pt x="514" y="182"/>
                    </a:lnTo>
                    <a:lnTo>
                      <a:pt x="504" y="190"/>
                    </a:lnTo>
                    <a:lnTo>
                      <a:pt x="492" y="194"/>
                    </a:lnTo>
                    <a:lnTo>
                      <a:pt x="492" y="194"/>
                    </a:lnTo>
                    <a:lnTo>
                      <a:pt x="484" y="234"/>
                    </a:lnTo>
                    <a:lnTo>
                      <a:pt x="472" y="270"/>
                    </a:lnTo>
                    <a:lnTo>
                      <a:pt x="462" y="302"/>
                    </a:lnTo>
                    <a:lnTo>
                      <a:pt x="450" y="330"/>
                    </a:lnTo>
                    <a:lnTo>
                      <a:pt x="438" y="356"/>
                    </a:lnTo>
                    <a:lnTo>
                      <a:pt x="424" y="376"/>
                    </a:lnTo>
                    <a:lnTo>
                      <a:pt x="410" y="394"/>
                    </a:lnTo>
                    <a:lnTo>
                      <a:pt x="394" y="408"/>
                    </a:lnTo>
                    <a:lnTo>
                      <a:pt x="394" y="408"/>
                    </a:lnTo>
                    <a:lnTo>
                      <a:pt x="384" y="452"/>
                    </a:lnTo>
                    <a:lnTo>
                      <a:pt x="372" y="492"/>
                    </a:lnTo>
                    <a:lnTo>
                      <a:pt x="360" y="530"/>
                    </a:lnTo>
                    <a:lnTo>
                      <a:pt x="346" y="564"/>
                    </a:lnTo>
                    <a:lnTo>
                      <a:pt x="332" y="596"/>
                    </a:lnTo>
                    <a:lnTo>
                      <a:pt x="316" y="624"/>
                    </a:lnTo>
                    <a:lnTo>
                      <a:pt x="298" y="650"/>
                    </a:lnTo>
                    <a:lnTo>
                      <a:pt x="282" y="672"/>
                    </a:lnTo>
                    <a:lnTo>
                      <a:pt x="282" y="672"/>
                    </a:lnTo>
                    <a:lnTo>
                      <a:pt x="272" y="718"/>
                    </a:lnTo>
                    <a:lnTo>
                      <a:pt x="260" y="762"/>
                    </a:lnTo>
                    <a:lnTo>
                      <a:pt x="248" y="802"/>
                    </a:lnTo>
                    <a:lnTo>
                      <a:pt x="234" y="840"/>
                    </a:lnTo>
                    <a:lnTo>
                      <a:pt x="220" y="876"/>
                    </a:lnTo>
                    <a:lnTo>
                      <a:pt x="204" y="908"/>
                    </a:lnTo>
                    <a:lnTo>
                      <a:pt x="186" y="940"/>
                    </a:lnTo>
                    <a:lnTo>
                      <a:pt x="168" y="970"/>
                    </a:lnTo>
                    <a:lnTo>
                      <a:pt x="168" y="970"/>
                    </a:lnTo>
                    <a:lnTo>
                      <a:pt x="160" y="1014"/>
                    </a:lnTo>
                    <a:lnTo>
                      <a:pt x="152" y="1056"/>
                    </a:lnTo>
                    <a:lnTo>
                      <a:pt x="142" y="1096"/>
                    </a:lnTo>
                    <a:lnTo>
                      <a:pt x="130" y="1136"/>
                    </a:lnTo>
                    <a:lnTo>
                      <a:pt x="118" y="1174"/>
                    </a:lnTo>
                    <a:lnTo>
                      <a:pt x="102" y="1210"/>
                    </a:lnTo>
                    <a:lnTo>
                      <a:pt x="88" y="1244"/>
                    </a:lnTo>
                    <a:lnTo>
                      <a:pt x="70" y="1278"/>
                    </a:lnTo>
                    <a:lnTo>
                      <a:pt x="70" y="1278"/>
                    </a:lnTo>
                    <a:lnTo>
                      <a:pt x="66" y="1318"/>
                    </a:lnTo>
                    <a:lnTo>
                      <a:pt x="62" y="1358"/>
                    </a:lnTo>
                    <a:lnTo>
                      <a:pt x="54" y="1396"/>
                    </a:lnTo>
                    <a:lnTo>
                      <a:pt x="46" y="1434"/>
                    </a:lnTo>
                    <a:lnTo>
                      <a:pt x="38" y="1470"/>
                    </a:lnTo>
                    <a:lnTo>
                      <a:pt x="26" y="1508"/>
                    </a:lnTo>
                    <a:lnTo>
                      <a:pt x="14" y="1544"/>
                    </a:lnTo>
                    <a:lnTo>
                      <a:pt x="0" y="1578"/>
                    </a:lnTo>
                    <a:lnTo>
                      <a:pt x="0" y="1578"/>
                    </a:lnTo>
                    <a:lnTo>
                      <a:pt x="2" y="1612"/>
                    </a:lnTo>
                    <a:lnTo>
                      <a:pt x="22" y="1612"/>
                    </a:lnTo>
                    <a:lnTo>
                      <a:pt x="22" y="1612"/>
                    </a:lnTo>
                    <a:lnTo>
                      <a:pt x="20" y="1578"/>
                    </a:lnTo>
                    <a:lnTo>
                      <a:pt x="20" y="1578"/>
                    </a:lnTo>
                    <a:lnTo>
                      <a:pt x="34" y="1544"/>
                    </a:lnTo>
                    <a:lnTo>
                      <a:pt x="46" y="1508"/>
                    </a:lnTo>
                    <a:lnTo>
                      <a:pt x="56" y="1470"/>
                    </a:lnTo>
                    <a:lnTo>
                      <a:pt x="66" y="1434"/>
                    </a:lnTo>
                    <a:lnTo>
                      <a:pt x="74" y="1396"/>
                    </a:lnTo>
                    <a:lnTo>
                      <a:pt x="80" y="1358"/>
                    </a:lnTo>
                    <a:lnTo>
                      <a:pt x="86" y="1318"/>
                    </a:lnTo>
                    <a:lnTo>
                      <a:pt x="88" y="1278"/>
                    </a:lnTo>
                    <a:lnTo>
                      <a:pt x="88" y="1278"/>
                    </a:lnTo>
                    <a:lnTo>
                      <a:pt x="106" y="1244"/>
                    </a:lnTo>
                    <a:lnTo>
                      <a:pt x="122" y="1210"/>
                    </a:lnTo>
                    <a:lnTo>
                      <a:pt x="136" y="1174"/>
                    </a:lnTo>
                    <a:lnTo>
                      <a:pt x="150" y="1136"/>
                    </a:lnTo>
                    <a:lnTo>
                      <a:pt x="160" y="1096"/>
                    </a:lnTo>
                    <a:lnTo>
                      <a:pt x="172" y="1056"/>
                    </a:lnTo>
                    <a:lnTo>
                      <a:pt x="180" y="1014"/>
                    </a:lnTo>
                    <a:lnTo>
                      <a:pt x="188" y="970"/>
                    </a:lnTo>
                    <a:lnTo>
                      <a:pt x="188" y="970"/>
                    </a:lnTo>
                    <a:lnTo>
                      <a:pt x="206" y="940"/>
                    </a:lnTo>
                    <a:lnTo>
                      <a:pt x="224" y="908"/>
                    </a:lnTo>
                    <a:lnTo>
                      <a:pt x="238" y="876"/>
                    </a:lnTo>
                    <a:lnTo>
                      <a:pt x="254" y="840"/>
                    </a:lnTo>
                    <a:lnTo>
                      <a:pt x="268" y="802"/>
                    </a:lnTo>
                    <a:lnTo>
                      <a:pt x="280" y="762"/>
                    </a:lnTo>
                    <a:lnTo>
                      <a:pt x="290" y="718"/>
                    </a:lnTo>
                    <a:lnTo>
                      <a:pt x="300" y="672"/>
                    </a:lnTo>
                    <a:lnTo>
                      <a:pt x="300" y="672"/>
                    </a:lnTo>
                    <a:lnTo>
                      <a:pt x="318" y="650"/>
                    </a:lnTo>
                    <a:lnTo>
                      <a:pt x="334" y="624"/>
                    </a:lnTo>
                    <a:lnTo>
                      <a:pt x="350" y="596"/>
                    </a:lnTo>
                    <a:lnTo>
                      <a:pt x="364" y="564"/>
                    </a:lnTo>
                    <a:lnTo>
                      <a:pt x="378" y="530"/>
                    </a:lnTo>
                    <a:lnTo>
                      <a:pt x="390" y="492"/>
                    </a:lnTo>
                    <a:lnTo>
                      <a:pt x="402" y="452"/>
                    </a:lnTo>
                    <a:lnTo>
                      <a:pt x="414" y="408"/>
                    </a:lnTo>
                    <a:lnTo>
                      <a:pt x="414" y="408"/>
                    </a:lnTo>
                    <a:lnTo>
                      <a:pt x="428" y="394"/>
                    </a:lnTo>
                    <a:lnTo>
                      <a:pt x="442" y="376"/>
                    </a:lnTo>
                    <a:lnTo>
                      <a:pt x="456" y="356"/>
                    </a:lnTo>
                    <a:lnTo>
                      <a:pt x="470" y="330"/>
                    </a:lnTo>
                    <a:lnTo>
                      <a:pt x="480" y="302"/>
                    </a:lnTo>
                    <a:lnTo>
                      <a:pt x="492" y="270"/>
                    </a:lnTo>
                    <a:lnTo>
                      <a:pt x="502" y="234"/>
                    </a:lnTo>
                    <a:lnTo>
                      <a:pt x="512" y="194"/>
                    </a:lnTo>
                    <a:lnTo>
                      <a:pt x="512" y="194"/>
                    </a:lnTo>
                    <a:lnTo>
                      <a:pt x="522" y="190"/>
                    </a:lnTo>
                    <a:lnTo>
                      <a:pt x="532" y="184"/>
                    </a:lnTo>
                    <a:lnTo>
                      <a:pt x="542" y="172"/>
                    </a:lnTo>
                    <a:lnTo>
                      <a:pt x="552" y="158"/>
                    </a:lnTo>
                    <a:lnTo>
                      <a:pt x="560" y="140"/>
                    </a:lnTo>
                    <a:lnTo>
                      <a:pt x="566" y="118"/>
                    </a:lnTo>
                    <a:lnTo>
                      <a:pt x="574" y="92"/>
                    </a:lnTo>
                    <a:lnTo>
                      <a:pt x="580" y="62"/>
                    </a:lnTo>
                    <a:lnTo>
                      <a:pt x="580" y="62"/>
                    </a:lnTo>
                    <a:lnTo>
                      <a:pt x="584" y="64"/>
                    </a:lnTo>
                    <a:lnTo>
                      <a:pt x="588" y="60"/>
                    </a:lnTo>
                    <a:lnTo>
                      <a:pt x="588" y="60"/>
                    </a:lnTo>
                    <a:lnTo>
                      <a:pt x="594" y="64"/>
                    </a:lnTo>
                    <a:lnTo>
                      <a:pt x="598" y="62"/>
                    </a:lnTo>
                    <a:lnTo>
                      <a:pt x="598" y="62"/>
                    </a:lnTo>
                    <a:lnTo>
                      <a:pt x="604" y="92"/>
                    </a:lnTo>
                    <a:lnTo>
                      <a:pt x="610" y="118"/>
                    </a:lnTo>
                    <a:lnTo>
                      <a:pt x="618" y="140"/>
                    </a:lnTo>
                    <a:lnTo>
                      <a:pt x="626" y="158"/>
                    </a:lnTo>
                    <a:lnTo>
                      <a:pt x="634" y="172"/>
                    </a:lnTo>
                    <a:lnTo>
                      <a:pt x="644" y="184"/>
                    </a:lnTo>
                    <a:lnTo>
                      <a:pt x="654" y="190"/>
                    </a:lnTo>
                    <a:lnTo>
                      <a:pt x="666" y="194"/>
                    </a:lnTo>
                    <a:lnTo>
                      <a:pt x="666" y="194"/>
                    </a:lnTo>
                    <a:lnTo>
                      <a:pt x="674" y="234"/>
                    </a:lnTo>
                    <a:lnTo>
                      <a:pt x="684" y="270"/>
                    </a:lnTo>
                    <a:lnTo>
                      <a:pt x="696" y="302"/>
                    </a:lnTo>
                    <a:lnTo>
                      <a:pt x="708" y="330"/>
                    </a:lnTo>
                    <a:lnTo>
                      <a:pt x="720" y="356"/>
                    </a:lnTo>
                    <a:lnTo>
                      <a:pt x="734" y="376"/>
                    </a:lnTo>
                    <a:lnTo>
                      <a:pt x="748" y="394"/>
                    </a:lnTo>
                    <a:lnTo>
                      <a:pt x="764" y="408"/>
                    </a:lnTo>
                    <a:lnTo>
                      <a:pt x="764" y="408"/>
                    </a:lnTo>
                    <a:lnTo>
                      <a:pt x="774" y="452"/>
                    </a:lnTo>
                    <a:lnTo>
                      <a:pt x="786" y="492"/>
                    </a:lnTo>
                    <a:lnTo>
                      <a:pt x="798" y="530"/>
                    </a:lnTo>
                    <a:lnTo>
                      <a:pt x="812" y="564"/>
                    </a:lnTo>
                    <a:lnTo>
                      <a:pt x="826" y="596"/>
                    </a:lnTo>
                    <a:lnTo>
                      <a:pt x="842" y="624"/>
                    </a:lnTo>
                    <a:lnTo>
                      <a:pt x="858" y="650"/>
                    </a:lnTo>
                    <a:lnTo>
                      <a:pt x="876" y="672"/>
                    </a:lnTo>
                    <a:lnTo>
                      <a:pt x="876" y="672"/>
                    </a:lnTo>
                    <a:lnTo>
                      <a:pt x="886" y="718"/>
                    </a:lnTo>
                    <a:lnTo>
                      <a:pt x="898" y="762"/>
                    </a:lnTo>
                    <a:lnTo>
                      <a:pt x="910" y="802"/>
                    </a:lnTo>
                    <a:lnTo>
                      <a:pt x="924" y="840"/>
                    </a:lnTo>
                    <a:lnTo>
                      <a:pt x="938" y="876"/>
                    </a:lnTo>
                    <a:lnTo>
                      <a:pt x="954" y="908"/>
                    </a:lnTo>
                    <a:lnTo>
                      <a:pt x="972" y="940"/>
                    </a:lnTo>
                    <a:lnTo>
                      <a:pt x="990" y="970"/>
                    </a:lnTo>
                    <a:lnTo>
                      <a:pt x="990" y="970"/>
                    </a:lnTo>
                    <a:lnTo>
                      <a:pt x="998" y="1014"/>
                    </a:lnTo>
                    <a:lnTo>
                      <a:pt x="1006" y="1056"/>
                    </a:lnTo>
                    <a:lnTo>
                      <a:pt x="1016" y="1096"/>
                    </a:lnTo>
                    <a:lnTo>
                      <a:pt x="1028" y="1136"/>
                    </a:lnTo>
                    <a:lnTo>
                      <a:pt x="1040" y="1174"/>
                    </a:lnTo>
                    <a:lnTo>
                      <a:pt x="1054" y="1210"/>
                    </a:lnTo>
                    <a:lnTo>
                      <a:pt x="1070" y="1244"/>
                    </a:lnTo>
                    <a:lnTo>
                      <a:pt x="1088" y="1278"/>
                    </a:lnTo>
                    <a:lnTo>
                      <a:pt x="1088" y="1278"/>
                    </a:lnTo>
                    <a:lnTo>
                      <a:pt x="1092" y="1318"/>
                    </a:lnTo>
                    <a:lnTo>
                      <a:pt x="1096" y="1358"/>
                    </a:lnTo>
                    <a:lnTo>
                      <a:pt x="1102" y="1396"/>
                    </a:lnTo>
                    <a:lnTo>
                      <a:pt x="1110" y="1434"/>
                    </a:lnTo>
                    <a:lnTo>
                      <a:pt x="1120" y="1470"/>
                    </a:lnTo>
                    <a:lnTo>
                      <a:pt x="1132" y="1508"/>
                    </a:lnTo>
                    <a:lnTo>
                      <a:pt x="1144" y="1544"/>
                    </a:lnTo>
                    <a:lnTo>
                      <a:pt x="1158" y="1578"/>
                    </a:lnTo>
                    <a:lnTo>
                      <a:pt x="1158" y="1578"/>
                    </a:lnTo>
                    <a:lnTo>
                      <a:pt x="1156" y="1612"/>
                    </a:lnTo>
                    <a:lnTo>
                      <a:pt x="1174" y="1612"/>
                    </a:lnTo>
                    <a:lnTo>
                      <a:pt x="1174" y="1612"/>
                    </a:lnTo>
                    <a:lnTo>
                      <a:pt x="1176" y="1578"/>
                    </a:lnTo>
                    <a:lnTo>
                      <a:pt x="1176" y="1578"/>
                    </a:lnTo>
                    <a:lnTo>
                      <a:pt x="1162" y="1544"/>
                    </a:lnTo>
                    <a:lnTo>
                      <a:pt x="1150" y="1508"/>
                    </a:lnTo>
                    <a:lnTo>
                      <a:pt x="1140" y="1470"/>
                    </a:lnTo>
                    <a:lnTo>
                      <a:pt x="1130" y="1434"/>
                    </a:lnTo>
                    <a:lnTo>
                      <a:pt x="1122" y="1396"/>
                    </a:lnTo>
                    <a:lnTo>
                      <a:pt x="1116" y="1358"/>
                    </a:lnTo>
                    <a:lnTo>
                      <a:pt x="1110" y="1318"/>
                    </a:lnTo>
                    <a:lnTo>
                      <a:pt x="1108" y="1278"/>
                    </a:lnTo>
                    <a:lnTo>
                      <a:pt x="1108" y="1278"/>
                    </a:lnTo>
                    <a:lnTo>
                      <a:pt x="1090" y="1244"/>
                    </a:lnTo>
                    <a:lnTo>
                      <a:pt x="1074" y="1210"/>
                    </a:lnTo>
                    <a:lnTo>
                      <a:pt x="1060" y="1174"/>
                    </a:lnTo>
                    <a:lnTo>
                      <a:pt x="1046" y="1136"/>
                    </a:lnTo>
                    <a:lnTo>
                      <a:pt x="1036" y="1096"/>
                    </a:lnTo>
                    <a:lnTo>
                      <a:pt x="1024" y="1056"/>
                    </a:lnTo>
                    <a:lnTo>
                      <a:pt x="1016" y="1014"/>
                    </a:lnTo>
                    <a:lnTo>
                      <a:pt x="1008" y="970"/>
                    </a:lnTo>
                    <a:lnTo>
                      <a:pt x="1008" y="970"/>
                    </a:lnTo>
                    <a:close/>
                  </a:path>
                </a:pathLst>
              </a:custGeom>
              <a:solidFill>
                <a:schemeClr val="bg1">
                  <a:alpha val="53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191" name="그룹 190"/>
            <p:cNvGrpSpPr/>
            <p:nvPr userDrawn="1"/>
          </p:nvGrpSpPr>
          <p:grpSpPr>
            <a:xfrm>
              <a:off x="5813442" y="4298950"/>
              <a:ext cx="1866900" cy="2559050"/>
              <a:chOff x="4349750" y="4298950"/>
              <a:chExt cx="1866900" cy="2559050"/>
            </a:xfrm>
          </p:grpSpPr>
          <p:sp>
            <p:nvSpPr>
              <p:cNvPr id="192" name="Freeform 5"/>
              <p:cNvSpPr>
                <a:spLocks/>
              </p:cNvSpPr>
              <p:nvPr userDrawn="1"/>
            </p:nvSpPr>
            <p:spPr bwMode="auto">
              <a:xfrm>
                <a:off x="4349750" y="4298950"/>
                <a:ext cx="1866900" cy="2559050"/>
              </a:xfrm>
              <a:custGeom>
                <a:avLst/>
                <a:gdLst/>
                <a:ahLst/>
                <a:cxnLst>
                  <a:cxn ang="0">
                    <a:pos x="990" y="940"/>
                  </a:cxn>
                  <a:cxn ang="0">
                    <a:pos x="942" y="840"/>
                  </a:cxn>
                  <a:cxn ang="0">
                    <a:pos x="906" y="718"/>
                  </a:cxn>
                  <a:cxn ang="0">
                    <a:pos x="878" y="650"/>
                  </a:cxn>
                  <a:cxn ang="0">
                    <a:pos x="832" y="564"/>
                  </a:cxn>
                  <a:cxn ang="0">
                    <a:pos x="794" y="452"/>
                  </a:cxn>
                  <a:cxn ang="0">
                    <a:pos x="768" y="394"/>
                  </a:cxn>
                  <a:cxn ang="0">
                    <a:pos x="726" y="330"/>
                  </a:cxn>
                  <a:cxn ang="0">
                    <a:pos x="694" y="234"/>
                  </a:cxn>
                  <a:cxn ang="0">
                    <a:pos x="674" y="190"/>
                  </a:cxn>
                  <a:cxn ang="0">
                    <a:pos x="644" y="156"/>
                  </a:cxn>
                  <a:cxn ang="0">
                    <a:pos x="620" y="84"/>
                  </a:cxn>
                  <a:cxn ang="0">
                    <a:pos x="608" y="60"/>
                  </a:cxn>
                  <a:cxn ang="0">
                    <a:pos x="596" y="58"/>
                  </a:cxn>
                  <a:cxn ang="0">
                    <a:pos x="588" y="0"/>
                  </a:cxn>
                  <a:cxn ang="0">
                    <a:pos x="584" y="50"/>
                  </a:cxn>
                  <a:cxn ang="0">
                    <a:pos x="574" y="64"/>
                  </a:cxn>
                  <a:cxn ang="0">
                    <a:pos x="562" y="52"/>
                  </a:cxn>
                  <a:cxn ang="0">
                    <a:pos x="542" y="136"/>
                  </a:cxn>
                  <a:cxn ang="0">
                    <a:pos x="514" y="182"/>
                  </a:cxn>
                  <a:cxn ang="0">
                    <a:pos x="492" y="194"/>
                  </a:cxn>
                  <a:cxn ang="0">
                    <a:pos x="462" y="302"/>
                  </a:cxn>
                  <a:cxn ang="0">
                    <a:pos x="424" y="376"/>
                  </a:cxn>
                  <a:cxn ang="0">
                    <a:pos x="394" y="408"/>
                  </a:cxn>
                  <a:cxn ang="0">
                    <a:pos x="360" y="530"/>
                  </a:cxn>
                  <a:cxn ang="0">
                    <a:pos x="316" y="624"/>
                  </a:cxn>
                  <a:cxn ang="0">
                    <a:pos x="282" y="672"/>
                  </a:cxn>
                  <a:cxn ang="0">
                    <a:pos x="248" y="802"/>
                  </a:cxn>
                  <a:cxn ang="0">
                    <a:pos x="204" y="908"/>
                  </a:cxn>
                  <a:cxn ang="0">
                    <a:pos x="168" y="970"/>
                  </a:cxn>
                  <a:cxn ang="0">
                    <a:pos x="142" y="1096"/>
                  </a:cxn>
                  <a:cxn ang="0">
                    <a:pos x="102" y="1210"/>
                  </a:cxn>
                  <a:cxn ang="0">
                    <a:pos x="70" y="1278"/>
                  </a:cxn>
                  <a:cxn ang="0">
                    <a:pos x="54" y="1396"/>
                  </a:cxn>
                  <a:cxn ang="0">
                    <a:pos x="26" y="1508"/>
                  </a:cxn>
                  <a:cxn ang="0">
                    <a:pos x="0" y="1578"/>
                  </a:cxn>
                  <a:cxn ang="0">
                    <a:pos x="1174" y="1612"/>
                  </a:cxn>
                  <a:cxn ang="0">
                    <a:pos x="1162" y="1544"/>
                  </a:cxn>
                  <a:cxn ang="0">
                    <a:pos x="1130" y="1434"/>
                  </a:cxn>
                  <a:cxn ang="0">
                    <a:pos x="1110" y="1318"/>
                  </a:cxn>
                  <a:cxn ang="0">
                    <a:pos x="1090" y="1244"/>
                  </a:cxn>
                  <a:cxn ang="0">
                    <a:pos x="1046" y="1136"/>
                  </a:cxn>
                  <a:cxn ang="0">
                    <a:pos x="1016" y="1014"/>
                  </a:cxn>
                </a:cxnLst>
                <a:rect l="0" t="0" r="r" b="b"/>
                <a:pathLst>
                  <a:path w="1176" h="1612">
                    <a:moveTo>
                      <a:pt x="1008" y="970"/>
                    </a:moveTo>
                    <a:lnTo>
                      <a:pt x="1008" y="970"/>
                    </a:lnTo>
                    <a:lnTo>
                      <a:pt x="990" y="940"/>
                    </a:lnTo>
                    <a:lnTo>
                      <a:pt x="972" y="908"/>
                    </a:lnTo>
                    <a:lnTo>
                      <a:pt x="958" y="876"/>
                    </a:lnTo>
                    <a:lnTo>
                      <a:pt x="942" y="840"/>
                    </a:lnTo>
                    <a:lnTo>
                      <a:pt x="928" y="802"/>
                    </a:lnTo>
                    <a:lnTo>
                      <a:pt x="916" y="762"/>
                    </a:lnTo>
                    <a:lnTo>
                      <a:pt x="906" y="718"/>
                    </a:lnTo>
                    <a:lnTo>
                      <a:pt x="896" y="672"/>
                    </a:lnTo>
                    <a:lnTo>
                      <a:pt x="896" y="672"/>
                    </a:lnTo>
                    <a:lnTo>
                      <a:pt x="878" y="650"/>
                    </a:lnTo>
                    <a:lnTo>
                      <a:pt x="862" y="624"/>
                    </a:lnTo>
                    <a:lnTo>
                      <a:pt x="846" y="596"/>
                    </a:lnTo>
                    <a:lnTo>
                      <a:pt x="832" y="564"/>
                    </a:lnTo>
                    <a:lnTo>
                      <a:pt x="818" y="530"/>
                    </a:lnTo>
                    <a:lnTo>
                      <a:pt x="806" y="492"/>
                    </a:lnTo>
                    <a:lnTo>
                      <a:pt x="794" y="452"/>
                    </a:lnTo>
                    <a:lnTo>
                      <a:pt x="784" y="408"/>
                    </a:lnTo>
                    <a:lnTo>
                      <a:pt x="784" y="408"/>
                    </a:lnTo>
                    <a:lnTo>
                      <a:pt x="768" y="394"/>
                    </a:lnTo>
                    <a:lnTo>
                      <a:pt x="754" y="376"/>
                    </a:lnTo>
                    <a:lnTo>
                      <a:pt x="740" y="356"/>
                    </a:lnTo>
                    <a:lnTo>
                      <a:pt x="726" y="330"/>
                    </a:lnTo>
                    <a:lnTo>
                      <a:pt x="716" y="302"/>
                    </a:lnTo>
                    <a:lnTo>
                      <a:pt x="704" y="270"/>
                    </a:lnTo>
                    <a:lnTo>
                      <a:pt x="694" y="234"/>
                    </a:lnTo>
                    <a:lnTo>
                      <a:pt x="684" y="194"/>
                    </a:lnTo>
                    <a:lnTo>
                      <a:pt x="684" y="194"/>
                    </a:lnTo>
                    <a:lnTo>
                      <a:pt x="674" y="190"/>
                    </a:lnTo>
                    <a:lnTo>
                      <a:pt x="662" y="182"/>
                    </a:lnTo>
                    <a:lnTo>
                      <a:pt x="652" y="170"/>
                    </a:lnTo>
                    <a:lnTo>
                      <a:pt x="644" y="156"/>
                    </a:lnTo>
                    <a:lnTo>
                      <a:pt x="636" y="136"/>
                    </a:lnTo>
                    <a:lnTo>
                      <a:pt x="628" y="112"/>
                    </a:lnTo>
                    <a:lnTo>
                      <a:pt x="620" y="84"/>
                    </a:lnTo>
                    <a:lnTo>
                      <a:pt x="614" y="52"/>
                    </a:lnTo>
                    <a:lnTo>
                      <a:pt x="614" y="52"/>
                    </a:lnTo>
                    <a:lnTo>
                      <a:pt x="608" y="60"/>
                    </a:lnTo>
                    <a:lnTo>
                      <a:pt x="604" y="64"/>
                    </a:lnTo>
                    <a:lnTo>
                      <a:pt x="598" y="64"/>
                    </a:lnTo>
                    <a:lnTo>
                      <a:pt x="596" y="58"/>
                    </a:lnTo>
                    <a:lnTo>
                      <a:pt x="592" y="50"/>
                    </a:lnTo>
                    <a:lnTo>
                      <a:pt x="590" y="38"/>
                    </a:lnTo>
                    <a:lnTo>
                      <a:pt x="588" y="0"/>
                    </a:lnTo>
                    <a:lnTo>
                      <a:pt x="588" y="0"/>
                    </a:lnTo>
                    <a:lnTo>
                      <a:pt x="586" y="38"/>
                    </a:lnTo>
                    <a:lnTo>
                      <a:pt x="584" y="50"/>
                    </a:lnTo>
                    <a:lnTo>
                      <a:pt x="582" y="58"/>
                    </a:lnTo>
                    <a:lnTo>
                      <a:pt x="578" y="64"/>
                    </a:lnTo>
                    <a:lnTo>
                      <a:pt x="574" y="64"/>
                    </a:lnTo>
                    <a:lnTo>
                      <a:pt x="568" y="60"/>
                    </a:lnTo>
                    <a:lnTo>
                      <a:pt x="562" y="52"/>
                    </a:lnTo>
                    <a:lnTo>
                      <a:pt x="562" y="52"/>
                    </a:lnTo>
                    <a:lnTo>
                      <a:pt x="556" y="84"/>
                    </a:lnTo>
                    <a:lnTo>
                      <a:pt x="550" y="112"/>
                    </a:lnTo>
                    <a:lnTo>
                      <a:pt x="542" y="136"/>
                    </a:lnTo>
                    <a:lnTo>
                      <a:pt x="534" y="156"/>
                    </a:lnTo>
                    <a:lnTo>
                      <a:pt x="524" y="170"/>
                    </a:lnTo>
                    <a:lnTo>
                      <a:pt x="514" y="182"/>
                    </a:lnTo>
                    <a:lnTo>
                      <a:pt x="504" y="190"/>
                    </a:lnTo>
                    <a:lnTo>
                      <a:pt x="492" y="194"/>
                    </a:lnTo>
                    <a:lnTo>
                      <a:pt x="492" y="194"/>
                    </a:lnTo>
                    <a:lnTo>
                      <a:pt x="484" y="234"/>
                    </a:lnTo>
                    <a:lnTo>
                      <a:pt x="472" y="270"/>
                    </a:lnTo>
                    <a:lnTo>
                      <a:pt x="462" y="302"/>
                    </a:lnTo>
                    <a:lnTo>
                      <a:pt x="450" y="330"/>
                    </a:lnTo>
                    <a:lnTo>
                      <a:pt x="438" y="356"/>
                    </a:lnTo>
                    <a:lnTo>
                      <a:pt x="424" y="376"/>
                    </a:lnTo>
                    <a:lnTo>
                      <a:pt x="410" y="394"/>
                    </a:lnTo>
                    <a:lnTo>
                      <a:pt x="394" y="408"/>
                    </a:lnTo>
                    <a:lnTo>
                      <a:pt x="394" y="408"/>
                    </a:lnTo>
                    <a:lnTo>
                      <a:pt x="384" y="452"/>
                    </a:lnTo>
                    <a:lnTo>
                      <a:pt x="372" y="492"/>
                    </a:lnTo>
                    <a:lnTo>
                      <a:pt x="360" y="530"/>
                    </a:lnTo>
                    <a:lnTo>
                      <a:pt x="346" y="564"/>
                    </a:lnTo>
                    <a:lnTo>
                      <a:pt x="332" y="596"/>
                    </a:lnTo>
                    <a:lnTo>
                      <a:pt x="316" y="624"/>
                    </a:lnTo>
                    <a:lnTo>
                      <a:pt x="298" y="650"/>
                    </a:lnTo>
                    <a:lnTo>
                      <a:pt x="282" y="672"/>
                    </a:lnTo>
                    <a:lnTo>
                      <a:pt x="282" y="672"/>
                    </a:lnTo>
                    <a:lnTo>
                      <a:pt x="272" y="718"/>
                    </a:lnTo>
                    <a:lnTo>
                      <a:pt x="260" y="762"/>
                    </a:lnTo>
                    <a:lnTo>
                      <a:pt x="248" y="802"/>
                    </a:lnTo>
                    <a:lnTo>
                      <a:pt x="234" y="840"/>
                    </a:lnTo>
                    <a:lnTo>
                      <a:pt x="220" y="876"/>
                    </a:lnTo>
                    <a:lnTo>
                      <a:pt x="204" y="908"/>
                    </a:lnTo>
                    <a:lnTo>
                      <a:pt x="186" y="940"/>
                    </a:lnTo>
                    <a:lnTo>
                      <a:pt x="168" y="970"/>
                    </a:lnTo>
                    <a:lnTo>
                      <a:pt x="168" y="970"/>
                    </a:lnTo>
                    <a:lnTo>
                      <a:pt x="160" y="1014"/>
                    </a:lnTo>
                    <a:lnTo>
                      <a:pt x="152" y="1056"/>
                    </a:lnTo>
                    <a:lnTo>
                      <a:pt x="142" y="1096"/>
                    </a:lnTo>
                    <a:lnTo>
                      <a:pt x="130" y="1136"/>
                    </a:lnTo>
                    <a:lnTo>
                      <a:pt x="118" y="1174"/>
                    </a:lnTo>
                    <a:lnTo>
                      <a:pt x="102" y="1210"/>
                    </a:lnTo>
                    <a:lnTo>
                      <a:pt x="88" y="1244"/>
                    </a:lnTo>
                    <a:lnTo>
                      <a:pt x="70" y="1278"/>
                    </a:lnTo>
                    <a:lnTo>
                      <a:pt x="70" y="1278"/>
                    </a:lnTo>
                    <a:lnTo>
                      <a:pt x="66" y="1318"/>
                    </a:lnTo>
                    <a:lnTo>
                      <a:pt x="62" y="1358"/>
                    </a:lnTo>
                    <a:lnTo>
                      <a:pt x="54" y="1396"/>
                    </a:lnTo>
                    <a:lnTo>
                      <a:pt x="46" y="1434"/>
                    </a:lnTo>
                    <a:lnTo>
                      <a:pt x="38" y="1470"/>
                    </a:lnTo>
                    <a:lnTo>
                      <a:pt x="26" y="1508"/>
                    </a:lnTo>
                    <a:lnTo>
                      <a:pt x="14" y="1544"/>
                    </a:lnTo>
                    <a:lnTo>
                      <a:pt x="0" y="1578"/>
                    </a:lnTo>
                    <a:lnTo>
                      <a:pt x="0" y="1578"/>
                    </a:lnTo>
                    <a:lnTo>
                      <a:pt x="2" y="1612"/>
                    </a:lnTo>
                    <a:lnTo>
                      <a:pt x="1174" y="1612"/>
                    </a:lnTo>
                    <a:lnTo>
                      <a:pt x="1174" y="1612"/>
                    </a:lnTo>
                    <a:lnTo>
                      <a:pt x="1176" y="1578"/>
                    </a:lnTo>
                    <a:lnTo>
                      <a:pt x="1176" y="1578"/>
                    </a:lnTo>
                    <a:lnTo>
                      <a:pt x="1162" y="1544"/>
                    </a:lnTo>
                    <a:lnTo>
                      <a:pt x="1150" y="1508"/>
                    </a:lnTo>
                    <a:lnTo>
                      <a:pt x="1140" y="1470"/>
                    </a:lnTo>
                    <a:lnTo>
                      <a:pt x="1130" y="1434"/>
                    </a:lnTo>
                    <a:lnTo>
                      <a:pt x="1122" y="1396"/>
                    </a:lnTo>
                    <a:lnTo>
                      <a:pt x="1116" y="1358"/>
                    </a:lnTo>
                    <a:lnTo>
                      <a:pt x="1110" y="1318"/>
                    </a:lnTo>
                    <a:lnTo>
                      <a:pt x="1108" y="1278"/>
                    </a:lnTo>
                    <a:lnTo>
                      <a:pt x="1108" y="1278"/>
                    </a:lnTo>
                    <a:lnTo>
                      <a:pt x="1090" y="1244"/>
                    </a:lnTo>
                    <a:lnTo>
                      <a:pt x="1074" y="1210"/>
                    </a:lnTo>
                    <a:lnTo>
                      <a:pt x="1060" y="1174"/>
                    </a:lnTo>
                    <a:lnTo>
                      <a:pt x="1046" y="1136"/>
                    </a:lnTo>
                    <a:lnTo>
                      <a:pt x="1036" y="1096"/>
                    </a:lnTo>
                    <a:lnTo>
                      <a:pt x="1024" y="1056"/>
                    </a:lnTo>
                    <a:lnTo>
                      <a:pt x="1016" y="1014"/>
                    </a:lnTo>
                    <a:lnTo>
                      <a:pt x="1008" y="970"/>
                    </a:lnTo>
                    <a:lnTo>
                      <a:pt x="1008" y="970"/>
                    </a:lnTo>
                    <a:close/>
                  </a:path>
                </a:pathLst>
              </a:custGeom>
              <a:gradFill>
                <a:gsLst>
                  <a:gs pos="36000">
                    <a:schemeClr val="accent3"/>
                  </a:gs>
                  <a:gs pos="92000">
                    <a:schemeClr val="accent4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93" name="Freeform 6"/>
              <p:cNvSpPr>
                <a:spLocks/>
              </p:cNvSpPr>
              <p:nvPr userDrawn="1"/>
            </p:nvSpPr>
            <p:spPr bwMode="auto">
              <a:xfrm>
                <a:off x="5283200" y="4298950"/>
                <a:ext cx="933450" cy="2559050"/>
              </a:xfrm>
              <a:custGeom>
                <a:avLst/>
                <a:gdLst/>
                <a:ahLst/>
                <a:cxnLst>
                  <a:cxn ang="0">
                    <a:pos x="420" y="970"/>
                  </a:cxn>
                  <a:cxn ang="0">
                    <a:pos x="384" y="908"/>
                  </a:cxn>
                  <a:cxn ang="0">
                    <a:pos x="354" y="840"/>
                  </a:cxn>
                  <a:cxn ang="0">
                    <a:pos x="328" y="762"/>
                  </a:cxn>
                  <a:cxn ang="0">
                    <a:pos x="308" y="672"/>
                  </a:cxn>
                  <a:cxn ang="0">
                    <a:pos x="290" y="650"/>
                  </a:cxn>
                  <a:cxn ang="0">
                    <a:pos x="258" y="596"/>
                  </a:cxn>
                  <a:cxn ang="0">
                    <a:pos x="230" y="530"/>
                  </a:cxn>
                  <a:cxn ang="0">
                    <a:pos x="206" y="452"/>
                  </a:cxn>
                  <a:cxn ang="0">
                    <a:pos x="194" y="408"/>
                  </a:cxn>
                  <a:cxn ang="0">
                    <a:pos x="164" y="376"/>
                  </a:cxn>
                  <a:cxn ang="0">
                    <a:pos x="138" y="330"/>
                  </a:cxn>
                  <a:cxn ang="0">
                    <a:pos x="116" y="270"/>
                  </a:cxn>
                  <a:cxn ang="0">
                    <a:pos x="96" y="194"/>
                  </a:cxn>
                  <a:cxn ang="0">
                    <a:pos x="84" y="190"/>
                  </a:cxn>
                  <a:cxn ang="0">
                    <a:pos x="64" y="170"/>
                  </a:cxn>
                  <a:cxn ang="0">
                    <a:pos x="48" y="136"/>
                  </a:cxn>
                  <a:cxn ang="0">
                    <a:pos x="32" y="84"/>
                  </a:cxn>
                  <a:cxn ang="0">
                    <a:pos x="26" y="52"/>
                  </a:cxn>
                  <a:cxn ang="0">
                    <a:pos x="16" y="64"/>
                  </a:cxn>
                  <a:cxn ang="0">
                    <a:pos x="6" y="58"/>
                  </a:cxn>
                  <a:cxn ang="0">
                    <a:pos x="2" y="38"/>
                  </a:cxn>
                  <a:cxn ang="0">
                    <a:pos x="0" y="1612"/>
                  </a:cxn>
                  <a:cxn ang="0">
                    <a:pos x="586" y="1612"/>
                  </a:cxn>
                  <a:cxn ang="0">
                    <a:pos x="588" y="1578"/>
                  </a:cxn>
                  <a:cxn ang="0">
                    <a:pos x="562" y="1508"/>
                  </a:cxn>
                  <a:cxn ang="0">
                    <a:pos x="542" y="1434"/>
                  </a:cxn>
                  <a:cxn ang="0">
                    <a:pos x="528" y="1358"/>
                  </a:cxn>
                  <a:cxn ang="0">
                    <a:pos x="518" y="1278"/>
                  </a:cxn>
                  <a:cxn ang="0">
                    <a:pos x="502" y="1244"/>
                  </a:cxn>
                  <a:cxn ang="0">
                    <a:pos x="472" y="1174"/>
                  </a:cxn>
                  <a:cxn ang="0">
                    <a:pos x="446" y="1096"/>
                  </a:cxn>
                  <a:cxn ang="0">
                    <a:pos x="428" y="1014"/>
                  </a:cxn>
                  <a:cxn ang="0">
                    <a:pos x="420" y="970"/>
                  </a:cxn>
                </a:cxnLst>
                <a:rect l="0" t="0" r="r" b="b"/>
                <a:pathLst>
                  <a:path w="588" h="1612">
                    <a:moveTo>
                      <a:pt x="420" y="970"/>
                    </a:moveTo>
                    <a:lnTo>
                      <a:pt x="420" y="970"/>
                    </a:lnTo>
                    <a:lnTo>
                      <a:pt x="402" y="940"/>
                    </a:lnTo>
                    <a:lnTo>
                      <a:pt x="384" y="908"/>
                    </a:lnTo>
                    <a:lnTo>
                      <a:pt x="368" y="876"/>
                    </a:lnTo>
                    <a:lnTo>
                      <a:pt x="354" y="840"/>
                    </a:lnTo>
                    <a:lnTo>
                      <a:pt x="340" y="802"/>
                    </a:lnTo>
                    <a:lnTo>
                      <a:pt x="328" y="762"/>
                    </a:lnTo>
                    <a:lnTo>
                      <a:pt x="318" y="718"/>
                    </a:lnTo>
                    <a:lnTo>
                      <a:pt x="308" y="672"/>
                    </a:lnTo>
                    <a:lnTo>
                      <a:pt x="308" y="672"/>
                    </a:lnTo>
                    <a:lnTo>
                      <a:pt x="290" y="650"/>
                    </a:lnTo>
                    <a:lnTo>
                      <a:pt x="274" y="624"/>
                    </a:lnTo>
                    <a:lnTo>
                      <a:pt x="258" y="596"/>
                    </a:lnTo>
                    <a:lnTo>
                      <a:pt x="242" y="564"/>
                    </a:lnTo>
                    <a:lnTo>
                      <a:pt x="230" y="530"/>
                    </a:lnTo>
                    <a:lnTo>
                      <a:pt x="216" y="492"/>
                    </a:lnTo>
                    <a:lnTo>
                      <a:pt x="206" y="452"/>
                    </a:lnTo>
                    <a:lnTo>
                      <a:pt x="194" y="408"/>
                    </a:lnTo>
                    <a:lnTo>
                      <a:pt x="194" y="408"/>
                    </a:lnTo>
                    <a:lnTo>
                      <a:pt x="180" y="394"/>
                    </a:lnTo>
                    <a:lnTo>
                      <a:pt x="164" y="376"/>
                    </a:lnTo>
                    <a:lnTo>
                      <a:pt x="152" y="356"/>
                    </a:lnTo>
                    <a:lnTo>
                      <a:pt x="138" y="330"/>
                    </a:lnTo>
                    <a:lnTo>
                      <a:pt x="126" y="302"/>
                    </a:lnTo>
                    <a:lnTo>
                      <a:pt x="116" y="270"/>
                    </a:lnTo>
                    <a:lnTo>
                      <a:pt x="106" y="234"/>
                    </a:lnTo>
                    <a:lnTo>
                      <a:pt x="96" y="194"/>
                    </a:lnTo>
                    <a:lnTo>
                      <a:pt x="96" y="194"/>
                    </a:lnTo>
                    <a:lnTo>
                      <a:pt x="84" y="190"/>
                    </a:lnTo>
                    <a:lnTo>
                      <a:pt x="74" y="182"/>
                    </a:lnTo>
                    <a:lnTo>
                      <a:pt x="64" y="170"/>
                    </a:lnTo>
                    <a:lnTo>
                      <a:pt x="56" y="156"/>
                    </a:lnTo>
                    <a:lnTo>
                      <a:pt x="48" y="136"/>
                    </a:lnTo>
                    <a:lnTo>
                      <a:pt x="40" y="112"/>
                    </a:lnTo>
                    <a:lnTo>
                      <a:pt x="32" y="84"/>
                    </a:lnTo>
                    <a:lnTo>
                      <a:pt x="26" y="52"/>
                    </a:lnTo>
                    <a:lnTo>
                      <a:pt x="26" y="52"/>
                    </a:lnTo>
                    <a:lnTo>
                      <a:pt x="20" y="60"/>
                    </a:lnTo>
                    <a:lnTo>
                      <a:pt x="16" y="64"/>
                    </a:lnTo>
                    <a:lnTo>
                      <a:pt x="10" y="64"/>
                    </a:lnTo>
                    <a:lnTo>
                      <a:pt x="6" y="58"/>
                    </a:lnTo>
                    <a:lnTo>
                      <a:pt x="4" y="50"/>
                    </a:lnTo>
                    <a:lnTo>
                      <a:pt x="2" y="38"/>
                    </a:lnTo>
                    <a:lnTo>
                      <a:pt x="0" y="0"/>
                    </a:lnTo>
                    <a:lnTo>
                      <a:pt x="0" y="1612"/>
                    </a:lnTo>
                    <a:lnTo>
                      <a:pt x="586" y="1612"/>
                    </a:lnTo>
                    <a:lnTo>
                      <a:pt x="586" y="1612"/>
                    </a:lnTo>
                    <a:lnTo>
                      <a:pt x="588" y="1578"/>
                    </a:lnTo>
                    <a:lnTo>
                      <a:pt x="588" y="1578"/>
                    </a:lnTo>
                    <a:lnTo>
                      <a:pt x="574" y="1544"/>
                    </a:lnTo>
                    <a:lnTo>
                      <a:pt x="562" y="1508"/>
                    </a:lnTo>
                    <a:lnTo>
                      <a:pt x="552" y="1470"/>
                    </a:lnTo>
                    <a:lnTo>
                      <a:pt x="542" y="1434"/>
                    </a:lnTo>
                    <a:lnTo>
                      <a:pt x="534" y="1396"/>
                    </a:lnTo>
                    <a:lnTo>
                      <a:pt x="528" y="1358"/>
                    </a:lnTo>
                    <a:lnTo>
                      <a:pt x="522" y="1318"/>
                    </a:lnTo>
                    <a:lnTo>
                      <a:pt x="518" y="1278"/>
                    </a:lnTo>
                    <a:lnTo>
                      <a:pt x="518" y="1278"/>
                    </a:lnTo>
                    <a:lnTo>
                      <a:pt x="502" y="1244"/>
                    </a:lnTo>
                    <a:lnTo>
                      <a:pt x="486" y="1210"/>
                    </a:lnTo>
                    <a:lnTo>
                      <a:pt x="472" y="1174"/>
                    </a:lnTo>
                    <a:lnTo>
                      <a:pt x="458" y="1136"/>
                    </a:lnTo>
                    <a:lnTo>
                      <a:pt x="446" y="1096"/>
                    </a:lnTo>
                    <a:lnTo>
                      <a:pt x="436" y="1056"/>
                    </a:lnTo>
                    <a:lnTo>
                      <a:pt x="428" y="1014"/>
                    </a:lnTo>
                    <a:lnTo>
                      <a:pt x="420" y="970"/>
                    </a:lnTo>
                    <a:lnTo>
                      <a:pt x="420" y="97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3"/>
                  </a:gs>
                  <a:gs pos="85000">
                    <a:schemeClr val="accent4"/>
                  </a:gs>
                </a:gsLst>
                <a:lin ang="8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194" name="그룹 193"/>
              <p:cNvGrpSpPr/>
              <p:nvPr userDrawn="1"/>
            </p:nvGrpSpPr>
            <p:grpSpPr>
              <a:xfrm>
                <a:off x="4487862" y="4422775"/>
                <a:ext cx="1612900" cy="2435225"/>
                <a:chOff x="2401871" y="4422775"/>
                <a:chExt cx="1612900" cy="2435225"/>
              </a:xfrm>
            </p:grpSpPr>
            <p:sp>
              <p:nvSpPr>
                <p:cNvPr id="200" name="Freeform 14"/>
                <p:cNvSpPr>
                  <a:spLocks/>
                </p:cNvSpPr>
                <p:nvPr userDrawn="1"/>
              </p:nvSpPr>
              <p:spPr bwMode="auto">
                <a:xfrm>
                  <a:off x="2554271" y="4422775"/>
                  <a:ext cx="1308100" cy="2435225"/>
                </a:xfrm>
                <a:custGeom>
                  <a:avLst/>
                  <a:gdLst/>
                  <a:ahLst/>
                  <a:cxnLst>
                    <a:cxn ang="0">
                      <a:pos x="376" y="1230"/>
                    </a:cxn>
                    <a:cxn ang="0">
                      <a:pos x="210" y="1074"/>
                    </a:cxn>
                    <a:cxn ang="0">
                      <a:pos x="40" y="918"/>
                    </a:cxn>
                    <a:cxn ang="0">
                      <a:pos x="0" y="886"/>
                    </a:cxn>
                    <a:cxn ang="0">
                      <a:pos x="36" y="924"/>
                    </a:cxn>
                    <a:cxn ang="0">
                      <a:pos x="204" y="1080"/>
                    </a:cxn>
                    <a:cxn ang="0">
                      <a:pos x="372" y="1234"/>
                    </a:cxn>
                    <a:cxn ang="0">
                      <a:pos x="404" y="1534"/>
                    </a:cxn>
                    <a:cxn ang="0">
                      <a:pos x="432" y="1252"/>
                    </a:cxn>
                    <a:cxn ang="0">
                      <a:pos x="480" y="1212"/>
                    </a:cxn>
                    <a:cxn ang="0">
                      <a:pos x="762" y="948"/>
                    </a:cxn>
                    <a:cxn ang="0">
                      <a:pos x="808" y="904"/>
                    </a:cxn>
                    <a:cxn ang="0">
                      <a:pos x="806" y="900"/>
                    </a:cxn>
                    <a:cxn ang="0">
                      <a:pos x="758" y="942"/>
                    </a:cxn>
                    <a:cxn ang="0">
                      <a:pos x="474" y="1204"/>
                    </a:cxn>
                    <a:cxn ang="0">
                      <a:pos x="430" y="1250"/>
                    </a:cxn>
                    <a:cxn ang="0">
                      <a:pos x="418" y="906"/>
                    </a:cxn>
                    <a:cxn ang="0">
                      <a:pos x="442" y="884"/>
                    </a:cxn>
                    <a:cxn ang="0">
                      <a:pos x="566" y="756"/>
                    </a:cxn>
                    <a:cxn ang="0">
                      <a:pos x="688" y="626"/>
                    </a:cxn>
                    <a:cxn ang="0">
                      <a:pos x="714" y="594"/>
                    </a:cxn>
                    <a:cxn ang="0">
                      <a:pos x="684" y="622"/>
                    </a:cxn>
                    <a:cxn ang="0">
                      <a:pos x="560" y="750"/>
                    </a:cxn>
                    <a:cxn ang="0">
                      <a:pos x="438" y="880"/>
                    </a:cxn>
                    <a:cxn ang="0">
                      <a:pos x="416" y="552"/>
                    </a:cxn>
                    <a:cxn ang="0">
                      <a:pos x="432" y="536"/>
                    </a:cxn>
                    <a:cxn ang="0">
                      <a:pos x="510" y="448"/>
                    </a:cxn>
                    <a:cxn ang="0">
                      <a:pos x="588" y="358"/>
                    </a:cxn>
                    <a:cxn ang="0">
                      <a:pos x="604" y="336"/>
                    </a:cxn>
                    <a:cxn ang="0">
                      <a:pos x="584" y="354"/>
                    </a:cxn>
                    <a:cxn ang="0">
                      <a:pos x="504" y="442"/>
                    </a:cxn>
                    <a:cxn ang="0">
                      <a:pos x="428" y="532"/>
                    </a:cxn>
                    <a:cxn ang="0">
                      <a:pos x="416" y="550"/>
                    </a:cxn>
                    <a:cxn ang="0">
                      <a:pos x="406" y="544"/>
                    </a:cxn>
                    <a:cxn ang="0">
                      <a:pos x="386" y="518"/>
                    </a:cxn>
                    <a:cxn ang="0">
                      <a:pos x="254" y="366"/>
                    </a:cxn>
                    <a:cxn ang="0">
                      <a:pos x="232" y="344"/>
                    </a:cxn>
                    <a:cxn ang="0">
                      <a:pos x="228" y="346"/>
                    </a:cxn>
                    <a:cxn ang="0">
                      <a:pos x="248" y="372"/>
                    </a:cxn>
                    <a:cxn ang="0">
                      <a:pos x="380" y="524"/>
                    </a:cxn>
                    <a:cxn ang="0">
                      <a:pos x="404" y="546"/>
                    </a:cxn>
                    <a:cxn ang="0">
                      <a:pos x="408" y="906"/>
                    </a:cxn>
                    <a:cxn ang="0">
                      <a:pos x="386" y="880"/>
                    </a:cxn>
                    <a:cxn ang="0">
                      <a:pos x="264" y="750"/>
                    </a:cxn>
                    <a:cxn ang="0">
                      <a:pos x="142" y="622"/>
                    </a:cxn>
                    <a:cxn ang="0">
                      <a:pos x="112" y="594"/>
                    </a:cxn>
                    <a:cxn ang="0">
                      <a:pos x="136" y="626"/>
                    </a:cxn>
                    <a:cxn ang="0">
                      <a:pos x="258" y="756"/>
                    </a:cxn>
                    <a:cxn ang="0">
                      <a:pos x="382" y="884"/>
                    </a:cxn>
                    <a:cxn ang="0">
                      <a:pos x="406" y="1260"/>
                    </a:cxn>
                  </a:cxnLst>
                  <a:rect l="0" t="0" r="r" b="b"/>
                  <a:pathLst>
                    <a:path w="824" h="1534">
                      <a:moveTo>
                        <a:pt x="396" y="1250"/>
                      </a:moveTo>
                      <a:lnTo>
                        <a:pt x="396" y="1250"/>
                      </a:lnTo>
                      <a:lnTo>
                        <a:pt x="376" y="1230"/>
                      </a:lnTo>
                      <a:lnTo>
                        <a:pt x="376" y="1230"/>
                      </a:lnTo>
                      <a:lnTo>
                        <a:pt x="352" y="1204"/>
                      </a:lnTo>
                      <a:lnTo>
                        <a:pt x="352" y="1204"/>
                      </a:lnTo>
                      <a:lnTo>
                        <a:pt x="210" y="1074"/>
                      </a:lnTo>
                      <a:lnTo>
                        <a:pt x="210" y="1074"/>
                      </a:lnTo>
                      <a:lnTo>
                        <a:pt x="68" y="942"/>
                      </a:lnTo>
                      <a:lnTo>
                        <a:pt x="68" y="942"/>
                      </a:lnTo>
                      <a:lnTo>
                        <a:pt x="40" y="918"/>
                      </a:lnTo>
                      <a:lnTo>
                        <a:pt x="40" y="918"/>
                      </a:lnTo>
                      <a:lnTo>
                        <a:pt x="20" y="900"/>
                      </a:lnTo>
                      <a:lnTo>
                        <a:pt x="20" y="900"/>
                      </a:lnTo>
                      <a:lnTo>
                        <a:pt x="0" y="886"/>
                      </a:lnTo>
                      <a:lnTo>
                        <a:pt x="0" y="886"/>
                      </a:lnTo>
                      <a:lnTo>
                        <a:pt x="18" y="904"/>
                      </a:lnTo>
                      <a:lnTo>
                        <a:pt x="18" y="904"/>
                      </a:lnTo>
                      <a:lnTo>
                        <a:pt x="36" y="924"/>
                      </a:lnTo>
                      <a:lnTo>
                        <a:pt x="36" y="924"/>
                      </a:lnTo>
                      <a:lnTo>
                        <a:pt x="62" y="948"/>
                      </a:lnTo>
                      <a:lnTo>
                        <a:pt x="62" y="948"/>
                      </a:lnTo>
                      <a:lnTo>
                        <a:pt x="204" y="1080"/>
                      </a:lnTo>
                      <a:lnTo>
                        <a:pt x="204" y="1080"/>
                      </a:lnTo>
                      <a:lnTo>
                        <a:pt x="346" y="1212"/>
                      </a:lnTo>
                      <a:lnTo>
                        <a:pt x="346" y="1212"/>
                      </a:lnTo>
                      <a:lnTo>
                        <a:pt x="372" y="1234"/>
                      </a:lnTo>
                      <a:lnTo>
                        <a:pt x="372" y="1234"/>
                      </a:lnTo>
                      <a:lnTo>
                        <a:pt x="394" y="1252"/>
                      </a:lnTo>
                      <a:lnTo>
                        <a:pt x="394" y="1252"/>
                      </a:lnTo>
                      <a:lnTo>
                        <a:pt x="406" y="1262"/>
                      </a:lnTo>
                      <a:lnTo>
                        <a:pt x="404" y="1534"/>
                      </a:lnTo>
                      <a:lnTo>
                        <a:pt x="422" y="1534"/>
                      </a:lnTo>
                      <a:lnTo>
                        <a:pt x="420" y="1262"/>
                      </a:lnTo>
                      <a:lnTo>
                        <a:pt x="420" y="1262"/>
                      </a:lnTo>
                      <a:lnTo>
                        <a:pt x="432" y="1252"/>
                      </a:lnTo>
                      <a:lnTo>
                        <a:pt x="432" y="1252"/>
                      </a:lnTo>
                      <a:lnTo>
                        <a:pt x="452" y="1234"/>
                      </a:lnTo>
                      <a:lnTo>
                        <a:pt x="452" y="1234"/>
                      </a:lnTo>
                      <a:lnTo>
                        <a:pt x="480" y="1212"/>
                      </a:lnTo>
                      <a:lnTo>
                        <a:pt x="480" y="1212"/>
                      </a:lnTo>
                      <a:lnTo>
                        <a:pt x="622" y="1080"/>
                      </a:lnTo>
                      <a:lnTo>
                        <a:pt x="622" y="1080"/>
                      </a:lnTo>
                      <a:lnTo>
                        <a:pt x="762" y="948"/>
                      </a:lnTo>
                      <a:lnTo>
                        <a:pt x="762" y="948"/>
                      </a:lnTo>
                      <a:lnTo>
                        <a:pt x="788" y="924"/>
                      </a:lnTo>
                      <a:lnTo>
                        <a:pt x="788" y="924"/>
                      </a:lnTo>
                      <a:lnTo>
                        <a:pt x="808" y="904"/>
                      </a:lnTo>
                      <a:lnTo>
                        <a:pt x="808" y="904"/>
                      </a:lnTo>
                      <a:lnTo>
                        <a:pt x="824" y="886"/>
                      </a:lnTo>
                      <a:lnTo>
                        <a:pt x="824" y="886"/>
                      </a:lnTo>
                      <a:lnTo>
                        <a:pt x="806" y="900"/>
                      </a:lnTo>
                      <a:lnTo>
                        <a:pt x="806" y="900"/>
                      </a:lnTo>
                      <a:lnTo>
                        <a:pt x="784" y="918"/>
                      </a:lnTo>
                      <a:lnTo>
                        <a:pt x="784" y="918"/>
                      </a:lnTo>
                      <a:lnTo>
                        <a:pt x="758" y="942"/>
                      </a:lnTo>
                      <a:lnTo>
                        <a:pt x="758" y="942"/>
                      </a:lnTo>
                      <a:lnTo>
                        <a:pt x="616" y="1074"/>
                      </a:lnTo>
                      <a:lnTo>
                        <a:pt x="616" y="1074"/>
                      </a:lnTo>
                      <a:lnTo>
                        <a:pt x="474" y="1204"/>
                      </a:lnTo>
                      <a:lnTo>
                        <a:pt x="474" y="1204"/>
                      </a:lnTo>
                      <a:lnTo>
                        <a:pt x="448" y="1230"/>
                      </a:lnTo>
                      <a:lnTo>
                        <a:pt x="448" y="1230"/>
                      </a:lnTo>
                      <a:lnTo>
                        <a:pt x="430" y="1250"/>
                      </a:lnTo>
                      <a:lnTo>
                        <a:pt x="430" y="1250"/>
                      </a:lnTo>
                      <a:lnTo>
                        <a:pt x="420" y="1260"/>
                      </a:lnTo>
                      <a:lnTo>
                        <a:pt x="418" y="906"/>
                      </a:lnTo>
                      <a:lnTo>
                        <a:pt x="418" y="906"/>
                      </a:lnTo>
                      <a:lnTo>
                        <a:pt x="426" y="898"/>
                      </a:lnTo>
                      <a:lnTo>
                        <a:pt x="426" y="898"/>
                      </a:lnTo>
                      <a:lnTo>
                        <a:pt x="442" y="884"/>
                      </a:lnTo>
                      <a:lnTo>
                        <a:pt x="442" y="884"/>
                      </a:lnTo>
                      <a:lnTo>
                        <a:pt x="462" y="864"/>
                      </a:lnTo>
                      <a:lnTo>
                        <a:pt x="462" y="864"/>
                      </a:lnTo>
                      <a:lnTo>
                        <a:pt x="566" y="756"/>
                      </a:lnTo>
                      <a:lnTo>
                        <a:pt x="566" y="756"/>
                      </a:lnTo>
                      <a:lnTo>
                        <a:pt x="670" y="648"/>
                      </a:lnTo>
                      <a:lnTo>
                        <a:pt x="670" y="648"/>
                      </a:lnTo>
                      <a:lnTo>
                        <a:pt x="688" y="626"/>
                      </a:lnTo>
                      <a:lnTo>
                        <a:pt x="688" y="626"/>
                      </a:lnTo>
                      <a:lnTo>
                        <a:pt x="702" y="610"/>
                      </a:lnTo>
                      <a:lnTo>
                        <a:pt x="702" y="610"/>
                      </a:lnTo>
                      <a:lnTo>
                        <a:pt x="714" y="594"/>
                      </a:lnTo>
                      <a:lnTo>
                        <a:pt x="714" y="594"/>
                      </a:lnTo>
                      <a:lnTo>
                        <a:pt x="700" y="608"/>
                      </a:lnTo>
                      <a:lnTo>
                        <a:pt x="700" y="608"/>
                      </a:lnTo>
                      <a:lnTo>
                        <a:pt x="684" y="622"/>
                      </a:lnTo>
                      <a:lnTo>
                        <a:pt x="684" y="622"/>
                      </a:lnTo>
                      <a:lnTo>
                        <a:pt x="664" y="642"/>
                      </a:lnTo>
                      <a:lnTo>
                        <a:pt x="664" y="642"/>
                      </a:lnTo>
                      <a:lnTo>
                        <a:pt x="560" y="750"/>
                      </a:lnTo>
                      <a:lnTo>
                        <a:pt x="560" y="750"/>
                      </a:lnTo>
                      <a:lnTo>
                        <a:pt x="456" y="860"/>
                      </a:lnTo>
                      <a:lnTo>
                        <a:pt x="456" y="860"/>
                      </a:lnTo>
                      <a:lnTo>
                        <a:pt x="438" y="880"/>
                      </a:lnTo>
                      <a:lnTo>
                        <a:pt x="438" y="880"/>
                      </a:lnTo>
                      <a:lnTo>
                        <a:pt x="424" y="896"/>
                      </a:lnTo>
                      <a:lnTo>
                        <a:pt x="424" y="896"/>
                      </a:lnTo>
                      <a:lnTo>
                        <a:pt x="418" y="906"/>
                      </a:lnTo>
                      <a:lnTo>
                        <a:pt x="416" y="552"/>
                      </a:lnTo>
                      <a:lnTo>
                        <a:pt x="416" y="552"/>
                      </a:lnTo>
                      <a:lnTo>
                        <a:pt x="422" y="546"/>
                      </a:lnTo>
                      <a:lnTo>
                        <a:pt x="422" y="546"/>
                      </a:lnTo>
                      <a:lnTo>
                        <a:pt x="432" y="536"/>
                      </a:lnTo>
                      <a:lnTo>
                        <a:pt x="432" y="536"/>
                      </a:lnTo>
                      <a:lnTo>
                        <a:pt x="446" y="524"/>
                      </a:lnTo>
                      <a:lnTo>
                        <a:pt x="446" y="524"/>
                      </a:lnTo>
                      <a:lnTo>
                        <a:pt x="510" y="448"/>
                      </a:lnTo>
                      <a:lnTo>
                        <a:pt x="510" y="448"/>
                      </a:lnTo>
                      <a:lnTo>
                        <a:pt x="576" y="372"/>
                      </a:lnTo>
                      <a:lnTo>
                        <a:pt x="576" y="372"/>
                      </a:lnTo>
                      <a:lnTo>
                        <a:pt x="588" y="358"/>
                      </a:lnTo>
                      <a:lnTo>
                        <a:pt x="588" y="358"/>
                      </a:lnTo>
                      <a:lnTo>
                        <a:pt x="596" y="346"/>
                      </a:lnTo>
                      <a:lnTo>
                        <a:pt x="596" y="346"/>
                      </a:lnTo>
                      <a:lnTo>
                        <a:pt x="604" y="336"/>
                      </a:lnTo>
                      <a:lnTo>
                        <a:pt x="604" y="336"/>
                      </a:lnTo>
                      <a:lnTo>
                        <a:pt x="594" y="344"/>
                      </a:lnTo>
                      <a:lnTo>
                        <a:pt x="594" y="344"/>
                      </a:lnTo>
                      <a:lnTo>
                        <a:pt x="584" y="354"/>
                      </a:lnTo>
                      <a:lnTo>
                        <a:pt x="584" y="354"/>
                      </a:lnTo>
                      <a:lnTo>
                        <a:pt x="570" y="366"/>
                      </a:lnTo>
                      <a:lnTo>
                        <a:pt x="570" y="366"/>
                      </a:lnTo>
                      <a:lnTo>
                        <a:pt x="504" y="442"/>
                      </a:lnTo>
                      <a:lnTo>
                        <a:pt x="504" y="442"/>
                      </a:lnTo>
                      <a:lnTo>
                        <a:pt x="440" y="518"/>
                      </a:lnTo>
                      <a:lnTo>
                        <a:pt x="440" y="518"/>
                      </a:lnTo>
                      <a:lnTo>
                        <a:pt x="428" y="532"/>
                      </a:lnTo>
                      <a:lnTo>
                        <a:pt x="428" y="532"/>
                      </a:lnTo>
                      <a:lnTo>
                        <a:pt x="420" y="544"/>
                      </a:lnTo>
                      <a:lnTo>
                        <a:pt x="420" y="544"/>
                      </a:lnTo>
                      <a:lnTo>
                        <a:pt x="416" y="550"/>
                      </a:lnTo>
                      <a:lnTo>
                        <a:pt x="412" y="0"/>
                      </a:lnTo>
                      <a:lnTo>
                        <a:pt x="410" y="550"/>
                      </a:lnTo>
                      <a:lnTo>
                        <a:pt x="410" y="550"/>
                      </a:lnTo>
                      <a:lnTo>
                        <a:pt x="406" y="544"/>
                      </a:lnTo>
                      <a:lnTo>
                        <a:pt x="406" y="544"/>
                      </a:lnTo>
                      <a:lnTo>
                        <a:pt x="398" y="532"/>
                      </a:lnTo>
                      <a:lnTo>
                        <a:pt x="398" y="532"/>
                      </a:lnTo>
                      <a:lnTo>
                        <a:pt x="386" y="518"/>
                      </a:lnTo>
                      <a:lnTo>
                        <a:pt x="386" y="518"/>
                      </a:lnTo>
                      <a:lnTo>
                        <a:pt x="320" y="442"/>
                      </a:lnTo>
                      <a:lnTo>
                        <a:pt x="320" y="442"/>
                      </a:lnTo>
                      <a:lnTo>
                        <a:pt x="254" y="366"/>
                      </a:lnTo>
                      <a:lnTo>
                        <a:pt x="254" y="366"/>
                      </a:lnTo>
                      <a:lnTo>
                        <a:pt x="242" y="354"/>
                      </a:lnTo>
                      <a:lnTo>
                        <a:pt x="242" y="354"/>
                      </a:lnTo>
                      <a:lnTo>
                        <a:pt x="232" y="344"/>
                      </a:lnTo>
                      <a:lnTo>
                        <a:pt x="232" y="344"/>
                      </a:lnTo>
                      <a:lnTo>
                        <a:pt x="222" y="336"/>
                      </a:lnTo>
                      <a:lnTo>
                        <a:pt x="222" y="336"/>
                      </a:lnTo>
                      <a:lnTo>
                        <a:pt x="228" y="346"/>
                      </a:lnTo>
                      <a:lnTo>
                        <a:pt x="228" y="346"/>
                      </a:lnTo>
                      <a:lnTo>
                        <a:pt x="236" y="358"/>
                      </a:lnTo>
                      <a:lnTo>
                        <a:pt x="236" y="358"/>
                      </a:lnTo>
                      <a:lnTo>
                        <a:pt x="248" y="372"/>
                      </a:lnTo>
                      <a:lnTo>
                        <a:pt x="248" y="372"/>
                      </a:lnTo>
                      <a:lnTo>
                        <a:pt x="314" y="448"/>
                      </a:lnTo>
                      <a:lnTo>
                        <a:pt x="314" y="448"/>
                      </a:lnTo>
                      <a:lnTo>
                        <a:pt x="380" y="524"/>
                      </a:lnTo>
                      <a:lnTo>
                        <a:pt x="380" y="524"/>
                      </a:lnTo>
                      <a:lnTo>
                        <a:pt x="392" y="536"/>
                      </a:lnTo>
                      <a:lnTo>
                        <a:pt x="392" y="536"/>
                      </a:lnTo>
                      <a:lnTo>
                        <a:pt x="404" y="546"/>
                      </a:lnTo>
                      <a:lnTo>
                        <a:pt x="404" y="546"/>
                      </a:lnTo>
                      <a:lnTo>
                        <a:pt x="410" y="552"/>
                      </a:lnTo>
                      <a:lnTo>
                        <a:pt x="408" y="906"/>
                      </a:lnTo>
                      <a:lnTo>
                        <a:pt x="408" y="906"/>
                      </a:lnTo>
                      <a:lnTo>
                        <a:pt x="400" y="896"/>
                      </a:lnTo>
                      <a:lnTo>
                        <a:pt x="400" y="896"/>
                      </a:lnTo>
                      <a:lnTo>
                        <a:pt x="386" y="880"/>
                      </a:lnTo>
                      <a:lnTo>
                        <a:pt x="386" y="880"/>
                      </a:lnTo>
                      <a:lnTo>
                        <a:pt x="368" y="860"/>
                      </a:lnTo>
                      <a:lnTo>
                        <a:pt x="368" y="860"/>
                      </a:lnTo>
                      <a:lnTo>
                        <a:pt x="264" y="750"/>
                      </a:lnTo>
                      <a:lnTo>
                        <a:pt x="264" y="750"/>
                      </a:lnTo>
                      <a:lnTo>
                        <a:pt x="162" y="642"/>
                      </a:lnTo>
                      <a:lnTo>
                        <a:pt x="162" y="642"/>
                      </a:lnTo>
                      <a:lnTo>
                        <a:pt x="142" y="622"/>
                      </a:lnTo>
                      <a:lnTo>
                        <a:pt x="142" y="622"/>
                      </a:lnTo>
                      <a:lnTo>
                        <a:pt x="126" y="608"/>
                      </a:lnTo>
                      <a:lnTo>
                        <a:pt x="126" y="608"/>
                      </a:lnTo>
                      <a:lnTo>
                        <a:pt x="112" y="594"/>
                      </a:lnTo>
                      <a:lnTo>
                        <a:pt x="112" y="594"/>
                      </a:lnTo>
                      <a:lnTo>
                        <a:pt x="122" y="610"/>
                      </a:lnTo>
                      <a:lnTo>
                        <a:pt x="122" y="610"/>
                      </a:lnTo>
                      <a:lnTo>
                        <a:pt x="136" y="626"/>
                      </a:lnTo>
                      <a:lnTo>
                        <a:pt x="136" y="626"/>
                      </a:lnTo>
                      <a:lnTo>
                        <a:pt x="156" y="648"/>
                      </a:lnTo>
                      <a:lnTo>
                        <a:pt x="156" y="648"/>
                      </a:lnTo>
                      <a:lnTo>
                        <a:pt x="258" y="756"/>
                      </a:lnTo>
                      <a:lnTo>
                        <a:pt x="258" y="756"/>
                      </a:lnTo>
                      <a:lnTo>
                        <a:pt x="362" y="864"/>
                      </a:lnTo>
                      <a:lnTo>
                        <a:pt x="362" y="864"/>
                      </a:lnTo>
                      <a:lnTo>
                        <a:pt x="382" y="884"/>
                      </a:lnTo>
                      <a:lnTo>
                        <a:pt x="382" y="884"/>
                      </a:lnTo>
                      <a:lnTo>
                        <a:pt x="398" y="898"/>
                      </a:lnTo>
                      <a:lnTo>
                        <a:pt x="398" y="898"/>
                      </a:lnTo>
                      <a:lnTo>
                        <a:pt x="408" y="906"/>
                      </a:lnTo>
                      <a:lnTo>
                        <a:pt x="406" y="1260"/>
                      </a:lnTo>
                      <a:lnTo>
                        <a:pt x="406" y="1260"/>
                      </a:lnTo>
                      <a:lnTo>
                        <a:pt x="396" y="1250"/>
                      </a:lnTo>
                      <a:lnTo>
                        <a:pt x="396" y="1250"/>
                      </a:lnTo>
                      <a:close/>
                    </a:path>
                  </a:pathLst>
                </a:custGeom>
                <a:solidFill>
                  <a:schemeClr val="bg1">
                    <a:alpha val="53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01" name="Freeform 15"/>
                <p:cNvSpPr>
                  <a:spLocks/>
                </p:cNvSpPr>
                <p:nvPr userDrawn="1"/>
              </p:nvSpPr>
              <p:spPr bwMode="auto">
                <a:xfrm>
                  <a:off x="3367071" y="6308725"/>
                  <a:ext cx="647700" cy="549275"/>
                </a:xfrm>
                <a:custGeom>
                  <a:avLst/>
                  <a:gdLst/>
                  <a:ahLst/>
                  <a:cxnLst>
                    <a:cxn ang="0">
                      <a:pos x="386" y="18"/>
                    </a:cxn>
                    <a:cxn ang="0">
                      <a:pos x="386" y="18"/>
                    </a:cxn>
                    <a:cxn ang="0">
                      <a:pos x="360" y="38"/>
                    </a:cxn>
                    <a:cxn ang="0">
                      <a:pos x="360" y="38"/>
                    </a:cxn>
                    <a:cxn ang="0">
                      <a:pos x="326" y="66"/>
                    </a:cxn>
                    <a:cxn ang="0">
                      <a:pos x="326" y="66"/>
                    </a:cxn>
                    <a:cxn ang="0">
                      <a:pos x="152" y="214"/>
                    </a:cxn>
                    <a:cxn ang="0">
                      <a:pos x="152" y="214"/>
                    </a:cxn>
                    <a:cxn ang="0">
                      <a:pos x="0" y="346"/>
                    </a:cxn>
                    <a:cxn ang="0">
                      <a:pos x="12" y="346"/>
                    </a:cxn>
                    <a:cxn ang="0">
                      <a:pos x="12" y="346"/>
                    </a:cxn>
                    <a:cxn ang="0">
                      <a:pos x="158" y="222"/>
                    </a:cxn>
                    <a:cxn ang="0">
                      <a:pos x="158" y="222"/>
                    </a:cxn>
                    <a:cxn ang="0">
                      <a:pos x="332" y="72"/>
                    </a:cxn>
                    <a:cxn ang="0">
                      <a:pos x="332" y="72"/>
                    </a:cxn>
                    <a:cxn ang="0">
                      <a:pos x="364" y="42"/>
                    </a:cxn>
                    <a:cxn ang="0">
                      <a:pos x="364" y="42"/>
                    </a:cxn>
                    <a:cxn ang="0">
                      <a:pos x="388" y="20"/>
                    </a:cxn>
                    <a:cxn ang="0">
                      <a:pos x="388" y="20"/>
                    </a:cxn>
                    <a:cxn ang="0">
                      <a:pos x="408" y="0"/>
                    </a:cxn>
                    <a:cxn ang="0">
                      <a:pos x="408" y="0"/>
                    </a:cxn>
                    <a:cxn ang="0">
                      <a:pos x="386" y="18"/>
                    </a:cxn>
                    <a:cxn ang="0">
                      <a:pos x="386" y="18"/>
                    </a:cxn>
                  </a:cxnLst>
                  <a:rect l="0" t="0" r="r" b="b"/>
                  <a:pathLst>
                    <a:path w="408" h="346">
                      <a:moveTo>
                        <a:pt x="386" y="18"/>
                      </a:moveTo>
                      <a:lnTo>
                        <a:pt x="386" y="18"/>
                      </a:lnTo>
                      <a:lnTo>
                        <a:pt x="360" y="38"/>
                      </a:lnTo>
                      <a:lnTo>
                        <a:pt x="360" y="38"/>
                      </a:lnTo>
                      <a:lnTo>
                        <a:pt x="326" y="66"/>
                      </a:lnTo>
                      <a:lnTo>
                        <a:pt x="326" y="66"/>
                      </a:lnTo>
                      <a:lnTo>
                        <a:pt x="152" y="214"/>
                      </a:lnTo>
                      <a:lnTo>
                        <a:pt x="152" y="214"/>
                      </a:lnTo>
                      <a:lnTo>
                        <a:pt x="0" y="346"/>
                      </a:lnTo>
                      <a:lnTo>
                        <a:pt x="12" y="346"/>
                      </a:lnTo>
                      <a:lnTo>
                        <a:pt x="12" y="346"/>
                      </a:lnTo>
                      <a:lnTo>
                        <a:pt x="158" y="222"/>
                      </a:lnTo>
                      <a:lnTo>
                        <a:pt x="158" y="222"/>
                      </a:lnTo>
                      <a:lnTo>
                        <a:pt x="332" y="72"/>
                      </a:lnTo>
                      <a:lnTo>
                        <a:pt x="332" y="72"/>
                      </a:lnTo>
                      <a:lnTo>
                        <a:pt x="364" y="42"/>
                      </a:lnTo>
                      <a:lnTo>
                        <a:pt x="364" y="42"/>
                      </a:lnTo>
                      <a:lnTo>
                        <a:pt x="388" y="20"/>
                      </a:lnTo>
                      <a:lnTo>
                        <a:pt x="388" y="20"/>
                      </a:lnTo>
                      <a:lnTo>
                        <a:pt x="408" y="0"/>
                      </a:lnTo>
                      <a:lnTo>
                        <a:pt x="408" y="0"/>
                      </a:lnTo>
                      <a:lnTo>
                        <a:pt x="386" y="18"/>
                      </a:lnTo>
                      <a:lnTo>
                        <a:pt x="386" y="18"/>
                      </a:lnTo>
                      <a:close/>
                    </a:path>
                  </a:pathLst>
                </a:custGeom>
                <a:solidFill>
                  <a:schemeClr val="bg1">
                    <a:alpha val="53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02" name="Freeform 17"/>
                <p:cNvSpPr>
                  <a:spLocks/>
                </p:cNvSpPr>
                <p:nvPr userDrawn="1"/>
              </p:nvSpPr>
              <p:spPr bwMode="auto">
                <a:xfrm>
                  <a:off x="2401871" y="6308725"/>
                  <a:ext cx="650875" cy="549275"/>
                </a:xfrm>
                <a:custGeom>
                  <a:avLst/>
                  <a:gdLst/>
                  <a:ahLst/>
                  <a:cxnLst>
                    <a:cxn ang="0">
                      <a:pos x="50" y="38"/>
                    </a:cxn>
                    <a:cxn ang="0">
                      <a:pos x="50" y="38"/>
                    </a:cxn>
                    <a:cxn ang="0">
                      <a:pos x="22" y="18"/>
                    </a:cxn>
                    <a:cxn ang="0">
                      <a:pos x="22" y="18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20" y="20"/>
                    </a:cxn>
                    <a:cxn ang="0">
                      <a:pos x="20" y="20"/>
                    </a:cxn>
                    <a:cxn ang="0">
                      <a:pos x="44" y="42"/>
                    </a:cxn>
                    <a:cxn ang="0">
                      <a:pos x="44" y="42"/>
                    </a:cxn>
                    <a:cxn ang="0">
                      <a:pos x="76" y="72"/>
                    </a:cxn>
                    <a:cxn ang="0">
                      <a:pos x="76" y="72"/>
                    </a:cxn>
                    <a:cxn ang="0">
                      <a:pos x="252" y="222"/>
                    </a:cxn>
                    <a:cxn ang="0">
                      <a:pos x="252" y="222"/>
                    </a:cxn>
                    <a:cxn ang="0">
                      <a:pos x="396" y="346"/>
                    </a:cxn>
                    <a:cxn ang="0">
                      <a:pos x="410" y="346"/>
                    </a:cxn>
                    <a:cxn ang="0">
                      <a:pos x="410" y="346"/>
                    </a:cxn>
                    <a:cxn ang="0">
                      <a:pos x="258" y="214"/>
                    </a:cxn>
                    <a:cxn ang="0">
                      <a:pos x="258" y="214"/>
                    </a:cxn>
                    <a:cxn ang="0">
                      <a:pos x="82" y="66"/>
                    </a:cxn>
                    <a:cxn ang="0">
                      <a:pos x="82" y="66"/>
                    </a:cxn>
                    <a:cxn ang="0">
                      <a:pos x="50" y="38"/>
                    </a:cxn>
                    <a:cxn ang="0">
                      <a:pos x="50" y="38"/>
                    </a:cxn>
                  </a:cxnLst>
                  <a:rect l="0" t="0" r="r" b="b"/>
                  <a:pathLst>
                    <a:path w="410" h="346">
                      <a:moveTo>
                        <a:pt x="50" y="38"/>
                      </a:moveTo>
                      <a:lnTo>
                        <a:pt x="50" y="38"/>
                      </a:lnTo>
                      <a:lnTo>
                        <a:pt x="22" y="18"/>
                      </a:lnTo>
                      <a:lnTo>
                        <a:pt x="22" y="18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0" y="20"/>
                      </a:lnTo>
                      <a:lnTo>
                        <a:pt x="20" y="20"/>
                      </a:lnTo>
                      <a:lnTo>
                        <a:pt x="44" y="42"/>
                      </a:lnTo>
                      <a:lnTo>
                        <a:pt x="44" y="42"/>
                      </a:lnTo>
                      <a:lnTo>
                        <a:pt x="76" y="72"/>
                      </a:lnTo>
                      <a:lnTo>
                        <a:pt x="76" y="72"/>
                      </a:lnTo>
                      <a:lnTo>
                        <a:pt x="252" y="222"/>
                      </a:lnTo>
                      <a:lnTo>
                        <a:pt x="252" y="222"/>
                      </a:lnTo>
                      <a:lnTo>
                        <a:pt x="396" y="346"/>
                      </a:lnTo>
                      <a:lnTo>
                        <a:pt x="410" y="346"/>
                      </a:lnTo>
                      <a:lnTo>
                        <a:pt x="410" y="346"/>
                      </a:lnTo>
                      <a:lnTo>
                        <a:pt x="258" y="214"/>
                      </a:lnTo>
                      <a:lnTo>
                        <a:pt x="258" y="214"/>
                      </a:lnTo>
                      <a:lnTo>
                        <a:pt x="82" y="66"/>
                      </a:lnTo>
                      <a:lnTo>
                        <a:pt x="82" y="66"/>
                      </a:lnTo>
                      <a:lnTo>
                        <a:pt x="50" y="38"/>
                      </a:lnTo>
                      <a:lnTo>
                        <a:pt x="50" y="38"/>
                      </a:lnTo>
                      <a:close/>
                    </a:path>
                  </a:pathLst>
                </a:custGeom>
                <a:solidFill>
                  <a:schemeClr val="bg1">
                    <a:alpha val="53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95" name="그룹 194"/>
              <p:cNvGrpSpPr/>
              <p:nvPr userDrawn="1"/>
            </p:nvGrpSpPr>
            <p:grpSpPr>
              <a:xfrm>
                <a:off x="4498974" y="4387850"/>
                <a:ext cx="1612900" cy="2470150"/>
                <a:chOff x="6172224" y="4387850"/>
                <a:chExt cx="1612900" cy="2470150"/>
              </a:xfrm>
            </p:grpSpPr>
            <p:sp>
              <p:nvSpPr>
                <p:cNvPr id="197" name="Freeform 10"/>
                <p:cNvSpPr>
                  <a:spLocks/>
                </p:cNvSpPr>
                <p:nvPr userDrawn="1"/>
              </p:nvSpPr>
              <p:spPr bwMode="auto">
                <a:xfrm>
                  <a:off x="6172224" y="6337300"/>
                  <a:ext cx="619125" cy="520700"/>
                </a:xfrm>
                <a:custGeom>
                  <a:avLst/>
                  <a:gdLst/>
                  <a:ahLst/>
                  <a:cxnLst>
                    <a:cxn ang="0">
                      <a:pos x="258" y="214"/>
                    </a:cxn>
                    <a:cxn ang="0">
                      <a:pos x="258" y="214"/>
                    </a:cxn>
                    <a:cxn ang="0">
                      <a:pos x="82" y="64"/>
                    </a:cxn>
                    <a:cxn ang="0">
                      <a:pos x="82" y="64"/>
                    </a:cxn>
                    <a:cxn ang="0">
                      <a:pos x="50" y="36"/>
                    </a:cxn>
                    <a:cxn ang="0">
                      <a:pos x="50" y="36"/>
                    </a:cxn>
                    <a:cxn ang="0">
                      <a:pos x="22" y="16"/>
                    </a:cxn>
                    <a:cxn ang="0">
                      <a:pos x="22" y="16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20" y="20"/>
                    </a:cxn>
                    <a:cxn ang="0">
                      <a:pos x="20" y="20"/>
                    </a:cxn>
                    <a:cxn ang="0">
                      <a:pos x="44" y="42"/>
                    </a:cxn>
                    <a:cxn ang="0">
                      <a:pos x="44" y="42"/>
                    </a:cxn>
                    <a:cxn ang="0">
                      <a:pos x="76" y="70"/>
                    </a:cxn>
                    <a:cxn ang="0">
                      <a:pos x="76" y="70"/>
                    </a:cxn>
                    <a:cxn ang="0">
                      <a:pos x="252" y="220"/>
                    </a:cxn>
                    <a:cxn ang="0">
                      <a:pos x="252" y="220"/>
                    </a:cxn>
                    <a:cxn ang="0">
                      <a:pos x="376" y="328"/>
                    </a:cxn>
                    <a:cxn ang="0">
                      <a:pos x="390" y="328"/>
                    </a:cxn>
                    <a:cxn ang="0">
                      <a:pos x="390" y="328"/>
                    </a:cxn>
                    <a:cxn ang="0">
                      <a:pos x="258" y="214"/>
                    </a:cxn>
                    <a:cxn ang="0">
                      <a:pos x="258" y="214"/>
                    </a:cxn>
                  </a:cxnLst>
                  <a:rect l="0" t="0" r="r" b="b"/>
                  <a:pathLst>
                    <a:path w="390" h="328">
                      <a:moveTo>
                        <a:pt x="258" y="214"/>
                      </a:moveTo>
                      <a:lnTo>
                        <a:pt x="258" y="214"/>
                      </a:lnTo>
                      <a:lnTo>
                        <a:pt x="82" y="64"/>
                      </a:lnTo>
                      <a:lnTo>
                        <a:pt x="82" y="64"/>
                      </a:lnTo>
                      <a:lnTo>
                        <a:pt x="50" y="36"/>
                      </a:lnTo>
                      <a:lnTo>
                        <a:pt x="50" y="36"/>
                      </a:lnTo>
                      <a:lnTo>
                        <a:pt x="22" y="16"/>
                      </a:lnTo>
                      <a:lnTo>
                        <a:pt x="22" y="1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0" y="20"/>
                      </a:lnTo>
                      <a:lnTo>
                        <a:pt x="20" y="20"/>
                      </a:lnTo>
                      <a:lnTo>
                        <a:pt x="44" y="42"/>
                      </a:lnTo>
                      <a:lnTo>
                        <a:pt x="44" y="42"/>
                      </a:lnTo>
                      <a:lnTo>
                        <a:pt x="76" y="70"/>
                      </a:lnTo>
                      <a:lnTo>
                        <a:pt x="76" y="70"/>
                      </a:lnTo>
                      <a:lnTo>
                        <a:pt x="252" y="220"/>
                      </a:lnTo>
                      <a:lnTo>
                        <a:pt x="252" y="220"/>
                      </a:lnTo>
                      <a:lnTo>
                        <a:pt x="376" y="328"/>
                      </a:lnTo>
                      <a:lnTo>
                        <a:pt x="390" y="328"/>
                      </a:lnTo>
                      <a:lnTo>
                        <a:pt x="390" y="328"/>
                      </a:lnTo>
                      <a:lnTo>
                        <a:pt x="258" y="214"/>
                      </a:lnTo>
                      <a:lnTo>
                        <a:pt x="258" y="214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4">
                        <a:alpha val="0"/>
                      </a:schemeClr>
                    </a:gs>
                    <a:gs pos="71000">
                      <a:schemeClr val="accent4">
                        <a:lumMod val="50000"/>
                      </a:schemeClr>
                    </a:gs>
                  </a:gsLst>
                  <a:lin ang="8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98" name="Freeform 11"/>
                <p:cNvSpPr>
                  <a:spLocks/>
                </p:cNvSpPr>
                <p:nvPr userDrawn="1"/>
              </p:nvSpPr>
              <p:spPr bwMode="auto">
                <a:xfrm>
                  <a:off x="6324624" y="4387850"/>
                  <a:ext cx="1308100" cy="2470150"/>
                </a:xfrm>
                <a:custGeom>
                  <a:avLst/>
                  <a:gdLst/>
                  <a:ahLst/>
                  <a:cxnLst>
                    <a:cxn ang="0">
                      <a:pos x="376" y="1270"/>
                    </a:cxn>
                    <a:cxn ang="0">
                      <a:pos x="210" y="1112"/>
                    </a:cxn>
                    <a:cxn ang="0">
                      <a:pos x="40" y="958"/>
                    </a:cxn>
                    <a:cxn ang="0">
                      <a:pos x="0" y="924"/>
                    </a:cxn>
                    <a:cxn ang="0">
                      <a:pos x="36" y="962"/>
                    </a:cxn>
                    <a:cxn ang="0">
                      <a:pos x="204" y="1118"/>
                    </a:cxn>
                    <a:cxn ang="0">
                      <a:pos x="372" y="1274"/>
                    </a:cxn>
                    <a:cxn ang="0">
                      <a:pos x="404" y="1556"/>
                    </a:cxn>
                    <a:cxn ang="0">
                      <a:pos x="432" y="1292"/>
                    </a:cxn>
                    <a:cxn ang="0">
                      <a:pos x="480" y="1250"/>
                    </a:cxn>
                    <a:cxn ang="0">
                      <a:pos x="762" y="988"/>
                    </a:cxn>
                    <a:cxn ang="0">
                      <a:pos x="808" y="942"/>
                    </a:cxn>
                    <a:cxn ang="0">
                      <a:pos x="806" y="940"/>
                    </a:cxn>
                    <a:cxn ang="0">
                      <a:pos x="758" y="982"/>
                    </a:cxn>
                    <a:cxn ang="0">
                      <a:pos x="474" y="1244"/>
                    </a:cxn>
                    <a:cxn ang="0">
                      <a:pos x="430" y="1290"/>
                    </a:cxn>
                    <a:cxn ang="0">
                      <a:pos x="418" y="946"/>
                    </a:cxn>
                    <a:cxn ang="0">
                      <a:pos x="442" y="924"/>
                    </a:cxn>
                    <a:cxn ang="0">
                      <a:pos x="566" y="794"/>
                    </a:cxn>
                    <a:cxn ang="0">
                      <a:pos x="688" y="666"/>
                    </a:cxn>
                    <a:cxn ang="0">
                      <a:pos x="714" y="634"/>
                    </a:cxn>
                    <a:cxn ang="0">
                      <a:pos x="684" y="660"/>
                    </a:cxn>
                    <a:cxn ang="0">
                      <a:pos x="560" y="790"/>
                    </a:cxn>
                    <a:cxn ang="0">
                      <a:pos x="438" y="918"/>
                    </a:cxn>
                    <a:cxn ang="0">
                      <a:pos x="416" y="590"/>
                    </a:cxn>
                    <a:cxn ang="0">
                      <a:pos x="432" y="576"/>
                    </a:cxn>
                    <a:cxn ang="0">
                      <a:pos x="510" y="486"/>
                    </a:cxn>
                    <a:cxn ang="0">
                      <a:pos x="588" y="396"/>
                    </a:cxn>
                    <a:cxn ang="0">
                      <a:pos x="604" y="374"/>
                    </a:cxn>
                    <a:cxn ang="0">
                      <a:pos x="584" y="392"/>
                    </a:cxn>
                    <a:cxn ang="0">
                      <a:pos x="504" y="482"/>
                    </a:cxn>
                    <a:cxn ang="0">
                      <a:pos x="428" y="572"/>
                    </a:cxn>
                    <a:cxn ang="0">
                      <a:pos x="416" y="588"/>
                    </a:cxn>
                    <a:cxn ang="0">
                      <a:pos x="406" y="584"/>
                    </a:cxn>
                    <a:cxn ang="0">
                      <a:pos x="386" y="556"/>
                    </a:cxn>
                    <a:cxn ang="0">
                      <a:pos x="254" y="406"/>
                    </a:cxn>
                    <a:cxn ang="0">
                      <a:pos x="232" y="382"/>
                    </a:cxn>
                    <a:cxn ang="0">
                      <a:pos x="228" y="384"/>
                    </a:cxn>
                    <a:cxn ang="0">
                      <a:pos x="248" y="412"/>
                    </a:cxn>
                    <a:cxn ang="0">
                      <a:pos x="380" y="562"/>
                    </a:cxn>
                    <a:cxn ang="0">
                      <a:pos x="404" y="586"/>
                    </a:cxn>
                    <a:cxn ang="0">
                      <a:pos x="408" y="944"/>
                    </a:cxn>
                    <a:cxn ang="0">
                      <a:pos x="386" y="918"/>
                    </a:cxn>
                    <a:cxn ang="0">
                      <a:pos x="264" y="790"/>
                    </a:cxn>
                    <a:cxn ang="0">
                      <a:pos x="142" y="660"/>
                    </a:cxn>
                    <a:cxn ang="0">
                      <a:pos x="112" y="634"/>
                    </a:cxn>
                    <a:cxn ang="0">
                      <a:pos x="136" y="666"/>
                    </a:cxn>
                    <a:cxn ang="0">
                      <a:pos x="258" y="794"/>
                    </a:cxn>
                    <a:cxn ang="0">
                      <a:pos x="382" y="924"/>
                    </a:cxn>
                    <a:cxn ang="0">
                      <a:pos x="406" y="1300"/>
                    </a:cxn>
                  </a:cxnLst>
                  <a:rect l="0" t="0" r="r" b="b"/>
                  <a:pathLst>
                    <a:path w="824" h="1556">
                      <a:moveTo>
                        <a:pt x="396" y="1290"/>
                      </a:moveTo>
                      <a:lnTo>
                        <a:pt x="396" y="1290"/>
                      </a:lnTo>
                      <a:lnTo>
                        <a:pt x="376" y="1270"/>
                      </a:lnTo>
                      <a:lnTo>
                        <a:pt x="376" y="1270"/>
                      </a:lnTo>
                      <a:lnTo>
                        <a:pt x="352" y="1244"/>
                      </a:lnTo>
                      <a:lnTo>
                        <a:pt x="352" y="1244"/>
                      </a:lnTo>
                      <a:lnTo>
                        <a:pt x="210" y="1112"/>
                      </a:lnTo>
                      <a:lnTo>
                        <a:pt x="210" y="1112"/>
                      </a:lnTo>
                      <a:lnTo>
                        <a:pt x="68" y="982"/>
                      </a:lnTo>
                      <a:lnTo>
                        <a:pt x="68" y="982"/>
                      </a:lnTo>
                      <a:lnTo>
                        <a:pt x="40" y="958"/>
                      </a:lnTo>
                      <a:lnTo>
                        <a:pt x="40" y="958"/>
                      </a:lnTo>
                      <a:lnTo>
                        <a:pt x="20" y="940"/>
                      </a:lnTo>
                      <a:lnTo>
                        <a:pt x="20" y="940"/>
                      </a:lnTo>
                      <a:lnTo>
                        <a:pt x="0" y="924"/>
                      </a:lnTo>
                      <a:lnTo>
                        <a:pt x="0" y="924"/>
                      </a:lnTo>
                      <a:lnTo>
                        <a:pt x="18" y="942"/>
                      </a:lnTo>
                      <a:lnTo>
                        <a:pt x="18" y="942"/>
                      </a:lnTo>
                      <a:lnTo>
                        <a:pt x="36" y="962"/>
                      </a:lnTo>
                      <a:lnTo>
                        <a:pt x="36" y="962"/>
                      </a:lnTo>
                      <a:lnTo>
                        <a:pt x="62" y="988"/>
                      </a:lnTo>
                      <a:lnTo>
                        <a:pt x="62" y="988"/>
                      </a:lnTo>
                      <a:lnTo>
                        <a:pt x="204" y="1118"/>
                      </a:lnTo>
                      <a:lnTo>
                        <a:pt x="204" y="1118"/>
                      </a:lnTo>
                      <a:lnTo>
                        <a:pt x="346" y="1250"/>
                      </a:lnTo>
                      <a:lnTo>
                        <a:pt x="346" y="1250"/>
                      </a:lnTo>
                      <a:lnTo>
                        <a:pt x="372" y="1274"/>
                      </a:lnTo>
                      <a:lnTo>
                        <a:pt x="372" y="1274"/>
                      </a:lnTo>
                      <a:lnTo>
                        <a:pt x="394" y="1292"/>
                      </a:lnTo>
                      <a:lnTo>
                        <a:pt x="394" y="1292"/>
                      </a:lnTo>
                      <a:lnTo>
                        <a:pt x="406" y="1300"/>
                      </a:lnTo>
                      <a:lnTo>
                        <a:pt x="404" y="1556"/>
                      </a:lnTo>
                      <a:lnTo>
                        <a:pt x="422" y="1556"/>
                      </a:lnTo>
                      <a:lnTo>
                        <a:pt x="420" y="1300"/>
                      </a:lnTo>
                      <a:lnTo>
                        <a:pt x="420" y="1300"/>
                      </a:lnTo>
                      <a:lnTo>
                        <a:pt x="432" y="1292"/>
                      </a:lnTo>
                      <a:lnTo>
                        <a:pt x="432" y="1292"/>
                      </a:lnTo>
                      <a:lnTo>
                        <a:pt x="452" y="1274"/>
                      </a:lnTo>
                      <a:lnTo>
                        <a:pt x="452" y="1274"/>
                      </a:lnTo>
                      <a:lnTo>
                        <a:pt x="480" y="1250"/>
                      </a:lnTo>
                      <a:lnTo>
                        <a:pt x="480" y="1250"/>
                      </a:lnTo>
                      <a:lnTo>
                        <a:pt x="622" y="1118"/>
                      </a:lnTo>
                      <a:lnTo>
                        <a:pt x="622" y="1118"/>
                      </a:lnTo>
                      <a:lnTo>
                        <a:pt x="762" y="988"/>
                      </a:lnTo>
                      <a:lnTo>
                        <a:pt x="762" y="988"/>
                      </a:lnTo>
                      <a:lnTo>
                        <a:pt x="788" y="962"/>
                      </a:lnTo>
                      <a:lnTo>
                        <a:pt x="788" y="962"/>
                      </a:lnTo>
                      <a:lnTo>
                        <a:pt x="808" y="942"/>
                      </a:lnTo>
                      <a:lnTo>
                        <a:pt x="808" y="942"/>
                      </a:lnTo>
                      <a:lnTo>
                        <a:pt x="824" y="924"/>
                      </a:lnTo>
                      <a:lnTo>
                        <a:pt x="824" y="924"/>
                      </a:lnTo>
                      <a:lnTo>
                        <a:pt x="806" y="940"/>
                      </a:lnTo>
                      <a:lnTo>
                        <a:pt x="806" y="940"/>
                      </a:lnTo>
                      <a:lnTo>
                        <a:pt x="784" y="958"/>
                      </a:lnTo>
                      <a:lnTo>
                        <a:pt x="784" y="958"/>
                      </a:lnTo>
                      <a:lnTo>
                        <a:pt x="758" y="982"/>
                      </a:lnTo>
                      <a:lnTo>
                        <a:pt x="758" y="982"/>
                      </a:lnTo>
                      <a:lnTo>
                        <a:pt x="616" y="1112"/>
                      </a:lnTo>
                      <a:lnTo>
                        <a:pt x="616" y="1112"/>
                      </a:lnTo>
                      <a:lnTo>
                        <a:pt x="474" y="1244"/>
                      </a:lnTo>
                      <a:lnTo>
                        <a:pt x="474" y="1244"/>
                      </a:lnTo>
                      <a:lnTo>
                        <a:pt x="448" y="1270"/>
                      </a:lnTo>
                      <a:lnTo>
                        <a:pt x="448" y="1270"/>
                      </a:lnTo>
                      <a:lnTo>
                        <a:pt x="430" y="1290"/>
                      </a:lnTo>
                      <a:lnTo>
                        <a:pt x="430" y="1290"/>
                      </a:lnTo>
                      <a:lnTo>
                        <a:pt x="420" y="1300"/>
                      </a:lnTo>
                      <a:lnTo>
                        <a:pt x="418" y="946"/>
                      </a:lnTo>
                      <a:lnTo>
                        <a:pt x="418" y="946"/>
                      </a:lnTo>
                      <a:lnTo>
                        <a:pt x="426" y="938"/>
                      </a:lnTo>
                      <a:lnTo>
                        <a:pt x="426" y="938"/>
                      </a:lnTo>
                      <a:lnTo>
                        <a:pt x="442" y="924"/>
                      </a:lnTo>
                      <a:lnTo>
                        <a:pt x="442" y="924"/>
                      </a:lnTo>
                      <a:lnTo>
                        <a:pt x="462" y="904"/>
                      </a:lnTo>
                      <a:lnTo>
                        <a:pt x="462" y="904"/>
                      </a:lnTo>
                      <a:lnTo>
                        <a:pt x="566" y="794"/>
                      </a:lnTo>
                      <a:lnTo>
                        <a:pt x="566" y="794"/>
                      </a:lnTo>
                      <a:lnTo>
                        <a:pt x="670" y="686"/>
                      </a:lnTo>
                      <a:lnTo>
                        <a:pt x="670" y="686"/>
                      </a:lnTo>
                      <a:lnTo>
                        <a:pt x="688" y="666"/>
                      </a:lnTo>
                      <a:lnTo>
                        <a:pt x="688" y="666"/>
                      </a:lnTo>
                      <a:lnTo>
                        <a:pt x="702" y="648"/>
                      </a:lnTo>
                      <a:lnTo>
                        <a:pt x="702" y="648"/>
                      </a:lnTo>
                      <a:lnTo>
                        <a:pt x="714" y="634"/>
                      </a:lnTo>
                      <a:lnTo>
                        <a:pt x="714" y="634"/>
                      </a:lnTo>
                      <a:lnTo>
                        <a:pt x="700" y="646"/>
                      </a:lnTo>
                      <a:lnTo>
                        <a:pt x="700" y="646"/>
                      </a:lnTo>
                      <a:lnTo>
                        <a:pt x="684" y="660"/>
                      </a:lnTo>
                      <a:lnTo>
                        <a:pt x="684" y="660"/>
                      </a:lnTo>
                      <a:lnTo>
                        <a:pt x="664" y="680"/>
                      </a:lnTo>
                      <a:lnTo>
                        <a:pt x="664" y="680"/>
                      </a:lnTo>
                      <a:lnTo>
                        <a:pt x="560" y="790"/>
                      </a:lnTo>
                      <a:lnTo>
                        <a:pt x="560" y="790"/>
                      </a:lnTo>
                      <a:lnTo>
                        <a:pt x="456" y="898"/>
                      </a:lnTo>
                      <a:lnTo>
                        <a:pt x="456" y="898"/>
                      </a:lnTo>
                      <a:lnTo>
                        <a:pt x="438" y="918"/>
                      </a:lnTo>
                      <a:lnTo>
                        <a:pt x="438" y="918"/>
                      </a:lnTo>
                      <a:lnTo>
                        <a:pt x="424" y="936"/>
                      </a:lnTo>
                      <a:lnTo>
                        <a:pt x="424" y="936"/>
                      </a:lnTo>
                      <a:lnTo>
                        <a:pt x="418" y="944"/>
                      </a:lnTo>
                      <a:lnTo>
                        <a:pt x="416" y="590"/>
                      </a:lnTo>
                      <a:lnTo>
                        <a:pt x="416" y="590"/>
                      </a:lnTo>
                      <a:lnTo>
                        <a:pt x="422" y="586"/>
                      </a:lnTo>
                      <a:lnTo>
                        <a:pt x="422" y="586"/>
                      </a:lnTo>
                      <a:lnTo>
                        <a:pt x="432" y="576"/>
                      </a:lnTo>
                      <a:lnTo>
                        <a:pt x="432" y="576"/>
                      </a:lnTo>
                      <a:lnTo>
                        <a:pt x="446" y="562"/>
                      </a:lnTo>
                      <a:lnTo>
                        <a:pt x="446" y="562"/>
                      </a:lnTo>
                      <a:lnTo>
                        <a:pt x="510" y="486"/>
                      </a:lnTo>
                      <a:lnTo>
                        <a:pt x="510" y="486"/>
                      </a:lnTo>
                      <a:lnTo>
                        <a:pt x="576" y="412"/>
                      </a:lnTo>
                      <a:lnTo>
                        <a:pt x="576" y="412"/>
                      </a:lnTo>
                      <a:lnTo>
                        <a:pt x="588" y="396"/>
                      </a:lnTo>
                      <a:lnTo>
                        <a:pt x="588" y="396"/>
                      </a:lnTo>
                      <a:lnTo>
                        <a:pt x="596" y="384"/>
                      </a:lnTo>
                      <a:lnTo>
                        <a:pt x="596" y="384"/>
                      </a:lnTo>
                      <a:lnTo>
                        <a:pt x="604" y="374"/>
                      </a:lnTo>
                      <a:lnTo>
                        <a:pt x="604" y="374"/>
                      </a:lnTo>
                      <a:lnTo>
                        <a:pt x="594" y="382"/>
                      </a:lnTo>
                      <a:lnTo>
                        <a:pt x="594" y="382"/>
                      </a:lnTo>
                      <a:lnTo>
                        <a:pt x="584" y="392"/>
                      </a:lnTo>
                      <a:lnTo>
                        <a:pt x="584" y="392"/>
                      </a:lnTo>
                      <a:lnTo>
                        <a:pt x="570" y="406"/>
                      </a:lnTo>
                      <a:lnTo>
                        <a:pt x="570" y="406"/>
                      </a:lnTo>
                      <a:lnTo>
                        <a:pt x="504" y="482"/>
                      </a:lnTo>
                      <a:lnTo>
                        <a:pt x="504" y="482"/>
                      </a:lnTo>
                      <a:lnTo>
                        <a:pt x="440" y="556"/>
                      </a:lnTo>
                      <a:lnTo>
                        <a:pt x="440" y="556"/>
                      </a:lnTo>
                      <a:lnTo>
                        <a:pt x="428" y="572"/>
                      </a:lnTo>
                      <a:lnTo>
                        <a:pt x="428" y="572"/>
                      </a:lnTo>
                      <a:lnTo>
                        <a:pt x="420" y="584"/>
                      </a:lnTo>
                      <a:lnTo>
                        <a:pt x="420" y="584"/>
                      </a:lnTo>
                      <a:lnTo>
                        <a:pt x="416" y="588"/>
                      </a:lnTo>
                      <a:lnTo>
                        <a:pt x="412" y="0"/>
                      </a:lnTo>
                      <a:lnTo>
                        <a:pt x="410" y="588"/>
                      </a:lnTo>
                      <a:lnTo>
                        <a:pt x="410" y="588"/>
                      </a:lnTo>
                      <a:lnTo>
                        <a:pt x="406" y="584"/>
                      </a:lnTo>
                      <a:lnTo>
                        <a:pt x="406" y="584"/>
                      </a:lnTo>
                      <a:lnTo>
                        <a:pt x="398" y="572"/>
                      </a:lnTo>
                      <a:lnTo>
                        <a:pt x="398" y="572"/>
                      </a:lnTo>
                      <a:lnTo>
                        <a:pt x="386" y="556"/>
                      </a:lnTo>
                      <a:lnTo>
                        <a:pt x="386" y="556"/>
                      </a:lnTo>
                      <a:lnTo>
                        <a:pt x="320" y="482"/>
                      </a:lnTo>
                      <a:lnTo>
                        <a:pt x="320" y="482"/>
                      </a:lnTo>
                      <a:lnTo>
                        <a:pt x="254" y="406"/>
                      </a:lnTo>
                      <a:lnTo>
                        <a:pt x="254" y="406"/>
                      </a:lnTo>
                      <a:lnTo>
                        <a:pt x="242" y="392"/>
                      </a:lnTo>
                      <a:lnTo>
                        <a:pt x="242" y="392"/>
                      </a:lnTo>
                      <a:lnTo>
                        <a:pt x="232" y="382"/>
                      </a:lnTo>
                      <a:lnTo>
                        <a:pt x="232" y="382"/>
                      </a:lnTo>
                      <a:lnTo>
                        <a:pt x="222" y="374"/>
                      </a:lnTo>
                      <a:lnTo>
                        <a:pt x="222" y="374"/>
                      </a:lnTo>
                      <a:lnTo>
                        <a:pt x="228" y="384"/>
                      </a:lnTo>
                      <a:lnTo>
                        <a:pt x="228" y="384"/>
                      </a:lnTo>
                      <a:lnTo>
                        <a:pt x="236" y="396"/>
                      </a:lnTo>
                      <a:lnTo>
                        <a:pt x="236" y="396"/>
                      </a:lnTo>
                      <a:lnTo>
                        <a:pt x="248" y="412"/>
                      </a:lnTo>
                      <a:lnTo>
                        <a:pt x="248" y="412"/>
                      </a:lnTo>
                      <a:lnTo>
                        <a:pt x="314" y="486"/>
                      </a:lnTo>
                      <a:lnTo>
                        <a:pt x="314" y="486"/>
                      </a:lnTo>
                      <a:lnTo>
                        <a:pt x="380" y="562"/>
                      </a:lnTo>
                      <a:lnTo>
                        <a:pt x="380" y="562"/>
                      </a:lnTo>
                      <a:lnTo>
                        <a:pt x="392" y="576"/>
                      </a:lnTo>
                      <a:lnTo>
                        <a:pt x="392" y="576"/>
                      </a:lnTo>
                      <a:lnTo>
                        <a:pt x="404" y="586"/>
                      </a:lnTo>
                      <a:lnTo>
                        <a:pt x="404" y="586"/>
                      </a:lnTo>
                      <a:lnTo>
                        <a:pt x="410" y="590"/>
                      </a:lnTo>
                      <a:lnTo>
                        <a:pt x="408" y="944"/>
                      </a:lnTo>
                      <a:lnTo>
                        <a:pt x="408" y="944"/>
                      </a:lnTo>
                      <a:lnTo>
                        <a:pt x="400" y="936"/>
                      </a:lnTo>
                      <a:lnTo>
                        <a:pt x="400" y="936"/>
                      </a:lnTo>
                      <a:lnTo>
                        <a:pt x="386" y="918"/>
                      </a:lnTo>
                      <a:lnTo>
                        <a:pt x="386" y="918"/>
                      </a:lnTo>
                      <a:lnTo>
                        <a:pt x="368" y="898"/>
                      </a:lnTo>
                      <a:lnTo>
                        <a:pt x="368" y="898"/>
                      </a:lnTo>
                      <a:lnTo>
                        <a:pt x="264" y="790"/>
                      </a:lnTo>
                      <a:lnTo>
                        <a:pt x="264" y="790"/>
                      </a:lnTo>
                      <a:lnTo>
                        <a:pt x="162" y="680"/>
                      </a:lnTo>
                      <a:lnTo>
                        <a:pt x="162" y="680"/>
                      </a:lnTo>
                      <a:lnTo>
                        <a:pt x="142" y="660"/>
                      </a:lnTo>
                      <a:lnTo>
                        <a:pt x="142" y="660"/>
                      </a:lnTo>
                      <a:lnTo>
                        <a:pt x="126" y="646"/>
                      </a:lnTo>
                      <a:lnTo>
                        <a:pt x="126" y="646"/>
                      </a:lnTo>
                      <a:lnTo>
                        <a:pt x="112" y="634"/>
                      </a:lnTo>
                      <a:lnTo>
                        <a:pt x="112" y="634"/>
                      </a:lnTo>
                      <a:lnTo>
                        <a:pt x="122" y="648"/>
                      </a:lnTo>
                      <a:lnTo>
                        <a:pt x="122" y="648"/>
                      </a:lnTo>
                      <a:lnTo>
                        <a:pt x="136" y="666"/>
                      </a:lnTo>
                      <a:lnTo>
                        <a:pt x="136" y="666"/>
                      </a:lnTo>
                      <a:lnTo>
                        <a:pt x="156" y="686"/>
                      </a:lnTo>
                      <a:lnTo>
                        <a:pt x="156" y="686"/>
                      </a:lnTo>
                      <a:lnTo>
                        <a:pt x="258" y="794"/>
                      </a:lnTo>
                      <a:lnTo>
                        <a:pt x="258" y="794"/>
                      </a:lnTo>
                      <a:lnTo>
                        <a:pt x="362" y="904"/>
                      </a:lnTo>
                      <a:lnTo>
                        <a:pt x="362" y="904"/>
                      </a:lnTo>
                      <a:lnTo>
                        <a:pt x="382" y="924"/>
                      </a:lnTo>
                      <a:lnTo>
                        <a:pt x="382" y="924"/>
                      </a:lnTo>
                      <a:lnTo>
                        <a:pt x="398" y="938"/>
                      </a:lnTo>
                      <a:lnTo>
                        <a:pt x="398" y="938"/>
                      </a:lnTo>
                      <a:lnTo>
                        <a:pt x="408" y="946"/>
                      </a:lnTo>
                      <a:lnTo>
                        <a:pt x="406" y="1300"/>
                      </a:lnTo>
                      <a:lnTo>
                        <a:pt x="406" y="1300"/>
                      </a:lnTo>
                      <a:lnTo>
                        <a:pt x="396" y="1290"/>
                      </a:lnTo>
                      <a:lnTo>
                        <a:pt x="396" y="129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4">
                        <a:alpha val="0"/>
                      </a:schemeClr>
                    </a:gs>
                    <a:gs pos="71000">
                      <a:schemeClr val="accent4">
                        <a:lumMod val="50000"/>
                      </a:schemeClr>
                    </a:gs>
                  </a:gsLst>
                  <a:lin ang="8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99" name="Freeform 13"/>
                <p:cNvSpPr>
                  <a:spLocks/>
                </p:cNvSpPr>
                <p:nvPr userDrawn="1"/>
              </p:nvSpPr>
              <p:spPr bwMode="auto">
                <a:xfrm>
                  <a:off x="7165999" y="6337300"/>
                  <a:ext cx="619125" cy="520700"/>
                </a:xfrm>
                <a:custGeom>
                  <a:avLst/>
                  <a:gdLst/>
                  <a:ahLst/>
                  <a:cxnLst>
                    <a:cxn ang="0">
                      <a:pos x="342" y="36"/>
                    </a:cxn>
                    <a:cxn ang="0">
                      <a:pos x="342" y="36"/>
                    </a:cxn>
                    <a:cxn ang="0">
                      <a:pos x="308" y="64"/>
                    </a:cxn>
                    <a:cxn ang="0">
                      <a:pos x="308" y="64"/>
                    </a:cxn>
                    <a:cxn ang="0">
                      <a:pos x="134" y="214"/>
                    </a:cxn>
                    <a:cxn ang="0">
                      <a:pos x="134" y="214"/>
                    </a:cxn>
                    <a:cxn ang="0">
                      <a:pos x="0" y="328"/>
                    </a:cxn>
                    <a:cxn ang="0">
                      <a:pos x="14" y="328"/>
                    </a:cxn>
                    <a:cxn ang="0">
                      <a:pos x="14" y="328"/>
                    </a:cxn>
                    <a:cxn ang="0">
                      <a:pos x="140" y="220"/>
                    </a:cxn>
                    <a:cxn ang="0">
                      <a:pos x="140" y="220"/>
                    </a:cxn>
                    <a:cxn ang="0">
                      <a:pos x="314" y="70"/>
                    </a:cxn>
                    <a:cxn ang="0">
                      <a:pos x="314" y="70"/>
                    </a:cxn>
                    <a:cxn ang="0">
                      <a:pos x="346" y="42"/>
                    </a:cxn>
                    <a:cxn ang="0">
                      <a:pos x="346" y="42"/>
                    </a:cxn>
                    <a:cxn ang="0">
                      <a:pos x="370" y="20"/>
                    </a:cxn>
                    <a:cxn ang="0">
                      <a:pos x="370" y="20"/>
                    </a:cxn>
                    <a:cxn ang="0">
                      <a:pos x="390" y="0"/>
                    </a:cxn>
                    <a:cxn ang="0">
                      <a:pos x="390" y="0"/>
                    </a:cxn>
                    <a:cxn ang="0">
                      <a:pos x="368" y="16"/>
                    </a:cxn>
                    <a:cxn ang="0">
                      <a:pos x="368" y="16"/>
                    </a:cxn>
                    <a:cxn ang="0">
                      <a:pos x="342" y="36"/>
                    </a:cxn>
                    <a:cxn ang="0">
                      <a:pos x="342" y="36"/>
                    </a:cxn>
                  </a:cxnLst>
                  <a:rect l="0" t="0" r="r" b="b"/>
                  <a:pathLst>
                    <a:path w="390" h="328">
                      <a:moveTo>
                        <a:pt x="342" y="36"/>
                      </a:moveTo>
                      <a:lnTo>
                        <a:pt x="342" y="36"/>
                      </a:lnTo>
                      <a:lnTo>
                        <a:pt x="308" y="64"/>
                      </a:lnTo>
                      <a:lnTo>
                        <a:pt x="308" y="64"/>
                      </a:lnTo>
                      <a:lnTo>
                        <a:pt x="134" y="214"/>
                      </a:lnTo>
                      <a:lnTo>
                        <a:pt x="134" y="214"/>
                      </a:lnTo>
                      <a:lnTo>
                        <a:pt x="0" y="328"/>
                      </a:lnTo>
                      <a:lnTo>
                        <a:pt x="14" y="328"/>
                      </a:lnTo>
                      <a:lnTo>
                        <a:pt x="14" y="328"/>
                      </a:lnTo>
                      <a:lnTo>
                        <a:pt x="140" y="220"/>
                      </a:lnTo>
                      <a:lnTo>
                        <a:pt x="140" y="220"/>
                      </a:lnTo>
                      <a:lnTo>
                        <a:pt x="314" y="70"/>
                      </a:lnTo>
                      <a:lnTo>
                        <a:pt x="314" y="70"/>
                      </a:lnTo>
                      <a:lnTo>
                        <a:pt x="346" y="42"/>
                      </a:lnTo>
                      <a:lnTo>
                        <a:pt x="346" y="42"/>
                      </a:lnTo>
                      <a:lnTo>
                        <a:pt x="370" y="20"/>
                      </a:lnTo>
                      <a:lnTo>
                        <a:pt x="370" y="20"/>
                      </a:lnTo>
                      <a:lnTo>
                        <a:pt x="390" y="0"/>
                      </a:lnTo>
                      <a:lnTo>
                        <a:pt x="390" y="0"/>
                      </a:lnTo>
                      <a:lnTo>
                        <a:pt x="368" y="16"/>
                      </a:lnTo>
                      <a:lnTo>
                        <a:pt x="368" y="16"/>
                      </a:lnTo>
                      <a:lnTo>
                        <a:pt x="342" y="36"/>
                      </a:lnTo>
                      <a:lnTo>
                        <a:pt x="342" y="36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4">
                        <a:alpha val="0"/>
                      </a:schemeClr>
                    </a:gs>
                    <a:gs pos="71000">
                      <a:schemeClr val="accent4">
                        <a:lumMod val="50000"/>
                      </a:schemeClr>
                    </a:gs>
                  </a:gsLst>
                  <a:lin ang="8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96" name="Freeform 19"/>
              <p:cNvSpPr>
                <a:spLocks/>
              </p:cNvSpPr>
              <p:nvPr userDrawn="1"/>
            </p:nvSpPr>
            <p:spPr bwMode="auto">
              <a:xfrm>
                <a:off x="4349750" y="4298950"/>
                <a:ext cx="1866900" cy="2559050"/>
              </a:xfrm>
              <a:custGeom>
                <a:avLst/>
                <a:gdLst/>
                <a:ahLst/>
                <a:cxnLst>
                  <a:cxn ang="0">
                    <a:pos x="958" y="876"/>
                  </a:cxn>
                  <a:cxn ang="0">
                    <a:pos x="896" y="672"/>
                  </a:cxn>
                  <a:cxn ang="0">
                    <a:pos x="832" y="564"/>
                  </a:cxn>
                  <a:cxn ang="0">
                    <a:pos x="784" y="408"/>
                  </a:cxn>
                  <a:cxn ang="0">
                    <a:pos x="716" y="302"/>
                  </a:cxn>
                  <a:cxn ang="0">
                    <a:pos x="674" y="190"/>
                  </a:cxn>
                  <a:cxn ang="0">
                    <a:pos x="630" y="118"/>
                  </a:cxn>
                  <a:cxn ang="0">
                    <a:pos x="616" y="62"/>
                  </a:cxn>
                  <a:cxn ang="0">
                    <a:pos x="602" y="64"/>
                  </a:cxn>
                  <a:cxn ang="0">
                    <a:pos x="592" y="50"/>
                  </a:cxn>
                  <a:cxn ang="0">
                    <a:pos x="590" y="42"/>
                  </a:cxn>
                  <a:cxn ang="0">
                    <a:pos x="590" y="34"/>
                  </a:cxn>
                  <a:cxn ang="0">
                    <a:pos x="588" y="14"/>
                  </a:cxn>
                  <a:cxn ang="0">
                    <a:pos x="588" y="0"/>
                  </a:cxn>
                  <a:cxn ang="0">
                    <a:pos x="588" y="22"/>
                  </a:cxn>
                  <a:cxn ang="0">
                    <a:pos x="586" y="42"/>
                  </a:cxn>
                  <a:cxn ang="0">
                    <a:pos x="584" y="50"/>
                  </a:cxn>
                  <a:cxn ang="0">
                    <a:pos x="576" y="64"/>
                  </a:cxn>
                  <a:cxn ang="0">
                    <a:pos x="564" y="54"/>
                  </a:cxn>
                  <a:cxn ang="0">
                    <a:pos x="550" y="112"/>
                  </a:cxn>
                  <a:cxn ang="0">
                    <a:pos x="504" y="190"/>
                  </a:cxn>
                  <a:cxn ang="0">
                    <a:pos x="462" y="302"/>
                  </a:cxn>
                  <a:cxn ang="0">
                    <a:pos x="394" y="408"/>
                  </a:cxn>
                  <a:cxn ang="0">
                    <a:pos x="346" y="564"/>
                  </a:cxn>
                  <a:cxn ang="0">
                    <a:pos x="282" y="672"/>
                  </a:cxn>
                  <a:cxn ang="0">
                    <a:pos x="220" y="876"/>
                  </a:cxn>
                  <a:cxn ang="0">
                    <a:pos x="160" y="1014"/>
                  </a:cxn>
                  <a:cxn ang="0">
                    <a:pos x="102" y="1210"/>
                  </a:cxn>
                  <a:cxn ang="0">
                    <a:pos x="62" y="1358"/>
                  </a:cxn>
                  <a:cxn ang="0">
                    <a:pos x="14" y="1544"/>
                  </a:cxn>
                  <a:cxn ang="0">
                    <a:pos x="22" y="1612"/>
                  </a:cxn>
                  <a:cxn ang="0">
                    <a:pos x="56" y="1470"/>
                  </a:cxn>
                  <a:cxn ang="0">
                    <a:pos x="88" y="1278"/>
                  </a:cxn>
                  <a:cxn ang="0">
                    <a:pos x="150" y="1136"/>
                  </a:cxn>
                  <a:cxn ang="0">
                    <a:pos x="188" y="970"/>
                  </a:cxn>
                  <a:cxn ang="0">
                    <a:pos x="268" y="802"/>
                  </a:cxn>
                  <a:cxn ang="0">
                    <a:pos x="318" y="650"/>
                  </a:cxn>
                  <a:cxn ang="0">
                    <a:pos x="390" y="492"/>
                  </a:cxn>
                  <a:cxn ang="0">
                    <a:pos x="442" y="376"/>
                  </a:cxn>
                  <a:cxn ang="0">
                    <a:pos x="502" y="234"/>
                  </a:cxn>
                  <a:cxn ang="0">
                    <a:pos x="542" y="172"/>
                  </a:cxn>
                  <a:cxn ang="0">
                    <a:pos x="580" y="62"/>
                  </a:cxn>
                  <a:cxn ang="0">
                    <a:pos x="594" y="64"/>
                  </a:cxn>
                  <a:cxn ang="0">
                    <a:pos x="618" y="140"/>
                  </a:cxn>
                  <a:cxn ang="0">
                    <a:pos x="666" y="194"/>
                  </a:cxn>
                  <a:cxn ang="0">
                    <a:pos x="708" y="330"/>
                  </a:cxn>
                  <a:cxn ang="0">
                    <a:pos x="764" y="408"/>
                  </a:cxn>
                  <a:cxn ang="0">
                    <a:pos x="826" y="596"/>
                  </a:cxn>
                  <a:cxn ang="0">
                    <a:pos x="886" y="718"/>
                  </a:cxn>
                  <a:cxn ang="0">
                    <a:pos x="954" y="908"/>
                  </a:cxn>
                  <a:cxn ang="0">
                    <a:pos x="1006" y="1056"/>
                  </a:cxn>
                  <a:cxn ang="0">
                    <a:pos x="1070" y="1244"/>
                  </a:cxn>
                  <a:cxn ang="0">
                    <a:pos x="1102" y="1396"/>
                  </a:cxn>
                  <a:cxn ang="0">
                    <a:pos x="1158" y="1578"/>
                  </a:cxn>
                  <a:cxn ang="0">
                    <a:pos x="1176" y="1578"/>
                  </a:cxn>
                  <a:cxn ang="0">
                    <a:pos x="1130" y="1434"/>
                  </a:cxn>
                  <a:cxn ang="0">
                    <a:pos x="1108" y="1278"/>
                  </a:cxn>
                  <a:cxn ang="0">
                    <a:pos x="1036" y="1096"/>
                  </a:cxn>
                </a:cxnLst>
                <a:rect l="0" t="0" r="r" b="b"/>
                <a:pathLst>
                  <a:path w="1176" h="1612">
                    <a:moveTo>
                      <a:pt x="1008" y="970"/>
                    </a:moveTo>
                    <a:lnTo>
                      <a:pt x="1008" y="970"/>
                    </a:lnTo>
                    <a:lnTo>
                      <a:pt x="990" y="940"/>
                    </a:lnTo>
                    <a:lnTo>
                      <a:pt x="972" y="908"/>
                    </a:lnTo>
                    <a:lnTo>
                      <a:pt x="958" y="876"/>
                    </a:lnTo>
                    <a:lnTo>
                      <a:pt x="942" y="840"/>
                    </a:lnTo>
                    <a:lnTo>
                      <a:pt x="928" y="802"/>
                    </a:lnTo>
                    <a:lnTo>
                      <a:pt x="916" y="762"/>
                    </a:lnTo>
                    <a:lnTo>
                      <a:pt x="906" y="718"/>
                    </a:lnTo>
                    <a:lnTo>
                      <a:pt x="896" y="672"/>
                    </a:lnTo>
                    <a:lnTo>
                      <a:pt x="896" y="672"/>
                    </a:lnTo>
                    <a:lnTo>
                      <a:pt x="878" y="650"/>
                    </a:lnTo>
                    <a:lnTo>
                      <a:pt x="862" y="624"/>
                    </a:lnTo>
                    <a:lnTo>
                      <a:pt x="846" y="596"/>
                    </a:lnTo>
                    <a:lnTo>
                      <a:pt x="832" y="564"/>
                    </a:lnTo>
                    <a:lnTo>
                      <a:pt x="818" y="530"/>
                    </a:lnTo>
                    <a:lnTo>
                      <a:pt x="806" y="492"/>
                    </a:lnTo>
                    <a:lnTo>
                      <a:pt x="794" y="452"/>
                    </a:lnTo>
                    <a:lnTo>
                      <a:pt x="784" y="408"/>
                    </a:lnTo>
                    <a:lnTo>
                      <a:pt x="784" y="408"/>
                    </a:lnTo>
                    <a:lnTo>
                      <a:pt x="768" y="394"/>
                    </a:lnTo>
                    <a:lnTo>
                      <a:pt x="754" y="376"/>
                    </a:lnTo>
                    <a:lnTo>
                      <a:pt x="740" y="356"/>
                    </a:lnTo>
                    <a:lnTo>
                      <a:pt x="726" y="330"/>
                    </a:lnTo>
                    <a:lnTo>
                      <a:pt x="716" y="302"/>
                    </a:lnTo>
                    <a:lnTo>
                      <a:pt x="704" y="270"/>
                    </a:lnTo>
                    <a:lnTo>
                      <a:pt x="694" y="234"/>
                    </a:lnTo>
                    <a:lnTo>
                      <a:pt x="684" y="194"/>
                    </a:lnTo>
                    <a:lnTo>
                      <a:pt x="684" y="194"/>
                    </a:lnTo>
                    <a:lnTo>
                      <a:pt x="674" y="190"/>
                    </a:lnTo>
                    <a:lnTo>
                      <a:pt x="664" y="184"/>
                    </a:lnTo>
                    <a:lnTo>
                      <a:pt x="654" y="172"/>
                    </a:lnTo>
                    <a:lnTo>
                      <a:pt x="644" y="158"/>
                    </a:lnTo>
                    <a:lnTo>
                      <a:pt x="636" y="140"/>
                    </a:lnTo>
                    <a:lnTo>
                      <a:pt x="630" y="118"/>
                    </a:lnTo>
                    <a:lnTo>
                      <a:pt x="622" y="92"/>
                    </a:lnTo>
                    <a:lnTo>
                      <a:pt x="616" y="62"/>
                    </a:lnTo>
                    <a:lnTo>
                      <a:pt x="616" y="62"/>
                    </a:lnTo>
                    <a:lnTo>
                      <a:pt x="616" y="62"/>
                    </a:lnTo>
                    <a:lnTo>
                      <a:pt x="616" y="62"/>
                    </a:lnTo>
                    <a:lnTo>
                      <a:pt x="614" y="52"/>
                    </a:lnTo>
                    <a:lnTo>
                      <a:pt x="614" y="52"/>
                    </a:lnTo>
                    <a:lnTo>
                      <a:pt x="610" y="58"/>
                    </a:lnTo>
                    <a:lnTo>
                      <a:pt x="606" y="62"/>
                    </a:lnTo>
                    <a:lnTo>
                      <a:pt x="602" y="64"/>
                    </a:lnTo>
                    <a:lnTo>
                      <a:pt x="598" y="62"/>
                    </a:lnTo>
                    <a:lnTo>
                      <a:pt x="598" y="62"/>
                    </a:lnTo>
                    <a:lnTo>
                      <a:pt x="594" y="58"/>
                    </a:lnTo>
                    <a:lnTo>
                      <a:pt x="592" y="50"/>
                    </a:lnTo>
                    <a:lnTo>
                      <a:pt x="592" y="50"/>
                    </a:lnTo>
                    <a:lnTo>
                      <a:pt x="592" y="48"/>
                    </a:lnTo>
                    <a:lnTo>
                      <a:pt x="592" y="48"/>
                    </a:lnTo>
                    <a:lnTo>
                      <a:pt x="592" y="44"/>
                    </a:lnTo>
                    <a:lnTo>
                      <a:pt x="592" y="44"/>
                    </a:lnTo>
                    <a:lnTo>
                      <a:pt x="590" y="42"/>
                    </a:lnTo>
                    <a:lnTo>
                      <a:pt x="590" y="42"/>
                    </a:lnTo>
                    <a:lnTo>
                      <a:pt x="590" y="36"/>
                    </a:lnTo>
                    <a:lnTo>
                      <a:pt x="590" y="36"/>
                    </a:lnTo>
                    <a:lnTo>
                      <a:pt x="590" y="34"/>
                    </a:lnTo>
                    <a:lnTo>
                      <a:pt x="590" y="34"/>
                    </a:lnTo>
                    <a:lnTo>
                      <a:pt x="590" y="26"/>
                    </a:lnTo>
                    <a:lnTo>
                      <a:pt x="590" y="26"/>
                    </a:lnTo>
                    <a:lnTo>
                      <a:pt x="588" y="22"/>
                    </a:lnTo>
                    <a:lnTo>
                      <a:pt x="588" y="22"/>
                    </a:lnTo>
                    <a:lnTo>
                      <a:pt x="588" y="14"/>
                    </a:lnTo>
                    <a:lnTo>
                      <a:pt x="588" y="14"/>
                    </a:lnTo>
                    <a:lnTo>
                      <a:pt x="588" y="12"/>
                    </a:lnTo>
                    <a:lnTo>
                      <a:pt x="588" y="12"/>
                    </a:lnTo>
                    <a:lnTo>
                      <a:pt x="588" y="0"/>
                    </a:lnTo>
                    <a:lnTo>
                      <a:pt x="588" y="0"/>
                    </a:lnTo>
                    <a:lnTo>
                      <a:pt x="588" y="12"/>
                    </a:lnTo>
                    <a:lnTo>
                      <a:pt x="588" y="12"/>
                    </a:lnTo>
                    <a:lnTo>
                      <a:pt x="588" y="14"/>
                    </a:lnTo>
                    <a:lnTo>
                      <a:pt x="588" y="14"/>
                    </a:lnTo>
                    <a:lnTo>
                      <a:pt x="588" y="22"/>
                    </a:lnTo>
                    <a:lnTo>
                      <a:pt x="588" y="22"/>
                    </a:lnTo>
                    <a:lnTo>
                      <a:pt x="588" y="24"/>
                    </a:lnTo>
                    <a:lnTo>
                      <a:pt x="588" y="24"/>
                    </a:lnTo>
                    <a:lnTo>
                      <a:pt x="586" y="42"/>
                    </a:lnTo>
                    <a:lnTo>
                      <a:pt x="586" y="42"/>
                    </a:lnTo>
                    <a:lnTo>
                      <a:pt x="586" y="44"/>
                    </a:lnTo>
                    <a:lnTo>
                      <a:pt x="586" y="44"/>
                    </a:lnTo>
                    <a:lnTo>
                      <a:pt x="584" y="50"/>
                    </a:lnTo>
                    <a:lnTo>
                      <a:pt x="584" y="50"/>
                    </a:lnTo>
                    <a:lnTo>
                      <a:pt x="584" y="50"/>
                    </a:lnTo>
                    <a:lnTo>
                      <a:pt x="584" y="50"/>
                    </a:lnTo>
                    <a:lnTo>
                      <a:pt x="582" y="58"/>
                    </a:lnTo>
                    <a:lnTo>
                      <a:pt x="580" y="62"/>
                    </a:lnTo>
                    <a:lnTo>
                      <a:pt x="580" y="62"/>
                    </a:lnTo>
                    <a:lnTo>
                      <a:pt x="576" y="64"/>
                    </a:lnTo>
                    <a:lnTo>
                      <a:pt x="572" y="62"/>
                    </a:lnTo>
                    <a:lnTo>
                      <a:pt x="568" y="60"/>
                    </a:lnTo>
                    <a:lnTo>
                      <a:pt x="564" y="54"/>
                    </a:lnTo>
                    <a:lnTo>
                      <a:pt x="564" y="54"/>
                    </a:lnTo>
                    <a:lnTo>
                      <a:pt x="564" y="54"/>
                    </a:lnTo>
                    <a:lnTo>
                      <a:pt x="564" y="54"/>
                    </a:lnTo>
                    <a:lnTo>
                      <a:pt x="562" y="52"/>
                    </a:lnTo>
                    <a:lnTo>
                      <a:pt x="562" y="52"/>
                    </a:lnTo>
                    <a:lnTo>
                      <a:pt x="556" y="84"/>
                    </a:lnTo>
                    <a:lnTo>
                      <a:pt x="550" y="112"/>
                    </a:lnTo>
                    <a:lnTo>
                      <a:pt x="542" y="136"/>
                    </a:lnTo>
                    <a:lnTo>
                      <a:pt x="534" y="156"/>
                    </a:lnTo>
                    <a:lnTo>
                      <a:pt x="524" y="170"/>
                    </a:lnTo>
                    <a:lnTo>
                      <a:pt x="514" y="182"/>
                    </a:lnTo>
                    <a:lnTo>
                      <a:pt x="504" y="190"/>
                    </a:lnTo>
                    <a:lnTo>
                      <a:pt x="492" y="194"/>
                    </a:lnTo>
                    <a:lnTo>
                      <a:pt x="492" y="194"/>
                    </a:lnTo>
                    <a:lnTo>
                      <a:pt x="484" y="234"/>
                    </a:lnTo>
                    <a:lnTo>
                      <a:pt x="472" y="270"/>
                    </a:lnTo>
                    <a:lnTo>
                      <a:pt x="462" y="302"/>
                    </a:lnTo>
                    <a:lnTo>
                      <a:pt x="450" y="330"/>
                    </a:lnTo>
                    <a:lnTo>
                      <a:pt x="438" y="356"/>
                    </a:lnTo>
                    <a:lnTo>
                      <a:pt x="424" y="376"/>
                    </a:lnTo>
                    <a:lnTo>
                      <a:pt x="410" y="394"/>
                    </a:lnTo>
                    <a:lnTo>
                      <a:pt x="394" y="408"/>
                    </a:lnTo>
                    <a:lnTo>
                      <a:pt x="394" y="408"/>
                    </a:lnTo>
                    <a:lnTo>
                      <a:pt x="384" y="452"/>
                    </a:lnTo>
                    <a:lnTo>
                      <a:pt x="372" y="492"/>
                    </a:lnTo>
                    <a:lnTo>
                      <a:pt x="360" y="530"/>
                    </a:lnTo>
                    <a:lnTo>
                      <a:pt x="346" y="564"/>
                    </a:lnTo>
                    <a:lnTo>
                      <a:pt x="332" y="596"/>
                    </a:lnTo>
                    <a:lnTo>
                      <a:pt x="316" y="624"/>
                    </a:lnTo>
                    <a:lnTo>
                      <a:pt x="298" y="650"/>
                    </a:lnTo>
                    <a:lnTo>
                      <a:pt x="282" y="672"/>
                    </a:lnTo>
                    <a:lnTo>
                      <a:pt x="282" y="672"/>
                    </a:lnTo>
                    <a:lnTo>
                      <a:pt x="272" y="718"/>
                    </a:lnTo>
                    <a:lnTo>
                      <a:pt x="260" y="762"/>
                    </a:lnTo>
                    <a:lnTo>
                      <a:pt x="248" y="802"/>
                    </a:lnTo>
                    <a:lnTo>
                      <a:pt x="234" y="840"/>
                    </a:lnTo>
                    <a:lnTo>
                      <a:pt x="220" y="876"/>
                    </a:lnTo>
                    <a:lnTo>
                      <a:pt x="204" y="908"/>
                    </a:lnTo>
                    <a:lnTo>
                      <a:pt x="186" y="940"/>
                    </a:lnTo>
                    <a:lnTo>
                      <a:pt x="168" y="970"/>
                    </a:lnTo>
                    <a:lnTo>
                      <a:pt x="168" y="970"/>
                    </a:lnTo>
                    <a:lnTo>
                      <a:pt x="160" y="1014"/>
                    </a:lnTo>
                    <a:lnTo>
                      <a:pt x="152" y="1056"/>
                    </a:lnTo>
                    <a:lnTo>
                      <a:pt x="142" y="1096"/>
                    </a:lnTo>
                    <a:lnTo>
                      <a:pt x="130" y="1136"/>
                    </a:lnTo>
                    <a:lnTo>
                      <a:pt x="118" y="1174"/>
                    </a:lnTo>
                    <a:lnTo>
                      <a:pt x="102" y="1210"/>
                    </a:lnTo>
                    <a:lnTo>
                      <a:pt x="88" y="1244"/>
                    </a:lnTo>
                    <a:lnTo>
                      <a:pt x="70" y="1278"/>
                    </a:lnTo>
                    <a:lnTo>
                      <a:pt x="70" y="1278"/>
                    </a:lnTo>
                    <a:lnTo>
                      <a:pt x="66" y="1318"/>
                    </a:lnTo>
                    <a:lnTo>
                      <a:pt x="62" y="1358"/>
                    </a:lnTo>
                    <a:lnTo>
                      <a:pt x="54" y="1396"/>
                    </a:lnTo>
                    <a:lnTo>
                      <a:pt x="46" y="1434"/>
                    </a:lnTo>
                    <a:lnTo>
                      <a:pt x="38" y="1470"/>
                    </a:lnTo>
                    <a:lnTo>
                      <a:pt x="26" y="1508"/>
                    </a:lnTo>
                    <a:lnTo>
                      <a:pt x="14" y="1544"/>
                    </a:lnTo>
                    <a:lnTo>
                      <a:pt x="0" y="1578"/>
                    </a:lnTo>
                    <a:lnTo>
                      <a:pt x="0" y="1578"/>
                    </a:lnTo>
                    <a:lnTo>
                      <a:pt x="2" y="1612"/>
                    </a:lnTo>
                    <a:lnTo>
                      <a:pt x="22" y="1612"/>
                    </a:lnTo>
                    <a:lnTo>
                      <a:pt x="22" y="1612"/>
                    </a:lnTo>
                    <a:lnTo>
                      <a:pt x="20" y="1578"/>
                    </a:lnTo>
                    <a:lnTo>
                      <a:pt x="20" y="1578"/>
                    </a:lnTo>
                    <a:lnTo>
                      <a:pt x="34" y="1544"/>
                    </a:lnTo>
                    <a:lnTo>
                      <a:pt x="46" y="1508"/>
                    </a:lnTo>
                    <a:lnTo>
                      <a:pt x="56" y="1470"/>
                    </a:lnTo>
                    <a:lnTo>
                      <a:pt x="66" y="1434"/>
                    </a:lnTo>
                    <a:lnTo>
                      <a:pt x="74" y="1396"/>
                    </a:lnTo>
                    <a:lnTo>
                      <a:pt x="80" y="1358"/>
                    </a:lnTo>
                    <a:lnTo>
                      <a:pt x="86" y="1318"/>
                    </a:lnTo>
                    <a:lnTo>
                      <a:pt x="88" y="1278"/>
                    </a:lnTo>
                    <a:lnTo>
                      <a:pt x="88" y="1278"/>
                    </a:lnTo>
                    <a:lnTo>
                      <a:pt x="106" y="1244"/>
                    </a:lnTo>
                    <a:lnTo>
                      <a:pt x="122" y="1210"/>
                    </a:lnTo>
                    <a:lnTo>
                      <a:pt x="136" y="1174"/>
                    </a:lnTo>
                    <a:lnTo>
                      <a:pt x="150" y="1136"/>
                    </a:lnTo>
                    <a:lnTo>
                      <a:pt x="160" y="1096"/>
                    </a:lnTo>
                    <a:lnTo>
                      <a:pt x="172" y="1056"/>
                    </a:lnTo>
                    <a:lnTo>
                      <a:pt x="180" y="1014"/>
                    </a:lnTo>
                    <a:lnTo>
                      <a:pt x="188" y="970"/>
                    </a:lnTo>
                    <a:lnTo>
                      <a:pt x="188" y="970"/>
                    </a:lnTo>
                    <a:lnTo>
                      <a:pt x="206" y="940"/>
                    </a:lnTo>
                    <a:lnTo>
                      <a:pt x="224" y="908"/>
                    </a:lnTo>
                    <a:lnTo>
                      <a:pt x="238" y="876"/>
                    </a:lnTo>
                    <a:lnTo>
                      <a:pt x="254" y="840"/>
                    </a:lnTo>
                    <a:lnTo>
                      <a:pt x="268" y="802"/>
                    </a:lnTo>
                    <a:lnTo>
                      <a:pt x="280" y="762"/>
                    </a:lnTo>
                    <a:lnTo>
                      <a:pt x="290" y="718"/>
                    </a:lnTo>
                    <a:lnTo>
                      <a:pt x="300" y="672"/>
                    </a:lnTo>
                    <a:lnTo>
                      <a:pt x="300" y="672"/>
                    </a:lnTo>
                    <a:lnTo>
                      <a:pt x="318" y="650"/>
                    </a:lnTo>
                    <a:lnTo>
                      <a:pt x="334" y="624"/>
                    </a:lnTo>
                    <a:lnTo>
                      <a:pt x="350" y="596"/>
                    </a:lnTo>
                    <a:lnTo>
                      <a:pt x="364" y="564"/>
                    </a:lnTo>
                    <a:lnTo>
                      <a:pt x="378" y="530"/>
                    </a:lnTo>
                    <a:lnTo>
                      <a:pt x="390" y="492"/>
                    </a:lnTo>
                    <a:lnTo>
                      <a:pt x="402" y="452"/>
                    </a:lnTo>
                    <a:lnTo>
                      <a:pt x="414" y="408"/>
                    </a:lnTo>
                    <a:lnTo>
                      <a:pt x="414" y="408"/>
                    </a:lnTo>
                    <a:lnTo>
                      <a:pt x="428" y="394"/>
                    </a:lnTo>
                    <a:lnTo>
                      <a:pt x="442" y="376"/>
                    </a:lnTo>
                    <a:lnTo>
                      <a:pt x="456" y="356"/>
                    </a:lnTo>
                    <a:lnTo>
                      <a:pt x="470" y="330"/>
                    </a:lnTo>
                    <a:lnTo>
                      <a:pt x="480" y="302"/>
                    </a:lnTo>
                    <a:lnTo>
                      <a:pt x="492" y="270"/>
                    </a:lnTo>
                    <a:lnTo>
                      <a:pt x="502" y="234"/>
                    </a:lnTo>
                    <a:lnTo>
                      <a:pt x="512" y="194"/>
                    </a:lnTo>
                    <a:lnTo>
                      <a:pt x="512" y="194"/>
                    </a:lnTo>
                    <a:lnTo>
                      <a:pt x="522" y="190"/>
                    </a:lnTo>
                    <a:lnTo>
                      <a:pt x="532" y="184"/>
                    </a:lnTo>
                    <a:lnTo>
                      <a:pt x="542" y="172"/>
                    </a:lnTo>
                    <a:lnTo>
                      <a:pt x="552" y="158"/>
                    </a:lnTo>
                    <a:lnTo>
                      <a:pt x="560" y="140"/>
                    </a:lnTo>
                    <a:lnTo>
                      <a:pt x="566" y="118"/>
                    </a:lnTo>
                    <a:lnTo>
                      <a:pt x="574" y="92"/>
                    </a:lnTo>
                    <a:lnTo>
                      <a:pt x="580" y="62"/>
                    </a:lnTo>
                    <a:lnTo>
                      <a:pt x="580" y="62"/>
                    </a:lnTo>
                    <a:lnTo>
                      <a:pt x="584" y="64"/>
                    </a:lnTo>
                    <a:lnTo>
                      <a:pt x="588" y="60"/>
                    </a:lnTo>
                    <a:lnTo>
                      <a:pt x="588" y="60"/>
                    </a:lnTo>
                    <a:lnTo>
                      <a:pt x="594" y="64"/>
                    </a:lnTo>
                    <a:lnTo>
                      <a:pt x="598" y="62"/>
                    </a:lnTo>
                    <a:lnTo>
                      <a:pt x="598" y="62"/>
                    </a:lnTo>
                    <a:lnTo>
                      <a:pt x="604" y="92"/>
                    </a:lnTo>
                    <a:lnTo>
                      <a:pt x="610" y="118"/>
                    </a:lnTo>
                    <a:lnTo>
                      <a:pt x="618" y="140"/>
                    </a:lnTo>
                    <a:lnTo>
                      <a:pt x="626" y="158"/>
                    </a:lnTo>
                    <a:lnTo>
                      <a:pt x="634" y="172"/>
                    </a:lnTo>
                    <a:lnTo>
                      <a:pt x="644" y="184"/>
                    </a:lnTo>
                    <a:lnTo>
                      <a:pt x="654" y="190"/>
                    </a:lnTo>
                    <a:lnTo>
                      <a:pt x="666" y="194"/>
                    </a:lnTo>
                    <a:lnTo>
                      <a:pt x="666" y="194"/>
                    </a:lnTo>
                    <a:lnTo>
                      <a:pt x="674" y="234"/>
                    </a:lnTo>
                    <a:lnTo>
                      <a:pt x="684" y="270"/>
                    </a:lnTo>
                    <a:lnTo>
                      <a:pt x="696" y="302"/>
                    </a:lnTo>
                    <a:lnTo>
                      <a:pt x="708" y="330"/>
                    </a:lnTo>
                    <a:lnTo>
                      <a:pt x="720" y="356"/>
                    </a:lnTo>
                    <a:lnTo>
                      <a:pt x="734" y="376"/>
                    </a:lnTo>
                    <a:lnTo>
                      <a:pt x="748" y="394"/>
                    </a:lnTo>
                    <a:lnTo>
                      <a:pt x="764" y="408"/>
                    </a:lnTo>
                    <a:lnTo>
                      <a:pt x="764" y="408"/>
                    </a:lnTo>
                    <a:lnTo>
                      <a:pt x="774" y="452"/>
                    </a:lnTo>
                    <a:lnTo>
                      <a:pt x="786" y="492"/>
                    </a:lnTo>
                    <a:lnTo>
                      <a:pt x="798" y="530"/>
                    </a:lnTo>
                    <a:lnTo>
                      <a:pt x="812" y="564"/>
                    </a:lnTo>
                    <a:lnTo>
                      <a:pt x="826" y="596"/>
                    </a:lnTo>
                    <a:lnTo>
                      <a:pt x="842" y="624"/>
                    </a:lnTo>
                    <a:lnTo>
                      <a:pt x="858" y="650"/>
                    </a:lnTo>
                    <a:lnTo>
                      <a:pt x="876" y="672"/>
                    </a:lnTo>
                    <a:lnTo>
                      <a:pt x="876" y="672"/>
                    </a:lnTo>
                    <a:lnTo>
                      <a:pt x="886" y="718"/>
                    </a:lnTo>
                    <a:lnTo>
                      <a:pt x="898" y="762"/>
                    </a:lnTo>
                    <a:lnTo>
                      <a:pt x="910" y="802"/>
                    </a:lnTo>
                    <a:lnTo>
                      <a:pt x="924" y="840"/>
                    </a:lnTo>
                    <a:lnTo>
                      <a:pt x="938" y="876"/>
                    </a:lnTo>
                    <a:lnTo>
                      <a:pt x="954" y="908"/>
                    </a:lnTo>
                    <a:lnTo>
                      <a:pt x="972" y="940"/>
                    </a:lnTo>
                    <a:lnTo>
                      <a:pt x="990" y="970"/>
                    </a:lnTo>
                    <a:lnTo>
                      <a:pt x="990" y="970"/>
                    </a:lnTo>
                    <a:lnTo>
                      <a:pt x="998" y="1014"/>
                    </a:lnTo>
                    <a:lnTo>
                      <a:pt x="1006" y="1056"/>
                    </a:lnTo>
                    <a:lnTo>
                      <a:pt x="1016" y="1096"/>
                    </a:lnTo>
                    <a:lnTo>
                      <a:pt x="1028" y="1136"/>
                    </a:lnTo>
                    <a:lnTo>
                      <a:pt x="1040" y="1174"/>
                    </a:lnTo>
                    <a:lnTo>
                      <a:pt x="1054" y="1210"/>
                    </a:lnTo>
                    <a:lnTo>
                      <a:pt x="1070" y="1244"/>
                    </a:lnTo>
                    <a:lnTo>
                      <a:pt x="1088" y="1278"/>
                    </a:lnTo>
                    <a:lnTo>
                      <a:pt x="1088" y="1278"/>
                    </a:lnTo>
                    <a:lnTo>
                      <a:pt x="1092" y="1318"/>
                    </a:lnTo>
                    <a:lnTo>
                      <a:pt x="1096" y="1358"/>
                    </a:lnTo>
                    <a:lnTo>
                      <a:pt x="1102" y="1396"/>
                    </a:lnTo>
                    <a:lnTo>
                      <a:pt x="1110" y="1434"/>
                    </a:lnTo>
                    <a:lnTo>
                      <a:pt x="1120" y="1470"/>
                    </a:lnTo>
                    <a:lnTo>
                      <a:pt x="1132" y="1508"/>
                    </a:lnTo>
                    <a:lnTo>
                      <a:pt x="1144" y="1544"/>
                    </a:lnTo>
                    <a:lnTo>
                      <a:pt x="1158" y="1578"/>
                    </a:lnTo>
                    <a:lnTo>
                      <a:pt x="1158" y="1578"/>
                    </a:lnTo>
                    <a:lnTo>
                      <a:pt x="1156" y="1612"/>
                    </a:lnTo>
                    <a:lnTo>
                      <a:pt x="1174" y="1612"/>
                    </a:lnTo>
                    <a:lnTo>
                      <a:pt x="1174" y="1612"/>
                    </a:lnTo>
                    <a:lnTo>
                      <a:pt x="1176" y="1578"/>
                    </a:lnTo>
                    <a:lnTo>
                      <a:pt x="1176" y="1578"/>
                    </a:lnTo>
                    <a:lnTo>
                      <a:pt x="1162" y="1544"/>
                    </a:lnTo>
                    <a:lnTo>
                      <a:pt x="1150" y="1508"/>
                    </a:lnTo>
                    <a:lnTo>
                      <a:pt x="1140" y="1470"/>
                    </a:lnTo>
                    <a:lnTo>
                      <a:pt x="1130" y="1434"/>
                    </a:lnTo>
                    <a:lnTo>
                      <a:pt x="1122" y="1396"/>
                    </a:lnTo>
                    <a:lnTo>
                      <a:pt x="1116" y="1358"/>
                    </a:lnTo>
                    <a:lnTo>
                      <a:pt x="1110" y="1318"/>
                    </a:lnTo>
                    <a:lnTo>
                      <a:pt x="1108" y="1278"/>
                    </a:lnTo>
                    <a:lnTo>
                      <a:pt x="1108" y="1278"/>
                    </a:lnTo>
                    <a:lnTo>
                      <a:pt x="1090" y="1244"/>
                    </a:lnTo>
                    <a:lnTo>
                      <a:pt x="1074" y="1210"/>
                    </a:lnTo>
                    <a:lnTo>
                      <a:pt x="1060" y="1174"/>
                    </a:lnTo>
                    <a:lnTo>
                      <a:pt x="1046" y="1136"/>
                    </a:lnTo>
                    <a:lnTo>
                      <a:pt x="1036" y="1096"/>
                    </a:lnTo>
                    <a:lnTo>
                      <a:pt x="1024" y="1056"/>
                    </a:lnTo>
                    <a:lnTo>
                      <a:pt x="1016" y="1014"/>
                    </a:lnTo>
                    <a:lnTo>
                      <a:pt x="1008" y="970"/>
                    </a:lnTo>
                    <a:lnTo>
                      <a:pt x="1008" y="970"/>
                    </a:lnTo>
                    <a:close/>
                  </a:path>
                </a:pathLst>
              </a:custGeom>
              <a:solidFill>
                <a:schemeClr val="bg1">
                  <a:alpha val="53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215" name="그룹 214"/>
            <p:cNvGrpSpPr/>
            <p:nvPr userDrawn="1"/>
          </p:nvGrpSpPr>
          <p:grpSpPr>
            <a:xfrm>
              <a:off x="6945345" y="4298950"/>
              <a:ext cx="1866900" cy="2559050"/>
              <a:chOff x="4349750" y="4298950"/>
              <a:chExt cx="1866900" cy="2559050"/>
            </a:xfrm>
          </p:grpSpPr>
          <p:sp>
            <p:nvSpPr>
              <p:cNvPr id="216" name="Freeform 5"/>
              <p:cNvSpPr>
                <a:spLocks/>
              </p:cNvSpPr>
              <p:nvPr userDrawn="1"/>
            </p:nvSpPr>
            <p:spPr bwMode="auto">
              <a:xfrm>
                <a:off x="4349750" y="4298950"/>
                <a:ext cx="1866900" cy="2559050"/>
              </a:xfrm>
              <a:custGeom>
                <a:avLst/>
                <a:gdLst/>
                <a:ahLst/>
                <a:cxnLst>
                  <a:cxn ang="0">
                    <a:pos x="990" y="940"/>
                  </a:cxn>
                  <a:cxn ang="0">
                    <a:pos x="942" y="840"/>
                  </a:cxn>
                  <a:cxn ang="0">
                    <a:pos x="906" y="718"/>
                  </a:cxn>
                  <a:cxn ang="0">
                    <a:pos x="878" y="650"/>
                  </a:cxn>
                  <a:cxn ang="0">
                    <a:pos x="832" y="564"/>
                  </a:cxn>
                  <a:cxn ang="0">
                    <a:pos x="794" y="452"/>
                  </a:cxn>
                  <a:cxn ang="0">
                    <a:pos x="768" y="394"/>
                  </a:cxn>
                  <a:cxn ang="0">
                    <a:pos x="726" y="330"/>
                  </a:cxn>
                  <a:cxn ang="0">
                    <a:pos x="694" y="234"/>
                  </a:cxn>
                  <a:cxn ang="0">
                    <a:pos x="674" y="190"/>
                  </a:cxn>
                  <a:cxn ang="0">
                    <a:pos x="644" y="156"/>
                  </a:cxn>
                  <a:cxn ang="0">
                    <a:pos x="620" y="84"/>
                  </a:cxn>
                  <a:cxn ang="0">
                    <a:pos x="608" y="60"/>
                  </a:cxn>
                  <a:cxn ang="0">
                    <a:pos x="596" y="58"/>
                  </a:cxn>
                  <a:cxn ang="0">
                    <a:pos x="588" y="0"/>
                  </a:cxn>
                  <a:cxn ang="0">
                    <a:pos x="584" y="50"/>
                  </a:cxn>
                  <a:cxn ang="0">
                    <a:pos x="574" y="64"/>
                  </a:cxn>
                  <a:cxn ang="0">
                    <a:pos x="562" y="52"/>
                  </a:cxn>
                  <a:cxn ang="0">
                    <a:pos x="542" y="136"/>
                  </a:cxn>
                  <a:cxn ang="0">
                    <a:pos x="514" y="182"/>
                  </a:cxn>
                  <a:cxn ang="0">
                    <a:pos x="492" y="194"/>
                  </a:cxn>
                  <a:cxn ang="0">
                    <a:pos x="462" y="302"/>
                  </a:cxn>
                  <a:cxn ang="0">
                    <a:pos x="424" y="376"/>
                  </a:cxn>
                  <a:cxn ang="0">
                    <a:pos x="394" y="408"/>
                  </a:cxn>
                  <a:cxn ang="0">
                    <a:pos x="360" y="530"/>
                  </a:cxn>
                  <a:cxn ang="0">
                    <a:pos x="316" y="624"/>
                  </a:cxn>
                  <a:cxn ang="0">
                    <a:pos x="282" y="672"/>
                  </a:cxn>
                  <a:cxn ang="0">
                    <a:pos x="248" y="802"/>
                  </a:cxn>
                  <a:cxn ang="0">
                    <a:pos x="204" y="908"/>
                  </a:cxn>
                  <a:cxn ang="0">
                    <a:pos x="168" y="970"/>
                  </a:cxn>
                  <a:cxn ang="0">
                    <a:pos x="142" y="1096"/>
                  </a:cxn>
                  <a:cxn ang="0">
                    <a:pos x="102" y="1210"/>
                  </a:cxn>
                  <a:cxn ang="0">
                    <a:pos x="70" y="1278"/>
                  </a:cxn>
                  <a:cxn ang="0">
                    <a:pos x="54" y="1396"/>
                  </a:cxn>
                  <a:cxn ang="0">
                    <a:pos x="26" y="1508"/>
                  </a:cxn>
                  <a:cxn ang="0">
                    <a:pos x="0" y="1578"/>
                  </a:cxn>
                  <a:cxn ang="0">
                    <a:pos x="1174" y="1612"/>
                  </a:cxn>
                  <a:cxn ang="0">
                    <a:pos x="1162" y="1544"/>
                  </a:cxn>
                  <a:cxn ang="0">
                    <a:pos x="1130" y="1434"/>
                  </a:cxn>
                  <a:cxn ang="0">
                    <a:pos x="1110" y="1318"/>
                  </a:cxn>
                  <a:cxn ang="0">
                    <a:pos x="1090" y="1244"/>
                  </a:cxn>
                  <a:cxn ang="0">
                    <a:pos x="1046" y="1136"/>
                  </a:cxn>
                  <a:cxn ang="0">
                    <a:pos x="1016" y="1014"/>
                  </a:cxn>
                </a:cxnLst>
                <a:rect l="0" t="0" r="r" b="b"/>
                <a:pathLst>
                  <a:path w="1176" h="1612">
                    <a:moveTo>
                      <a:pt x="1008" y="970"/>
                    </a:moveTo>
                    <a:lnTo>
                      <a:pt x="1008" y="970"/>
                    </a:lnTo>
                    <a:lnTo>
                      <a:pt x="990" y="940"/>
                    </a:lnTo>
                    <a:lnTo>
                      <a:pt x="972" y="908"/>
                    </a:lnTo>
                    <a:lnTo>
                      <a:pt x="958" y="876"/>
                    </a:lnTo>
                    <a:lnTo>
                      <a:pt x="942" y="840"/>
                    </a:lnTo>
                    <a:lnTo>
                      <a:pt x="928" y="802"/>
                    </a:lnTo>
                    <a:lnTo>
                      <a:pt x="916" y="762"/>
                    </a:lnTo>
                    <a:lnTo>
                      <a:pt x="906" y="718"/>
                    </a:lnTo>
                    <a:lnTo>
                      <a:pt x="896" y="672"/>
                    </a:lnTo>
                    <a:lnTo>
                      <a:pt x="896" y="672"/>
                    </a:lnTo>
                    <a:lnTo>
                      <a:pt x="878" y="650"/>
                    </a:lnTo>
                    <a:lnTo>
                      <a:pt x="862" y="624"/>
                    </a:lnTo>
                    <a:lnTo>
                      <a:pt x="846" y="596"/>
                    </a:lnTo>
                    <a:lnTo>
                      <a:pt x="832" y="564"/>
                    </a:lnTo>
                    <a:lnTo>
                      <a:pt x="818" y="530"/>
                    </a:lnTo>
                    <a:lnTo>
                      <a:pt x="806" y="492"/>
                    </a:lnTo>
                    <a:lnTo>
                      <a:pt x="794" y="452"/>
                    </a:lnTo>
                    <a:lnTo>
                      <a:pt x="784" y="408"/>
                    </a:lnTo>
                    <a:lnTo>
                      <a:pt x="784" y="408"/>
                    </a:lnTo>
                    <a:lnTo>
                      <a:pt x="768" y="394"/>
                    </a:lnTo>
                    <a:lnTo>
                      <a:pt x="754" y="376"/>
                    </a:lnTo>
                    <a:lnTo>
                      <a:pt x="740" y="356"/>
                    </a:lnTo>
                    <a:lnTo>
                      <a:pt x="726" y="330"/>
                    </a:lnTo>
                    <a:lnTo>
                      <a:pt x="716" y="302"/>
                    </a:lnTo>
                    <a:lnTo>
                      <a:pt x="704" y="270"/>
                    </a:lnTo>
                    <a:lnTo>
                      <a:pt x="694" y="234"/>
                    </a:lnTo>
                    <a:lnTo>
                      <a:pt x="684" y="194"/>
                    </a:lnTo>
                    <a:lnTo>
                      <a:pt x="684" y="194"/>
                    </a:lnTo>
                    <a:lnTo>
                      <a:pt x="674" y="190"/>
                    </a:lnTo>
                    <a:lnTo>
                      <a:pt x="662" y="182"/>
                    </a:lnTo>
                    <a:lnTo>
                      <a:pt x="652" y="170"/>
                    </a:lnTo>
                    <a:lnTo>
                      <a:pt x="644" y="156"/>
                    </a:lnTo>
                    <a:lnTo>
                      <a:pt x="636" y="136"/>
                    </a:lnTo>
                    <a:lnTo>
                      <a:pt x="628" y="112"/>
                    </a:lnTo>
                    <a:lnTo>
                      <a:pt x="620" y="84"/>
                    </a:lnTo>
                    <a:lnTo>
                      <a:pt x="614" y="52"/>
                    </a:lnTo>
                    <a:lnTo>
                      <a:pt x="614" y="52"/>
                    </a:lnTo>
                    <a:lnTo>
                      <a:pt x="608" y="60"/>
                    </a:lnTo>
                    <a:lnTo>
                      <a:pt x="604" y="64"/>
                    </a:lnTo>
                    <a:lnTo>
                      <a:pt x="598" y="64"/>
                    </a:lnTo>
                    <a:lnTo>
                      <a:pt x="596" y="58"/>
                    </a:lnTo>
                    <a:lnTo>
                      <a:pt x="592" y="50"/>
                    </a:lnTo>
                    <a:lnTo>
                      <a:pt x="590" y="38"/>
                    </a:lnTo>
                    <a:lnTo>
                      <a:pt x="588" y="0"/>
                    </a:lnTo>
                    <a:lnTo>
                      <a:pt x="588" y="0"/>
                    </a:lnTo>
                    <a:lnTo>
                      <a:pt x="586" y="38"/>
                    </a:lnTo>
                    <a:lnTo>
                      <a:pt x="584" y="50"/>
                    </a:lnTo>
                    <a:lnTo>
                      <a:pt x="582" y="58"/>
                    </a:lnTo>
                    <a:lnTo>
                      <a:pt x="578" y="64"/>
                    </a:lnTo>
                    <a:lnTo>
                      <a:pt x="574" y="64"/>
                    </a:lnTo>
                    <a:lnTo>
                      <a:pt x="568" y="60"/>
                    </a:lnTo>
                    <a:lnTo>
                      <a:pt x="562" y="52"/>
                    </a:lnTo>
                    <a:lnTo>
                      <a:pt x="562" y="52"/>
                    </a:lnTo>
                    <a:lnTo>
                      <a:pt x="556" y="84"/>
                    </a:lnTo>
                    <a:lnTo>
                      <a:pt x="550" y="112"/>
                    </a:lnTo>
                    <a:lnTo>
                      <a:pt x="542" y="136"/>
                    </a:lnTo>
                    <a:lnTo>
                      <a:pt x="534" y="156"/>
                    </a:lnTo>
                    <a:lnTo>
                      <a:pt x="524" y="170"/>
                    </a:lnTo>
                    <a:lnTo>
                      <a:pt x="514" y="182"/>
                    </a:lnTo>
                    <a:lnTo>
                      <a:pt x="504" y="190"/>
                    </a:lnTo>
                    <a:lnTo>
                      <a:pt x="492" y="194"/>
                    </a:lnTo>
                    <a:lnTo>
                      <a:pt x="492" y="194"/>
                    </a:lnTo>
                    <a:lnTo>
                      <a:pt x="484" y="234"/>
                    </a:lnTo>
                    <a:lnTo>
                      <a:pt x="472" y="270"/>
                    </a:lnTo>
                    <a:lnTo>
                      <a:pt x="462" y="302"/>
                    </a:lnTo>
                    <a:lnTo>
                      <a:pt x="450" y="330"/>
                    </a:lnTo>
                    <a:lnTo>
                      <a:pt x="438" y="356"/>
                    </a:lnTo>
                    <a:lnTo>
                      <a:pt x="424" y="376"/>
                    </a:lnTo>
                    <a:lnTo>
                      <a:pt x="410" y="394"/>
                    </a:lnTo>
                    <a:lnTo>
                      <a:pt x="394" y="408"/>
                    </a:lnTo>
                    <a:lnTo>
                      <a:pt x="394" y="408"/>
                    </a:lnTo>
                    <a:lnTo>
                      <a:pt x="384" y="452"/>
                    </a:lnTo>
                    <a:lnTo>
                      <a:pt x="372" y="492"/>
                    </a:lnTo>
                    <a:lnTo>
                      <a:pt x="360" y="530"/>
                    </a:lnTo>
                    <a:lnTo>
                      <a:pt x="346" y="564"/>
                    </a:lnTo>
                    <a:lnTo>
                      <a:pt x="332" y="596"/>
                    </a:lnTo>
                    <a:lnTo>
                      <a:pt x="316" y="624"/>
                    </a:lnTo>
                    <a:lnTo>
                      <a:pt x="298" y="650"/>
                    </a:lnTo>
                    <a:lnTo>
                      <a:pt x="282" y="672"/>
                    </a:lnTo>
                    <a:lnTo>
                      <a:pt x="282" y="672"/>
                    </a:lnTo>
                    <a:lnTo>
                      <a:pt x="272" y="718"/>
                    </a:lnTo>
                    <a:lnTo>
                      <a:pt x="260" y="762"/>
                    </a:lnTo>
                    <a:lnTo>
                      <a:pt x="248" y="802"/>
                    </a:lnTo>
                    <a:lnTo>
                      <a:pt x="234" y="840"/>
                    </a:lnTo>
                    <a:lnTo>
                      <a:pt x="220" y="876"/>
                    </a:lnTo>
                    <a:lnTo>
                      <a:pt x="204" y="908"/>
                    </a:lnTo>
                    <a:lnTo>
                      <a:pt x="186" y="940"/>
                    </a:lnTo>
                    <a:lnTo>
                      <a:pt x="168" y="970"/>
                    </a:lnTo>
                    <a:lnTo>
                      <a:pt x="168" y="970"/>
                    </a:lnTo>
                    <a:lnTo>
                      <a:pt x="160" y="1014"/>
                    </a:lnTo>
                    <a:lnTo>
                      <a:pt x="152" y="1056"/>
                    </a:lnTo>
                    <a:lnTo>
                      <a:pt x="142" y="1096"/>
                    </a:lnTo>
                    <a:lnTo>
                      <a:pt x="130" y="1136"/>
                    </a:lnTo>
                    <a:lnTo>
                      <a:pt x="118" y="1174"/>
                    </a:lnTo>
                    <a:lnTo>
                      <a:pt x="102" y="1210"/>
                    </a:lnTo>
                    <a:lnTo>
                      <a:pt x="88" y="1244"/>
                    </a:lnTo>
                    <a:lnTo>
                      <a:pt x="70" y="1278"/>
                    </a:lnTo>
                    <a:lnTo>
                      <a:pt x="70" y="1278"/>
                    </a:lnTo>
                    <a:lnTo>
                      <a:pt x="66" y="1318"/>
                    </a:lnTo>
                    <a:lnTo>
                      <a:pt x="62" y="1358"/>
                    </a:lnTo>
                    <a:lnTo>
                      <a:pt x="54" y="1396"/>
                    </a:lnTo>
                    <a:lnTo>
                      <a:pt x="46" y="1434"/>
                    </a:lnTo>
                    <a:lnTo>
                      <a:pt x="38" y="1470"/>
                    </a:lnTo>
                    <a:lnTo>
                      <a:pt x="26" y="1508"/>
                    </a:lnTo>
                    <a:lnTo>
                      <a:pt x="14" y="1544"/>
                    </a:lnTo>
                    <a:lnTo>
                      <a:pt x="0" y="1578"/>
                    </a:lnTo>
                    <a:lnTo>
                      <a:pt x="0" y="1578"/>
                    </a:lnTo>
                    <a:lnTo>
                      <a:pt x="2" y="1612"/>
                    </a:lnTo>
                    <a:lnTo>
                      <a:pt x="1174" y="1612"/>
                    </a:lnTo>
                    <a:lnTo>
                      <a:pt x="1174" y="1612"/>
                    </a:lnTo>
                    <a:lnTo>
                      <a:pt x="1176" y="1578"/>
                    </a:lnTo>
                    <a:lnTo>
                      <a:pt x="1176" y="1578"/>
                    </a:lnTo>
                    <a:lnTo>
                      <a:pt x="1162" y="1544"/>
                    </a:lnTo>
                    <a:lnTo>
                      <a:pt x="1150" y="1508"/>
                    </a:lnTo>
                    <a:lnTo>
                      <a:pt x="1140" y="1470"/>
                    </a:lnTo>
                    <a:lnTo>
                      <a:pt x="1130" y="1434"/>
                    </a:lnTo>
                    <a:lnTo>
                      <a:pt x="1122" y="1396"/>
                    </a:lnTo>
                    <a:lnTo>
                      <a:pt x="1116" y="1358"/>
                    </a:lnTo>
                    <a:lnTo>
                      <a:pt x="1110" y="1318"/>
                    </a:lnTo>
                    <a:lnTo>
                      <a:pt x="1108" y="1278"/>
                    </a:lnTo>
                    <a:lnTo>
                      <a:pt x="1108" y="1278"/>
                    </a:lnTo>
                    <a:lnTo>
                      <a:pt x="1090" y="1244"/>
                    </a:lnTo>
                    <a:lnTo>
                      <a:pt x="1074" y="1210"/>
                    </a:lnTo>
                    <a:lnTo>
                      <a:pt x="1060" y="1174"/>
                    </a:lnTo>
                    <a:lnTo>
                      <a:pt x="1046" y="1136"/>
                    </a:lnTo>
                    <a:lnTo>
                      <a:pt x="1036" y="1096"/>
                    </a:lnTo>
                    <a:lnTo>
                      <a:pt x="1024" y="1056"/>
                    </a:lnTo>
                    <a:lnTo>
                      <a:pt x="1016" y="1014"/>
                    </a:lnTo>
                    <a:lnTo>
                      <a:pt x="1008" y="970"/>
                    </a:lnTo>
                    <a:lnTo>
                      <a:pt x="1008" y="970"/>
                    </a:lnTo>
                    <a:close/>
                  </a:path>
                </a:pathLst>
              </a:custGeom>
              <a:gradFill>
                <a:gsLst>
                  <a:gs pos="36000">
                    <a:schemeClr val="accent3"/>
                  </a:gs>
                  <a:gs pos="92000">
                    <a:schemeClr val="accent4"/>
                  </a:gs>
                </a:gsLst>
                <a:lin ang="5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7" name="Freeform 6"/>
              <p:cNvSpPr>
                <a:spLocks/>
              </p:cNvSpPr>
              <p:nvPr userDrawn="1"/>
            </p:nvSpPr>
            <p:spPr bwMode="auto">
              <a:xfrm>
                <a:off x="5283200" y="4298950"/>
                <a:ext cx="933450" cy="2559050"/>
              </a:xfrm>
              <a:custGeom>
                <a:avLst/>
                <a:gdLst/>
                <a:ahLst/>
                <a:cxnLst>
                  <a:cxn ang="0">
                    <a:pos x="420" y="970"/>
                  </a:cxn>
                  <a:cxn ang="0">
                    <a:pos x="384" y="908"/>
                  </a:cxn>
                  <a:cxn ang="0">
                    <a:pos x="354" y="840"/>
                  </a:cxn>
                  <a:cxn ang="0">
                    <a:pos x="328" y="762"/>
                  </a:cxn>
                  <a:cxn ang="0">
                    <a:pos x="308" y="672"/>
                  </a:cxn>
                  <a:cxn ang="0">
                    <a:pos x="290" y="650"/>
                  </a:cxn>
                  <a:cxn ang="0">
                    <a:pos x="258" y="596"/>
                  </a:cxn>
                  <a:cxn ang="0">
                    <a:pos x="230" y="530"/>
                  </a:cxn>
                  <a:cxn ang="0">
                    <a:pos x="206" y="452"/>
                  </a:cxn>
                  <a:cxn ang="0">
                    <a:pos x="194" y="408"/>
                  </a:cxn>
                  <a:cxn ang="0">
                    <a:pos x="164" y="376"/>
                  </a:cxn>
                  <a:cxn ang="0">
                    <a:pos x="138" y="330"/>
                  </a:cxn>
                  <a:cxn ang="0">
                    <a:pos x="116" y="270"/>
                  </a:cxn>
                  <a:cxn ang="0">
                    <a:pos x="96" y="194"/>
                  </a:cxn>
                  <a:cxn ang="0">
                    <a:pos x="84" y="190"/>
                  </a:cxn>
                  <a:cxn ang="0">
                    <a:pos x="64" y="170"/>
                  </a:cxn>
                  <a:cxn ang="0">
                    <a:pos x="48" y="136"/>
                  </a:cxn>
                  <a:cxn ang="0">
                    <a:pos x="32" y="84"/>
                  </a:cxn>
                  <a:cxn ang="0">
                    <a:pos x="26" y="52"/>
                  </a:cxn>
                  <a:cxn ang="0">
                    <a:pos x="16" y="64"/>
                  </a:cxn>
                  <a:cxn ang="0">
                    <a:pos x="6" y="58"/>
                  </a:cxn>
                  <a:cxn ang="0">
                    <a:pos x="2" y="38"/>
                  </a:cxn>
                  <a:cxn ang="0">
                    <a:pos x="0" y="1612"/>
                  </a:cxn>
                  <a:cxn ang="0">
                    <a:pos x="586" y="1612"/>
                  </a:cxn>
                  <a:cxn ang="0">
                    <a:pos x="588" y="1578"/>
                  </a:cxn>
                  <a:cxn ang="0">
                    <a:pos x="562" y="1508"/>
                  </a:cxn>
                  <a:cxn ang="0">
                    <a:pos x="542" y="1434"/>
                  </a:cxn>
                  <a:cxn ang="0">
                    <a:pos x="528" y="1358"/>
                  </a:cxn>
                  <a:cxn ang="0">
                    <a:pos x="518" y="1278"/>
                  </a:cxn>
                  <a:cxn ang="0">
                    <a:pos x="502" y="1244"/>
                  </a:cxn>
                  <a:cxn ang="0">
                    <a:pos x="472" y="1174"/>
                  </a:cxn>
                  <a:cxn ang="0">
                    <a:pos x="446" y="1096"/>
                  </a:cxn>
                  <a:cxn ang="0">
                    <a:pos x="428" y="1014"/>
                  </a:cxn>
                  <a:cxn ang="0">
                    <a:pos x="420" y="970"/>
                  </a:cxn>
                </a:cxnLst>
                <a:rect l="0" t="0" r="r" b="b"/>
                <a:pathLst>
                  <a:path w="588" h="1612">
                    <a:moveTo>
                      <a:pt x="420" y="970"/>
                    </a:moveTo>
                    <a:lnTo>
                      <a:pt x="420" y="970"/>
                    </a:lnTo>
                    <a:lnTo>
                      <a:pt x="402" y="940"/>
                    </a:lnTo>
                    <a:lnTo>
                      <a:pt x="384" y="908"/>
                    </a:lnTo>
                    <a:lnTo>
                      <a:pt x="368" y="876"/>
                    </a:lnTo>
                    <a:lnTo>
                      <a:pt x="354" y="840"/>
                    </a:lnTo>
                    <a:lnTo>
                      <a:pt x="340" y="802"/>
                    </a:lnTo>
                    <a:lnTo>
                      <a:pt x="328" y="762"/>
                    </a:lnTo>
                    <a:lnTo>
                      <a:pt x="318" y="718"/>
                    </a:lnTo>
                    <a:lnTo>
                      <a:pt x="308" y="672"/>
                    </a:lnTo>
                    <a:lnTo>
                      <a:pt x="308" y="672"/>
                    </a:lnTo>
                    <a:lnTo>
                      <a:pt x="290" y="650"/>
                    </a:lnTo>
                    <a:lnTo>
                      <a:pt x="274" y="624"/>
                    </a:lnTo>
                    <a:lnTo>
                      <a:pt x="258" y="596"/>
                    </a:lnTo>
                    <a:lnTo>
                      <a:pt x="242" y="564"/>
                    </a:lnTo>
                    <a:lnTo>
                      <a:pt x="230" y="530"/>
                    </a:lnTo>
                    <a:lnTo>
                      <a:pt x="216" y="492"/>
                    </a:lnTo>
                    <a:lnTo>
                      <a:pt x="206" y="452"/>
                    </a:lnTo>
                    <a:lnTo>
                      <a:pt x="194" y="408"/>
                    </a:lnTo>
                    <a:lnTo>
                      <a:pt x="194" y="408"/>
                    </a:lnTo>
                    <a:lnTo>
                      <a:pt x="180" y="394"/>
                    </a:lnTo>
                    <a:lnTo>
                      <a:pt x="164" y="376"/>
                    </a:lnTo>
                    <a:lnTo>
                      <a:pt x="152" y="356"/>
                    </a:lnTo>
                    <a:lnTo>
                      <a:pt x="138" y="330"/>
                    </a:lnTo>
                    <a:lnTo>
                      <a:pt x="126" y="302"/>
                    </a:lnTo>
                    <a:lnTo>
                      <a:pt x="116" y="270"/>
                    </a:lnTo>
                    <a:lnTo>
                      <a:pt x="106" y="234"/>
                    </a:lnTo>
                    <a:lnTo>
                      <a:pt x="96" y="194"/>
                    </a:lnTo>
                    <a:lnTo>
                      <a:pt x="96" y="194"/>
                    </a:lnTo>
                    <a:lnTo>
                      <a:pt x="84" y="190"/>
                    </a:lnTo>
                    <a:lnTo>
                      <a:pt x="74" y="182"/>
                    </a:lnTo>
                    <a:lnTo>
                      <a:pt x="64" y="170"/>
                    </a:lnTo>
                    <a:lnTo>
                      <a:pt x="56" y="156"/>
                    </a:lnTo>
                    <a:lnTo>
                      <a:pt x="48" y="136"/>
                    </a:lnTo>
                    <a:lnTo>
                      <a:pt x="40" y="112"/>
                    </a:lnTo>
                    <a:lnTo>
                      <a:pt x="32" y="84"/>
                    </a:lnTo>
                    <a:lnTo>
                      <a:pt x="26" y="52"/>
                    </a:lnTo>
                    <a:lnTo>
                      <a:pt x="26" y="52"/>
                    </a:lnTo>
                    <a:lnTo>
                      <a:pt x="20" y="60"/>
                    </a:lnTo>
                    <a:lnTo>
                      <a:pt x="16" y="64"/>
                    </a:lnTo>
                    <a:lnTo>
                      <a:pt x="10" y="64"/>
                    </a:lnTo>
                    <a:lnTo>
                      <a:pt x="6" y="58"/>
                    </a:lnTo>
                    <a:lnTo>
                      <a:pt x="4" y="50"/>
                    </a:lnTo>
                    <a:lnTo>
                      <a:pt x="2" y="38"/>
                    </a:lnTo>
                    <a:lnTo>
                      <a:pt x="0" y="0"/>
                    </a:lnTo>
                    <a:lnTo>
                      <a:pt x="0" y="1612"/>
                    </a:lnTo>
                    <a:lnTo>
                      <a:pt x="586" y="1612"/>
                    </a:lnTo>
                    <a:lnTo>
                      <a:pt x="586" y="1612"/>
                    </a:lnTo>
                    <a:lnTo>
                      <a:pt x="588" y="1578"/>
                    </a:lnTo>
                    <a:lnTo>
                      <a:pt x="588" y="1578"/>
                    </a:lnTo>
                    <a:lnTo>
                      <a:pt x="574" y="1544"/>
                    </a:lnTo>
                    <a:lnTo>
                      <a:pt x="562" y="1508"/>
                    </a:lnTo>
                    <a:lnTo>
                      <a:pt x="552" y="1470"/>
                    </a:lnTo>
                    <a:lnTo>
                      <a:pt x="542" y="1434"/>
                    </a:lnTo>
                    <a:lnTo>
                      <a:pt x="534" y="1396"/>
                    </a:lnTo>
                    <a:lnTo>
                      <a:pt x="528" y="1358"/>
                    </a:lnTo>
                    <a:lnTo>
                      <a:pt x="522" y="1318"/>
                    </a:lnTo>
                    <a:lnTo>
                      <a:pt x="518" y="1278"/>
                    </a:lnTo>
                    <a:lnTo>
                      <a:pt x="518" y="1278"/>
                    </a:lnTo>
                    <a:lnTo>
                      <a:pt x="502" y="1244"/>
                    </a:lnTo>
                    <a:lnTo>
                      <a:pt x="486" y="1210"/>
                    </a:lnTo>
                    <a:lnTo>
                      <a:pt x="472" y="1174"/>
                    </a:lnTo>
                    <a:lnTo>
                      <a:pt x="458" y="1136"/>
                    </a:lnTo>
                    <a:lnTo>
                      <a:pt x="446" y="1096"/>
                    </a:lnTo>
                    <a:lnTo>
                      <a:pt x="436" y="1056"/>
                    </a:lnTo>
                    <a:lnTo>
                      <a:pt x="428" y="1014"/>
                    </a:lnTo>
                    <a:lnTo>
                      <a:pt x="420" y="970"/>
                    </a:lnTo>
                    <a:lnTo>
                      <a:pt x="420" y="97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3"/>
                  </a:gs>
                  <a:gs pos="85000">
                    <a:schemeClr val="accent4"/>
                  </a:gs>
                </a:gsLst>
                <a:lin ang="840000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218" name="그룹 217"/>
              <p:cNvGrpSpPr/>
              <p:nvPr userDrawn="1"/>
            </p:nvGrpSpPr>
            <p:grpSpPr>
              <a:xfrm>
                <a:off x="4487862" y="4422775"/>
                <a:ext cx="1612900" cy="2435225"/>
                <a:chOff x="2401871" y="4422775"/>
                <a:chExt cx="1612900" cy="2435225"/>
              </a:xfrm>
            </p:grpSpPr>
            <p:sp>
              <p:nvSpPr>
                <p:cNvPr id="224" name="Freeform 14"/>
                <p:cNvSpPr>
                  <a:spLocks/>
                </p:cNvSpPr>
                <p:nvPr userDrawn="1"/>
              </p:nvSpPr>
              <p:spPr bwMode="auto">
                <a:xfrm>
                  <a:off x="2554271" y="4422775"/>
                  <a:ext cx="1308100" cy="2435225"/>
                </a:xfrm>
                <a:custGeom>
                  <a:avLst/>
                  <a:gdLst/>
                  <a:ahLst/>
                  <a:cxnLst>
                    <a:cxn ang="0">
                      <a:pos x="376" y="1230"/>
                    </a:cxn>
                    <a:cxn ang="0">
                      <a:pos x="210" y="1074"/>
                    </a:cxn>
                    <a:cxn ang="0">
                      <a:pos x="40" y="918"/>
                    </a:cxn>
                    <a:cxn ang="0">
                      <a:pos x="0" y="886"/>
                    </a:cxn>
                    <a:cxn ang="0">
                      <a:pos x="36" y="924"/>
                    </a:cxn>
                    <a:cxn ang="0">
                      <a:pos x="204" y="1080"/>
                    </a:cxn>
                    <a:cxn ang="0">
                      <a:pos x="372" y="1234"/>
                    </a:cxn>
                    <a:cxn ang="0">
                      <a:pos x="404" y="1534"/>
                    </a:cxn>
                    <a:cxn ang="0">
                      <a:pos x="432" y="1252"/>
                    </a:cxn>
                    <a:cxn ang="0">
                      <a:pos x="480" y="1212"/>
                    </a:cxn>
                    <a:cxn ang="0">
                      <a:pos x="762" y="948"/>
                    </a:cxn>
                    <a:cxn ang="0">
                      <a:pos x="808" y="904"/>
                    </a:cxn>
                    <a:cxn ang="0">
                      <a:pos x="806" y="900"/>
                    </a:cxn>
                    <a:cxn ang="0">
                      <a:pos x="758" y="942"/>
                    </a:cxn>
                    <a:cxn ang="0">
                      <a:pos x="474" y="1204"/>
                    </a:cxn>
                    <a:cxn ang="0">
                      <a:pos x="430" y="1250"/>
                    </a:cxn>
                    <a:cxn ang="0">
                      <a:pos x="418" y="906"/>
                    </a:cxn>
                    <a:cxn ang="0">
                      <a:pos x="442" y="884"/>
                    </a:cxn>
                    <a:cxn ang="0">
                      <a:pos x="566" y="756"/>
                    </a:cxn>
                    <a:cxn ang="0">
                      <a:pos x="688" y="626"/>
                    </a:cxn>
                    <a:cxn ang="0">
                      <a:pos x="714" y="594"/>
                    </a:cxn>
                    <a:cxn ang="0">
                      <a:pos x="684" y="622"/>
                    </a:cxn>
                    <a:cxn ang="0">
                      <a:pos x="560" y="750"/>
                    </a:cxn>
                    <a:cxn ang="0">
                      <a:pos x="438" y="880"/>
                    </a:cxn>
                    <a:cxn ang="0">
                      <a:pos x="416" y="552"/>
                    </a:cxn>
                    <a:cxn ang="0">
                      <a:pos x="432" y="536"/>
                    </a:cxn>
                    <a:cxn ang="0">
                      <a:pos x="510" y="448"/>
                    </a:cxn>
                    <a:cxn ang="0">
                      <a:pos x="588" y="358"/>
                    </a:cxn>
                    <a:cxn ang="0">
                      <a:pos x="604" y="336"/>
                    </a:cxn>
                    <a:cxn ang="0">
                      <a:pos x="584" y="354"/>
                    </a:cxn>
                    <a:cxn ang="0">
                      <a:pos x="504" y="442"/>
                    </a:cxn>
                    <a:cxn ang="0">
                      <a:pos x="428" y="532"/>
                    </a:cxn>
                    <a:cxn ang="0">
                      <a:pos x="416" y="550"/>
                    </a:cxn>
                    <a:cxn ang="0">
                      <a:pos x="406" y="544"/>
                    </a:cxn>
                    <a:cxn ang="0">
                      <a:pos x="386" y="518"/>
                    </a:cxn>
                    <a:cxn ang="0">
                      <a:pos x="254" y="366"/>
                    </a:cxn>
                    <a:cxn ang="0">
                      <a:pos x="232" y="344"/>
                    </a:cxn>
                    <a:cxn ang="0">
                      <a:pos x="228" y="346"/>
                    </a:cxn>
                    <a:cxn ang="0">
                      <a:pos x="248" y="372"/>
                    </a:cxn>
                    <a:cxn ang="0">
                      <a:pos x="380" y="524"/>
                    </a:cxn>
                    <a:cxn ang="0">
                      <a:pos x="404" y="546"/>
                    </a:cxn>
                    <a:cxn ang="0">
                      <a:pos x="408" y="906"/>
                    </a:cxn>
                    <a:cxn ang="0">
                      <a:pos x="386" y="880"/>
                    </a:cxn>
                    <a:cxn ang="0">
                      <a:pos x="264" y="750"/>
                    </a:cxn>
                    <a:cxn ang="0">
                      <a:pos x="142" y="622"/>
                    </a:cxn>
                    <a:cxn ang="0">
                      <a:pos x="112" y="594"/>
                    </a:cxn>
                    <a:cxn ang="0">
                      <a:pos x="136" y="626"/>
                    </a:cxn>
                    <a:cxn ang="0">
                      <a:pos x="258" y="756"/>
                    </a:cxn>
                    <a:cxn ang="0">
                      <a:pos x="382" y="884"/>
                    </a:cxn>
                    <a:cxn ang="0">
                      <a:pos x="406" y="1260"/>
                    </a:cxn>
                  </a:cxnLst>
                  <a:rect l="0" t="0" r="r" b="b"/>
                  <a:pathLst>
                    <a:path w="824" h="1534">
                      <a:moveTo>
                        <a:pt x="396" y="1250"/>
                      </a:moveTo>
                      <a:lnTo>
                        <a:pt x="396" y="1250"/>
                      </a:lnTo>
                      <a:lnTo>
                        <a:pt x="376" y="1230"/>
                      </a:lnTo>
                      <a:lnTo>
                        <a:pt x="376" y="1230"/>
                      </a:lnTo>
                      <a:lnTo>
                        <a:pt x="352" y="1204"/>
                      </a:lnTo>
                      <a:lnTo>
                        <a:pt x="352" y="1204"/>
                      </a:lnTo>
                      <a:lnTo>
                        <a:pt x="210" y="1074"/>
                      </a:lnTo>
                      <a:lnTo>
                        <a:pt x="210" y="1074"/>
                      </a:lnTo>
                      <a:lnTo>
                        <a:pt x="68" y="942"/>
                      </a:lnTo>
                      <a:lnTo>
                        <a:pt x="68" y="942"/>
                      </a:lnTo>
                      <a:lnTo>
                        <a:pt x="40" y="918"/>
                      </a:lnTo>
                      <a:lnTo>
                        <a:pt x="40" y="918"/>
                      </a:lnTo>
                      <a:lnTo>
                        <a:pt x="20" y="900"/>
                      </a:lnTo>
                      <a:lnTo>
                        <a:pt x="20" y="900"/>
                      </a:lnTo>
                      <a:lnTo>
                        <a:pt x="0" y="886"/>
                      </a:lnTo>
                      <a:lnTo>
                        <a:pt x="0" y="886"/>
                      </a:lnTo>
                      <a:lnTo>
                        <a:pt x="18" y="904"/>
                      </a:lnTo>
                      <a:lnTo>
                        <a:pt x="18" y="904"/>
                      </a:lnTo>
                      <a:lnTo>
                        <a:pt x="36" y="924"/>
                      </a:lnTo>
                      <a:lnTo>
                        <a:pt x="36" y="924"/>
                      </a:lnTo>
                      <a:lnTo>
                        <a:pt x="62" y="948"/>
                      </a:lnTo>
                      <a:lnTo>
                        <a:pt x="62" y="948"/>
                      </a:lnTo>
                      <a:lnTo>
                        <a:pt x="204" y="1080"/>
                      </a:lnTo>
                      <a:lnTo>
                        <a:pt x="204" y="1080"/>
                      </a:lnTo>
                      <a:lnTo>
                        <a:pt x="346" y="1212"/>
                      </a:lnTo>
                      <a:lnTo>
                        <a:pt x="346" y="1212"/>
                      </a:lnTo>
                      <a:lnTo>
                        <a:pt x="372" y="1234"/>
                      </a:lnTo>
                      <a:lnTo>
                        <a:pt x="372" y="1234"/>
                      </a:lnTo>
                      <a:lnTo>
                        <a:pt x="394" y="1252"/>
                      </a:lnTo>
                      <a:lnTo>
                        <a:pt x="394" y="1252"/>
                      </a:lnTo>
                      <a:lnTo>
                        <a:pt x="406" y="1262"/>
                      </a:lnTo>
                      <a:lnTo>
                        <a:pt x="404" y="1534"/>
                      </a:lnTo>
                      <a:lnTo>
                        <a:pt x="422" y="1534"/>
                      </a:lnTo>
                      <a:lnTo>
                        <a:pt x="420" y="1262"/>
                      </a:lnTo>
                      <a:lnTo>
                        <a:pt x="420" y="1262"/>
                      </a:lnTo>
                      <a:lnTo>
                        <a:pt x="432" y="1252"/>
                      </a:lnTo>
                      <a:lnTo>
                        <a:pt x="432" y="1252"/>
                      </a:lnTo>
                      <a:lnTo>
                        <a:pt x="452" y="1234"/>
                      </a:lnTo>
                      <a:lnTo>
                        <a:pt x="452" y="1234"/>
                      </a:lnTo>
                      <a:lnTo>
                        <a:pt x="480" y="1212"/>
                      </a:lnTo>
                      <a:lnTo>
                        <a:pt x="480" y="1212"/>
                      </a:lnTo>
                      <a:lnTo>
                        <a:pt x="622" y="1080"/>
                      </a:lnTo>
                      <a:lnTo>
                        <a:pt x="622" y="1080"/>
                      </a:lnTo>
                      <a:lnTo>
                        <a:pt x="762" y="948"/>
                      </a:lnTo>
                      <a:lnTo>
                        <a:pt x="762" y="948"/>
                      </a:lnTo>
                      <a:lnTo>
                        <a:pt x="788" y="924"/>
                      </a:lnTo>
                      <a:lnTo>
                        <a:pt x="788" y="924"/>
                      </a:lnTo>
                      <a:lnTo>
                        <a:pt x="808" y="904"/>
                      </a:lnTo>
                      <a:lnTo>
                        <a:pt x="808" y="904"/>
                      </a:lnTo>
                      <a:lnTo>
                        <a:pt x="824" y="886"/>
                      </a:lnTo>
                      <a:lnTo>
                        <a:pt x="824" y="886"/>
                      </a:lnTo>
                      <a:lnTo>
                        <a:pt x="806" y="900"/>
                      </a:lnTo>
                      <a:lnTo>
                        <a:pt x="806" y="900"/>
                      </a:lnTo>
                      <a:lnTo>
                        <a:pt x="784" y="918"/>
                      </a:lnTo>
                      <a:lnTo>
                        <a:pt x="784" y="918"/>
                      </a:lnTo>
                      <a:lnTo>
                        <a:pt x="758" y="942"/>
                      </a:lnTo>
                      <a:lnTo>
                        <a:pt x="758" y="942"/>
                      </a:lnTo>
                      <a:lnTo>
                        <a:pt x="616" y="1074"/>
                      </a:lnTo>
                      <a:lnTo>
                        <a:pt x="616" y="1074"/>
                      </a:lnTo>
                      <a:lnTo>
                        <a:pt x="474" y="1204"/>
                      </a:lnTo>
                      <a:lnTo>
                        <a:pt x="474" y="1204"/>
                      </a:lnTo>
                      <a:lnTo>
                        <a:pt x="448" y="1230"/>
                      </a:lnTo>
                      <a:lnTo>
                        <a:pt x="448" y="1230"/>
                      </a:lnTo>
                      <a:lnTo>
                        <a:pt x="430" y="1250"/>
                      </a:lnTo>
                      <a:lnTo>
                        <a:pt x="430" y="1250"/>
                      </a:lnTo>
                      <a:lnTo>
                        <a:pt x="420" y="1260"/>
                      </a:lnTo>
                      <a:lnTo>
                        <a:pt x="418" y="906"/>
                      </a:lnTo>
                      <a:lnTo>
                        <a:pt x="418" y="906"/>
                      </a:lnTo>
                      <a:lnTo>
                        <a:pt x="426" y="898"/>
                      </a:lnTo>
                      <a:lnTo>
                        <a:pt x="426" y="898"/>
                      </a:lnTo>
                      <a:lnTo>
                        <a:pt x="442" y="884"/>
                      </a:lnTo>
                      <a:lnTo>
                        <a:pt x="442" y="884"/>
                      </a:lnTo>
                      <a:lnTo>
                        <a:pt x="462" y="864"/>
                      </a:lnTo>
                      <a:lnTo>
                        <a:pt x="462" y="864"/>
                      </a:lnTo>
                      <a:lnTo>
                        <a:pt x="566" y="756"/>
                      </a:lnTo>
                      <a:lnTo>
                        <a:pt x="566" y="756"/>
                      </a:lnTo>
                      <a:lnTo>
                        <a:pt x="670" y="648"/>
                      </a:lnTo>
                      <a:lnTo>
                        <a:pt x="670" y="648"/>
                      </a:lnTo>
                      <a:lnTo>
                        <a:pt x="688" y="626"/>
                      </a:lnTo>
                      <a:lnTo>
                        <a:pt x="688" y="626"/>
                      </a:lnTo>
                      <a:lnTo>
                        <a:pt x="702" y="610"/>
                      </a:lnTo>
                      <a:lnTo>
                        <a:pt x="702" y="610"/>
                      </a:lnTo>
                      <a:lnTo>
                        <a:pt x="714" y="594"/>
                      </a:lnTo>
                      <a:lnTo>
                        <a:pt x="714" y="594"/>
                      </a:lnTo>
                      <a:lnTo>
                        <a:pt x="700" y="608"/>
                      </a:lnTo>
                      <a:lnTo>
                        <a:pt x="700" y="608"/>
                      </a:lnTo>
                      <a:lnTo>
                        <a:pt x="684" y="622"/>
                      </a:lnTo>
                      <a:lnTo>
                        <a:pt x="684" y="622"/>
                      </a:lnTo>
                      <a:lnTo>
                        <a:pt x="664" y="642"/>
                      </a:lnTo>
                      <a:lnTo>
                        <a:pt x="664" y="642"/>
                      </a:lnTo>
                      <a:lnTo>
                        <a:pt x="560" y="750"/>
                      </a:lnTo>
                      <a:lnTo>
                        <a:pt x="560" y="750"/>
                      </a:lnTo>
                      <a:lnTo>
                        <a:pt x="456" y="860"/>
                      </a:lnTo>
                      <a:lnTo>
                        <a:pt x="456" y="860"/>
                      </a:lnTo>
                      <a:lnTo>
                        <a:pt x="438" y="880"/>
                      </a:lnTo>
                      <a:lnTo>
                        <a:pt x="438" y="880"/>
                      </a:lnTo>
                      <a:lnTo>
                        <a:pt x="424" y="896"/>
                      </a:lnTo>
                      <a:lnTo>
                        <a:pt x="424" y="896"/>
                      </a:lnTo>
                      <a:lnTo>
                        <a:pt x="418" y="906"/>
                      </a:lnTo>
                      <a:lnTo>
                        <a:pt x="416" y="552"/>
                      </a:lnTo>
                      <a:lnTo>
                        <a:pt x="416" y="552"/>
                      </a:lnTo>
                      <a:lnTo>
                        <a:pt x="422" y="546"/>
                      </a:lnTo>
                      <a:lnTo>
                        <a:pt x="422" y="546"/>
                      </a:lnTo>
                      <a:lnTo>
                        <a:pt x="432" y="536"/>
                      </a:lnTo>
                      <a:lnTo>
                        <a:pt x="432" y="536"/>
                      </a:lnTo>
                      <a:lnTo>
                        <a:pt x="446" y="524"/>
                      </a:lnTo>
                      <a:lnTo>
                        <a:pt x="446" y="524"/>
                      </a:lnTo>
                      <a:lnTo>
                        <a:pt x="510" y="448"/>
                      </a:lnTo>
                      <a:lnTo>
                        <a:pt x="510" y="448"/>
                      </a:lnTo>
                      <a:lnTo>
                        <a:pt x="576" y="372"/>
                      </a:lnTo>
                      <a:lnTo>
                        <a:pt x="576" y="372"/>
                      </a:lnTo>
                      <a:lnTo>
                        <a:pt x="588" y="358"/>
                      </a:lnTo>
                      <a:lnTo>
                        <a:pt x="588" y="358"/>
                      </a:lnTo>
                      <a:lnTo>
                        <a:pt x="596" y="346"/>
                      </a:lnTo>
                      <a:lnTo>
                        <a:pt x="596" y="346"/>
                      </a:lnTo>
                      <a:lnTo>
                        <a:pt x="604" y="336"/>
                      </a:lnTo>
                      <a:lnTo>
                        <a:pt x="604" y="336"/>
                      </a:lnTo>
                      <a:lnTo>
                        <a:pt x="594" y="344"/>
                      </a:lnTo>
                      <a:lnTo>
                        <a:pt x="594" y="344"/>
                      </a:lnTo>
                      <a:lnTo>
                        <a:pt x="584" y="354"/>
                      </a:lnTo>
                      <a:lnTo>
                        <a:pt x="584" y="354"/>
                      </a:lnTo>
                      <a:lnTo>
                        <a:pt x="570" y="366"/>
                      </a:lnTo>
                      <a:lnTo>
                        <a:pt x="570" y="366"/>
                      </a:lnTo>
                      <a:lnTo>
                        <a:pt x="504" y="442"/>
                      </a:lnTo>
                      <a:lnTo>
                        <a:pt x="504" y="442"/>
                      </a:lnTo>
                      <a:lnTo>
                        <a:pt x="440" y="518"/>
                      </a:lnTo>
                      <a:lnTo>
                        <a:pt x="440" y="518"/>
                      </a:lnTo>
                      <a:lnTo>
                        <a:pt x="428" y="532"/>
                      </a:lnTo>
                      <a:lnTo>
                        <a:pt x="428" y="532"/>
                      </a:lnTo>
                      <a:lnTo>
                        <a:pt x="420" y="544"/>
                      </a:lnTo>
                      <a:lnTo>
                        <a:pt x="420" y="544"/>
                      </a:lnTo>
                      <a:lnTo>
                        <a:pt x="416" y="550"/>
                      </a:lnTo>
                      <a:lnTo>
                        <a:pt x="412" y="0"/>
                      </a:lnTo>
                      <a:lnTo>
                        <a:pt x="410" y="550"/>
                      </a:lnTo>
                      <a:lnTo>
                        <a:pt x="410" y="550"/>
                      </a:lnTo>
                      <a:lnTo>
                        <a:pt x="406" y="544"/>
                      </a:lnTo>
                      <a:lnTo>
                        <a:pt x="406" y="544"/>
                      </a:lnTo>
                      <a:lnTo>
                        <a:pt x="398" y="532"/>
                      </a:lnTo>
                      <a:lnTo>
                        <a:pt x="398" y="532"/>
                      </a:lnTo>
                      <a:lnTo>
                        <a:pt x="386" y="518"/>
                      </a:lnTo>
                      <a:lnTo>
                        <a:pt x="386" y="518"/>
                      </a:lnTo>
                      <a:lnTo>
                        <a:pt x="320" y="442"/>
                      </a:lnTo>
                      <a:lnTo>
                        <a:pt x="320" y="442"/>
                      </a:lnTo>
                      <a:lnTo>
                        <a:pt x="254" y="366"/>
                      </a:lnTo>
                      <a:lnTo>
                        <a:pt x="254" y="366"/>
                      </a:lnTo>
                      <a:lnTo>
                        <a:pt x="242" y="354"/>
                      </a:lnTo>
                      <a:lnTo>
                        <a:pt x="242" y="354"/>
                      </a:lnTo>
                      <a:lnTo>
                        <a:pt x="232" y="344"/>
                      </a:lnTo>
                      <a:lnTo>
                        <a:pt x="232" y="344"/>
                      </a:lnTo>
                      <a:lnTo>
                        <a:pt x="222" y="336"/>
                      </a:lnTo>
                      <a:lnTo>
                        <a:pt x="222" y="336"/>
                      </a:lnTo>
                      <a:lnTo>
                        <a:pt x="228" y="346"/>
                      </a:lnTo>
                      <a:lnTo>
                        <a:pt x="228" y="346"/>
                      </a:lnTo>
                      <a:lnTo>
                        <a:pt x="236" y="358"/>
                      </a:lnTo>
                      <a:lnTo>
                        <a:pt x="236" y="358"/>
                      </a:lnTo>
                      <a:lnTo>
                        <a:pt x="248" y="372"/>
                      </a:lnTo>
                      <a:lnTo>
                        <a:pt x="248" y="372"/>
                      </a:lnTo>
                      <a:lnTo>
                        <a:pt x="314" y="448"/>
                      </a:lnTo>
                      <a:lnTo>
                        <a:pt x="314" y="448"/>
                      </a:lnTo>
                      <a:lnTo>
                        <a:pt x="380" y="524"/>
                      </a:lnTo>
                      <a:lnTo>
                        <a:pt x="380" y="524"/>
                      </a:lnTo>
                      <a:lnTo>
                        <a:pt x="392" y="536"/>
                      </a:lnTo>
                      <a:lnTo>
                        <a:pt x="392" y="536"/>
                      </a:lnTo>
                      <a:lnTo>
                        <a:pt x="404" y="546"/>
                      </a:lnTo>
                      <a:lnTo>
                        <a:pt x="404" y="546"/>
                      </a:lnTo>
                      <a:lnTo>
                        <a:pt x="410" y="552"/>
                      </a:lnTo>
                      <a:lnTo>
                        <a:pt x="408" y="906"/>
                      </a:lnTo>
                      <a:lnTo>
                        <a:pt x="408" y="906"/>
                      </a:lnTo>
                      <a:lnTo>
                        <a:pt x="400" y="896"/>
                      </a:lnTo>
                      <a:lnTo>
                        <a:pt x="400" y="896"/>
                      </a:lnTo>
                      <a:lnTo>
                        <a:pt x="386" y="880"/>
                      </a:lnTo>
                      <a:lnTo>
                        <a:pt x="386" y="880"/>
                      </a:lnTo>
                      <a:lnTo>
                        <a:pt x="368" y="860"/>
                      </a:lnTo>
                      <a:lnTo>
                        <a:pt x="368" y="860"/>
                      </a:lnTo>
                      <a:lnTo>
                        <a:pt x="264" y="750"/>
                      </a:lnTo>
                      <a:lnTo>
                        <a:pt x="264" y="750"/>
                      </a:lnTo>
                      <a:lnTo>
                        <a:pt x="162" y="642"/>
                      </a:lnTo>
                      <a:lnTo>
                        <a:pt x="162" y="642"/>
                      </a:lnTo>
                      <a:lnTo>
                        <a:pt x="142" y="622"/>
                      </a:lnTo>
                      <a:lnTo>
                        <a:pt x="142" y="622"/>
                      </a:lnTo>
                      <a:lnTo>
                        <a:pt x="126" y="608"/>
                      </a:lnTo>
                      <a:lnTo>
                        <a:pt x="126" y="608"/>
                      </a:lnTo>
                      <a:lnTo>
                        <a:pt x="112" y="594"/>
                      </a:lnTo>
                      <a:lnTo>
                        <a:pt x="112" y="594"/>
                      </a:lnTo>
                      <a:lnTo>
                        <a:pt x="122" y="610"/>
                      </a:lnTo>
                      <a:lnTo>
                        <a:pt x="122" y="610"/>
                      </a:lnTo>
                      <a:lnTo>
                        <a:pt x="136" y="626"/>
                      </a:lnTo>
                      <a:lnTo>
                        <a:pt x="136" y="626"/>
                      </a:lnTo>
                      <a:lnTo>
                        <a:pt x="156" y="648"/>
                      </a:lnTo>
                      <a:lnTo>
                        <a:pt x="156" y="648"/>
                      </a:lnTo>
                      <a:lnTo>
                        <a:pt x="258" y="756"/>
                      </a:lnTo>
                      <a:lnTo>
                        <a:pt x="258" y="756"/>
                      </a:lnTo>
                      <a:lnTo>
                        <a:pt x="362" y="864"/>
                      </a:lnTo>
                      <a:lnTo>
                        <a:pt x="362" y="864"/>
                      </a:lnTo>
                      <a:lnTo>
                        <a:pt x="382" y="884"/>
                      </a:lnTo>
                      <a:lnTo>
                        <a:pt x="382" y="884"/>
                      </a:lnTo>
                      <a:lnTo>
                        <a:pt x="398" y="898"/>
                      </a:lnTo>
                      <a:lnTo>
                        <a:pt x="398" y="898"/>
                      </a:lnTo>
                      <a:lnTo>
                        <a:pt x="408" y="906"/>
                      </a:lnTo>
                      <a:lnTo>
                        <a:pt x="406" y="1260"/>
                      </a:lnTo>
                      <a:lnTo>
                        <a:pt x="406" y="1260"/>
                      </a:lnTo>
                      <a:lnTo>
                        <a:pt x="396" y="1250"/>
                      </a:lnTo>
                      <a:lnTo>
                        <a:pt x="396" y="1250"/>
                      </a:lnTo>
                      <a:close/>
                    </a:path>
                  </a:pathLst>
                </a:custGeom>
                <a:solidFill>
                  <a:schemeClr val="bg1">
                    <a:alpha val="53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25" name="Freeform 15"/>
                <p:cNvSpPr>
                  <a:spLocks/>
                </p:cNvSpPr>
                <p:nvPr userDrawn="1"/>
              </p:nvSpPr>
              <p:spPr bwMode="auto">
                <a:xfrm>
                  <a:off x="3367071" y="6308725"/>
                  <a:ext cx="647700" cy="549275"/>
                </a:xfrm>
                <a:custGeom>
                  <a:avLst/>
                  <a:gdLst/>
                  <a:ahLst/>
                  <a:cxnLst>
                    <a:cxn ang="0">
                      <a:pos x="386" y="18"/>
                    </a:cxn>
                    <a:cxn ang="0">
                      <a:pos x="386" y="18"/>
                    </a:cxn>
                    <a:cxn ang="0">
                      <a:pos x="360" y="38"/>
                    </a:cxn>
                    <a:cxn ang="0">
                      <a:pos x="360" y="38"/>
                    </a:cxn>
                    <a:cxn ang="0">
                      <a:pos x="326" y="66"/>
                    </a:cxn>
                    <a:cxn ang="0">
                      <a:pos x="326" y="66"/>
                    </a:cxn>
                    <a:cxn ang="0">
                      <a:pos x="152" y="214"/>
                    </a:cxn>
                    <a:cxn ang="0">
                      <a:pos x="152" y="214"/>
                    </a:cxn>
                    <a:cxn ang="0">
                      <a:pos x="0" y="346"/>
                    </a:cxn>
                    <a:cxn ang="0">
                      <a:pos x="12" y="346"/>
                    </a:cxn>
                    <a:cxn ang="0">
                      <a:pos x="12" y="346"/>
                    </a:cxn>
                    <a:cxn ang="0">
                      <a:pos x="158" y="222"/>
                    </a:cxn>
                    <a:cxn ang="0">
                      <a:pos x="158" y="222"/>
                    </a:cxn>
                    <a:cxn ang="0">
                      <a:pos x="332" y="72"/>
                    </a:cxn>
                    <a:cxn ang="0">
                      <a:pos x="332" y="72"/>
                    </a:cxn>
                    <a:cxn ang="0">
                      <a:pos x="364" y="42"/>
                    </a:cxn>
                    <a:cxn ang="0">
                      <a:pos x="364" y="42"/>
                    </a:cxn>
                    <a:cxn ang="0">
                      <a:pos x="388" y="20"/>
                    </a:cxn>
                    <a:cxn ang="0">
                      <a:pos x="388" y="20"/>
                    </a:cxn>
                    <a:cxn ang="0">
                      <a:pos x="408" y="0"/>
                    </a:cxn>
                    <a:cxn ang="0">
                      <a:pos x="408" y="0"/>
                    </a:cxn>
                    <a:cxn ang="0">
                      <a:pos x="386" y="18"/>
                    </a:cxn>
                    <a:cxn ang="0">
                      <a:pos x="386" y="18"/>
                    </a:cxn>
                  </a:cxnLst>
                  <a:rect l="0" t="0" r="r" b="b"/>
                  <a:pathLst>
                    <a:path w="408" h="346">
                      <a:moveTo>
                        <a:pt x="386" y="18"/>
                      </a:moveTo>
                      <a:lnTo>
                        <a:pt x="386" y="18"/>
                      </a:lnTo>
                      <a:lnTo>
                        <a:pt x="360" y="38"/>
                      </a:lnTo>
                      <a:lnTo>
                        <a:pt x="360" y="38"/>
                      </a:lnTo>
                      <a:lnTo>
                        <a:pt x="326" y="66"/>
                      </a:lnTo>
                      <a:lnTo>
                        <a:pt x="326" y="66"/>
                      </a:lnTo>
                      <a:lnTo>
                        <a:pt x="152" y="214"/>
                      </a:lnTo>
                      <a:lnTo>
                        <a:pt x="152" y="214"/>
                      </a:lnTo>
                      <a:lnTo>
                        <a:pt x="0" y="346"/>
                      </a:lnTo>
                      <a:lnTo>
                        <a:pt x="12" y="346"/>
                      </a:lnTo>
                      <a:lnTo>
                        <a:pt x="12" y="346"/>
                      </a:lnTo>
                      <a:lnTo>
                        <a:pt x="158" y="222"/>
                      </a:lnTo>
                      <a:lnTo>
                        <a:pt x="158" y="222"/>
                      </a:lnTo>
                      <a:lnTo>
                        <a:pt x="332" y="72"/>
                      </a:lnTo>
                      <a:lnTo>
                        <a:pt x="332" y="72"/>
                      </a:lnTo>
                      <a:lnTo>
                        <a:pt x="364" y="42"/>
                      </a:lnTo>
                      <a:lnTo>
                        <a:pt x="364" y="42"/>
                      </a:lnTo>
                      <a:lnTo>
                        <a:pt x="388" y="20"/>
                      </a:lnTo>
                      <a:lnTo>
                        <a:pt x="388" y="20"/>
                      </a:lnTo>
                      <a:lnTo>
                        <a:pt x="408" y="0"/>
                      </a:lnTo>
                      <a:lnTo>
                        <a:pt x="408" y="0"/>
                      </a:lnTo>
                      <a:lnTo>
                        <a:pt x="386" y="18"/>
                      </a:lnTo>
                      <a:lnTo>
                        <a:pt x="386" y="18"/>
                      </a:lnTo>
                      <a:close/>
                    </a:path>
                  </a:pathLst>
                </a:custGeom>
                <a:solidFill>
                  <a:schemeClr val="bg1">
                    <a:alpha val="53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26" name="Freeform 17"/>
                <p:cNvSpPr>
                  <a:spLocks/>
                </p:cNvSpPr>
                <p:nvPr userDrawn="1"/>
              </p:nvSpPr>
              <p:spPr bwMode="auto">
                <a:xfrm>
                  <a:off x="2401871" y="6308725"/>
                  <a:ext cx="650875" cy="549275"/>
                </a:xfrm>
                <a:custGeom>
                  <a:avLst/>
                  <a:gdLst/>
                  <a:ahLst/>
                  <a:cxnLst>
                    <a:cxn ang="0">
                      <a:pos x="50" y="38"/>
                    </a:cxn>
                    <a:cxn ang="0">
                      <a:pos x="50" y="38"/>
                    </a:cxn>
                    <a:cxn ang="0">
                      <a:pos x="22" y="18"/>
                    </a:cxn>
                    <a:cxn ang="0">
                      <a:pos x="22" y="18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20" y="20"/>
                    </a:cxn>
                    <a:cxn ang="0">
                      <a:pos x="20" y="20"/>
                    </a:cxn>
                    <a:cxn ang="0">
                      <a:pos x="44" y="42"/>
                    </a:cxn>
                    <a:cxn ang="0">
                      <a:pos x="44" y="42"/>
                    </a:cxn>
                    <a:cxn ang="0">
                      <a:pos x="76" y="72"/>
                    </a:cxn>
                    <a:cxn ang="0">
                      <a:pos x="76" y="72"/>
                    </a:cxn>
                    <a:cxn ang="0">
                      <a:pos x="252" y="222"/>
                    </a:cxn>
                    <a:cxn ang="0">
                      <a:pos x="252" y="222"/>
                    </a:cxn>
                    <a:cxn ang="0">
                      <a:pos x="396" y="346"/>
                    </a:cxn>
                    <a:cxn ang="0">
                      <a:pos x="410" y="346"/>
                    </a:cxn>
                    <a:cxn ang="0">
                      <a:pos x="410" y="346"/>
                    </a:cxn>
                    <a:cxn ang="0">
                      <a:pos x="258" y="214"/>
                    </a:cxn>
                    <a:cxn ang="0">
                      <a:pos x="258" y="214"/>
                    </a:cxn>
                    <a:cxn ang="0">
                      <a:pos x="82" y="66"/>
                    </a:cxn>
                    <a:cxn ang="0">
                      <a:pos x="82" y="66"/>
                    </a:cxn>
                    <a:cxn ang="0">
                      <a:pos x="50" y="38"/>
                    </a:cxn>
                    <a:cxn ang="0">
                      <a:pos x="50" y="38"/>
                    </a:cxn>
                  </a:cxnLst>
                  <a:rect l="0" t="0" r="r" b="b"/>
                  <a:pathLst>
                    <a:path w="410" h="346">
                      <a:moveTo>
                        <a:pt x="50" y="38"/>
                      </a:moveTo>
                      <a:lnTo>
                        <a:pt x="50" y="38"/>
                      </a:lnTo>
                      <a:lnTo>
                        <a:pt x="22" y="18"/>
                      </a:lnTo>
                      <a:lnTo>
                        <a:pt x="22" y="18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0" y="20"/>
                      </a:lnTo>
                      <a:lnTo>
                        <a:pt x="20" y="20"/>
                      </a:lnTo>
                      <a:lnTo>
                        <a:pt x="44" y="42"/>
                      </a:lnTo>
                      <a:lnTo>
                        <a:pt x="44" y="42"/>
                      </a:lnTo>
                      <a:lnTo>
                        <a:pt x="76" y="72"/>
                      </a:lnTo>
                      <a:lnTo>
                        <a:pt x="76" y="72"/>
                      </a:lnTo>
                      <a:lnTo>
                        <a:pt x="252" y="222"/>
                      </a:lnTo>
                      <a:lnTo>
                        <a:pt x="252" y="222"/>
                      </a:lnTo>
                      <a:lnTo>
                        <a:pt x="396" y="346"/>
                      </a:lnTo>
                      <a:lnTo>
                        <a:pt x="410" y="346"/>
                      </a:lnTo>
                      <a:lnTo>
                        <a:pt x="410" y="346"/>
                      </a:lnTo>
                      <a:lnTo>
                        <a:pt x="258" y="214"/>
                      </a:lnTo>
                      <a:lnTo>
                        <a:pt x="258" y="214"/>
                      </a:lnTo>
                      <a:lnTo>
                        <a:pt x="82" y="66"/>
                      </a:lnTo>
                      <a:lnTo>
                        <a:pt x="82" y="66"/>
                      </a:lnTo>
                      <a:lnTo>
                        <a:pt x="50" y="38"/>
                      </a:lnTo>
                      <a:lnTo>
                        <a:pt x="50" y="38"/>
                      </a:lnTo>
                      <a:close/>
                    </a:path>
                  </a:pathLst>
                </a:custGeom>
                <a:solidFill>
                  <a:schemeClr val="bg1">
                    <a:alpha val="53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219" name="그룹 218"/>
              <p:cNvGrpSpPr/>
              <p:nvPr userDrawn="1"/>
            </p:nvGrpSpPr>
            <p:grpSpPr>
              <a:xfrm>
                <a:off x="4498974" y="4387850"/>
                <a:ext cx="1612900" cy="2470150"/>
                <a:chOff x="6172224" y="4387850"/>
                <a:chExt cx="1612900" cy="2470150"/>
              </a:xfrm>
            </p:grpSpPr>
            <p:sp>
              <p:nvSpPr>
                <p:cNvPr id="221" name="Freeform 10"/>
                <p:cNvSpPr>
                  <a:spLocks/>
                </p:cNvSpPr>
                <p:nvPr userDrawn="1"/>
              </p:nvSpPr>
              <p:spPr bwMode="auto">
                <a:xfrm>
                  <a:off x="6172224" y="6337300"/>
                  <a:ext cx="619125" cy="520700"/>
                </a:xfrm>
                <a:custGeom>
                  <a:avLst/>
                  <a:gdLst/>
                  <a:ahLst/>
                  <a:cxnLst>
                    <a:cxn ang="0">
                      <a:pos x="258" y="214"/>
                    </a:cxn>
                    <a:cxn ang="0">
                      <a:pos x="258" y="214"/>
                    </a:cxn>
                    <a:cxn ang="0">
                      <a:pos x="82" y="64"/>
                    </a:cxn>
                    <a:cxn ang="0">
                      <a:pos x="82" y="64"/>
                    </a:cxn>
                    <a:cxn ang="0">
                      <a:pos x="50" y="36"/>
                    </a:cxn>
                    <a:cxn ang="0">
                      <a:pos x="50" y="36"/>
                    </a:cxn>
                    <a:cxn ang="0">
                      <a:pos x="22" y="16"/>
                    </a:cxn>
                    <a:cxn ang="0">
                      <a:pos x="22" y="16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20" y="20"/>
                    </a:cxn>
                    <a:cxn ang="0">
                      <a:pos x="20" y="20"/>
                    </a:cxn>
                    <a:cxn ang="0">
                      <a:pos x="44" y="42"/>
                    </a:cxn>
                    <a:cxn ang="0">
                      <a:pos x="44" y="42"/>
                    </a:cxn>
                    <a:cxn ang="0">
                      <a:pos x="76" y="70"/>
                    </a:cxn>
                    <a:cxn ang="0">
                      <a:pos x="76" y="70"/>
                    </a:cxn>
                    <a:cxn ang="0">
                      <a:pos x="252" y="220"/>
                    </a:cxn>
                    <a:cxn ang="0">
                      <a:pos x="252" y="220"/>
                    </a:cxn>
                    <a:cxn ang="0">
                      <a:pos x="376" y="328"/>
                    </a:cxn>
                    <a:cxn ang="0">
                      <a:pos x="390" y="328"/>
                    </a:cxn>
                    <a:cxn ang="0">
                      <a:pos x="390" y="328"/>
                    </a:cxn>
                    <a:cxn ang="0">
                      <a:pos x="258" y="214"/>
                    </a:cxn>
                    <a:cxn ang="0">
                      <a:pos x="258" y="214"/>
                    </a:cxn>
                  </a:cxnLst>
                  <a:rect l="0" t="0" r="r" b="b"/>
                  <a:pathLst>
                    <a:path w="390" h="328">
                      <a:moveTo>
                        <a:pt x="258" y="214"/>
                      </a:moveTo>
                      <a:lnTo>
                        <a:pt x="258" y="214"/>
                      </a:lnTo>
                      <a:lnTo>
                        <a:pt x="82" y="64"/>
                      </a:lnTo>
                      <a:lnTo>
                        <a:pt x="82" y="64"/>
                      </a:lnTo>
                      <a:lnTo>
                        <a:pt x="50" y="36"/>
                      </a:lnTo>
                      <a:lnTo>
                        <a:pt x="50" y="36"/>
                      </a:lnTo>
                      <a:lnTo>
                        <a:pt x="22" y="16"/>
                      </a:lnTo>
                      <a:lnTo>
                        <a:pt x="22" y="1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0" y="20"/>
                      </a:lnTo>
                      <a:lnTo>
                        <a:pt x="20" y="20"/>
                      </a:lnTo>
                      <a:lnTo>
                        <a:pt x="44" y="42"/>
                      </a:lnTo>
                      <a:lnTo>
                        <a:pt x="44" y="42"/>
                      </a:lnTo>
                      <a:lnTo>
                        <a:pt x="76" y="70"/>
                      </a:lnTo>
                      <a:lnTo>
                        <a:pt x="76" y="70"/>
                      </a:lnTo>
                      <a:lnTo>
                        <a:pt x="252" y="220"/>
                      </a:lnTo>
                      <a:lnTo>
                        <a:pt x="252" y="220"/>
                      </a:lnTo>
                      <a:lnTo>
                        <a:pt x="376" y="328"/>
                      </a:lnTo>
                      <a:lnTo>
                        <a:pt x="390" y="328"/>
                      </a:lnTo>
                      <a:lnTo>
                        <a:pt x="390" y="328"/>
                      </a:lnTo>
                      <a:lnTo>
                        <a:pt x="258" y="214"/>
                      </a:lnTo>
                      <a:lnTo>
                        <a:pt x="258" y="214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4">
                        <a:alpha val="0"/>
                      </a:schemeClr>
                    </a:gs>
                    <a:gs pos="71000">
                      <a:schemeClr val="accent4">
                        <a:lumMod val="50000"/>
                      </a:schemeClr>
                    </a:gs>
                  </a:gsLst>
                  <a:lin ang="8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22" name="Freeform 11"/>
                <p:cNvSpPr>
                  <a:spLocks/>
                </p:cNvSpPr>
                <p:nvPr userDrawn="1"/>
              </p:nvSpPr>
              <p:spPr bwMode="auto">
                <a:xfrm>
                  <a:off x="6324624" y="4387850"/>
                  <a:ext cx="1308100" cy="2470150"/>
                </a:xfrm>
                <a:custGeom>
                  <a:avLst/>
                  <a:gdLst/>
                  <a:ahLst/>
                  <a:cxnLst>
                    <a:cxn ang="0">
                      <a:pos x="376" y="1270"/>
                    </a:cxn>
                    <a:cxn ang="0">
                      <a:pos x="210" y="1112"/>
                    </a:cxn>
                    <a:cxn ang="0">
                      <a:pos x="40" y="958"/>
                    </a:cxn>
                    <a:cxn ang="0">
                      <a:pos x="0" y="924"/>
                    </a:cxn>
                    <a:cxn ang="0">
                      <a:pos x="36" y="962"/>
                    </a:cxn>
                    <a:cxn ang="0">
                      <a:pos x="204" y="1118"/>
                    </a:cxn>
                    <a:cxn ang="0">
                      <a:pos x="372" y="1274"/>
                    </a:cxn>
                    <a:cxn ang="0">
                      <a:pos x="404" y="1556"/>
                    </a:cxn>
                    <a:cxn ang="0">
                      <a:pos x="432" y="1292"/>
                    </a:cxn>
                    <a:cxn ang="0">
                      <a:pos x="480" y="1250"/>
                    </a:cxn>
                    <a:cxn ang="0">
                      <a:pos x="762" y="988"/>
                    </a:cxn>
                    <a:cxn ang="0">
                      <a:pos x="808" y="942"/>
                    </a:cxn>
                    <a:cxn ang="0">
                      <a:pos x="806" y="940"/>
                    </a:cxn>
                    <a:cxn ang="0">
                      <a:pos x="758" y="982"/>
                    </a:cxn>
                    <a:cxn ang="0">
                      <a:pos x="474" y="1244"/>
                    </a:cxn>
                    <a:cxn ang="0">
                      <a:pos x="430" y="1290"/>
                    </a:cxn>
                    <a:cxn ang="0">
                      <a:pos x="418" y="946"/>
                    </a:cxn>
                    <a:cxn ang="0">
                      <a:pos x="442" y="924"/>
                    </a:cxn>
                    <a:cxn ang="0">
                      <a:pos x="566" y="794"/>
                    </a:cxn>
                    <a:cxn ang="0">
                      <a:pos x="688" y="666"/>
                    </a:cxn>
                    <a:cxn ang="0">
                      <a:pos x="714" y="634"/>
                    </a:cxn>
                    <a:cxn ang="0">
                      <a:pos x="684" y="660"/>
                    </a:cxn>
                    <a:cxn ang="0">
                      <a:pos x="560" y="790"/>
                    </a:cxn>
                    <a:cxn ang="0">
                      <a:pos x="438" y="918"/>
                    </a:cxn>
                    <a:cxn ang="0">
                      <a:pos x="416" y="590"/>
                    </a:cxn>
                    <a:cxn ang="0">
                      <a:pos x="432" y="576"/>
                    </a:cxn>
                    <a:cxn ang="0">
                      <a:pos x="510" y="486"/>
                    </a:cxn>
                    <a:cxn ang="0">
                      <a:pos x="588" y="396"/>
                    </a:cxn>
                    <a:cxn ang="0">
                      <a:pos x="604" y="374"/>
                    </a:cxn>
                    <a:cxn ang="0">
                      <a:pos x="584" y="392"/>
                    </a:cxn>
                    <a:cxn ang="0">
                      <a:pos x="504" y="482"/>
                    </a:cxn>
                    <a:cxn ang="0">
                      <a:pos x="428" y="572"/>
                    </a:cxn>
                    <a:cxn ang="0">
                      <a:pos x="416" y="588"/>
                    </a:cxn>
                    <a:cxn ang="0">
                      <a:pos x="406" y="584"/>
                    </a:cxn>
                    <a:cxn ang="0">
                      <a:pos x="386" y="556"/>
                    </a:cxn>
                    <a:cxn ang="0">
                      <a:pos x="254" y="406"/>
                    </a:cxn>
                    <a:cxn ang="0">
                      <a:pos x="232" y="382"/>
                    </a:cxn>
                    <a:cxn ang="0">
                      <a:pos x="228" y="384"/>
                    </a:cxn>
                    <a:cxn ang="0">
                      <a:pos x="248" y="412"/>
                    </a:cxn>
                    <a:cxn ang="0">
                      <a:pos x="380" y="562"/>
                    </a:cxn>
                    <a:cxn ang="0">
                      <a:pos x="404" y="586"/>
                    </a:cxn>
                    <a:cxn ang="0">
                      <a:pos x="408" y="944"/>
                    </a:cxn>
                    <a:cxn ang="0">
                      <a:pos x="386" y="918"/>
                    </a:cxn>
                    <a:cxn ang="0">
                      <a:pos x="264" y="790"/>
                    </a:cxn>
                    <a:cxn ang="0">
                      <a:pos x="142" y="660"/>
                    </a:cxn>
                    <a:cxn ang="0">
                      <a:pos x="112" y="634"/>
                    </a:cxn>
                    <a:cxn ang="0">
                      <a:pos x="136" y="666"/>
                    </a:cxn>
                    <a:cxn ang="0">
                      <a:pos x="258" y="794"/>
                    </a:cxn>
                    <a:cxn ang="0">
                      <a:pos x="382" y="924"/>
                    </a:cxn>
                    <a:cxn ang="0">
                      <a:pos x="406" y="1300"/>
                    </a:cxn>
                  </a:cxnLst>
                  <a:rect l="0" t="0" r="r" b="b"/>
                  <a:pathLst>
                    <a:path w="824" h="1556">
                      <a:moveTo>
                        <a:pt x="396" y="1290"/>
                      </a:moveTo>
                      <a:lnTo>
                        <a:pt x="396" y="1290"/>
                      </a:lnTo>
                      <a:lnTo>
                        <a:pt x="376" y="1270"/>
                      </a:lnTo>
                      <a:lnTo>
                        <a:pt x="376" y="1270"/>
                      </a:lnTo>
                      <a:lnTo>
                        <a:pt x="352" y="1244"/>
                      </a:lnTo>
                      <a:lnTo>
                        <a:pt x="352" y="1244"/>
                      </a:lnTo>
                      <a:lnTo>
                        <a:pt x="210" y="1112"/>
                      </a:lnTo>
                      <a:lnTo>
                        <a:pt x="210" y="1112"/>
                      </a:lnTo>
                      <a:lnTo>
                        <a:pt x="68" y="982"/>
                      </a:lnTo>
                      <a:lnTo>
                        <a:pt x="68" y="982"/>
                      </a:lnTo>
                      <a:lnTo>
                        <a:pt x="40" y="958"/>
                      </a:lnTo>
                      <a:lnTo>
                        <a:pt x="40" y="958"/>
                      </a:lnTo>
                      <a:lnTo>
                        <a:pt x="20" y="940"/>
                      </a:lnTo>
                      <a:lnTo>
                        <a:pt x="20" y="940"/>
                      </a:lnTo>
                      <a:lnTo>
                        <a:pt x="0" y="924"/>
                      </a:lnTo>
                      <a:lnTo>
                        <a:pt x="0" y="924"/>
                      </a:lnTo>
                      <a:lnTo>
                        <a:pt x="18" y="942"/>
                      </a:lnTo>
                      <a:lnTo>
                        <a:pt x="18" y="942"/>
                      </a:lnTo>
                      <a:lnTo>
                        <a:pt x="36" y="962"/>
                      </a:lnTo>
                      <a:lnTo>
                        <a:pt x="36" y="962"/>
                      </a:lnTo>
                      <a:lnTo>
                        <a:pt x="62" y="988"/>
                      </a:lnTo>
                      <a:lnTo>
                        <a:pt x="62" y="988"/>
                      </a:lnTo>
                      <a:lnTo>
                        <a:pt x="204" y="1118"/>
                      </a:lnTo>
                      <a:lnTo>
                        <a:pt x="204" y="1118"/>
                      </a:lnTo>
                      <a:lnTo>
                        <a:pt x="346" y="1250"/>
                      </a:lnTo>
                      <a:lnTo>
                        <a:pt x="346" y="1250"/>
                      </a:lnTo>
                      <a:lnTo>
                        <a:pt x="372" y="1274"/>
                      </a:lnTo>
                      <a:lnTo>
                        <a:pt x="372" y="1274"/>
                      </a:lnTo>
                      <a:lnTo>
                        <a:pt x="394" y="1292"/>
                      </a:lnTo>
                      <a:lnTo>
                        <a:pt x="394" y="1292"/>
                      </a:lnTo>
                      <a:lnTo>
                        <a:pt x="406" y="1300"/>
                      </a:lnTo>
                      <a:lnTo>
                        <a:pt x="404" y="1556"/>
                      </a:lnTo>
                      <a:lnTo>
                        <a:pt x="422" y="1556"/>
                      </a:lnTo>
                      <a:lnTo>
                        <a:pt x="420" y="1300"/>
                      </a:lnTo>
                      <a:lnTo>
                        <a:pt x="420" y="1300"/>
                      </a:lnTo>
                      <a:lnTo>
                        <a:pt x="432" y="1292"/>
                      </a:lnTo>
                      <a:lnTo>
                        <a:pt x="432" y="1292"/>
                      </a:lnTo>
                      <a:lnTo>
                        <a:pt x="452" y="1274"/>
                      </a:lnTo>
                      <a:lnTo>
                        <a:pt x="452" y="1274"/>
                      </a:lnTo>
                      <a:lnTo>
                        <a:pt x="480" y="1250"/>
                      </a:lnTo>
                      <a:lnTo>
                        <a:pt x="480" y="1250"/>
                      </a:lnTo>
                      <a:lnTo>
                        <a:pt x="622" y="1118"/>
                      </a:lnTo>
                      <a:lnTo>
                        <a:pt x="622" y="1118"/>
                      </a:lnTo>
                      <a:lnTo>
                        <a:pt x="762" y="988"/>
                      </a:lnTo>
                      <a:lnTo>
                        <a:pt x="762" y="988"/>
                      </a:lnTo>
                      <a:lnTo>
                        <a:pt x="788" y="962"/>
                      </a:lnTo>
                      <a:lnTo>
                        <a:pt x="788" y="962"/>
                      </a:lnTo>
                      <a:lnTo>
                        <a:pt x="808" y="942"/>
                      </a:lnTo>
                      <a:lnTo>
                        <a:pt x="808" y="942"/>
                      </a:lnTo>
                      <a:lnTo>
                        <a:pt x="824" y="924"/>
                      </a:lnTo>
                      <a:lnTo>
                        <a:pt x="824" y="924"/>
                      </a:lnTo>
                      <a:lnTo>
                        <a:pt x="806" y="940"/>
                      </a:lnTo>
                      <a:lnTo>
                        <a:pt x="806" y="940"/>
                      </a:lnTo>
                      <a:lnTo>
                        <a:pt x="784" y="958"/>
                      </a:lnTo>
                      <a:lnTo>
                        <a:pt x="784" y="958"/>
                      </a:lnTo>
                      <a:lnTo>
                        <a:pt x="758" y="982"/>
                      </a:lnTo>
                      <a:lnTo>
                        <a:pt x="758" y="982"/>
                      </a:lnTo>
                      <a:lnTo>
                        <a:pt x="616" y="1112"/>
                      </a:lnTo>
                      <a:lnTo>
                        <a:pt x="616" y="1112"/>
                      </a:lnTo>
                      <a:lnTo>
                        <a:pt x="474" y="1244"/>
                      </a:lnTo>
                      <a:lnTo>
                        <a:pt x="474" y="1244"/>
                      </a:lnTo>
                      <a:lnTo>
                        <a:pt x="448" y="1270"/>
                      </a:lnTo>
                      <a:lnTo>
                        <a:pt x="448" y="1270"/>
                      </a:lnTo>
                      <a:lnTo>
                        <a:pt x="430" y="1290"/>
                      </a:lnTo>
                      <a:lnTo>
                        <a:pt x="430" y="1290"/>
                      </a:lnTo>
                      <a:lnTo>
                        <a:pt x="420" y="1300"/>
                      </a:lnTo>
                      <a:lnTo>
                        <a:pt x="418" y="946"/>
                      </a:lnTo>
                      <a:lnTo>
                        <a:pt x="418" y="946"/>
                      </a:lnTo>
                      <a:lnTo>
                        <a:pt x="426" y="938"/>
                      </a:lnTo>
                      <a:lnTo>
                        <a:pt x="426" y="938"/>
                      </a:lnTo>
                      <a:lnTo>
                        <a:pt x="442" y="924"/>
                      </a:lnTo>
                      <a:lnTo>
                        <a:pt x="442" y="924"/>
                      </a:lnTo>
                      <a:lnTo>
                        <a:pt x="462" y="904"/>
                      </a:lnTo>
                      <a:lnTo>
                        <a:pt x="462" y="904"/>
                      </a:lnTo>
                      <a:lnTo>
                        <a:pt x="566" y="794"/>
                      </a:lnTo>
                      <a:lnTo>
                        <a:pt x="566" y="794"/>
                      </a:lnTo>
                      <a:lnTo>
                        <a:pt x="670" y="686"/>
                      </a:lnTo>
                      <a:lnTo>
                        <a:pt x="670" y="686"/>
                      </a:lnTo>
                      <a:lnTo>
                        <a:pt x="688" y="666"/>
                      </a:lnTo>
                      <a:lnTo>
                        <a:pt x="688" y="666"/>
                      </a:lnTo>
                      <a:lnTo>
                        <a:pt x="702" y="648"/>
                      </a:lnTo>
                      <a:lnTo>
                        <a:pt x="702" y="648"/>
                      </a:lnTo>
                      <a:lnTo>
                        <a:pt x="714" y="634"/>
                      </a:lnTo>
                      <a:lnTo>
                        <a:pt x="714" y="634"/>
                      </a:lnTo>
                      <a:lnTo>
                        <a:pt x="700" y="646"/>
                      </a:lnTo>
                      <a:lnTo>
                        <a:pt x="700" y="646"/>
                      </a:lnTo>
                      <a:lnTo>
                        <a:pt x="684" y="660"/>
                      </a:lnTo>
                      <a:lnTo>
                        <a:pt x="684" y="660"/>
                      </a:lnTo>
                      <a:lnTo>
                        <a:pt x="664" y="680"/>
                      </a:lnTo>
                      <a:lnTo>
                        <a:pt x="664" y="680"/>
                      </a:lnTo>
                      <a:lnTo>
                        <a:pt x="560" y="790"/>
                      </a:lnTo>
                      <a:lnTo>
                        <a:pt x="560" y="790"/>
                      </a:lnTo>
                      <a:lnTo>
                        <a:pt x="456" y="898"/>
                      </a:lnTo>
                      <a:lnTo>
                        <a:pt x="456" y="898"/>
                      </a:lnTo>
                      <a:lnTo>
                        <a:pt x="438" y="918"/>
                      </a:lnTo>
                      <a:lnTo>
                        <a:pt x="438" y="918"/>
                      </a:lnTo>
                      <a:lnTo>
                        <a:pt x="424" y="936"/>
                      </a:lnTo>
                      <a:lnTo>
                        <a:pt x="424" y="936"/>
                      </a:lnTo>
                      <a:lnTo>
                        <a:pt x="418" y="944"/>
                      </a:lnTo>
                      <a:lnTo>
                        <a:pt x="416" y="590"/>
                      </a:lnTo>
                      <a:lnTo>
                        <a:pt x="416" y="590"/>
                      </a:lnTo>
                      <a:lnTo>
                        <a:pt x="422" y="586"/>
                      </a:lnTo>
                      <a:lnTo>
                        <a:pt x="422" y="586"/>
                      </a:lnTo>
                      <a:lnTo>
                        <a:pt x="432" y="576"/>
                      </a:lnTo>
                      <a:lnTo>
                        <a:pt x="432" y="576"/>
                      </a:lnTo>
                      <a:lnTo>
                        <a:pt x="446" y="562"/>
                      </a:lnTo>
                      <a:lnTo>
                        <a:pt x="446" y="562"/>
                      </a:lnTo>
                      <a:lnTo>
                        <a:pt x="510" y="486"/>
                      </a:lnTo>
                      <a:lnTo>
                        <a:pt x="510" y="486"/>
                      </a:lnTo>
                      <a:lnTo>
                        <a:pt x="576" y="412"/>
                      </a:lnTo>
                      <a:lnTo>
                        <a:pt x="576" y="412"/>
                      </a:lnTo>
                      <a:lnTo>
                        <a:pt x="588" y="396"/>
                      </a:lnTo>
                      <a:lnTo>
                        <a:pt x="588" y="396"/>
                      </a:lnTo>
                      <a:lnTo>
                        <a:pt x="596" y="384"/>
                      </a:lnTo>
                      <a:lnTo>
                        <a:pt x="596" y="384"/>
                      </a:lnTo>
                      <a:lnTo>
                        <a:pt x="604" y="374"/>
                      </a:lnTo>
                      <a:lnTo>
                        <a:pt x="604" y="374"/>
                      </a:lnTo>
                      <a:lnTo>
                        <a:pt x="594" y="382"/>
                      </a:lnTo>
                      <a:lnTo>
                        <a:pt x="594" y="382"/>
                      </a:lnTo>
                      <a:lnTo>
                        <a:pt x="584" y="392"/>
                      </a:lnTo>
                      <a:lnTo>
                        <a:pt x="584" y="392"/>
                      </a:lnTo>
                      <a:lnTo>
                        <a:pt x="570" y="406"/>
                      </a:lnTo>
                      <a:lnTo>
                        <a:pt x="570" y="406"/>
                      </a:lnTo>
                      <a:lnTo>
                        <a:pt x="504" y="482"/>
                      </a:lnTo>
                      <a:lnTo>
                        <a:pt x="504" y="482"/>
                      </a:lnTo>
                      <a:lnTo>
                        <a:pt x="440" y="556"/>
                      </a:lnTo>
                      <a:lnTo>
                        <a:pt x="440" y="556"/>
                      </a:lnTo>
                      <a:lnTo>
                        <a:pt x="428" y="572"/>
                      </a:lnTo>
                      <a:lnTo>
                        <a:pt x="428" y="572"/>
                      </a:lnTo>
                      <a:lnTo>
                        <a:pt x="420" y="584"/>
                      </a:lnTo>
                      <a:lnTo>
                        <a:pt x="420" y="584"/>
                      </a:lnTo>
                      <a:lnTo>
                        <a:pt x="416" y="588"/>
                      </a:lnTo>
                      <a:lnTo>
                        <a:pt x="412" y="0"/>
                      </a:lnTo>
                      <a:lnTo>
                        <a:pt x="410" y="588"/>
                      </a:lnTo>
                      <a:lnTo>
                        <a:pt x="410" y="588"/>
                      </a:lnTo>
                      <a:lnTo>
                        <a:pt x="406" y="584"/>
                      </a:lnTo>
                      <a:lnTo>
                        <a:pt x="406" y="584"/>
                      </a:lnTo>
                      <a:lnTo>
                        <a:pt x="398" y="572"/>
                      </a:lnTo>
                      <a:lnTo>
                        <a:pt x="398" y="572"/>
                      </a:lnTo>
                      <a:lnTo>
                        <a:pt x="386" y="556"/>
                      </a:lnTo>
                      <a:lnTo>
                        <a:pt x="386" y="556"/>
                      </a:lnTo>
                      <a:lnTo>
                        <a:pt x="320" y="482"/>
                      </a:lnTo>
                      <a:lnTo>
                        <a:pt x="320" y="482"/>
                      </a:lnTo>
                      <a:lnTo>
                        <a:pt x="254" y="406"/>
                      </a:lnTo>
                      <a:lnTo>
                        <a:pt x="254" y="406"/>
                      </a:lnTo>
                      <a:lnTo>
                        <a:pt x="242" y="392"/>
                      </a:lnTo>
                      <a:lnTo>
                        <a:pt x="242" y="392"/>
                      </a:lnTo>
                      <a:lnTo>
                        <a:pt x="232" y="382"/>
                      </a:lnTo>
                      <a:lnTo>
                        <a:pt x="232" y="382"/>
                      </a:lnTo>
                      <a:lnTo>
                        <a:pt x="222" y="374"/>
                      </a:lnTo>
                      <a:lnTo>
                        <a:pt x="222" y="374"/>
                      </a:lnTo>
                      <a:lnTo>
                        <a:pt x="228" y="384"/>
                      </a:lnTo>
                      <a:lnTo>
                        <a:pt x="228" y="384"/>
                      </a:lnTo>
                      <a:lnTo>
                        <a:pt x="236" y="396"/>
                      </a:lnTo>
                      <a:lnTo>
                        <a:pt x="236" y="396"/>
                      </a:lnTo>
                      <a:lnTo>
                        <a:pt x="248" y="412"/>
                      </a:lnTo>
                      <a:lnTo>
                        <a:pt x="248" y="412"/>
                      </a:lnTo>
                      <a:lnTo>
                        <a:pt x="314" y="486"/>
                      </a:lnTo>
                      <a:lnTo>
                        <a:pt x="314" y="486"/>
                      </a:lnTo>
                      <a:lnTo>
                        <a:pt x="380" y="562"/>
                      </a:lnTo>
                      <a:lnTo>
                        <a:pt x="380" y="562"/>
                      </a:lnTo>
                      <a:lnTo>
                        <a:pt x="392" y="576"/>
                      </a:lnTo>
                      <a:lnTo>
                        <a:pt x="392" y="576"/>
                      </a:lnTo>
                      <a:lnTo>
                        <a:pt x="404" y="586"/>
                      </a:lnTo>
                      <a:lnTo>
                        <a:pt x="404" y="586"/>
                      </a:lnTo>
                      <a:lnTo>
                        <a:pt x="410" y="590"/>
                      </a:lnTo>
                      <a:lnTo>
                        <a:pt x="408" y="944"/>
                      </a:lnTo>
                      <a:lnTo>
                        <a:pt x="408" y="944"/>
                      </a:lnTo>
                      <a:lnTo>
                        <a:pt x="400" y="936"/>
                      </a:lnTo>
                      <a:lnTo>
                        <a:pt x="400" y="936"/>
                      </a:lnTo>
                      <a:lnTo>
                        <a:pt x="386" y="918"/>
                      </a:lnTo>
                      <a:lnTo>
                        <a:pt x="386" y="918"/>
                      </a:lnTo>
                      <a:lnTo>
                        <a:pt x="368" y="898"/>
                      </a:lnTo>
                      <a:lnTo>
                        <a:pt x="368" y="898"/>
                      </a:lnTo>
                      <a:lnTo>
                        <a:pt x="264" y="790"/>
                      </a:lnTo>
                      <a:lnTo>
                        <a:pt x="264" y="790"/>
                      </a:lnTo>
                      <a:lnTo>
                        <a:pt x="162" y="680"/>
                      </a:lnTo>
                      <a:lnTo>
                        <a:pt x="162" y="680"/>
                      </a:lnTo>
                      <a:lnTo>
                        <a:pt x="142" y="660"/>
                      </a:lnTo>
                      <a:lnTo>
                        <a:pt x="142" y="660"/>
                      </a:lnTo>
                      <a:lnTo>
                        <a:pt x="126" y="646"/>
                      </a:lnTo>
                      <a:lnTo>
                        <a:pt x="126" y="646"/>
                      </a:lnTo>
                      <a:lnTo>
                        <a:pt x="112" y="634"/>
                      </a:lnTo>
                      <a:lnTo>
                        <a:pt x="112" y="634"/>
                      </a:lnTo>
                      <a:lnTo>
                        <a:pt x="122" y="648"/>
                      </a:lnTo>
                      <a:lnTo>
                        <a:pt x="122" y="648"/>
                      </a:lnTo>
                      <a:lnTo>
                        <a:pt x="136" y="666"/>
                      </a:lnTo>
                      <a:lnTo>
                        <a:pt x="136" y="666"/>
                      </a:lnTo>
                      <a:lnTo>
                        <a:pt x="156" y="686"/>
                      </a:lnTo>
                      <a:lnTo>
                        <a:pt x="156" y="686"/>
                      </a:lnTo>
                      <a:lnTo>
                        <a:pt x="258" y="794"/>
                      </a:lnTo>
                      <a:lnTo>
                        <a:pt x="258" y="794"/>
                      </a:lnTo>
                      <a:lnTo>
                        <a:pt x="362" y="904"/>
                      </a:lnTo>
                      <a:lnTo>
                        <a:pt x="362" y="904"/>
                      </a:lnTo>
                      <a:lnTo>
                        <a:pt x="382" y="924"/>
                      </a:lnTo>
                      <a:lnTo>
                        <a:pt x="382" y="924"/>
                      </a:lnTo>
                      <a:lnTo>
                        <a:pt x="398" y="938"/>
                      </a:lnTo>
                      <a:lnTo>
                        <a:pt x="398" y="938"/>
                      </a:lnTo>
                      <a:lnTo>
                        <a:pt x="408" y="946"/>
                      </a:lnTo>
                      <a:lnTo>
                        <a:pt x="406" y="1300"/>
                      </a:lnTo>
                      <a:lnTo>
                        <a:pt x="406" y="1300"/>
                      </a:lnTo>
                      <a:lnTo>
                        <a:pt x="396" y="1290"/>
                      </a:lnTo>
                      <a:lnTo>
                        <a:pt x="396" y="129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4">
                        <a:alpha val="0"/>
                      </a:schemeClr>
                    </a:gs>
                    <a:gs pos="71000">
                      <a:schemeClr val="accent4">
                        <a:lumMod val="50000"/>
                      </a:schemeClr>
                    </a:gs>
                  </a:gsLst>
                  <a:lin ang="8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23" name="Freeform 13"/>
                <p:cNvSpPr>
                  <a:spLocks/>
                </p:cNvSpPr>
                <p:nvPr userDrawn="1"/>
              </p:nvSpPr>
              <p:spPr bwMode="auto">
                <a:xfrm>
                  <a:off x="7165999" y="6337300"/>
                  <a:ext cx="619125" cy="520700"/>
                </a:xfrm>
                <a:custGeom>
                  <a:avLst/>
                  <a:gdLst/>
                  <a:ahLst/>
                  <a:cxnLst>
                    <a:cxn ang="0">
                      <a:pos x="342" y="36"/>
                    </a:cxn>
                    <a:cxn ang="0">
                      <a:pos x="342" y="36"/>
                    </a:cxn>
                    <a:cxn ang="0">
                      <a:pos x="308" y="64"/>
                    </a:cxn>
                    <a:cxn ang="0">
                      <a:pos x="308" y="64"/>
                    </a:cxn>
                    <a:cxn ang="0">
                      <a:pos x="134" y="214"/>
                    </a:cxn>
                    <a:cxn ang="0">
                      <a:pos x="134" y="214"/>
                    </a:cxn>
                    <a:cxn ang="0">
                      <a:pos x="0" y="328"/>
                    </a:cxn>
                    <a:cxn ang="0">
                      <a:pos x="14" y="328"/>
                    </a:cxn>
                    <a:cxn ang="0">
                      <a:pos x="14" y="328"/>
                    </a:cxn>
                    <a:cxn ang="0">
                      <a:pos x="140" y="220"/>
                    </a:cxn>
                    <a:cxn ang="0">
                      <a:pos x="140" y="220"/>
                    </a:cxn>
                    <a:cxn ang="0">
                      <a:pos x="314" y="70"/>
                    </a:cxn>
                    <a:cxn ang="0">
                      <a:pos x="314" y="70"/>
                    </a:cxn>
                    <a:cxn ang="0">
                      <a:pos x="346" y="42"/>
                    </a:cxn>
                    <a:cxn ang="0">
                      <a:pos x="346" y="42"/>
                    </a:cxn>
                    <a:cxn ang="0">
                      <a:pos x="370" y="20"/>
                    </a:cxn>
                    <a:cxn ang="0">
                      <a:pos x="370" y="20"/>
                    </a:cxn>
                    <a:cxn ang="0">
                      <a:pos x="390" y="0"/>
                    </a:cxn>
                    <a:cxn ang="0">
                      <a:pos x="390" y="0"/>
                    </a:cxn>
                    <a:cxn ang="0">
                      <a:pos x="368" y="16"/>
                    </a:cxn>
                    <a:cxn ang="0">
                      <a:pos x="368" y="16"/>
                    </a:cxn>
                    <a:cxn ang="0">
                      <a:pos x="342" y="36"/>
                    </a:cxn>
                    <a:cxn ang="0">
                      <a:pos x="342" y="36"/>
                    </a:cxn>
                  </a:cxnLst>
                  <a:rect l="0" t="0" r="r" b="b"/>
                  <a:pathLst>
                    <a:path w="390" h="328">
                      <a:moveTo>
                        <a:pt x="342" y="36"/>
                      </a:moveTo>
                      <a:lnTo>
                        <a:pt x="342" y="36"/>
                      </a:lnTo>
                      <a:lnTo>
                        <a:pt x="308" y="64"/>
                      </a:lnTo>
                      <a:lnTo>
                        <a:pt x="308" y="64"/>
                      </a:lnTo>
                      <a:lnTo>
                        <a:pt x="134" y="214"/>
                      </a:lnTo>
                      <a:lnTo>
                        <a:pt x="134" y="214"/>
                      </a:lnTo>
                      <a:lnTo>
                        <a:pt x="0" y="328"/>
                      </a:lnTo>
                      <a:lnTo>
                        <a:pt x="14" y="328"/>
                      </a:lnTo>
                      <a:lnTo>
                        <a:pt x="14" y="328"/>
                      </a:lnTo>
                      <a:lnTo>
                        <a:pt x="140" y="220"/>
                      </a:lnTo>
                      <a:lnTo>
                        <a:pt x="140" y="220"/>
                      </a:lnTo>
                      <a:lnTo>
                        <a:pt x="314" y="70"/>
                      </a:lnTo>
                      <a:lnTo>
                        <a:pt x="314" y="70"/>
                      </a:lnTo>
                      <a:lnTo>
                        <a:pt x="346" y="42"/>
                      </a:lnTo>
                      <a:lnTo>
                        <a:pt x="346" y="42"/>
                      </a:lnTo>
                      <a:lnTo>
                        <a:pt x="370" y="20"/>
                      </a:lnTo>
                      <a:lnTo>
                        <a:pt x="370" y="20"/>
                      </a:lnTo>
                      <a:lnTo>
                        <a:pt x="390" y="0"/>
                      </a:lnTo>
                      <a:lnTo>
                        <a:pt x="390" y="0"/>
                      </a:lnTo>
                      <a:lnTo>
                        <a:pt x="368" y="16"/>
                      </a:lnTo>
                      <a:lnTo>
                        <a:pt x="368" y="16"/>
                      </a:lnTo>
                      <a:lnTo>
                        <a:pt x="342" y="36"/>
                      </a:lnTo>
                      <a:lnTo>
                        <a:pt x="342" y="36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4">
                        <a:alpha val="0"/>
                      </a:schemeClr>
                    </a:gs>
                    <a:gs pos="71000">
                      <a:schemeClr val="accent4">
                        <a:lumMod val="50000"/>
                      </a:schemeClr>
                    </a:gs>
                  </a:gsLst>
                  <a:lin ang="8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220" name="Freeform 19"/>
              <p:cNvSpPr>
                <a:spLocks/>
              </p:cNvSpPr>
              <p:nvPr userDrawn="1"/>
            </p:nvSpPr>
            <p:spPr bwMode="auto">
              <a:xfrm>
                <a:off x="4349750" y="4298950"/>
                <a:ext cx="1866900" cy="2559050"/>
              </a:xfrm>
              <a:custGeom>
                <a:avLst/>
                <a:gdLst/>
                <a:ahLst/>
                <a:cxnLst>
                  <a:cxn ang="0">
                    <a:pos x="958" y="876"/>
                  </a:cxn>
                  <a:cxn ang="0">
                    <a:pos x="896" y="672"/>
                  </a:cxn>
                  <a:cxn ang="0">
                    <a:pos x="832" y="564"/>
                  </a:cxn>
                  <a:cxn ang="0">
                    <a:pos x="784" y="408"/>
                  </a:cxn>
                  <a:cxn ang="0">
                    <a:pos x="716" y="302"/>
                  </a:cxn>
                  <a:cxn ang="0">
                    <a:pos x="674" y="190"/>
                  </a:cxn>
                  <a:cxn ang="0">
                    <a:pos x="630" y="118"/>
                  </a:cxn>
                  <a:cxn ang="0">
                    <a:pos x="616" y="62"/>
                  </a:cxn>
                  <a:cxn ang="0">
                    <a:pos x="602" y="64"/>
                  </a:cxn>
                  <a:cxn ang="0">
                    <a:pos x="592" y="50"/>
                  </a:cxn>
                  <a:cxn ang="0">
                    <a:pos x="590" y="42"/>
                  </a:cxn>
                  <a:cxn ang="0">
                    <a:pos x="590" y="34"/>
                  </a:cxn>
                  <a:cxn ang="0">
                    <a:pos x="588" y="14"/>
                  </a:cxn>
                  <a:cxn ang="0">
                    <a:pos x="588" y="0"/>
                  </a:cxn>
                  <a:cxn ang="0">
                    <a:pos x="588" y="22"/>
                  </a:cxn>
                  <a:cxn ang="0">
                    <a:pos x="586" y="42"/>
                  </a:cxn>
                  <a:cxn ang="0">
                    <a:pos x="584" y="50"/>
                  </a:cxn>
                  <a:cxn ang="0">
                    <a:pos x="576" y="64"/>
                  </a:cxn>
                  <a:cxn ang="0">
                    <a:pos x="564" y="54"/>
                  </a:cxn>
                  <a:cxn ang="0">
                    <a:pos x="550" y="112"/>
                  </a:cxn>
                  <a:cxn ang="0">
                    <a:pos x="504" y="190"/>
                  </a:cxn>
                  <a:cxn ang="0">
                    <a:pos x="462" y="302"/>
                  </a:cxn>
                  <a:cxn ang="0">
                    <a:pos x="394" y="408"/>
                  </a:cxn>
                  <a:cxn ang="0">
                    <a:pos x="346" y="564"/>
                  </a:cxn>
                  <a:cxn ang="0">
                    <a:pos x="282" y="672"/>
                  </a:cxn>
                  <a:cxn ang="0">
                    <a:pos x="220" y="876"/>
                  </a:cxn>
                  <a:cxn ang="0">
                    <a:pos x="160" y="1014"/>
                  </a:cxn>
                  <a:cxn ang="0">
                    <a:pos x="102" y="1210"/>
                  </a:cxn>
                  <a:cxn ang="0">
                    <a:pos x="62" y="1358"/>
                  </a:cxn>
                  <a:cxn ang="0">
                    <a:pos x="14" y="1544"/>
                  </a:cxn>
                  <a:cxn ang="0">
                    <a:pos x="22" y="1612"/>
                  </a:cxn>
                  <a:cxn ang="0">
                    <a:pos x="56" y="1470"/>
                  </a:cxn>
                  <a:cxn ang="0">
                    <a:pos x="88" y="1278"/>
                  </a:cxn>
                  <a:cxn ang="0">
                    <a:pos x="150" y="1136"/>
                  </a:cxn>
                  <a:cxn ang="0">
                    <a:pos x="188" y="970"/>
                  </a:cxn>
                  <a:cxn ang="0">
                    <a:pos x="268" y="802"/>
                  </a:cxn>
                  <a:cxn ang="0">
                    <a:pos x="318" y="650"/>
                  </a:cxn>
                  <a:cxn ang="0">
                    <a:pos x="390" y="492"/>
                  </a:cxn>
                  <a:cxn ang="0">
                    <a:pos x="442" y="376"/>
                  </a:cxn>
                  <a:cxn ang="0">
                    <a:pos x="502" y="234"/>
                  </a:cxn>
                  <a:cxn ang="0">
                    <a:pos x="542" y="172"/>
                  </a:cxn>
                  <a:cxn ang="0">
                    <a:pos x="580" y="62"/>
                  </a:cxn>
                  <a:cxn ang="0">
                    <a:pos x="594" y="64"/>
                  </a:cxn>
                  <a:cxn ang="0">
                    <a:pos x="618" y="140"/>
                  </a:cxn>
                  <a:cxn ang="0">
                    <a:pos x="666" y="194"/>
                  </a:cxn>
                  <a:cxn ang="0">
                    <a:pos x="708" y="330"/>
                  </a:cxn>
                  <a:cxn ang="0">
                    <a:pos x="764" y="408"/>
                  </a:cxn>
                  <a:cxn ang="0">
                    <a:pos x="826" y="596"/>
                  </a:cxn>
                  <a:cxn ang="0">
                    <a:pos x="886" y="718"/>
                  </a:cxn>
                  <a:cxn ang="0">
                    <a:pos x="954" y="908"/>
                  </a:cxn>
                  <a:cxn ang="0">
                    <a:pos x="1006" y="1056"/>
                  </a:cxn>
                  <a:cxn ang="0">
                    <a:pos x="1070" y="1244"/>
                  </a:cxn>
                  <a:cxn ang="0">
                    <a:pos x="1102" y="1396"/>
                  </a:cxn>
                  <a:cxn ang="0">
                    <a:pos x="1158" y="1578"/>
                  </a:cxn>
                  <a:cxn ang="0">
                    <a:pos x="1176" y="1578"/>
                  </a:cxn>
                  <a:cxn ang="0">
                    <a:pos x="1130" y="1434"/>
                  </a:cxn>
                  <a:cxn ang="0">
                    <a:pos x="1108" y="1278"/>
                  </a:cxn>
                  <a:cxn ang="0">
                    <a:pos x="1036" y="1096"/>
                  </a:cxn>
                </a:cxnLst>
                <a:rect l="0" t="0" r="r" b="b"/>
                <a:pathLst>
                  <a:path w="1176" h="1612">
                    <a:moveTo>
                      <a:pt x="1008" y="970"/>
                    </a:moveTo>
                    <a:lnTo>
                      <a:pt x="1008" y="970"/>
                    </a:lnTo>
                    <a:lnTo>
                      <a:pt x="990" y="940"/>
                    </a:lnTo>
                    <a:lnTo>
                      <a:pt x="972" y="908"/>
                    </a:lnTo>
                    <a:lnTo>
                      <a:pt x="958" y="876"/>
                    </a:lnTo>
                    <a:lnTo>
                      <a:pt x="942" y="840"/>
                    </a:lnTo>
                    <a:lnTo>
                      <a:pt x="928" y="802"/>
                    </a:lnTo>
                    <a:lnTo>
                      <a:pt x="916" y="762"/>
                    </a:lnTo>
                    <a:lnTo>
                      <a:pt x="906" y="718"/>
                    </a:lnTo>
                    <a:lnTo>
                      <a:pt x="896" y="672"/>
                    </a:lnTo>
                    <a:lnTo>
                      <a:pt x="896" y="672"/>
                    </a:lnTo>
                    <a:lnTo>
                      <a:pt x="878" y="650"/>
                    </a:lnTo>
                    <a:lnTo>
                      <a:pt x="862" y="624"/>
                    </a:lnTo>
                    <a:lnTo>
                      <a:pt x="846" y="596"/>
                    </a:lnTo>
                    <a:lnTo>
                      <a:pt x="832" y="564"/>
                    </a:lnTo>
                    <a:lnTo>
                      <a:pt x="818" y="530"/>
                    </a:lnTo>
                    <a:lnTo>
                      <a:pt x="806" y="492"/>
                    </a:lnTo>
                    <a:lnTo>
                      <a:pt x="794" y="452"/>
                    </a:lnTo>
                    <a:lnTo>
                      <a:pt x="784" y="408"/>
                    </a:lnTo>
                    <a:lnTo>
                      <a:pt x="784" y="408"/>
                    </a:lnTo>
                    <a:lnTo>
                      <a:pt x="768" y="394"/>
                    </a:lnTo>
                    <a:lnTo>
                      <a:pt x="754" y="376"/>
                    </a:lnTo>
                    <a:lnTo>
                      <a:pt x="740" y="356"/>
                    </a:lnTo>
                    <a:lnTo>
                      <a:pt x="726" y="330"/>
                    </a:lnTo>
                    <a:lnTo>
                      <a:pt x="716" y="302"/>
                    </a:lnTo>
                    <a:lnTo>
                      <a:pt x="704" y="270"/>
                    </a:lnTo>
                    <a:lnTo>
                      <a:pt x="694" y="234"/>
                    </a:lnTo>
                    <a:lnTo>
                      <a:pt x="684" y="194"/>
                    </a:lnTo>
                    <a:lnTo>
                      <a:pt x="684" y="194"/>
                    </a:lnTo>
                    <a:lnTo>
                      <a:pt x="674" y="190"/>
                    </a:lnTo>
                    <a:lnTo>
                      <a:pt x="664" y="184"/>
                    </a:lnTo>
                    <a:lnTo>
                      <a:pt x="654" y="172"/>
                    </a:lnTo>
                    <a:lnTo>
                      <a:pt x="644" y="158"/>
                    </a:lnTo>
                    <a:lnTo>
                      <a:pt x="636" y="140"/>
                    </a:lnTo>
                    <a:lnTo>
                      <a:pt x="630" y="118"/>
                    </a:lnTo>
                    <a:lnTo>
                      <a:pt x="622" y="92"/>
                    </a:lnTo>
                    <a:lnTo>
                      <a:pt x="616" y="62"/>
                    </a:lnTo>
                    <a:lnTo>
                      <a:pt x="616" y="62"/>
                    </a:lnTo>
                    <a:lnTo>
                      <a:pt x="616" y="62"/>
                    </a:lnTo>
                    <a:lnTo>
                      <a:pt x="616" y="62"/>
                    </a:lnTo>
                    <a:lnTo>
                      <a:pt x="614" y="52"/>
                    </a:lnTo>
                    <a:lnTo>
                      <a:pt x="614" y="52"/>
                    </a:lnTo>
                    <a:lnTo>
                      <a:pt x="610" y="58"/>
                    </a:lnTo>
                    <a:lnTo>
                      <a:pt x="606" y="62"/>
                    </a:lnTo>
                    <a:lnTo>
                      <a:pt x="602" y="64"/>
                    </a:lnTo>
                    <a:lnTo>
                      <a:pt x="598" y="62"/>
                    </a:lnTo>
                    <a:lnTo>
                      <a:pt x="598" y="62"/>
                    </a:lnTo>
                    <a:lnTo>
                      <a:pt x="594" y="58"/>
                    </a:lnTo>
                    <a:lnTo>
                      <a:pt x="592" y="50"/>
                    </a:lnTo>
                    <a:lnTo>
                      <a:pt x="592" y="50"/>
                    </a:lnTo>
                    <a:lnTo>
                      <a:pt x="592" y="48"/>
                    </a:lnTo>
                    <a:lnTo>
                      <a:pt x="592" y="48"/>
                    </a:lnTo>
                    <a:lnTo>
                      <a:pt x="592" y="44"/>
                    </a:lnTo>
                    <a:lnTo>
                      <a:pt x="592" y="44"/>
                    </a:lnTo>
                    <a:lnTo>
                      <a:pt x="590" y="42"/>
                    </a:lnTo>
                    <a:lnTo>
                      <a:pt x="590" y="42"/>
                    </a:lnTo>
                    <a:lnTo>
                      <a:pt x="590" y="36"/>
                    </a:lnTo>
                    <a:lnTo>
                      <a:pt x="590" y="36"/>
                    </a:lnTo>
                    <a:lnTo>
                      <a:pt x="590" y="34"/>
                    </a:lnTo>
                    <a:lnTo>
                      <a:pt x="590" y="34"/>
                    </a:lnTo>
                    <a:lnTo>
                      <a:pt x="590" y="26"/>
                    </a:lnTo>
                    <a:lnTo>
                      <a:pt x="590" y="26"/>
                    </a:lnTo>
                    <a:lnTo>
                      <a:pt x="588" y="22"/>
                    </a:lnTo>
                    <a:lnTo>
                      <a:pt x="588" y="22"/>
                    </a:lnTo>
                    <a:lnTo>
                      <a:pt x="588" y="14"/>
                    </a:lnTo>
                    <a:lnTo>
                      <a:pt x="588" y="14"/>
                    </a:lnTo>
                    <a:lnTo>
                      <a:pt x="588" y="12"/>
                    </a:lnTo>
                    <a:lnTo>
                      <a:pt x="588" y="12"/>
                    </a:lnTo>
                    <a:lnTo>
                      <a:pt x="588" y="0"/>
                    </a:lnTo>
                    <a:lnTo>
                      <a:pt x="588" y="0"/>
                    </a:lnTo>
                    <a:lnTo>
                      <a:pt x="588" y="12"/>
                    </a:lnTo>
                    <a:lnTo>
                      <a:pt x="588" y="12"/>
                    </a:lnTo>
                    <a:lnTo>
                      <a:pt x="588" y="14"/>
                    </a:lnTo>
                    <a:lnTo>
                      <a:pt x="588" y="14"/>
                    </a:lnTo>
                    <a:lnTo>
                      <a:pt x="588" y="22"/>
                    </a:lnTo>
                    <a:lnTo>
                      <a:pt x="588" y="22"/>
                    </a:lnTo>
                    <a:lnTo>
                      <a:pt x="588" y="24"/>
                    </a:lnTo>
                    <a:lnTo>
                      <a:pt x="588" y="24"/>
                    </a:lnTo>
                    <a:lnTo>
                      <a:pt x="586" y="42"/>
                    </a:lnTo>
                    <a:lnTo>
                      <a:pt x="586" y="42"/>
                    </a:lnTo>
                    <a:lnTo>
                      <a:pt x="586" y="44"/>
                    </a:lnTo>
                    <a:lnTo>
                      <a:pt x="586" y="44"/>
                    </a:lnTo>
                    <a:lnTo>
                      <a:pt x="584" y="50"/>
                    </a:lnTo>
                    <a:lnTo>
                      <a:pt x="584" y="50"/>
                    </a:lnTo>
                    <a:lnTo>
                      <a:pt x="584" y="50"/>
                    </a:lnTo>
                    <a:lnTo>
                      <a:pt x="584" y="50"/>
                    </a:lnTo>
                    <a:lnTo>
                      <a:pt x="582" y="58"/>
                    </a:lnTo>
                    <a:lnTo>
                      <a:pt x="580" y="62"/>
                    </a:lnTo>
                    <a:lnTo>
                      <a:pt x="580" y="62"/>
                    </a:lnTo>
                    <a:lnTo>
                      <a:pt x="576" y="64"/>
                    </a:lnTo>
                    <a:lnTo>
                      <a:pt x="572" y="62"/>
                    </a:lnTo>
                    <a:lnTo>
                      <a:pt x="568" y="60"/>
                    </a:lnTo>
                    <a:lnTo>
                      <a:pt x="564" y="54"/>
                    </a:lnTo>
                    <a:lnTo>
                      <a:pt x="564" y="54"/>
                    </a:lnTo>
                    <a:lnTo>
                      <a:pt x="564" y="54"/>
                    </a:lnTo>
                    <a:lnTo>
                      <a:pt x="564" y="54"/>
                    </a:lnTo>
                    <a:lnTo>
                      <a:pt x="562" y="52"/>
                    </a:lnTo>
                    <a:lnTo>
                      <a:pt x="562" y="52"/>
                    </a:lnTo>
                    <a:lnTo>
                      <a:pt x="556" y="84"/>
                    </a:lnTo>
                    <a:lnTo>
                      <a:pt x="550" y="112"/>
                    </a:lnTo>
                    <a:lnTo>
                      <a:pt x="542" y="136"/>
                    </a:lnTo>
                    <a:lnTo>
                      <a:pt x="534" y="156"/>
                    </a:lnTo>
                    <a:lnTo>
                      <a:pt x="524" y="170"/>
                    </a:lnTo>
                    <a:lnTo>
                      <a:pt x="514" y="182"/>
                    </a:lnTo>
                    <a:lnTo>
                      <a:pt x="504" y="190"/>
                    </a:lnTo>
                    <a:lnTo>
                      <a:pt x="492" y="194"/>
                    </a:lnTo>
                    <a:lnTo>
                      <a:pt x="492" y="194"/>
                    </a:lnTo>
                    <a:lnTo>
                      <a:pt x="484" y="234"/>
                    </a:lnTo>
                    <a:lnTo>
                      <a:pt x="472" y="270"/>
                    </a:lnTo>
                    <a:lnTo>
                      <a:pt x="462" y="302"/>
                    </a:lnTo>
                    <a:lnTo>
                      <a:pt x="450" y="330"/>
                    </a:lnTo>
                    <a:lnTo>
                      <a:pt x="438" y="356"/>
                    </a:lnTo>
                    <a:lnTo>
                      <a:pt x="424" y="376"/>
                    </a:lnTo>
                    <a:lnTo>
                      <a:pt x="410" y="394"/>
                    </a:lnTo>
                    <a:lnTo>
                      <a:pt x="394" y="408"/>
                    </a:lnTo>
                    <a:lnTo>
                      <a:pt x="394" y="408"/>
                    </a:lnTo>
                    <a:lnTo>
                      <a:pt x="384" y="452"/>
                    </a:lnTo>
                    <a:lnTo>
                      <a:pt x="372" y="492"/>
                    </a:lnTo>
                    <a:lnTo>
                      <a:pt x="360" y="530"/>
                    </a:lnTo>
                    <a:lnTo>
                      <a:pt x="346" y="564"/>
                    </a:lnTo>
                    <a:lnTo>
                      <a:pt x="332" y="596"/>
                    </a:lnTo>
                    <a:lnTo>
                      <a:pt x="316" y="624"/>
                    </a:lnTo>
                    <a:lnTo>
                      <a:pt x="298" y="650"/>
                    </a:lnTo>
                    <a:lnTo>
                      <a:pt x="282" y="672"/>
                    </a:lnTo>
                    <a:lnTo>
                      <a:pt x="282" y="672"/>
                    </a:lnTo>
                    <a:lnTo>
                      <a:pt x="272" y="718"/>
                    </a:lnTo>
                    <a:lnTo>
                      <a:pt x="260" y="762"/>
                    </a:lnTo>
                    <a:lnTo>
                      <a:pt x="248" y="802"/>
                    </a:lnTo>
                    <a:lnTo>
                      <a:pt x="234" y="840"/>
                    </a:lnTo>
                    <a:lnTo>
                      <a:pt x="220" y="876"/>
                    </a:lnTo>
                    <a:lnTo>
                      <a:pt x="204" y="908"/>
                    </a:lnTo>
                    <a:lnTo>
                      <a:pt x="186" y="940"/>
                    </a:lnTo>
                    <a:lnTo>
                      <a:pt x="168" y="970"/>
                    </a:lnTo>
                    <a:lnTo>
                      <a:pt x="168" y="970"/>
                    </a:lnTo>
                    <a:lnTo>
                      <a:pt x="160" y="1014"/>
                    </a:lnTo>
                    <a:lnTo>
                      <a:pt x="152" y="1056"/>
                    </a:lnTo>
                    <a:lnTo>
                      <a:pt x="142" y="1096"/>
                    </a:lnTo>
                    <a:lnTo>
                      <a:pt x="130" y="1136"/>
                    </a:lnTo>
                    <a:lnTo>
                      <a:pt x="118" y="1174"/>
                    </a:lnTo>
                    <a:lnTo>
                      <a:pt x="102" y="1210"/>
                    </a:lnTo>
                    <a:lnTo>
                      <a:pt x="88" y="1244"/>
                    </a:lnTo>
                    <a:lnTo>
                      <a:pt x="70" y="1278"/>
                    </a:lnTo>
                    <a:lnTo>
                      <a:pt x="70" y="1278"/>
                    </a:lnTo>
                    <a:lnTo>
                      <a:pt x="66" y="1318"/>
                    </a:lnTo>
                    <a:lnTo>
                      <a:pt x="62" y="1358"/>
                    </a:lnTo>
                    <a:lnTo>
                      <a:pt x="54" y="1396"/>
                    </a:lnTo>
                    <a:lnTo>
                      <a:pt x="46" y="1434"/>
                    </a:lnTo>
                    <a:lnTo>
                      <a:pt x="38" y="1470"/>
                    </a:lnTo>
                    <a:lnTo>
                      <a:pt x="26" y="1508"/>
                    </a:lnTo>
                    <a:lnTo>
                      <a:pt x="14" y="1544"/>
                    </a:lnTo>
                    <a:lnTo>
                      <a:pt x="0" y="1578"/>
                    </a:lnTo>
                    <a:lnTo>
                      <a:pt x="0" y="1578"/>
                    </a:lnTo>
                    <a:lnTo>
                      <a:pt x="2" y="1612"/>
                    </a:lnTo>
                    <a:lnTo>
                      <a:pt x="22" y="1612"/>
                    </a:lnTo>
                    <a:lnTo>
                      <a:pt x="22" y="1612"/>
                    </a:lnTo>
                    <a:lnTo>
                      <a:pt x="20" y="1578"/>
                    </a:lnTo>
                    <a:lnTo>
                      <a:pt x="20" y="1578"/>
                    </a:lnTo>
                    <a:lnTo>
                      <a:pt x="34" y="1544"/>
                    </a:lnTo>
                    <a:lnTo>
                      <a:pt x="46" y="1508"/>
                    </a:lnTo>
                    <a:lnTo>
                      <a:pt x="56" y="1470"/>
                    </a:lnTo>
                    <a:lnTo>
                      <a:pt x="66" y="1434"/>
                    </a:lnTo>
                    <a:lnTo>
                      <a:pt x="74" y="1396"/>
                    </a:lnTo>
                    <a:lnTo>
                      <a:pt x="80" y="1358"/>
                    </a:lnTo>
                    <a:lnTo>
                      <a:pt x="86" y="1318"/>
                    </a:lnTo>
                    <a:lnTo>
                      <a:pt x="88" y="1278"/>
                    </a:lnTo>
                    <a:lnTo>
                      <a:pt x="88" y="1278"/>
                    </a:lnTo>
                    <a:lnTo>
                      <a:pt x="106" y="1244"/>
                    </a:lnTo>
                    <a:lnTo>
                      <a:pt x="122" y="1210"/>
                    </a:lnTo>
                    <a:lnTo>
                      <a:pt x="136" y="1174"/>
                    </a:lnTo>
                    <a:lnTo>
                      <a:pt x="150" y="1136"/>
                    </a:lnTo>
                    <a:lnTo>
                      <a:pt x="160" y="1096"/>
                    </a:lnTo>
                    <a:lnTo>
                      <a:pt x="172" y="1056"/>
                    </a:lnTo>
                    <a:lnTo>
                      <a:pt x="180" y="1014"/>
                    </a:lnTo>
                    <a:lnTo>
                      <a:pt x="188" y="970"/>
                    </a:lnTo>
                    <a:lnTo>
                      <a:pt x="188" y="970"/>
                    </a:lnTo>
                    <a:lnTo>
                      <a:pt x="206" y="940"/>
                    </a:lnTo>
                    <a:lnTo>
                      <a:pt x="224" y="908"/>
                    </a:lnTo>
                    <a:lnTo>
                      <a:pt x="238" y="876"/>
                    </a:lnTo>
                    <a:lnTo>
                      <a:pt x="254" y="840"/>
                    </a:lnTo>
                    <a:lnTo>
                      <a:pt x="268" y="802"/>
                    </a:lnTo>
                    <a:lnTo>
                      <a:pt x="280" y="762"/>
                    </a:lnTo>
                    <a:lnTo>
                      <a:pt x="290" y="718"/>
                    </a:lnTo>
                    <a:lnTo>
                      <a:pt x="300" y="672"/>
                    </a:lnTo>
                    <a:lnTo>
                      <a:pt x="300" y="672"/>
                    </a:lnTo>
                    <a:lnTo>
                      <a:pt x="318" y="650"/>
                    </a:lnTo>
                    <a:lnTo>
                      <a:pt x="334" y="624"/>
                    </a:lnTo>
                    <a:lnTo>
                      <a:pt x="350" y="596"/>
                    </a:lnTo>
                    <a:lnTo>
                      <a:pt x="364" y="564"/>
                    </a:lnTo>
                    <a:lnTo>
                      <a:pt x="378" y="530"/>
                    </a:lnTo>
                    <a:lnTo>
                      <a:pt x="390" y="492"/>
                    </a:lnTo>
                    <a:lnTo>
                      <a:pt x="402" y="452"/>
                    </a:lnTo>
                    <a:lnTo>
                      <a:pt x="414" y="408"/>
                    </a:lnTo>
                    <a:lnTo>
                      <a:pt x="414" y="408"/>
                    </a:lnTo>
                    <a:lnTo>
                      <a:pt x="428" y="394"/>
                    </a:lnTo>
                    <a:lnTo>
                      <a:pt x="442" y="376"/>
                    </a:lnTo>
                    <a:lnTo>
                      <a:pt x="456" y="356"/>
                    </a:lnTo>
                    <a:lnTo>
                      <a:pt x="470" y="330"/>
                    </a:lnTo>
                    <a:lnTo>
                      <a:pt x="480" y="302"/>
                    </a:lnTo>
                    <a:lnTo>
                      <a:pt x="492" y="270"/>
                    </a:lnTo>
                    <a:lnTo>
                      <a:pt x="502" y="234"/>
                    </a:lnTo>
                    <a:lnTo>
                      <a:pt x="512" y="194"/>
                    </a:lnTo>
                    <a:lnTo>
                      <a:pt x="512" y="194"/>
                    </a:lnTo>
                    <a:lnTo>
                      <a:pt x="522" y="190"/>
                    </a:lnTo>
                    <a:lnTo>
                      <a:pt x="532" y="184"/>
                    </a:lnTo>
                    <a:lnTo>
                      <a:pt x="542" y="172"/>
                    </a:lnTo>
                    <a:lnTo>
                      <a:pt x="552" y="158"/>
                    </a:lnTo>
                    <a:lnTo>
                      <a:pt x="560" y="140"/>
                    </a:lnTo>
                    <a:lnTo>
                      <a:pt x="566" y="118"/>
                    </a:lnTo>
                    <a:lnTo>
                      <a:pt x="574" y="92"/>
                    </a:lnTo>
                    <a:lnTo>
                      <a:pt x="580" y="62"/>
                    </a:lnTo>
                    <a:lnTo>
                      <a:pt x="580" y="62"/>
                    </a:lnTo>
                    <a:lnTo>
                      <a:pt x="584" y="64"/>
                    </a:lnTo>
                    <a:lnTo>
                      <a:pt x="588" y="60"/>
                    </a:lnTo>
                    <a:lnTo>
                      <a:pt x="588" y="60"/>
                    </a:lnTo>
                    <a:lnTo>
                      <a:pt x="594" y="64"/>
                    </a:lnTo>
                    <a:lnTo>
                      <a:pt x="598" y="62"/>
                    </a:lnTo>
                    <a:lnTo>
                      <a:pt x="598" y="62"/>
                    </a:lnTo>
                    <a:lnTo>
                      <a:pt x="604" y="92"/>
                    </a:lnTo>
                    <a:lnTo>
                      <a:pt x="610" y="118"/>
                    </a:lnTo>
                    <a:lnTo>
                      <a:pt x="618" y="140"/>
                    </a:lnTo>
                    <a:lnTo>
                      <a:pt x="626" y="158"/>
                    </a:lnTo>
                    <a:lnTo>
                      <a:pt x="634" y="172"/>
                    </a:lnTo>
                    <a:lnTo>
                      <a:pt x="644" y="184"/>
                    </a:lnTo>
                    <a:lnTo>
                      <a:pt x="654" y="190"/>
                    </a:lnTo>
                    <a:lnTo>
                      <a:pt x="666" y="194"/>
                    </a:lnTo>
                    <a:lnTo>
                      <a:pt x="666" y="194"/>
                    </a:lnTo>
                    <a:lnTo>
                      <a:pt x="674" y="234"/>
                    </a:lnTo>
                    <a:lnTo>
                      <a:pt x="684" y="270"/>
                    </a:lnTo>
                    <a:lnTo>
                      <a:pt x="696" y="302"/>
                    </a:lnTo>
                    <a:lnTo>
                      <a:pt x="708" y="330"/>
                    </a:lnTo>
                    <a:lnTo>
                      <a:pt x="720" y="356"/>
                    </a:lnTo>
                    <a:lnTo>
                      <a:pt x="734" y="376"/>
                    </a:lnTo>
                    <a:lnTo>
                      <a:pt x="748" y="394"/>
                    </a:lnTo>
                    <a:lnTo>
                      <a:pt x="764" y="408"/>
                    </a:lnTo>
                    <a:lnTo>
                      <a:pt x="764" y="408"/>
                    </a:lnTo>
                    <a:lnTo>
                      <a:pt x="774" y="452"/>
                    </a:lnTo>
                    <a:lnTo>
                      <a:pt x="786" y="492"/>
                    </a:lnTo>
                    <a:lnTo>
                      <a:pt x="798" y="530"/>
                    </a:lnTo>
                    <a:lnTo>
                      <a:pt x="812" y="564"/>
                    </a:lnTo>
                    <a:lnTo>
                      <a:pt x="826" y="596"/>
                    </a:lnTo>
                    <a:lnTo>
                      <a:pt x="842" y="624"/>
                    </a:lnTo>
                    <a:lnTo>
                      <a:pt x="858" y="650"/>
                    </a:lnTo>
                    <a:lnTo>
                      <a:pt x="876" y="672"/>
                    </a:lnTo>
                    <a:lnTo>
                      <a:pt x="876" y="672"/>
                    </a:lnTo>
                    <a:lnTo>
                      <a:pt x="886" y="718"/>
                    </a:lnTo>
                    <a:lnTo>
                      <a:pt x="898" y="762"/>
                    </a:lnTo>
                    <a:lnTo>
                      <a:pt x="910" y="802"/>
                    </a:lnTo>
                    <a:lnTo>
                      <a:pt x="924" y="840"/>
                    </a:lnTo>
                    <a:lnTo>
                      <a:pt x="938" y="876"/>
                    </a:lnTo>
                    <a:lnTo>
                      <a:pt x="954" y="908"/>
                    </a:lnTo>
                    <a:lnTo>
                      <a:pt x="972" y="940"/>
                    </a:lnTo>
                    <a:lnTo>
                      <a:pt x="990" y="970"/>
                    </a:lnTo>
                    <a:lnTo>
                      <a:pt x="990" y="970"/>
                    </a:lnTo>
                    <a:lnTo>
                      <a:pt x="998" y="1014"/>
                    </a:lnTo>
                    <a:lnTo>
                      <a:pt x="1006" y="1056"/>
                    </a:lnTo>
                    <a:lnTo>
                      <a:pt x="1016" y="1096"/>
                    </a:lnTo>
                    <a:lnTo>
                      <a:pt x="1028" y="1136"/>
                    </a:lnTo>
                    <a:lnTo>
                      <a:pt x="1040" y="1174"/>
                    </a:lnTo>
                    <a:lnTo>
                      <a:pt x="1054" y="1210"/>
                    </a:lnTo>
                    <a:lnTo>
                      <a:pt x="1070" y="1244"/>
                    </a:lnTo>
                    <a:lnTo>
                      <a:pt x="1088" y="1278"/>
                    </a:lnTo>
                    <a:lnTo>
                      <a:pt x="1088" y="1278"/>
                    </a:lnTo>
                    <a:lnTo>
                      <a:pt x="1092" y="1318"/>
                    </a:lnTo>
                    <a:lnTo>
                      <a:pt x="1096" y="1358"/>
                    </a:lnTo>
                    <a:lnTo>
                      <a:pt x="1102" y="1396"/>
                    </a:lnTo>
                    <a:lnTo>
                      <a:pt x="1110" y="1434"/>
                    </a:lnTo>
                    <a:lnTo>
                      <a:pt x="1120" y="1470"/>
                    </a:lnTo>
                    <a:lnTo>
                      <a:pt x="1132" y="1508"/>
                    </a:lnTo>
                    <a:lnTo>
                      <a:pt x="1144" y="1544"/>
                    </a:lnTo>
                    <a:lnTo>
                      <a:pt x="1158" y="1578"/>
                    </a:lnTo>
                    <a:lnTo>
                      <a:pt x="1158" y="1578"/>
                    </a:lnTo>
                    <a:lnTo>
                      <a:pt x="1156" y="1612"/>
                    </a:lnTo>
                    <a:lnTo>
                      <a:pt x="1174" y="1612"/>
                    </a:lnTo>
                    <a:lnTo>
                      <a:pt x="1174" y="1612"/>
                    </a:lnTo>
                    <a:lnTo>
                      <a:pt x="1176" y="1578"/>
                    </a:lnTo>
                    <a:lnTo>
                      <a:pt x="1176" y="1578"/>
                    </a:lnTo>
                    <a:lnTo>
                      <a:pt x="1162" y="1544"/>
                    </a:lnTo>
                    <a:lnTo>
                      <a:pt x="1150" y="1508"/>
                    </a:lnTo>
                    <a:lnTo>
                      <a:pt x="1140" y="1470"/>
                    </a:lnTo>
                    <a:lnTo>
                      <a:pt x="1130" y="1434"/>
                    </a:lnTo>
                    <a:lnTo>
                      <a:pt x="1122" y="1396"/>
                    </a:lnTo>
                    <a:lnTo>
                      <a:pt x="1116" y="1358"/>
                    </a:lnTo>
                    <a:lnTo>
                      <a:pt x="1110" y="1318"/>
                    </a:lnTo>
                    <a:lnTo>
                      <a:pt x="1108" y="1278"/>
                    </a:lnTo>
                    <a:lnTo>
                      <a:pt x="1108" y="1278"/>
                    </a:lnTo>
                    <a:lnTo>
                      <a:pt x="1090" y="1244"/>
                    </a:lnTo>
                    <a:lnTo>
                      <a:pt x="1074" y="1210"/>
                    </a:lnTo>
                    <a:lnTo>
                      <a:pt x="1060" y="1174"/>
                    </a:lnTo>
                    <a:lnTo>
                      <a:pt x="1046" y="1136"/>
                    </a:lnTo>
                    <a:lnTo>
                      <a:pt x="1036" y="1096"/>
                    </a:lnTo>
                    <a:lnTo>
                      <a:pt x="1024" y="1056"/>
                    </a:lnTo>
                    <a:lnTo>
                      <a:pt x="1016" y="1014"/>
                    </a:lnTo>
                    <a:lnTo>
                      <a:pt x="1008" y="970"/>
                    </a:lnTo>
                    <a:lnTo>
                      <a:pt x="1008" y="970"/>
                    </a:lnTo>
                    <a:close/>
                  </a:path>
                </a:pathLst>
              </a:custGeom>
              <a:solidFill>
                <a:schemeClr val="bg1">
                  <a:alpha val="53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15084F-4D3C-42C6-8EDF-12886A0250A8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6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871%26v_flag%3d0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13" Type="http://schemas.openxmlformats.org/officeDocument/2006/relationships/hyperlink" Target="http://www.bizforms.co.kr/bms/check.asp?code=bs3217338750418&amp;go_url=http%3a%2f%2fpowerpoint.bizforms.co.kr%2fform_view%2fview.asp%3fnumber%3d105721%26v_flag%3d0%0d%0a" TargetMode="External"/><Relationship Id="rId18" Type="http://schemas.openxmlformats.org/officeDocument/2006/relationships/image" Target="../media/image17.gif"/><Relationship Id="rId3" Type="http://schemas.openxmlformats.org/officeDocument/2006/relationships/hyperlink" Target="http://www.bizforms.co.kr/bms/check.asp?code=bs3217338750418&amp;go_url=http%3a%2f%2fpowerpoint.bizforms.co.kr%2fform_view%2fview.asp%3fnumber%3d18624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05662%26v_flag%3d0%0d%0a" TargetMode="External"/><Relationship Id="rId12" Type="http://schemas.openxmlformats.org/officeDocument/2006/relationships/image" Target="../media/image14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9.jpg"/><Relationship Id="rId16" Type="http://schemas.openxmlformats.org/officeDocument/2006/relationships/image" Target="../media/image16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05725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13.gif"/><Relationship Id="rId4" Type="http://schemas.openxmlformats.org/officeDocument/2006/relationships/image" Target="../media/image10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15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gif"/><Relationship Id="rId13" Type="http://schemas.openxmlformats.org/officeDocument/2006/relationships/hyperlink" Target="http://www.bizforms.co.kr/bms/check.asp?code=bs3217338750418&amp;go_url=http%3a%2f%2fpowerpoint.bizforms.co.kr%2fform_view%2fview.asp%3fnumber%3d115295%26v_flag%3d0%0d%0a" TargetMode="External"/><Relationship Id="rId18" Type="http://schemas.openxmlformats.org/officeDocument/2006/relationships/image" Target="../media/image25.jpg"/><Relationship Id="rId3" Type="http://schemas.openxmlformats.org/officeDocument/2006/relationships/hyperlink" Target="http://www.bizforms.co.kr/bms/check.asp?code=bs3217338750418&amp;go_url=http%3a%2f%2fpowerpoint.bizforms.co.kr%2fform_view%2fview.asp%3fnumber%3d185844%26v_flag%3d0%0d%0a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5812%26v_flag%3d0%0d%0a%0d%0a" TargetMode="External"/><Relationship Id="rId12" Type="http://schemas.openxmlformats.org/officeDocument/2006/relationships/image" Target="../media/image22.gif"/><Relationship Id="rId17" Type="http://schemas.openxmlformats.org/officeDocument/2006/relationships/hyperlink" Target="http://www.bizforms.co.kr/bms/check.asp?code=bs3217338750418&amp;go_url=http%3a%2f%2fpowerpoint.bizforms.co.kr%2fpackage%2fview.asp%3fnumber%3d112498%26v_flag%3d0%0d%0a" TargetMode="External"/><Relationship Id="rId2" Type="http://schemas.openxmlformats.org/officeDocument/2006/relationships/image" Target="../media/image9.jpg"/><Relationship Id="rId16" Type="http://schemas.openxmlformats.org/officeDocument/2006/relationships/image" Target="../media/image24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9.gif"/><Relationship Id="rId11" Type="http://schemas.openxmlformats.org/officeDocument/2006/relationships/hyperlink" Target="http://www.bizforms.co.kr/bms/check.asp?code=bs3217338750418&amp;go_url=http%3a%2f%2fpowerpoint.bizforms.co.kr%2fform_view%2fview.asp%3fnumber%3d112679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581%26v_flag%3d0%0d%0a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86065%26v_flag%3d0%0d%0a%0d%0a" TargetMode="External"/><Relationship Id="rId10" Type="http://schemas.openxmlformats.org/officeDocument/2006/relationships/image" Target="../media/image21.gif"/><Relationship Id="rId4" Type="http://schemas.openxmlformats.org/officeDocument/2006/relationships/image" Target="../media/image18.gif"/><Relationship Id="rId9" Type="http://schemas.openxmlformats.org/officeDocument/2006/relationships/hyperlink" Target="http://www.bizforms.co.kr/bms/check.asp?code=bs3217338750418&amp;go_url=http%3a%2f%2fpowerpoint.bizforms.co.kr%2fform_view%2fview.asp%3fnumber%3d185427%26v_flag%3d0%0d%0a" TargetMode="External"/><Relationship Id="rId14" Type="http://schemas.openxmlformats.org/officeDocument/2006/relationships/image" Target="../media/image23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직사각형 28">
            <a:extLst>
              <a:ext uri="{FF2B5EF4-FFF2-40B4-BE49-F238E27FC236}">
                <a16:creationId xmlns:a16="http://schemas.microsoft.com/office/drawing/2014/main" id="{05B2319F-D0BD-4E6B-97B3-BFD67EE6AE58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30" name="그림 29">
            <a:hlinkClick r:id="rId3"/>
            <a:extLst>
              <a:ext uri="{FF2B5EF4-FFF2-40B4-BE49-F238E27FC236}">
                <a16:creationId xmlns:a16="http://schemas.microsoft.com/office/drawing/2014/main" id="{3341C6B3-5050-494B-AC62-9D8859B024B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</p:spPr>
      </p:pic>
      <p:sp>
        <p:nvSpPr>
          <p:cNvPr id="31" name="직사각형 30">
            <a:extLst>
              <a:ext uri="{FF2B5EF4-FFF2-40B4-BE49-F238E27FC236}">
                <a16:creationId xmlns:a16="http://schemas.microsoft.com/office/drawing/2014/main" id="{BD3190D8-1AC5-4875-A5E4-A4111FD68E32}"/>
              </a:ext>
            </a:extLst>
          </p:cNvPr>
          <p:cNvSpPr/>
          <p:nvPr/>
        </p:nvSpPr>
        <p:spPr>
          <a:xfrm>
            <a:off x="551623" y="4435822"/>
            <a:ext cx="255390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29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32" name="직사각형 31">
            <a:hlinkClick r:id="rId3"/>
            <a:extLst>
              <a:ext uri="{FF2B5EF4-FFF2-40B4-BE49-F238E27FC236}">
                <a16:creationId xmlns:a16="http://schemas.microsoft.com/office/drawing/2014/main" id="{408E008E-F177-49C1-BFD5-69B2D691975B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5EF0A642-564E-41BA-91AB-CDFCABC956F4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http://www.bizforms.co.kr/bms/check.asp?code=bs3217338750418&amp;go_url=http%3a%2f%2fpowerpoint.bizforms.co.kr%2fform_view%2fview.asp%3fnumber%3d105871%26v_flag%3d0</a:t>
            </a: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7AFEB81D-94DB-4445-8A5C-73F671E0FF8F}"/>
              </a:ext>
            </a:extLst>
          </p:cNvPr>
          <p:cNvSpPr/>
          <p:nvPr/>
        </p:nvSpPr>
        <p:spPr>
          <a:xfrm>
            <a:off x="551623" y="3986545"/>
            <a:ext cx="2456122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 err="1">
                <a:solidFill>
                  <a:schemeClr val="bg1"/>
                </a:solidFill>
                <a:latin typeface="+mn-ea"/>
              </a:rPr>
              <a:t>환경업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 사업계획서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창업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FA652D3D-57FF-44AE-9FD9-5C21B8E5738B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55" name="그림 54">
            <a:extLst>
              <a:ext uri="{FF2B5EF4-FFF2-40B4-BE49-F238E27FC236}">
                <a16:creationId xmlns:a16="http://schemas.microsoft.com/office/drawing/2014/main" id="{F47C5FBF-5B1D-4B7A-9B9A-1F921AE6F76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5834" y="908720"/>
            <a:ext cx="3913971" cy="5041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51478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텍스트 개체 틀 4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1-2 </a:t>
            </a:r>
            <a:r>
              <a:rPr lang="ko-KR" altLang="en-US" dirty="0"/>
              <a:t>회사소개</a:t>
            </a:r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회사소개를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53" name="그룹 52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57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5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69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78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9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70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05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71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72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76" name="자유형 75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77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73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74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회사소개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75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246495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회사의 전체 개요에 대해 작성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경우에 따라 코스닥 등록일 및 자본금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,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사업장 주소 및 공장 주소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,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경영 비전 등을 함께 작성할 수 있습니다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sp>
        <p:nvSpPr>
          <p:cNvPr id="39" name="TextBox 38"/>
          <p:cNvSpPr txBox="1"/>
          <p:nvPr/>
        </p:nvSpPr>
        <p:spPr>
          <a:xfrm>
            <a:off x="241709" y="6445765"/>
            <a:ext cx="1800000" cy="2792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en-US" altLang="ko-KR" sz="1050" b="1" kern="12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 Bizforms</a:t>
            </a:r>
            <a:endParaRPr lang="ko-KR" altLang="en-US" sz="1050" b="1" kern="1200" dirty="0">
              <a:solidFill>
                <a:schemeClr val="bg1">
                  <a:lumMod val="50000"/>
                </a:schemeClr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35" name="그룹 34"/>
          <p:cNvGrpSpPr/>
          <p:nvPr/>
        </p:nvGrpSpPr>
        <p:grpSpPr>
          <a:xfrm>
            <a:off x="1547744" y="1404792"/>
            <a:ext cx="6048512" cy="2243286"/>
            <a:chOff x="1547744" y="1404792"/>
            <a:chExt cx="6048512" cy="2243286"/>
          </a:xfrm>
        </p:grpSpPr>
        <p:grpSp>
          <p:nvGrpSpPr>
            <p:cNvPr id="90" name="그룹 89"/>
            <p:cNvGrpSpPr/>
            <p:nvPr/>
          </p:nvGrpSpPr>
          <p:grpSpPr>
            <a:xfrm>
              <a:off x="2483661" y="2317617"/>
              <a:ext cx="4176679" cy="523319"/>
              <a:chOff x="2636811" y="2260584"/>
              <a:chExt cx="4176679" cy="523319"/>
            </a:xfrm>
          </p:grpSpPr>
          <p:cxnSp>
            <p:nvCxnSpPr>
              <p:cNvPr id="89" name="직선 연결선 88"/>
              <p:cNvCxnSpPr/>
              <p:nvPr/>
            </p:nvCxnSpPr>
            <p:spPr>
              <a:xfrm flipH="1" flipV="1">
                <a:off x="5265747" y="2260584"/>
                <a:ext cx="1547743" cy="523319"/>
              </a:xfrm>
              <a:prstGeom prst="line">
                <a:avLst/>
              </a:prstGeom>
              <a:ln w="28575"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직선 연결선 20"/>
              <p:cNvCxnSpPr/>
              <p:nvPr/>
            </p:nvCxnSpPr>
            <p:spPr>
              <a:xfrm flipV="1">
                <a:off x="2636811" y="2260584"/>
                <a:ext cx="1547743" cy="523319"/>
              </a:xfrm>
              <a:prstGeom prst="line">
                <a:avLst/>
              </a:prstGeom>
              <a:ln w="28575"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9" name="타원 28"/>
            <p:cNvSpPr/>
            <p:nvPr/>
          </p:nvSpPr>
          <p:spPr>
            <a:xfrm>
              <a:off x="3563808" y="1404792"/>
              <a:ext cx="2016384" cy="2016384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schemeClr val="tx1"/>
                </a:solidFill>
              </a:endParaRPr>
            </a:p>
          </p:txBody>
        </p:sp>
        <p:grpSp>
          <p:nvGrpSpPr>
            <p:cNvPr id="80" name="그룹 79"/>
            <p:cNvGrpSpPr/>
            <p:nvPr/>
          </p:nvGrpSpPr>
          <p:grpSpPr>
            <a:xfrm>
              <a:off x="3850161" y="2108744"/>
              <a:ext cx="1443679" cy="938850"/>
              <a:chOff x="3805227" y="2243229"/>
              <a:chExt cx="1443679" cy="938850"/>
            </a:xfrm>
          </p:grpSpPr>
          <p:sp>
            <p:nvSpPr>
              <p:cNvPr id="49" name="Freeform 8"/>
              <p:cNvSpPr>
                <a:spLocks/>
              </p:cNvSpPr>
              <p:nvPr/>
            </p:nvSpPr>
            <p:spPr bwMode="auto">
              <a:xfrm>
                <a:off x="3805227" y="2243229"/>
                <a:ext cx="575759" cy="938850"/>
              </a:xfrm>
              <a:custGeom>
                <a:avLst/>
                <a:gdLst/>
                <a:ahLst/>
                <a:cxnLst>
                  <a:cxn ang="0">
                    <a:pos x="32" y="188"/>
                  </a:cxn>
                  <a:cxn ang="0">
                    <a:pos x="48" y="210"/>
                  </a:cxn>
                  <a:cxn ang="0">
                    <a:pos x="94" y="260"/>
                  </a:cxn>
                  <a:cxn ang="0">
                    <a:pos x="110" y="362"/>
                  </a:cxn>
                  <a:cxn ang="0">
                    <a:pos x="202" y="286"/>
                  </a:cxn>
                  <a:cxn ang="0">
                    <a:pos x="210" y="274"/>
                  </a:cxn>
                  <a:cxn ang="0">
                    <a:pos x="220" y="252"/>
                  </a:cxn>
                  <a:cxn ang="0">
                    <a:pos x="222" y="242"/>
                  </a:cxn>
                  <a:cxn ang="0">
                    <a:pos x="216" y="216"/>
                  </a:cxn>
                  <a:cxn ang="0">
                    <a:pos x="202" y="198"/>
                  </a:cxn>
                  <a:cxn ang="0">
                    <a:pos x="196" y="194"/>
                  </a:cxn>
                  <a:cxn ang="0">
                    <a:pos x="162" y="176"/>
                  </a:cxn>
                  <a:cxn ang="0">
                    <a:pos x="130" y="154"/>
                  </a:cxn>
                  <a:cxn ang="0">
                    <a:pos x="122" y="142"/>
                  </a:cxn>
                  <a:cxn ang="0">
                    <a:pos x="102" y="112"/>
                  </a:cxn>
                  <a:cxn ang="0">
                    <a:pos x="100" y="108"/>
                  </a:cxn>
                  <a:cxn ang="0">
                    <a:pos x="88" y="104"/>
                  </a:cxn>
                  <a:cxn ang="0">
                    <a:pos x="76" y="114"/>
                  </a:cxn>
                  <a:cxn ang="0">
                    <a:pos x="76" y="120"/>
                  </a:cxn>
                  <a:cxn ang="0">
                    <a:pos x="82" y="140"/>
                  </a:cxn>
                  <a:cxn ang="0">
                    <a:pos x="88" y="150"/>
                  </a:cxn>
                  <a:cxn ang="0">
                    <a:pos x="106" y="174"/>
                  </a:cxn>
                  <a:cxn ang="0">
                    <a:pos x="84" y="154"/>
                  </a:cxn>
                  <a:cxn ang="0">
                    <a:pos x="72" y="132"/>
                  </a:cxn>
                  <a:cxn ang="0">
                    <a:pos x="68" y="108"/>
                  </a:cxn>
                  <a:cxn ang="0">
                    <a:pos x="70" y="84"/>
                  </a:cxn>
                  <a:cxn ang="0">
                    <a:pos x="76" y="62"/>
                  </a:cxn>
                  <a:cxn ang="0">
                    <a:pos x="96" y="20"/>
                  </a:cxn>
                  <a:cxn ang="0">
                    <a:pos x="98" y="14"/>
                  </a:cxn>
                  <a:cxn ang="0">
                    <a:pos x="98" y="6"/>
                  </a:cxn>
                  <a:cxn ang="0">
                    <a:pos x="90" y="0"/>
                  </a:cxn>
                  <a:cxn ang="0">
                    <a:pos x="82" y="0"/>
                  </a:cxn>
                  <a:cxn ang="0">
                    <a:pos x="72" y="6"/>
                  </a:cxn>
                  <a:cxn ang="0">
                    <a:pos x="56" y="28"/>
                  </a:cxn>
                  <a:cxn ang="0">
                    <a:pos x="50" y="42"/>
                  </a:cxn>
                  <a:cxn ang="0">
                    <a:pos x="36" y="92"/>
                  </a:cxn>
                  <a:cxn ang="0">
                    <a:pos x="36" y="148"/>
                  </a:cxn>
                  <a:cxn ang="0">
                    <a:pos x="38" y="154"/>
                  </a:cxn>
                  <a:cxn ang="0">
                    <a:pos x="34" y="140"/>
                  </a:cxn>
                  <a:cxn ang="0">
                    <a:pos x="30" y="114"/>
                  </a:cxn>
                  <a:cxn ang="0">
                    <a:pos x="36" y="62"/>
                  </a:cxn>
                  <a:cxn ang="0">
                    <a:pos x="46" y="38"/>
                  </a:cxn>
                  <a:cxn ang="0">
                    <a:pos x="60" y="12"/>
                  </a:cxn>
                  <a:cxn ang="0">
                    <a:pos x="56" y="12"/>
                  </a:cxn>
                  <a:cxn ang="0">
                    <a:pos x="44" y="16"/>
                  </a:cxn>
                  <a:cxn ang="0">
                    <a:pos x="26" y="42"/>
                  </a:cxn>
                  <a:cxn ang="0">
                    <a:pos x="20" y="58"/>
                  </a:cxn>
                  <a:cxn ang="0">
                    <a:pos x="12" y="110"/>
                  </a:cxn>
                  <a:cxn ang="0">
                    <a:pos x="12" y="122"/>
                  </a:cxn>
                  <a:cxn ang="0">
                    <a:pos x="10" y="94"/>
                  </a:cxn>
                  <a:cxn ang="0">
                    <a:pos x="16" y="56"/>
                  </a:cxn>
                  <a:cxn ang="0">
                    <a:pos x="18" y="46"/>
                  </a:cxn>
                  <a:cxn ang="0">
                    <a:pos x="12" y="48"/>
                  </a:cxn>
                  <a:cxn ang="0">
                    <a:pos x="8" y="50"/>
                  </a:cxn>
                  <a:cxn ang="0">
                    <a:pos x="0" y="76"/>
                  </a:cxn>
                  <a:cxn ang="0">
                    <a:pos x="4" y="118"/>
                  </a:cxn>
                  <a:cxn ang="0">
                    <a:pos x="8" y="134"/>
                  </a:cxn>
                  <a:cxn ang="0">
                    <a:pos x="32" y="188"/>
                  </a:cxn>
                </a:cxnLst>
                <a:rect l="0" t="0" r="r" b="b"/>
                <a:pathLst>
                  <a:path w="222" h="362">
                    <a:moveTo>
                      <a:pt x="32" y="188"/>
                    </a:moveTo>
                    <a:lnTo>
                      <a:pt x="32" y="188"/>
                    </a:lnTo>
                    <a:lnTo>
                      <a:pt x="38" y="198"/>
                    </a:lnTo>
                    <a:lnTo>
                      <a:pt x="48" y="210"/>
                    </a:lnTo>
                    <a:lnTo>
                      <a:pt x="70" y="236"/>
                    </a:lnTo>
                    <a:lnTo>
                      <a:pt x="94" y="260"/>
                    </a:lnTo>
                    <a:lnTo>
                      <a:pt x="110" y="276"/>
                    </a:lnTo>
                    <a:lnTo>
                      <a:pt x="110" y="362"/>
                    </a:lnTo>
                    <a:lnTo>
                      <a:pt x="204" y="362"/>
                    </a:lnTo>
                    <a:lnTo>
                      <a:pt x="202" y="286"/>
                    </a:lnTo>
                    <a:lnTo>
                      <a:pt x="202" y="286"/>
                    </a:lnTo>
                    <a:lnTo>
                      <a:pt x="210" y="274"/>
                    </a:lnTo>
                    <a:lnTo>
                      <a:pt x="218" y="260"/>
                    </a:lnTo>
                    <a:lnTo>
                      <a:pt x="220" y="252"/>
                    </a:lnTo>
                    <a:lnTo>
                      <a:pt x="222" y="242"/>
                    </a:lnTo>
                    <a:lnTo>
                      <a:pt x="222" y="242"/>
                    </a:lnTo>
                    <a:lnTo>
                      <a:pt x="220" y="228"/>
                    </a:lnTo>
                    <a:lnTo>
                      <a:pt x="216" y="216"/>
                    </a:lnTo>
                    <a:lnTo>
                      <a:pt x="208" y="204"/>
                    </a:lnTo>
                    <a:lnTo>
                      <a:pt x="202" y="198"/>
                    </a:lnTo>
                    <a:lnTo>
                      <a:pt x="196" y="194"/>
                    </a:lnTo>
                    <a:lnTo>
                      <a:pt x="196" y="194"/>
                    </a:lnTo>
                    <a:lnTo>
                      <a:pt x="180" y="186"/>
                    </a:lnTo>
                    <a:lnTo>
                      <a:pt x="162" y="176"/>
                    </a:lnTo>
                    <a:lnTo>
                      <a:pt x="146" y="166"/>
                    </a:lnTo>
                    <a:lnTo>
                      <a:pt x="130" y="154"/>
                    </a:lnTo>
                    <a:lnTo>
                      <a:pt x="130" y="154"/>
                    </a:lnTo>
                    <a:lnTo>
                      <a:pt x="122" y="142"/>
                    </a:lnTo>
                    <a:lnTo>
                      <a:pt x="116" y="132"/>
                    </a:lnTo>
                    <a:lnTo>
                      <a:pt x="102" y="112"/>
                    </a:lnTo>
                    <a:lnTo>
                      <a:pt x="102" y="112"/>
                    </a:lnTo>
                    <a:lnTo>
                      <a:pt x="100" y="108"/>
                    </a:lnTo>
                    <a:lnTo>
                      <a:pt x="96" y="106"/>
                    </a:lnTo>
                    <a:lnTo>
                      <a:pt x="88" y="104"/>
                    </a:lnTo>
                    <a:lnTo>
                      <a:pt x="82" y="108"/>
                    </a:lnTo>
                    <a:lnTo>
                      <a:pt x="76" y="114"/>
                    </a:lnTo>
                    <a:lnTo>
                      <a:pt x="76" y="114"/>
                    </a:lnTo>
                    <a:lnTo>
                      <a:pt x="76" y="120"/>
                    </a:lnTo>
                    <a:lnTo>
                      <a:pt x="78" y="130"/>
                    </a:lnTo>
                    <a:lnTo>
                      <a:pt x="82" y="140"/>
                    </a:lnTo>
                    <a:lnTo>
                      <a:pt x="88" y="150"/>
                    </a:lnTo>
                    <a:lnTo>
                      <a:pt x="88" y="150"/>
                    </a:lnTo>
                    <a:lnTo>
                      <a:pt x="106" y="174"/>
                    </a:lnTo>
                    <a:lnTo>
                      <a:pt x="106" y="174"/>
                    </a:lnTo>
                    <a:lnTo>
                      <a:pt x="94" y="164"/>
                    </a:lnTo>
                    <a:lnTo>
                      <a:pt x="84" y="154"/>
                    </a:lnTo>
                    <a:lnTo>
                      <a:pt x="78" y="142"/>
                    </a:lnTo>
                    <a:lnTo>
                      <a:pt x="72" y="132"/>
                    </a:lnTo>
                    <a:lnTo>
                      <a:pt x="70" y="120"/>
                    </a:lnTo>
                    <a:lnTo>
                      <a:pt x="68" y="108"/>
                    </a:lnTo>
                    <a:lnTo>
                      <a:pt x="68" y="96"/>
                    </a:lnTo>
                    <a:lnTo>
                      <a:pt x="70" y="84"/>
                    </a:lnTo>
                    <a:lnTo>
                      <a:pt x="70" y="84"/>
                    </a:lnTo>
                    <a:lnTo>
                      <a:pt x="76" y="62"/>
                    </a:lnTo>
                    <a:lnTo>
                      <a:pt x="84" y="44"/>
                    </a:lnTo>
                    <a:lnTo>
                      <a:pt x="96" y="20"/>
                    </a:lnTo>
                    <a:lnTo>
                      <a:pt x="96" y="20"/>
                    </a:lnTo>
                    <a:lnTo>
                      <a:pt x="98" y="14"/>
                    </a:lnTo>
                    <a:lnTo>
                      <a:pt x="98" y="10"/>
                    </a:lnTo>
                    <a:lnTo>
                      <a:pt x="98" y="6"/>
                    </a:lnTo>
                    <a:lnTo>
                      <a:pt x="96" y="2"/>
                    </a:lnTo>
                    <a:lnTo>
                      <a:pt x="90" y="0"/>
                    </a:lnTo>
                    <a:lnTo>
                      <a:pt x="82" y="0"/>
                    </a:lnTo>
                    <a:lnTo>
                      <a:pt x="82" y="0"/>
                    </a:lnTo>
                    <a:lnTo>
                      <a:pt x="76" y="2"/>
                    </a:lnTo>
                    <a:lnTo>
                      <a:pt x="72" y="6"/>
                    </a:lnTo>
                    <a:lnTo>
                      <a:pt x="64" y="14"/>
                    </a:lnTo>
                    <a:lnTo>
                      <a:pt x="56" y="28"/>
                    </a:lnTo>
                    <a:lnTo>
                      <a:pt x="50" y="42"/>
                    </a:lnTo>
                    <a:lnTo>
                      <a:pt x="50" y="42"/>
                    </a:lnTo>
                    <a:lnTo>
                      <a:pt x="40" y="66"/>
                    </a:lnTo>
                    <a:lnTo>
                      <a:pt x="36" y="92"/>
                    </a:lnTo>
                    <a:lnTo>
                      <a:pt x="34" y="120"/>
                    </a:lnTo>
                    <a:lnTo>
                      <a:pt x="36" y="148"/>
                    </a:lnTo>
                    <a:lnTo>
                      <a:pt x="36" y="148"/>
                    </a:lnTo>
                    <a:lnTo>
                      <a:pt x="38" y="154"/>
                    </a:lnTo>
                    <a:lnTo>
                      <a:pt x="38" y="154"/>
                    </a:lnTo>
                    <a:lnTo>
                      <a:pt x="34" y="140"/>
                    </a:lnTo>
                    <a:lnTo>
                      <a:pt x="34" y="140"/>
                    </a:lnTo>
                    <a:lnTo>
                      <a:pt x="30" y="114"/>
                    </a:lnTo>
                    <a:lnTo>
                      <a:pt x="32" y="86"/>
                    </a:lnTo>
                    <a:lnTo>
                      <a:pt x="36" y="62"/>
                    </a:lnTo>
                    <a:lnTo>
                      <a:pt x="46" y="38"/>
                    </a:lnTo>
                    <a:lnTo>
                      <a:pt x="46" y="38"/>
                    </a:lnTo>
                    <a:lnTo>
                      <a:pt x="60" y="12"/>
                    </a:lnTo>
                    <a:lnTo>
                      <a:pt x="60" y="12"/>
                    </a:lnTo>
                    <a:lnTo>
                      <a:pt x="56" y="12"/>
                    </a:lnTo>
                    <a:lnTo>
                      <a:pt x="56" y="12"/>
                    </a:lnTo>
                    <a:lnTo>
                      <a:pt x="50" y="12"/>
                    </a:lnTo>
                    <a:lnTo>
                      <a:pt x="44" y="16"/>
                    </a:lnTo>
                    <a:lnTo>
                      <a:pt x="34" y="26"/>
                    </a:lnTo>
                    <a:lnTo>
                      <a:pt x="26" y="42"/>
                    </a:lnTo>
                    <a:lnTo>
                      <a:pt x="20" y="58"/>
                    </a:lnTo>
                    <a:lnTo>
                      <a:pt x="20" y="58"/>
                    </a:lnTo>
                    <a:lnTo>
                      <a:pt x="14" y="94"/>
                    </a:lnTo>
                    <a:lnTo>
                      <a:pt x="12" y="110"/>
                    </a:lnTo>
                    <a:lnTo>
                      <a:pt x="12" y="122"/>
                    </a:lnTo>
                    <a:lnTo>
                      <a:pt x="12" y="122"/>
                    </a:lnTo>
                    <a:lnTo>
                      <a:pt x="10" y="108"/>
                    </a:lnTo>
                    <a:lnTo>
                      <a:pt x="10" y="94"/>
                    </a:lnTo>
                    <a:lnTo>
                      <a:pt x="12" y="76"/>
                    </a:lnTo>
                    <a:lnTo>
                      <a:pt x="16" y="56"/>
                    </a:lnTo>
                    <a:lnTo>
                      <a:pt x="16" y="56"/>
                    </a:lnTo>
                    <a:lnTo>
                      <a:pt x="18" y="46"/>
                    </a:lnTo>
                    <a:lnTo>
                      <a:pt x="18" y="46"/>
                    </a:lnTo>
                    <a:lnTo>
                      <a:pt x="12" y="48"/>
                    </a:lnTo>
                    <a:lnTo>
                      <a:pt x="8" y="50"/>
                    </a:lnTo>
                    <a:lnTo>
                      <a:pt x="8" y="50"/>
                    </a:lnTo>
                    <a:lnTo>
                      <a:pt x="2" y="60"/>
                    </a:lnTo>
                    <a:lnTo>
                      <a:pt x="0" y="76"/>
                    </a:lnTo>
                    <a:lnTo>
                      <a:pt x="0" y="94"/>
                    </a:lnTo>
                    <a:lnTo>
                      <a:pt x="4" y="118"/>
                    </a:lnTo>
                    <a:lnTo>
                      <a:pt x="4" y="118"/>
                    </a:lnTo>
                    <a:lnTo>
                      <a:pt x="8" y="134"/>
                    </a:lnTo>
                    <a:lnTo>
                      <a:pt x="16" y="152"/>
                    </a:lnTo>
                    <a:lnTo>
                      <a:pt x="32" y="188"/>
                    </a:lnTo>
                    <a:lnTo>
                      <a:pt x="32" y="18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>
                  <a:solidFill>
                    <a:schemeClr val="lt1"/>
                  </a:solidFill>
                </a:endParaRPr>
              </a:p>
            </p:txBody>
          </p:sp>
          <p:sp>
            <p:nvSpPr>
              <p:cNvPr id="50" name="Freeform 9"/>
              <p:cNvSpPr>
                <a:spLocks/>
              </p:cNvSpPr>
              <p:nvPr/>
            </p:nvSpPr>
            <p:spPr bwMode="auto">
              <a:xfrm>
                <a:off x="4673147" y="2243229"/>
                <a:ext cx="575759" cy="938850"/>
              </a:xfrm>
              <a:custGeom>
                <a:avLst/>
                <a:gdLst/>
                <a:ahLst/>
                <a:cxnLst>
                  <a:cxn ang="0">
                    <a:pos x="18" y="362"/>
                  </a:cxn>
                  <a:cxn ang="0">
                    <a:pos x="112" y="276"/>
                  </a:cxn>
                  <a:cxn ang="0">
                    <a:pos x="128" y="260"/>
                  </a:cxn>
                  <a:cxn ang="0">
                    <a:pos x="172" y="210"/>
                  </a:cxn>
                  <a:cxn ang="0">
                    <a:pos x="188" y="188"/>
                  </a:cxn>
                  <a:cxn ang="0">
                    <a:pos x="206" y="152"/>
                  </a:cxn>
                  <a:cxn ang="0">
                    <a:pos x="216" y="118"/>
                  </a:cxn>
                  <a:cxn ang="0">
                    <a:pos x="222" y="94"/>
                  </a:cxn>
                  <a:cxn ang="0">
                    <a:pos x="218" y="60"/>
                  </a:cxn>
                  <a:cxn ang="0">
                    <a:pos x="212" y="50"/>
                  </a:cxn>
                  <a:cxn ang="0">
                    <a:pos x="204" y="46"/>
                  </a:cxn>
                  <a:cxn ang="0">
                    <a:pos x="206" y="56"/>
                  </a:cxn>
                  <a:cxn ang="0">
                    <a:pos x="208" y="76"/>
                  </a:cxn>
                  <a:cxn ang="0">
                    <a:pos x="210" y="108"/>
                  </a:cxn>
                  <a:cxn ang="0">
                    <a:pos x="208" y="122"/>
                  </a:cxn>
                  <a:cxn ang="0">
                    <a:pos x="208" y="94"/>
                  </a:cxn>
                  <a:cxn ang="0">
                    <a:pos x="200" y="58"/>
                  </a:cxn>
                  <a:cxn ang="0">
                    <a:pos x="186" y="26"/>
                  </a:cxn>
                  <a:cxn ang="0">
                    <a:pos x="172" y="12"/>
                  </a:cxn>
                  <a:cxn ang="0">
                    <a:pos x="166" y="12"/>
                  </a:cxn>
                  <a:cxn ang="0">
                    <a:pos x="162" y="12"/>
                  </a:cxn>
                  <a:cxn ang="0">
                    <a:pos x="174" y="38"/>
                  </a:cxn>
                  <a:cxn ang="0">
                    <a:pos x="188" y="86"/>
                  </a:cxn>
                  <a:cxn ang="0">
                    <a:pos x="188" y="140"/>
                  </a:cxn>
                  <a:cxn ang="0">
                    <a:pos x="184" y="154"/>
                  </a:cxn>
                  <a:cxn ang="0">
                    <a:pos x="184" y="148"/>
                  </a:cxn>
                  <a:cxn ang="0">
                    <a:pos x="188" y="120"/>
                  </a:cxn>
                  <a:cxn ang="0">
                    <a:pos x="180" y="66"/>
                  </a:cxn>
                  <a:cxn ang="0">
                    <a:pos x="170" y="42"/>
                  </a:cxn>
                  <a:cxn ang="0">
                    <a:pos x="156" y="14"/>
                  </a:cxn>
                  <a:cxn ang="0">
                    <a:pos x="144" y="2"/>
                  </a:cxn>
                  <a:cxn ang="0">
                    <a:pos x="140" y="0"/>
                  </a:cxn>
                  <a:cxn ang="0">
                    <a:pos x="126" y="2"/>
                  </a:cxn>
                  <a:cxn ang="0">
                    <a:pos x="122" y="10"/>
                  </a:cxn>
                  <a:cxn ang="0">
                    <a:pos x="124" y="20"/>
                  </a:cxn>
                  <a:cxn ang="0">
                    <a:pos x="136" y="44"/>
                  </a:cxn>
                  <a:cxn ang="0">
                    <a:pos x="150" y="84"/>
                  </a:cxn>
                  <a:cxn ang="0">
                    <a:pos x="152" y="96"/>
                  </a:cxn>
                  <a:cxn ang="0">
                    <a:pos x="152" y="120"/>
                  </a:cxn>
                  <a:cxn ang="0">
                    <a:pos x="144" y="142"/>
                  </a:cxn>
                  <a:cxn ang="0">
                    <a:pos x="126" y="164"/>
                  </a:cxn>
                  <a:cxn ang="0">
                    <a:pos x="114" y="174"/>
                  </a:cxn>
                  <a:cxn ang="0">
                    <a:pos x="134" y="150"/>
                  </a:cxn>
                  <a:cxn ang="0">
                    <a:pos x="142" y="130"/>
                  </a:cxn>
                  <a:cxn ang="0">
                    <a:pos x="144" y="114"/>
                  </a:cxn>
                  <a:cxn ang="0">
                    <a:pos x="140" y="108"/>
                  </a:cxn>
                  <a:cxn ang="0">
                    <a:pos x="124" y="106"/>
                  </a:cxn>
                  <a:cxn ang="0">
                    <a:pos x="118" y="112"/>
                  </a:cxn>
                  <a:cxn ang="0">
                    <a:pos x="106" y="132"/>
                  </a:cxn>
                  <a:cxn ang="0">
                    <a:pos x="90" y="154"/>
                  </a:cxn>
                  <a:cxn ang="0">
                    <a:pos x="76" y="166"/>
                  </a:cxn>
                  <a:cxn ang="0">
                    <a:pos x="42" y="186"/>
                  </a:cxn>
                  <a:cxn ang="0">
                    <a:pos x="26" y="194"/>
                  </a:cxn>
                  <a:cxn ang="0">
                    <a:pos x="14" y="204"/>
                  </a:cxn>
                  <a:cxn ang="0">
                    <a:pos x="0" y="228"/>
                  </a:cxn>
                  <a:cxn ang="0">
                    <a:pos x="0" y="242"/>
                  </a:cxn>
                  <a:cxn ang="0">
                    <a:pos x="4" y="260"/>
                  </a:cxn>
                  <a:cxn ang="0">
                    <a:pos x="18" y="286"/>
                  </a:cxn>
                </a:cxnLst>
                <a:rect l="0" t="0" r="r" b="b"/>
                <a:pathLst>
                  <a:path w="222" h="362">
                    <a:moveTo>
                      <a:pt x="18" y="286"/>
                    </a:moveTo>
                    <a:lnTo>
                      <a:pt x="18" y="362"/>
                    </a:lnTo>
                    <a:lnTo>
                      <a:pt x="112" y="362"/>
                    </a:lnTo>
                    <a:lnTo>
                      <a:pt x="112" y="276"/>
                    </a:lnTo>
                    <a:lnTo>
                      <a:pt x="112" y="276"/>
                    </a:lnTo>
                    <a:lnTo>
                      <a:pt x="128" y="260"/>
                    </a:lnTo>
                    <a:lnTo>
                      <a:pt x="150" y="236"/>
                    </a:lnTo>
                    <a:lnTo>
                      <a:pt x="172" y="210"/>
                    </a:lnTo>
                    <a:lnTo>
                      <a:pt x="182" y="198"/>
                    </a:lnTo>
                    <a:lnTo>
                      <a:pt x="188" y="188"/>
                    </a:lnTo>
                    <a:lnTo>
                      <a:pt x="188" y="188"/>
                    </a:lnTo>
                    <a:lnTo>
                      <a:pt x="206" y="152"/>
                    </a:lnTo>
                    <a:lnTo>
                      <a:pt x="212" y="134"/>
                    </a:lnTo>
                    <a:lnTo>
                      <a:pt x="216" y="118"/>
                    </a:lnTo>
                    <a:lnTo>
                      <a:pt x="216" y="118"/>
                    </a:lnTo>
                    <a:lnTo>
                      <a:pt x="222" y="94"/>
                    </a:lnTo>
                    <a:lnTo>
                      <a:pt x="222" y="76"/>
                    </a:lnTo>
                    <a:lnTo>
                      <a:pt x="218" y="60"/>
                    </a:lnTo>
                    <a:lnTo>
                      <a:pt x="212" y="50"/>
                    </a:lnTo>
                    <a:lnTo>
                      <a:pt x="212" y="50"/>
                    </a:lnTo>
                    <a:lnTo>
                      <a:pt x="208" y="48"/>
                    </a:lnTo>
                    <a:lnTo>
                      <a:pt x="204" y="46"/>
                    </a:lnTo>
                    <a:lnTo>
                      <a:pt x="204" y="46"/>
                    </a:lnTo>
                    <a:lnTo>
                      <a:pt x="206" y="56"/>
                    </a:lnTo>
                    <a:lnTo>
                      <a:pt x="206" y="56"/>
                    </a:lnTo>
                    <a:lnTo>
                      <a:pt x="208" y="76"/>
                    </a:lnTo>
                    <a:lnTo>
                      <a:pt x="210" y="94"/>
                    </a:lnTo>
                    <a:lnTo>
                      <a:pt x="210" y="108"/>
                    </a:lnTo>
                    <a:lnTo>
                      <a:pt x="208" y="122"/>
                    </a:lnTo>
                    <a:lnTo>
                      <a:pt x="208" y="122"/>
                    </a:lnTo>
                    <a:lnTo>
                      <a:pt x="208" y="110"/>
                    </a:lnTo>
                    <a:lnTo>
                      <a:pt x="208" y="94"/>
                    </a:lnTo>
                    <a:lnTo>
                      <a:pt x="200" y="58"/>
                    </a:lnTo>
                    <a:lnTo>
                      <a:pt x="200" y="58"/>
                    </a:lnTo>
                    <a:lnTo>
                      <a:pt x="194" y="42"/>
                    </a:lnTo>
                    <a:lnTo>
                      <a:pt x="186" y="26"/>
                    </a:lnTo>
                    <a:lnTo>
                      <a:pt x="176" y="16"/>
                    </a:lnTo>
                    <a:lnTo>
                      <a:pt x="172" y="12"/>
                    </a:lnTo>
                    <a:lnTo>
                      <a:pt x="166" y="12"/>
                    </a:lnTo>
                    <a:lnTo>
                      <a:pt x="166" y="12"/>
                    </a:lnTo>
                    <a:lnTo>
                      <a:pt x="162" y="12"/>
                    </a:lnTo>
                    <a:lnTo>
                      <a:pt x="162" y="12"/>
                    </a:lnTo>
                    <a:lnTo>
                      <a:pt x="174" y="38"/>
                    </a:lnTo>
                    <a:lnTo>
                      <a:pt x="174" y="38"/>
                    </a:lnTo>
                    <a:lnTo>
                      <a:pt x="184" y="62"/>
                    </a:lnTo>
                    <a:lnTo>
                      <a:pt x="188" y="86"/>
                    </a:lnTo>
                    <a:lnTo>
                      <a:pt x="190" y="114"/>
                    </a:lnTo>
                    <a:lnTo>
                      <a:pt x="188" y="140"/>
                    </a:lnTo>
                    <a:lnTo>
                      <a:pt x="188" y="140"/>
                    </a:lnTo>
                    <a:lnTo>
                      <a:pt x="184" y="154"/>
                    </a:lnTo>
                    <a:lnTo>
                      <a:pt x="184" y="154"/>
                    </a:lnTo>
                    <a:lnTo>
                      <a:pt x="184" y="148"/>
                    </a:lnTo>
                    <a:lnTo>
                      <a:pt x="184" y="148"/>
                    </a:lnTo>
                    <a:lnTo>
                      <a:pt x="188" y="120"/>
                    </a:lnTo>
                    <a:lnTo>
                      <a:pt x="186" y="92"/>
                    </a:lnTo>
                    <a:lnTo>
                      <a:pt x="180" y="66"/>
                    </a:lnTo>
                    <a:lnTo>
                      <a:pt x="170" y="42"/>
                    </a:lnTo>
                    <a:lnTo>
                      <a:pt x="170" y="42"/>
                    </a:lnTo>
                    <a:lnTo>
                      <a:pt x="164" y="28"/>
                    </a:lnTo>
                    <a:lnTo>
                      <a:pt x="156" y="14"/>
                    </a:lnTo>
                    <a:lnTo>
                      <a:pt x="148" y="6"/>
                    </a:lnTo>
                    <a:lnTo>
                      <a:pt x="144" y="2"/>
                    </a:lnTo>
                    <a:lnTo>
                      <a:pt x="140" y="0"/>
                    </a:lnTo>
                    <a:lnTo>
                      <a:pt x="140" y="0"/>
                    </a:lnTo>
                    <a:lnTo>
                      <a:pt x="132" y="0"/>
                    </a:lnTo>
                    <a:lnTo>
                      <a:pt x="126" y="2"/>
                    </a:lnTo>
                    <a:lnTo>
                      <a:pt x="122" y="6"/>
                    </a:lnTo>
                    <a:lnTo>
                      <a:pt x="122" y="10"/>
                    </a:lnTo>
                    <a:lnTo>
                      <a:pt x="122" y="14"/>
                    </a:lnTo>
                    <a:lnTo>
                      <a:pt x="124" y="20"/>
                    </a:lnTo>
                    <a:lnTo>
                      <a:pt x="124" y="20"/>
                    </a:lnTo>
                    <a:lnTo>
                      <a:pt x="136" y="44"/>
                    </a:lnTo>
                    <a:lnTo>
                      <a:pt x="144" y="62"/>
                    </a:lnTo>
                    <a:lnTo>
                      <a:pt x="150" y="84"/>
                    </a:lnTo>
                    <a:lnTo>
                      <a:pt x="150" y="84"/>
                    </a:lnTo>
                    <a:lnTo>
                      <a:pt x="152" y="96"/>
                    </a:lnTo>
                    <a:lnTo>
                      <a:pt x="152" y="108"/>
                    </a:lnTo>
                    <a:lnTo>
                      <a:pt x="152" y="120"/>
                    </a:lnTo>
                    <a:lnTo>
                      <a:pt x="148" y="132"/>
                    </a:lnTo>
                    <a:lnTo>
                      <a:pt x="144" y="142"/>
                    </a:lnTo>
                    <a:lnTo>
                      <a:pt x="136" y="154"/>
                    </a:lnTo>
                    <a:lnTo>
                      <a:pt x="126" y="164"/>
                    </a:lnTo>
                    <a:lnTo>
                      <a:pt x="114" y="174"/>
                    </a:lnTo>
                    <a:lnTo>
                      <a:pt x="114" y="174"/>
                    </a:lnTo>
                    <a:lnTo>
                      <a:pt x="134" y="150"/>
                    </a:lnTo>
                    <a:lnTo>
                      <a:pt x="134" y="150"/>
                    </a:lnTo>
                    <a:lnTo>
                      <a:pt x="138" y="140"/>
                    </a:lnTo>
                    <a:lnTo>
                      <a:pt x="142" y="130"/>
                    </a:lnTo>
                    <a:lnTo>
                      <a:pt x="144" y="120"/>
                    </a:lnTo>
                    <a:lnTo>
                      <a:pt x="144" y="114"/>
                    </a:lnTo>
                    <a:lnTo>
                      <a:pt x="144" y="114"/>
                    </a:lnTo>
                    <a:lnTo>
                      <a:pt x="140" y="108"/>
                    </a:lnTo>
                    <a:lnTo>
                      <a:pt x="132" y="104"/>
                    </a:lnTo>
                    <a:lnTo>
                      <a:pt x="124" y="106"/>
                    </a:lnTo>
                    <a:lnTo>
                      <a:pt x="122" y="108"/>
                    </a:lnTo>
                    <a:lnTo>
                      <a:pt x="118" y="112"/>
                    </a:lnTo>
                    <a:lnTo>
                      <a:pt x="118" y="112"/>
                    </a:lnTo>
                    <a:lnTo>
                      <a:pt x="106" y="132"/>
                    </a:lnTo>
                    <a:lnTo>
                      <a:pt x="98" y="142"/>
                    </a:lnTo>
                    <a:lnTo>
                      <a:pt x="90" y="154"/>
                    </a:lnTo>
                    <a:lnTo>
                      <a:pt x="90" y="154"/>
                    </a:lnTo>
                    <a:lnTo>
                      <a:pt x="76" y="166"/>
                    </a:lnTo>
                    <a:lnTo>
                      <a:pt x="58" y="176"/>
                    </a:lnTo>
                    <a:lnTo>
                      <a:pt x="42" y="186"/>
                    </a:lnTo>
                    <a:lnTo>
                      <a:pt x="26" y="194"/>
                    </a:lnTo>
                    <a:lnTo>
                      <a:pt x="26" y="194"/>
                    </a:lnTo>
                    <a:lnTo>
                      <a:pt x="18" y="198"/>
                    </a:lnTo>
                    <a:lnTo>
                      <a:pt x="14" y="204"/>
                    </a:lnTo>
                    <a:lnTo>
                      <a:pt x="4" y="216"/>
                    </a:lnTo>
                    <a:lnTo>
                      <a:pt x="0" y="228"/>
                    </a:lnTo>
                    <a:lnTo>
                      <a:pt x="0" y="242"/>
                    </a:lnTo>
                    <a:lnTo>
                      <a:pt x="0" y="242"/>
                    </a:lnTo>
                    <a:lnTo>
                      <a:pt x="0" y="252"/>
                    </a:lnTo>
                    <a:lnTo>
                      <a:pt x="4" y="260"/>
                    </a:lnTo>
                    <a:lnTo>
                      <a:pt x="10" y="274"/>
                    </a:lnTo>
                    <a:lnTo>
                      <a:pt x="18" y="286"/>
                    </a:lnTo>
                    <a:lnTo>
                      <a:pt x="18" y="28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>
                  <a:solidFill>
                    <a:schemeClr val="lt1"/>
                  </a:solidFill>
                </a:endParaRPr>
              </a:p>
            </p:txBody>
          </p:sp>
        </p:grpSp>
        <p:sp>
          <p:nvSpPr>
            <p:cNvPr id="81" name="Freeform 693"/>
            <p:cNvSpPr>
              <a:spLocks noEditPoints="1"/>
            </p:cNvSpPr>
            <p:nvPr/>
          </p:nvSpPr>
          <p:spPr bwMode="auto">
            <a:xfrm>
              <a:off x="4183893" y="1780127"/>
              <a:ext cx="776214" cy="776214"/>
            </a:xfrm>
            <a:custGeom>
              <a:avLst/>
              <a:gdLst/>
              <a:ahLst/>
              <a:cxnLst>
                <a:cxn ang="0">
                  <a:pos x="314" y="42"/>
                </a:cxn>
                <a:cxn ang="0">
                  <a:pos x="192" y="0"/>
                </a:cxn>
                <a:cxn ang="0">
                  <a:pos x="100" y="22"/>
                </a:cxn>
                <a:cxn ang="0">
                  <a:pos x="16" y="112"/>
                </a:cxn>
                <a:cxn ang="0">
                  <a:pos x="0" y="192"/>
                </a:cxn>
                <a:cxn ang="0">
                  <a:pos x="44" y="314"/>
                </a:cxn>
                <a:cxn ang="0">
                  <a:pos x="152" y="380"/>
                </a:cxn>
                <a:cxn ang="0">
                  <a:pos x="230" y="380"/>
                </a:cxn>
                <a:cxn ang="0">
                  <a:pos x="340" y="314"/>
                </a:cxn>
                <a:cxn ang="0">
                  <a:pos x="384" y="192"/>
                </a:cxn>
                <a:cxn ang="0">
                  <a:pos x="366" y="110"/>
                </a:cxn>
                <a:cxn ang="0">
                  <a:pos x="52" y="252"/>
                </a:cxn>
                <a:cxn ang="0">
                  <a:pos x="310" y="308"/>
                </a:cxn>
                <a:cxn ang="0">
                  <a:pos x="208" y="356"/>
                </a:cxn>
                <a:cxn ang="0">
                  <a:pos x="134" y="346"/>
                </a:cxn>
                <a:cxn ang="0">
                  <a:pos x="124" y="274"/>
                </a:cxn>
                <a:cxn ang="0">
                  <a:pos x="86" y="258"/>
                </a:cxn>
                <a:cxn ang="0">
                  <a:pos x="54" y="238"/>
                </a:cxn>
                <a:cxn ang="0">
                  <a:pos x="58" y="214"/>
                </a:cxn>
                <a:cxn ang="0">
                  <a:pos x="76" y="184"/>
                </a:cxn>
                <a:cxn ang="0">
                  <a:pos x="100" y="162"/>
                </a:cxn>
                <a:cxn ang="0">
                  <a:pos x="78" y="148"/>
                </a:cxn>
                <a:cxn ang="0">
                  <a:pos x="52" y="152"/>
                </a:cxn>
                <a:cxn ang="0">
                  <a:pos x="72" y="124"/>
                </a:cxn>
                <a:cxn ang="0">
                  <a:pos x="56" y="116"/>
                </a:cxn>
                <a:cxn ang="0">
                  <a:pos x="78" y="108"/>
                </a:cxn>
                <a:cxn ang="0">
                  <a:pos x="112" y="124"/>
                </a:cxn>
                <a:cxn ang="0">
                  <a:pos x="138" y="126"/>
                </a:cxn>
                <a:cxn ang="0">
                  <a:pos x="136" y="96"/>
                </a:cxn>
                <a:cxn ang="0">
                  <a:pos x="114" y="76"/>
                </a:cxn>
                <a:cxn ang="0">
                  <a:pos x="96" y="72"/>
                </a:cxn>
                <a:cxn ang="0">
                  <a:pos x="144" y="32"/>
                </a:cxn>
                <a:cxn ang="0">
                  <a:pos x="208" y="26"/>
                </a:cxn>
                <a:cxn ang="0">
                  <a:pos x="310" y="74"/>
                </a:cxn>
                <a:cxn ang="0">
                  <a:pos x="276" y="116"/>
                </a:cxn>
                <a:cxn ang="0">
                  <a:pos x="240" y="114"/>
                </a:cxn>
                <a:cxn ang="0">
                  <a:pos x="218" y="126"/>
                </a:cxn>
                <a:cxn ang="0">
                  <a:pos x="208" y="140"/>
                </a:cxn>
                <a:cxn ang="0">
                  <a:pos x="230" y="138"/>
                </a:cxn>
                <a:cxn ang="0">
                  <a:pos x="210" y="160"/>
                </a:cxn>
                <a:cxn ang="0">
                  <a:pos x="188" y="168"/>
                </a:cxn>
                <a:cxn ang="0">
                  <a:pos x="178" y="186"/>
                </a:cxn>
                <a:cxn ang="0">
                  <a:pos x="220" y="178"/>
                </a:cxn>
                <a:cxn ang="0">
                  <a:pos x="244" y="174"/>
                </a:cxn>
                <a:cxn ang="0">
                  <a:pos x="250" y="190"/>
                </a:cxn>
                <a:cxn ang="0">
                  <a:pos x="264" y="212"/>
                </a:cxn>
                <a:cxn ang="0">
                  <a:pos x="286" y="202"/>
                </a:cxn>
                <a:cxn ang="0">
                  <a:pos x="308" y="224"/>
                </a:cxn>
                <a:cxn ang="0">
                  <a:pos x="328" y="222"/>
                </a:cxn>
                <a:cxn ang="0">
                  <a:pos x="352" y="232"/>
                </a:cxn>
                <a:cxn ang="0">
                  <a:pos x="254" y="240"/>
                </a:cxn>
                <a:cxn ang="0">
                  <a:pos x="230" y="212"/>
                </a:cxn>
                <a:cxn ang="0">
                  <a:pos x="188" y="198"/>
                </a:cxn>
                <a:cxn ang="0">
                  <a:pos x="166" y="236"/>
                </a:cxn>
                <a:cxn ang="0">
                  <a:pos x="186" y="258"/>
                </a:cxn>
                <a:cxn ang="0">
                  <a:pos x="214" y="266"/>
                </a:cxn>
                <a:cxn ang="0">
                  <a:pos x="232" y="318"/>
                </a:cxn>
                <a:cxn ang="0">
                  <a:pos x="252" y="270"/>
                </a:cxn>
                <a:cxn ang="0">
                  <a:pos x="266" y="244"/>
                </a:cxn>
              </a:cxnLst>
              <a:rect l="0" t="0" r="r" b="b"/>
              <a:pathLst>
                <a:path w="384" h="384">
                  <a:moveTo>
                    <a:pt x="366" y="110"/>
                  </a:moveTo>
                  <a:lnTo>
                    <a:pt x="366" y="110"/>
                  </a:lnTo>
                  <a:lnTo>
                    <a:pt x="358" y="96"/>
                  </a:lnTo>
                  <a:lnTo>
                    <a:pt x="350" y="82"/>
                  </a:lnTo>
                  <a:lnTo>
                    <a:pt x="340" y="68"/>
                  </a:lnTo>
                  <a:lnTo>
                    <a:pt x="328" y="56"/>
                  </a:lnTo>
                  <a:lnTo>
                    <a:pt x="328" y="56"/>
                  </a:lnTo>
                  <a:lnTo>
                    <a:pt x="314" y="42"/>
                  </a:lnTo>
                  <a:lnTo>
                    <a:pt x="300" y="32"/>
                  </a:lnTo>
                  <a:lnTo>
                    <a:pt x="284" y="22"/>
                  </a:lnTo>
                  <a:lnTo>
                    <a:pt x="266" y="14"/>
                  </a:lnTo>
                  <a:lnTo>
                    <a:pt x="248" y="8"/>
                  </a:lnTo>
                  <a:lnTo>
                    <a:pt x="230" y="2"/>
                  </a:lnTo>
                  <a:lnTo>
                    <a:pt x="212" y="0"/>
                  </a:lnTo>
                  <a:lnTo>
                    <a:pt x="192" y="0"/>
                  </a:lnTo>
                  <a:lnTo>
                    <a:pt x="192" y="0"/>
                  </a:lnTo>
                  <a:lnTo>
                    <a:pt x="192" y="0"/>
                  </a:lnTo>
                  <a:lnTo>
                    <a:pt x="192" y="0"/>
                  </a:lnTo>
                  <a:lnTo>
                    <a:pt x="192" y="0"/>
                  </a:lnTo>
                  <a:lnTo>
                    <a:pt x="172" y="0"/>
                  </a:lnTo>
                  <a:lnTo>
                    <a:pt x="152" y="2"/>
                  </a:lnTo>
                  <a:lnTo>
                    <a:pt x="134" y="8"/>
                  </a:lnTo>
                  <a:lnTo>
                    <a:pt x="116" y="14"/>
                  </a:lnTo>
                  <a:lnTo>
                    <a:pt x="100" y="22"/>
                  </a:lnTo>
                  <a:lnTo>
                    <a:pt x="84" y="32"/>
                  </a:lnTo>
                  <a:lnTo>
                    <a:pt x="70" y="42"/>
                  </a:lnTo>
                  <a:lnTo>
                    <a:pt x="56" y="56"/>
                  </a:lnTo>
                  <a:lnTo>
                    <a:pt x="56" y="56"/>
                  </a:lnTo>
                  <a:lnTo>
                    <a:pt x="44" y="68"/>
                  </a:lnTo>
                  <a:lnTo>
                    <a:pt x="34" y="82"/>
                  </a:lnTo>
                  <a:lnTo>
                    <a:pt x="24" y="96"/>
                  </a:lnTo>
                  <a:lnTo>
                    <a:pt x="16" y="112"/>
                  </a:lnTo>
                  <a:lnTo>
                    <a:pt x="16" y="112"/>
                  </a:lnTo>
                  <a:lnTo>
                    <a:pt x="10" y="130"/>
                  </a:lnTo>
                  <a:lnTo>
                    <a:pt x="4" y="150"/>
                  </a:lnTo>
                  <a:lnTo>
                    <a:pt x="0" y="170"/>
                  </a:lnTo>
                  <a:lnTo>
                    <a:pt x="0" y="192"/>
                  </a:lnTo>
                  <a:lnTo>
                    <a:pt x="0" y="192"/>
                  </a:lnTo>
                  <a:lnTo>
                    <a:pt x="0" y="192"/>
                  </a:lnTo>
                  <a:lnTo>
                    <a:pt x="0" y="192"/>
                  </a:lnTo>
                  <a:lnTo>
                    <a:pt x="0" y="192"/>
                  </a:lnTo>
                  <a:lnTo>
                    <a:pt x="0" y="210"/>
                  </a:lnTo>
                  <a:lnTo>
                    <a:pt x="4" y="230"/>
                  </a:lnTo>
                  <a:lnTo>
                    <a:pt x="8" y="248"/>
                  </a:lnTo>
                  <a:lnTo>
                    <a:pt x="14" y="266"/>
                  </a:lnTo>
                  <a:lnTo>
                    <a:pt x="22" y="282"/>
                  </a:lnTo>
                  <a:lnTo>
                    <a:pt x="32" y="298"/>
                  </a:lnTo>
                  <a:lnTo>
                    <a:pt x="44" y="314"/>
                  </a:lnTo>
                  <a:lnTo>
                    <a:pt x="56" y="328"/>
                  </a:lnTo>
                  <a:lnTo>
                    <a:pt x="56" y="328"/>
                  </a:lnTo>
                  <a:lnTo>
                    <a:pt x="70" y="340"/>
                  </a:lnTo>
                  <a:lnTo>
                    <a:pt x="84" y="350"/>
                  </a:lnTo>
                  <a:lnTo>
                    <a:pt x="100" y="360"/>
                  </a:lnTo>
                  <a:lnTo>
                    <a:pt x="116" y="368"/>
                  </a:lnTo>
                  <a:lnTo>
                    <a:pt x="134" y="374"/>
                  </a:lnTo>
                  <a:lnTo>
                    <a:pt x="152" y="380"/>
                  </a:lnTo>
                  <a:lnTo>
                    <a:pt x="172" y="382"/>
                  </a:lnTo>
                  <a:lnTo>
                    <a:pt x="192" y="384"/>
                  </a:lnTo>
                  <a:lnTo>
                    <a:pt x="192" y="384"/>
                  </a:lnTo>
                  <a:lnTo>
                    <a:pt x="192" y="384"/>
                  </a:lnTo>
                  <a:lnTo>
                    <a:pt x="192" y="384"/>
                  </a:lnTo>
                  <a:lnTo>
                    <a:pt x="192" y="384"/>
                  </a:lnTo>
                  <a:lnTo>
                    <a:pt x="212" y="382"/>
                  </a:lnTo>
                  <a:lnTo>
                    <a:pt x="230" y="380"/>
                  </a:lnTo>
                  <a:lnTo>
                    <a:pt x="248" y="374"/>
                  </a:lnTo>
                  <a:lnTo>
                    <a:pt x="266" y="368"/>
                  </a:lnTo>
                  <a:lnTo>
                    <a:pt x="284" y="360"/>
                  </a:lnTo>
                  <a:lnTo>
                    <a:pt x="300" y="350"/>
                  </a:lnTo>
                  <a:lnTo>
                    <a:pt x="314" y="340"/>
                  </a:lnTo>
                  <a:lnTo>
                    <a:pt x="328" y="328"/>
                  </a:lnTo>
                  <a:lnTo>
                    <a:pt x="328" y="328"/>
                  </a:lnTo>
                  <a:lnTo>
                    <a:pt x="340" y="314"/>
                  </a:lnTo>
                  <a:lnTo>
                    <a:pt x="352" y="298"/>
                  </a:lnTo>
                  <a:lnTo>
                    <a:pt x="360" y="282"/>
                  </a:lnTo>
                  <a:lnTo>
                    <a:pt x="368" y="266"/>
                  </a:lnTo>
                  <a:lnTo>
                    <a:pt x="376" y="248"/>
                  </a:lnTo>
                  <a:lnTo>
                    <a:pt x="380" y="230"/>
                  </a:lnTo>
                  <a:lnTo>
                    <a:pt x="382" y="210"/>
                  </a:lnTo>
                  <a:lnTo>
                    <a:pt x="384" y="192"/>
                  </a:lnTo>
                  <a:lnTo>
                    <a:pt x="384" y="192"/>
                  </a:lnTo>
                  <a:lnTo>
                    <a:pt x="384" y="192"/>
                  </a:lnTo>
                  <a:lnTo>
                    <a:pt x="384" y="192"/>
                  </a:lnTo>
                  <a:lnTo>
                    <a:pt x="384" y="192"/>
                  </a:lnTo>
                  <a:lnTo>
                    <a:pt x="382" y="170"/>
                  </a:lnTo>
                  <a:lnTo>
                    <a:pt x="380" y="150"/>
                  </a:lnTo>
                  <a:lnTo>
                    <a:pt x="374" y="130"/>
                  </a:lnTo>
                  <a:lnTo>
                    <a:pt x="366" y="110"/>
                  </a:lnTo>
                  <a:lnTo>
                    <a:pt x="366" y="110"/>
                  </a:lnTo>
                  <a:close/>
                  <a:moveTo>
                    <a:pt x="58" y="290"/>
                  </a:moveTo>
                  <a:lnTo>
                    <a:pt x="58" y="290"/>
                  </a:lnTo>
                  <a:lnTo>
                    <a:pt x="46" y="270"/>
                  </a:lnTo>
                  <a:lnTo>
                    <a:pt x="36" y="248"/>
                  </a:lnTo>
                  <a:lnTo>
                    <a:pt x="36" y="248"/>
                  </a:lnTo>
                  <a:lnTo>
                    <a:pt x="48" y="250"/>
                  </a:lnTo>
                  <a:lnTo>
                    <a:pt x="48" y="250"/>
                  </a:lnTo>
                  <a:lnTo>
                    <a:pt x="52" y="252"/>
                  </a:lnTo>
                  <a:lnTo>
                    <a:pt x="56" y="256"/>
                  </a:lnTo>
                  <a:lnTo>
                    <a:pt x="62" y="262"/>
                  </a:lnTo>
                  <a:lnTo>
                    <a:pt x="62" y="262"/>
                  </a:lnTo>
                  <a:lnTo>
                    <a:pt x="64" y="266"/>
                  </a:lnTo>
                  <a:lnTo>
                    <a:pt x="62" y="276"/>
                  </a:lnTo>
                  <a:lnTo>
                    <a:pt x="58" y="290"/>
                  </a:lnTo>
                  <a:lnTo>
                    <a:pt x="58" y="290"/>
                  </a:lnTo>
                  <a:close/>
                  <a:moveTo>
                    <a:pt x="310" y="308"/>
                  </a:moveTo>
                  <a:lnTo>
                    <a:pt x="310" y="308"/>
                  </a:lnTo>
                  <a:lnTo>
                    <a:pt x="298" y="320"/>
                  </a:lnTo>
                  <a:lnTo>
                    <a:pt x="284" y="330"/>
                  </a:lnTo>
                  <a:lnTo>
                    <a:pt x="270" y="338"/>
                  </a:lnTo>
                  <a:lnTo>
                    <a:pt x="256" y="344"/>
                  </a:lnTo>
                  <a:lnTo>
                    <a:pt x="242" y="350"/>
                  </a:lnTo>
                  <a:lnTo>
                    <a:pt x="226" y="354"/>
                  </a:lnTo>
                  <a:lnTo>
                    <a:pt x="208" y="356"/>
                  </a:lnTo>
                  <a:lnTo>
                    <a:pt x="192" y="358"/>
                  </a:lnTo>
                  <a:lnTo>
                    <a:pt x="192" y="358"/>
                  </a:lnTo>
                  <a:lnTo>
                    <a:pt x="192" y="358"/>
                  </a:lnTo>
                  <a:lnTo>
                    <a:pt x="192" y="358"/>
                  </a:lnTo>
                  <a:lnTo>
                    <a:pt x="192" y="358"/>
                  </a:lnTo>
                  <a:lnTo>
                    <a:pt x="172" y="356"/>
                  </a:lnTo>
                  <a:lnTo>
                    <a:pt x="152" y="352"/>
                  </a:lnTo>
                  <a:lnTo>
                    <a:pt x="134" y="346"/>
                  </a:lnTo>
                  <a:lnTo>
                    <a:pt x="116" y="340"/>
                  </a:lnTo>
                  <a:lnTo>
                    <a:pt x="116" y="340"/>
                  </a:lnTo>
                  <a:lnTo>
                    <a:pt x="120" y="326"/>
                  </a:lnTo>
                  <a:lnTo>
                    <a:pt x="120" y="318"/>
                  </a:lnTo>
                  <a:lnTo>
                    <a:pt x="120" y="318"/>
                  </a:lnTo>
                  <a:lnTo>
                    <a:pt x="122" y="298"/>
                  </a:lnTo>
                  <a:lnTo>
                    <a:pt x="124" y="274"/>
                  </a:lnTo>
                  <a:lnTo>
                    <a:pt x="124" y="274"/>
                  </a:lnTo>
                  <a:lnTo>
                    <a:pt x="116" y="268"/>
                  </a:lnTo>
                  <a:lnTo>
                    <a:pt x="106" y="260"/>
                  </a:lnTo>
                  <a:lnTo>
                    <a:pt x="106" y="260"/>
                  </a:lnTo>
                  <a:lnTo>
                    <a:pt x="100" y="258"/>
                  </a:lnTo>
                  <a:lnTo>
                    <a:pt x="96" y="258"/>
                  </a:lnTo>
                  <a:lnTo>
                    <a:pt x="92" y="258"/>
                  </a:lnTo>
                  <a:lnTo>
                    <a:pt x="86" y="258"/>
                  </a:lnTo>
                  <a:lnTo>
                    <a:pt x="86" y="258"/>
                  </a:lnTo>
                  <a:lnTo>
                    <a:pt x="84" y="256"/>
                  </a:lnTo>
                  <a:lnTo>
                    <a:pt x="80" y="252"/>
                  </a:lnTo>
                  <a:lnTo>
                    <a:pt x="74" y="244"/>
                  </a:lnTo>
                  <a:lnTo>
                    <a:pt x="74" y="244"/>
                  </a:lnTo>
                  <a:lnTo>
                    <a:pt x="68" y="242"/>
                  </a:lnTo>
                  <a:lnTo>
                    <a:pt x="58" y="240"/>
                  </a:lnTo>
                  <a:lnTo>
                    <a:pt x="58" y="240"/>
                  </a:lnTo>
                  <a:lnTo>
                    <a:pt x="54" y="238"/>
                  </a:lnTo>
                  <a:lnTo>
                    <a:pt x="50" y="234"/>
                  </a:lnTo>
                  <a:lnTo>
                    <a:pt x="46" y="228"/>
                  </a:lnTo>
                  <a:lnTo>
                    <a:pt x="46" y="228"/>
                  </a:lnTo>
                  <a:lnTo>
                    <a:pt x="46" y="220"/>
                  </a:lnTo>
                  <a:lnTo>
                    <a:pt x="48" y="218"/>
                  </a:lnTo>
                  <a:lnTo>
                    <a:pt x="50" y="216"/>
                  </a:lnTo>
                  <a:lnTo>
                    <a:pt x="50" y="216"/>
                  </a:lnTo>
                  <a:lnTo>
                    <a:pt x="58" y="214"/>
                  </a:lnTo>
                  <a:lnTo>
                    <a:pt x="78" y="206"/>
                  </a:lnTo>
                  <a:lnTo>
                    <a:pt x="78" y="206"/>
                  </a:lnTo>
                  <a:lnTo>
                    <a:pt x="82" y="202"/>
                  </a:lnTo>
                  <a:lnTo>
                    <a:pt x="84" y="200"/>
                  </a:lnTo>
                  <a:lnTo>
                    <a:pt x="84" y="198"/>
                  </a:lnTo>
                  <a:lnTo>
                    <a:pt x="82" y="194"/>
                  </a:lnTo>
                  <a:lnTo>
                    <a:pt x="78" y="188"/>
                  </a:lnTo>
                  <a:lnTo>
                    <a:pt x="76" y="184"/>
                  </a:lnTo>
                  <a:lnTo>
                    <a:pt x="76" y="180"/>
                  </a:lnTo>
                  <a:lnTo>
                    <a:pt x="76" y="180"/>
                  </a:lnTo>
                  <a:lnTo>
                    <a:pt x="78" y="176"/>
                  </a:lnTo>
                  <a:lnTo>
                    <a:pt x="80" y="172"/>
                  </a:lnTo>
                  <a:lnTo>
                    <a:pt x="86" y="168"/>
                  </a:lnTo>
                  <a:lnTo>
                    <a:pt x="94" y="166"/>
                  </a:lnTo>
                  <a:lnTo>
                    <a:pt x="100" y="162"/>
                  </a:lnTo>
                  <a:lnTo>
                    <a:pt x="100" y="162"/>
                  </a:lnTo>
                  <a:lnTo>
                    <a:pt x="102" y="158"/>
                  </a:lnTo>
                  <a:lnTo>
                    <a:pt x="102" y="156"/>
                  </a:lnTo>
                  <a:lnTo>
                    <a:pt x="100" y="152"/>
                  </a:lnTo>
                  <a:lnTo>
                    <a:pt x="90" y="146"/>
                  </a:lnTo>
                  <a:lnTo>
                    <a:pt x="90" y="146"/>
                  </a:lnTo>
                  <a:lnTo>
                    <a:pt x="86" y="144"/>
                  </a:lnTo>
                  <a:lnTo>
                    <a:pt x="82" y="146"/>
                  </a:lnTo>
                  <a:lnTo>
                    <a:pt x="78" y="148"/>
                  </a:lnTo>
                  <a:lnTo>
                    <a:pt x="74" y="152"/>
                  </a:lnTo>
                  <a:lnTo>
                    <a:pt x="74" y="152"/>
                  </a:lnTo>
                  <a:lnTo>
                    <a:pt x="70" y="160"/>
                  </a:lnTo>
                  <a:lnTo>
                    <a:pt x="68" y="162"/>
                  </a:lnTo>
                  <a:lnTo>
                    <a:pt x="64" y="162"/>
                  </a:lnTo>
                  <a:lnTo>
                    <a:pt x="64" y="162"/>
                  </a:lnTo>
                  <a:lnTo>
                    <a:pt x="56" y="160"/>
                  </a:lnTo>
                  <a:lnTo>
                    <a:pt x="52" y="152"/>
                  </a:lnTo>
                  <a:lnTo>
                    <a:pt x="52" y="152"/>
                  </a:lnTo>
                  <a:lnTo>
                    <a:pt x="52" y="148"/>
                  </a:lnTo>
                  <a:lnTo>
                    <a:pt x="54" y="146"/>
                  </a:lnTo>
                  <a:lnTo>
                    <a:pt x="68" y="136"/>
                  </a:lnTo>
                  <a:lnTo>
                    <a:pt x="68" y="136"/>
                  </a:lnTo>
                  <a:lnTo>
                    <a:pt x="74" y="130"/>
                  </a:lnTo>
                  <a:lnTo>
                    <a:pt x="76" y="128"/>
                  </a:lnTo>
                  <a:lnTo>
                    <a:pt x="72" y="124"/>
                  </a:lnTo>
                  <a:lnTo>
                    <a:pt x="72" y="124"/>
                  </a:lnTo>
                  <a:lnTo>
                    <a:pt x="72" y="122"/>
                  </a:lnTo>
                  <a:lnTo>
                    <a:pt x="68" y="120"/>
                  </a:lnTo>
                  <a:lnTo>
                    <a:pt x="60" y="118"/>
                  </a:lnTo>
                  <a:lnTo>
                    <a:pt x="60" y="118"/>
                  </a:lnTo>
                  <a:lnTo>
                    <a:pt x="60" y="118"/>
                  </a:lnTo>
                  <a:lnTo>
                    <a:pt x="60" y="118"/>
                  </a:lnTo>
                  <a:lnTo>
                    <a:pt x="56" y="116"/>
                  </a:lnTo>
                  <a:lnTo>
                    <a:pt x="56" y="112"/>
                  </a:lnTo>
                  <a:lnTo>
                    <a:pt x="58" y="110"/>
                  </a:lnTo>
                  <a:lnTo>
                    <a:pt x="60" y="106"/>
                  </a:lnTo>
                  <a:lnTo>
                    <a:pt x="60" y="106"/>
                  </a:lnTo>
                  <a:lnTo>
                    <a:pt x="68" y="104"/>
                  </a:lnTo>
                  <a:lnTo>
                    <a:pt x="74" y="106"/>
                  </a:lnTo>
                  <a:lnTo>
                    <a:pt x="74" y="106"/>
                  </a:lnTo>
                  <a:lnTo>
                    <a:pt x="78" y="108"/>
                  </a:lnTo>
                  <a:lnTo>
                    <a:pt x="88" y="106"/>
                  </a:lnTo>
                  <a:lnTo>
                    <a:pt x="88" y="106"/>
                  </a:lnTo>
                  <a:lnTo>
                    <a:pt x="94" y="104"/>
                  </a:lnTo>
                  <a:lnTo>
                    <a:pt x="98" y="106"/>
                  </a:lnTo>
                  <a:lnTo>
                    <a:pt x="100" y="108"/>
                  </a:lnTo>
                  <a:lnTo>
                    <a:pt x="104" y="112"/>
                  </a:lnTo>
                  <a:lnTo>
                    <a:pt x="104" y="112"/>
                  </a:lnTo>
                  <a:lnTo>
                    <a:pt x="112" y="124"/>
                  </a:lnTo>
                  <a:lnTo>
                    <a:pt x="112" y="124"/>
                  </a:lnTo>
                  <a:lnTo>
                    <a:pt x="116" y="130"/>
                  </a:lnTo>
                  <a:lnTo>
                    <a:pt x="116" y="130"/>
                  </a:lnTo>
                  <a:lnTo>
                    <a:pt x="120" y="132"/>
                  </a:lnTo>
                  <a:lnTo>
                    <a:pt x="126" y="132"/>
                  </a:lnTo>
                  <a:lnTo>
                    <a:pt x="138" y="126"/>
                  </a:lnTo>
                  <a:lnTo>
                    <a:pt x="138" y="126"/>
                  </a:lnTo>
                  <a:lnTo>
                    <a:pt x="138" y="126"/>
                  </a:lnTo>
                  <a:lnTo>
                    <a:pt x="138" y="126"/>
                  </a:lnTo>
                  <a:lnTo>
                    <a:pt x="144" y="120"/>
                  </a:lnTo>
                  <a:lnTo>
                    <a:pt x="144" y="116"/>
                  </a:lnTo>
                  <a:lnTo>
                    <a:pt x="144" y="106"/>
                  </a:lnTo>
                  <a:lnTo>
                    <a:pt x="144" y="106"/>
                  </a:lnTo>
                  <a:lnTo>
                    <a:pt x="144" y="100"/>
                  </a:lnTo>
                  <a:lnTo>
                    <a:pt x="142" y="98"/>
                  </a:lnTo>
                  <a:lnTo>
                    <a:pt x="136" y="96"/>
                  </a:lnTo>
                  <a:lnTo>
                    <a:pt x="136" y="96"/>
                  </a:lnTo>
                  <a:lnTo>
                    <a:pt x="134" y="92"/>
                  </a:lnTo>
                  <a:lnTo>
                    <a:pt x="134" y="88"/>
                  </a:lnTo>
                  <a:lnTo>
                    <a:pt x="130" y="78"/>
                  </a:lnTo>
                  <a:lnTo>
                    <a:pt x="130" y="78"/>
                  </a:lnTo>
                  <a:lnTo>
                    <a:pt x="126" y="76"/>
                  </a:lnTo>
                  <a:lnTo>
                    <a:pt x="122" y="74"/>
                  </a:lnTo>
                  <a:lnTo>
                    <a:pt x="114" y="76"/>
                  </a:lnTo>
                  <a:lnTo>
                    <a:pt x="114" y="76"/>
                  </a:lnTo>
                  <a:lnTo>
                    <a:pt x="106" y="80"/>
                  </a:lnTo>
                  <a:lnTo>
                    <a:pt x="100" y="84"/>
                  </a:lnTo>
                  <a:lnTo>
                    <a:pt x="100" y="84"/>
                  </a:lnTo>
                  <a:lnTo>
                    <a:pt x="98" y="78"/>
                  </a:lnTo>
                  <a:lnTo>
                    <a:pt x="98" y="76"/>
                  </a:lnTo>
                  <a:lnTo>
                    <a:pt x="96" y="72"/>
                  </a:lnTo>
                  <a:lnTo>
                    <a:pt x="96" y="72"/>
                  </a:lnTo>
                  <a:lnTo>
                    <a:pt x="90" y="70"/>
                  </a:lnTo>
                  <a:lnTo>
                    <a:pt x="78" y="70"/>
                  </a:lnTo>
                  <a:lnTo>
                    <a:pt x="78" y="70"/>
                  </a:lnTo>
                  <a:lnTo>
                    <a:pt x="90" y="60"/>
                  </a:lnTo>
                  <a:lnTo>
                    <a:pt x="102" y="52"/>
                  </a:lnTo>
                  <a:lnTo>
                    <a:pt x="116" y="44"/>
                  </a:lnTo>
                  <a:lnTo>
                    <a:pt x="130" y="38"/>
                  </a:lnTo>
                  <a:lnTo>
                    <a:pt x="144" y="32"/>
                  </a:lnTo>
                  <a:lnTo>
                    <a:pt x="160" y="28"/>
                  </a:lnTo>
                  <a:lnTo>
                    <a:pt x="176" y="26"/>
                  </a:lnTo>
                  <a:lnTo>
                    <a:pt x="192" y="26"/>
                  </a:lnTo>
                  <a:lnTo>
                    <a:pt x="192" y="26"/>
                  </a:lnTo>
                  <a:lnTo>
                    <a:pt x="192" y="26"/>
                  </a:lnTo>
                  <a:lnTo>
                    <a:pt x="192" y="26"/>
                  </a:lnTo>
                  <a:lnTo>
                    <a:pt x="192" y="26"/>
                  </a:lnTo>
                  <a:lnTo>
                    <a:pt x="208" y="26"/>
                  </a:lnTo>
                  <a:lnTo>
                    <a:pt x="226" y="28"/>
                  </a:lnTo>
                  <a:lnTo>
                    <a:pt x="242" y="32"/>
                  </a:lnTo>
                  <a:lnTo>
                    <a:pt x="256" y="38"/>
                  </a:lnTo>
                  <a:lnTo>
                    <a:pt x="270" y="46"/>
                  </a:lnTo>
                  <a:lnTo>
                    <a:pt x="284" y="54"/>
                  </a:lnTo>
                  <a:lnTo>
                    <a:pt x="298" y="64"/>
                  </a:lnTo>
                  <a:lnTo>
                    <a:pt x="310" y="74"/>
                  </a:lnTo>
                  <a:lnTo>
                    <a:pt x="310" y="74"/>
                  </a:lnTo>
                  <a:lnTo>
                    <a:pt x="318" y="84"/>
                  </a:lnTo>
                  <a:lnTo>
                    <a:pt x="328" y="96"/>
                  </a:lnTo>
                  <a:lnTo>
                    <a:pt x="328" y="96"/>
                  </a:lnTo>
                  <a:lnTo>
                    <a:pt x="298" y="106"/>
                  </a:lnTo>
                  <a:lnTo>
                    <a:pt x="286" y="110"/>
                  </a:lnTo>
                  <a:lnTo>
                    <a:pt x="280" y="114"/>
                  </a:lnTo>
                  <a:lnTo>
                    <a:pt x="280" y="114"/>
                  </a:lnTo>
                  <a:lnTo>
                    <a:pt x="276" y="116"/>
                  </a:lnTo>
                  <a:lnTo>
                    <a:pt x="270" y="118"/>
                  </a:lnTo>
                  <a:lnTo>
                    <a:pt x="266" y="118"/>
                  </a:lnTo>
                  <a:lnTo>
                    <a:pt x="260" y="118"/>
                  </a:lnTo>
                  <a:lnTo>
                    <a:pt x="260" y="118"/>
                  </a:lnTo>
                  <a:lnTo>
                    <a:pt x="254" y="114"/>
                  </a:lnTo>
                  <a:lnTo>
                    <a:pt x="246" y="112"/>
                  </a:lnTo>
                  <a:lnTo>
                    <a:pt x="246" y="112"/>
                  </a:lnTo>
                  <a:lnTo>
                    <a:pt x="240" y="114"/>
                  </a:lnTo>
                  <a:lnTo>
                    <a:pt x="236" y="118"/>
                  </a:lnTo>
                  <a:lnTo>
                    <a:pt x="236" y="118"/>
                  </a:lnTo>
                  <a:lnTo>
                    <a:pt x="232" y="122"/>
                  </a:lnTo>
                  <a:lnTo>
                    <a:pt x="226" y="126"/>
                  </a:lnTo>
                  <a:lnTo>
                    <a:pt x="226" y="126"/>
                  </a:lnTo>
                  <a:lnTo>
                    <a:pt x="222" y="126"/>
                  </a:lnTo>
                  <a:lnTo>
                    <a:pt x="218" y="126"/>
                  </a:lnTo>
                  <a:lnTo>
                    <a:pt x="218" y="126"/>
                  </a:lnTo>
                  <a:lnTo>
                    <a:pt x="216" y="126"/>
                  </a:lnTo>
                  <a:lnTo>
                    <a:pt x="216" y="126"/>
                  </a:lnTo>
                  <a:lnTo>
                    <a:pt x="212" y="126"/>
                  </a:lnTo>
                  <a:lnTo>
                    <a:pt x="212" y="126"/>
                  </a:lnTo>
                  <a:lnTo>
                    <a:pt x="208" y="128"/>
                  </a:lnTo>
                  <a:lnTo>
                    <a:pt x="208" y="128"/>
                  </a:lnTo>
                  <a:lnTo>
                    <a:pt x="206" y="134"/>
                  </a:lnTo>
                  <a:lnTo>
                    <a:pt x="208" y="140"/>
                  </a:lnTo>
                  <a:lnTo>
                    <a:pt x="210" y="144"/>
                  </a:lnTo>
                  <a:lnTo>
                    <a:pt x="214" y="144"/>
                  </a:lnTo>
                  <a:lnTo>
                    <a:pt x="214" y="144"/>
                  </a:lnTo>
                  <a:lnTo>
                    <a:pt x="216" y="142"/>
                  </a:lnTo>
                  <a:lnTo>
                    <a:pt x="220" y="140"/>
                  </a:lnTo>
                  <a:lnTo>
                    <a:pt x="226" y="136"/>
                  </a:lnTo>
                  <a:lnTo>
                    <a:pt x="226" y="136"/>
                  </a:lnTo>
                  <a:lnTo>
                    <a:pt x="230" y="138"/>
                  </a:lnTo>
                  <a:lnTo>
                    <a:pt x="234" y="142"/>
                  </a:lnTo>
                  <a:lnTo>
                    <a:pt x="234" y="142"/>
                  </a:lnTo>
                  <a:lnTo>
                    <a:pt x="232" y="150"/>
                  </a:lnTo>
                  <a:lnTo>
                    <a:pt x="230" y="154"/>
                  </a:lnTo>
                  <a:lnTo>
                    <a:pt x="228" y="156"/>
                  </a:lnTo>
                  <a:lnTo>
                    <a:pt x="228" y="156"/>
                  </a:lnTo>
                  <a:lnTo>
                    <a:pt x="210" y="160"/>
                  </a:lnTo>
                  <a:lnTo>
                    <a:pt x="210" y="160"/>
                  </a:lnTo>
                  <a:lnTo>
                    <a:pt x="202" y="158"/>
                  </a:lnTo>
                  <a:lnTo>
                    <a:pt x="198" y="156"/>
                  </a:lnTo>
                  <a:lnTo>
                    <a:pt x="194" y="158"/>
                  </a:lnTo>
                  <a:lnTo>
                    <a:pt x="194" y="158"/>
                  </a:lnTo>
                  <a:lnTo>
                    <a:pt x="190" y="162"/>
                  </a:lnTo>
                  <a:lnTo>
                    <a:pt x="188" y="164"/>
                  </a:lnTo>
                  <a:lnTo>
                    <a:pt x="188" y="168"/>
                  </a:lnTo>
                  <a:lnTo>
                    <a:pt x="188" y="168"/>
                  </a:lnTo>
                  <a:lnTo>
                    <a:pt x="190" y="172"/>
                  </a:lnTo>
                  <a:lnTo>
                    <a:pt x="190" y="176"/>
                  </a:lnTo>
                  <a:lnTo>
                    <a:pt x="188" y="180"/>
                  </a:lnTo>
                  <a:lnTo>
                    <a:pt x="186" y="180"/>
                  </a:lnTo>
                  <a:lnTo>
                    <a:pt x="186" y="180"/>
                  </a:lnTo>
                  <a:lnTo>
                    <a:pt x="178" y="184"/>
                  </a:lnTo>
                  <a:lnTo>
                    <a:pt x="178" y="184"/>
                  </a:lnTo>
                  <a:lnTo>
                    <a:pt x="178" y="186"/>
                  </a:lnTo>
                  <a:lnTo>
                    <a:pt x="184" y="186"/>
                  </a:lnTo>
                  <a:lnTo>
                    <a:pt x="184" y="186"/>
                  </a:lnTo>
                  <a:lnTo>
                    <a:pt x="196" y="186"/>
                  </a:lnTo>
                  <a:lnTo>
                    <a:pt x="202" y="184"/>
                  </a:lnTo>
                  <a:lnTo>
                    <a:pt x="210" y="180"/>
                  </a:lnTo>
                  <a:lnTo>
                    <a:pt x="210" y="180"/>
                  </a:lnTo>
                  <a:lnTo>
                    <a:pt x="216" y="178"/>
                  </a:lnTo>
                  <a:lnTo>
                    <a:pt x="220" y="178"/>
                  </a:lnTo>
                  <a:lnTo>
                    <a:pt x="222" y="178"/>
                  </a:lnTo>
                  <a:lnTo>
                    <a:pt x="222" y="178"/>
                  </a:lnTo>
                  <a:lnTo>
                    <a:pt x="226" y="178"/>
                  </a:lnTo>
                  <a:lnTo>
                    <a:pt x="230" y="178"/>
                  </a:lnTo>
                  <a:lnTo>
                    <a:pt x="236" y="178"/>
                  </a:lnTo>
                  <a:lnTo>
                    <a:pt x="236" y="178"/>
                  </a:lnTo>
                  <a:lnTo>
                    <a:pt x="240" y="176"/>
                  </a:lnTo>
                  <a:lnTo>
                    <a:pt x="244" y="174"/>
                  </a:lnTo>
                  <a:lnTo>
                    <a:pt x="248" y="172"/>
                  </a:lnTo>
                  <a:lnTo>
                    <a:pt x="252" y="172"/>
                  </a:lnTo>
                  <a:lnTo>
                    <a:pt x="252" y="172"/>
                  </a:lnTo>
                  <a:lnTo>
                    <a:pt x="254" y="176"/>
                  </a:lnTo>
                  <a:lnTo>
                    <a:pt x="254" y="180"/>
                  </a:lnTo>
                  <a:lnTo>
                    <a:pt x="254" y="186"/>
                  </a:lnTo>
                  <a:lnTo>
                    <a:pt x="254" y="186"/>
                  </a:lnTo>
                  <a:lnTo>
                    <a:pt x="250" y="190"/>
                  </a:lnTo>
                  <a:lnTo>
                    <a:pt x="248" y="192"/>
                  </a:lnTo>
                  <a:lnTo>
                    <a:pt x="248" y="194"/>
                  </a:lnTo>
                  <a:lnTo>
                    <a:pt x="248" y="194"/>
                  </a:lnTo>
                  <a:lnTo>
                    <a:pt x="250" y="200"/>
                  </a:lnTo>
                  <a:lnTo>
                    <a:pt x="256" y="206"/>
                  </a:lnTo>
                  <a:lnTo>
                    <a:pt x="256" y="206"/>
                  </a:lnTo>
                  <a:lnTo>
                    <a:pt x="262" y="210"/>
                  </a:lnTo>
                  <a:lnTo>
                    <a:pt x="264" y="212"/>
                  </a:lnTo>
                  <a:lnTo>
                    <a:pt x="268" y="210"/>
                  </a:lnTo>
                  <a:lnTo>
                    <a:pt x="268" y="210"/>
                  </a:lnTo>
                  <a:lnTo>
                    <a:pt x="270" y="204"/>
                  </a:lnTo>
                  <a:lnTo>
                    <a:pt x="272" y="200"/>
                  </a:lnTo>
                  <a:lnTo>
                    <a:pt x="272" y="200"/>
                  </a:lnTo>
                  <a:lnTo>
                    <a:pt x="274" y="200"/>
                  </a:lnTo>
                  <a:lnTo>
                    <a:pt x="280" y="200"/>
                  </a:lnTo>
                  <a:lnTo>
                    <a:pt x="286" y="202"/>
                  </a:lnTo>
                  <a:lnTo>
                    <a:pt x="288" y="204"/>
                  </a:lnTo>
                  <a:lnTo>
                    <a:pt x="288" y="204"/>
                  </a:lnTo>
                  <a:lnTo>
                    <a:pt x="292" y="210"/>
                  </a:lnTo>
                  <a:lnTo>
                    <a:pt x="298" y="214"/>
                  </a:lnTo>
                  <a:lnTo>
                    <a:pt x="298" y="214"/>
                  </a:lnTo>
                  <a:lnTo>
                    <a:pt x="304" y="216"/>
                  </a:lnTo>
                  <a:lnTo>
                    <a:pt x="304" y="216"/>
                  </a:lnTo>
                  <a:lnTo>
                    <a:pt x="308" y="224"/>
                  </a:lnTo>
                  <a:lnTo>
                    <a:pt x="308" y="224"/>
                  </a:lnTo>
                  <a:lnTo>
                    <a:pt x="310" y="228"/>
                  </a:lnTo>
                  <a:lnTo>
                    <a:pt x="314" y="228"/>
                  </a:lnTo>
                  <a:lnTo>
                    <a:pt x="320" y="228"/>
                  </a:lnTo>
                  <a:lnTo>
                    <a:pt x="320" y="228"/>
                  </a:lnTo>
                  <a:lnTo>
                    <a:pt x="322" y="226"/>
                  </a:lnTo>
                  <a:lnTo>
                    <a:pt x="324" y="224"/>
                  </a:lnTo>
                  <a:lnTo>
                    <a:pt x="328" y="222"/>
                  </a:lnTo>
                  <a:lnTo>
                    <a:pt x="330" y="220"/>
                  </a:lnTo>
                  <a:lnTo>
                    <a:pt x="330" y="220"/>
                  </a:lnTo>
                  <a:lnTo>
                    <a:pt x="336" y="220"/>
                  </a:lnTo>
                  <a:lnTo>
                    <a:pt x="340" y="222"/>
                  </a:lnTo>
                  <a:lnTo>
                    <a:pt x="342" y="224"/>
                  </a:lnTo>
                  <a:lnTo>
                    <a:pt x="342" y="224"/>
                  </a:lnTo>
                  <a:lnTo>
                    <a:pt x="352" y="232"/>
                  </a:lnTo>
                  <a:lnTo>
                    <a:pt x="352" y="232"/>
                  </a:lnTo>
                  <a:lnTo>
                    <a:pt x="346" y="254"/>
                  </a:lnTo>
                  <a:lnTo>
                    <a:pt x="336" y="274"/>
                  </a:lnTo>
                  <a:lnTo>
                    <a:pt x="324" y="292"/>
                  </a:lnTo>
                  <a:lnTo>
                    <a:pt x="310" y="308"/>
                  </a:lnTo>
                  <a:lnTo>
                    <a:pt x="310" y="308"/>
                  </a:lnTo>
                  <a:close/>
                  <a:moveTo>
                    <a:pt x="256" y="242"/>
                  </a:moveTo>
                  <a:lnTo>
                    <a:pt x="256" y="242"/>
                  </a:lnTo>
                  <a:lnTo>
                    <a:pt x="254" y="240"/>
                  </a:lnTo>
                  <a:lnTo>
                    <a:pt x="252" y="236"/>
                  </a:lnTo>
                  <a:lnTo>
                    <a:pt x="248" y="228"/>
                  </a:lnTo>
                  <a:lnTo>
                    <a:pt x="248" y="228"/>
                  </a:lnTo>
                  <a:lnTo>
                    <a:pt x="246" y="220"/>
                  </a:lnTo>
                  <a:lnTo>
                    <a:pt x="242" y="216"/>
                  </a:lnTo>
                  <a:lnTo>
                    <a:pt x="238" y="212"/>
                  </a:lnTo>
                  <a:lnTo>
                    <a:pt x="238" y="212"/>
                  </a:lnTo>
                  <a:lnTo>
                    <a:pt x="230" y="212"/>
                  </a:lnTo>
                  <a:lnTo>
                    <a:pt x="224" y="210"/>
                  </a:lnTo>
                  <a:lnTo>
                    <a:pt x="224" y="210"/>
                  </a:lnTo>
                  <a:lnTo>
                    <a:pt x="214" y="206"/>
                  </a:lnTo>
                  <a:lnTo>
                    <a:pt x="206" y="200"/>
                  </a:lnTo>
                  <a:lnTo>
                    <a:pt x="206" y="200"/>
                  </a:lnTo>
                  <a:lnTo>
                    <a:pt x="198" y="200"/>
                  </a:lnTo>
                  <a:lnTo>
                    <a:pt x="188" y="198"/>
                  </a:lnTo>
                  <a:lnTo>
                    <a:pt x="188" y="198"/>
                  </a:lnTo>
                  <a:lnTo>
                    <a:pt x="184" y="198"/>
                  </a:lnTo>
                  <a:lnTo>
                    <a:pt x="180" y="198"/>
                  </a:lnTo>
                  <a:lnTo>
                    <a:pt x="176" y="202"/>
                  </a:lnTo>
                  <a:lnTo>
                    <a:pt x="176" y="202"/>
                  </a:lnTo>
                  <a:lnTo>
                    <a:pt x="168" y="216"/>
                  </a:lnTo>
                  <a:lnTo>
                    <a:pt x="168" y="216"/>
                  </a:lnTo>
                  <a:lnTo>
                    <a:pt x="166" y="226"/>
                  </a:lnTo>
                  <a:lnTo>
                    <a:pt x="166" y="236"/>
                  </a:lnTo>
                  <a:lnTo>
                    <a:pt x="166" y="236"/>
                  </a:lnTo>
                  <a:lnTo>
                    <a:pt x="172" y="244"/>
                  </a:lnTo>
                  <a:lnTo>
                    <a:pt x="178" y="250"/>
                  </a:lnTo>
                  <a:lnTo>
                    <a:pt x="178" y="250"/>
                  </a:lnTo>
                  <a:lnTo>
                    <a:pt x="180" y="254"/>
                  </a:lnTo>
                  <a:lnTo>
                    <a:pt x="182" y="256"/>
                  </a:lnTo>
                  <a:lnTo>
                    <a:pt x="186" y="258"/>
                  </a:lnTo>
                  <a:lnTo>
                    <a:pt x="186" y="258"/>
                  </a:lnTo>
                  <a:lnTo>
                    <a:pt x="192" y="254"/>
                  </a:lnTo>
                  <a:lnTo>
                    <a:pt x="202" y="252"/>
                  </a:lnTo>
                  <a:lnTo>
                    <a:pt x="202" y="252"/>
                  </a:lnTo>
                  <a:lnTo>
                    <a:pt x="204" y="252"/>
                  </a:lnTo>
                  <a:lnTo>
                    <a:pt x="208" y="254"/>
                  </a:lnTo>
                  <a:lnTo>
                    <a:pt x="212" y="258"/>
                  </a:lnTo>
                  <a:lnTo>
                    <a:pt x="212" y="258"/>
                  </a:lnTo>
                  <a:lnTo>
                    <a:pt x="214" y="266"/>
                  </a:lnTo>
                  <a:lnTo>
                    <a:pt x="214" y="276"/>
                  </a:lnTo>
                  <a:lnTo>
                    <a:pt x="214" y="276"/>
                  </a:lnTo>
                  <a:lnTo>
                    <a:pt x="214" y="290"/>
                  </a:lnTo>
                  <a:lnTo>
                    <a:pt x="216" y="304"/>
                  </a:lnTo>
                  <a:lnTo>
                    <a:pt x="216" y="304"/>
                  </a:lnTo>
                  <a:lnTo>
                    <a:pt x="222" y="312"/>
                  </a:lnTo>
                  <a:lnTo>
                    <a:pt x="228" y="316"/>
                  </a:lnTo>
                  <a:lnTo>
                    <a:pt x="232" y="318"/>
                  </a:lnTo>
                  <a:lnTo>
                    <a:pt x="232" y="318"/>
                  </a:lnTo>
                  <a:lnTo>
                    <a:pt x="236" y="316"/>
                  </a:lnTo>
                  <a:lnTo>
                    <a:pt x="238" y="314"/>
                  </a:lnTo>
                  <a:lnTo>
                    <a:pt x="244" y="306"/>
                  </a:lnTo>
                  <a:lnTo>
                    <a:pt x="244" y="306"/>
                  </a:lnTo>
                  <a:lnTo>
                    <a:pt x="250" y="298"/>
                  </a:lnTo>
                  <a:lnTo>
                    <a:pt x="252" y="288"/>
                  </a:lnTo>
                  <a:lnTo>
                    <a:pt x="252" y="270"/>
                  </a:lnTo>
                  <a:lnTo>
                    <a:pt x="252" y="270"/>
                  </a:lnTo>
                  <a:lnTo>
                    <a:pt x="256" y="264"/>
                  </a:lnTo>
                  <a:lnTo>
                    <a:pt x="260" y="258"/>
                  </a:lnTo>
                  <a:lnTo>
                    <a:pt x="260" y="258"/>
                  </a:lnTo>
                  <a:lnTo>
                    <a:pt x="266" y="252"/>
                  </a:lnTo>
                  <a:lnTo>
                    <a:pt x="266" y="248"/>
                  </a:lnTo>
                  <a:lnTo>
                    <a:pt x="266" y="244"/>
                  </a:lnTo>
                  <a:lnTo>
                    <a:pt x="266" y="244"/>
                  </a:lnTo>
                  <a:lnTo>
                    <a:pt x="266" y="242"/>
                  </a:lnTo>
                  <a:lnTo>
                    <a:pt x="262" y="242"/>
                  </a:lnTo>
                  <a:lnTo>
                    <a:pt x="256" y="242"/>
                  </a:lnTo>
                  <a:lnTo>
                    <a:pt x="256" y="2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schemeClr val="lt1"/>
                </a:solidFill>
              </a:endParaRPr>
            </a:p>
          </p:txBody>
        </p:sp>
        <p:grpSp>
          <p:nvGrpSpPr>
            <p:cNvPr id="87" name="그룹 86"/>
            <p:cNvGrpSpPr/>
            <p:nvPr/>
          </p:nvGrpSpPr>
          <p:grpSpPr>
            <a:xfrm>
              <a:off x="6156256" y="2208078"/>
              <a:ext cx="1440000" cy="1440000"/>
              <a:chOff x="6156256" y="1844824"/>
              <a:chExt cx="1440000" cy="1440000"/>
            </a:xfrm>
          </p:grpSpPr>
          <p:sp>
            <p:nvSpPr>
              <p:cNvPr id="43" name="타원 42"/>
              <p:cNvSpPr/>
              <p:nvPr/>
            </p:nvSpPr>
            <p:spPr>
              <a:xfrm>
                <a:off x="6156256" y="1844824"/>
                <a:ext cx="1440000" cy="1440000"/>
              </a:xfrm>
              <a:prstGeom prst="ellipse">
                <a:avLst/>
              </a:pr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82" name="Freeform 5"/>
              <p:cNvSpPr>
                <a:spLocks noEditPoints="1"/>
              </p:cNvSpPr>
              <p:nvPr/>
            </p:nvSpPr>
            <p:spPr bwMode="auto">
              <a:xfrm>
                <a:off x="6498563" y="2151045"/>
                <a:ext cx="803286" cy="811427"/>
              </a:xfrm>
              <a:custGeom>
                <a:avLst/>
                <a:gdLst/>
                <a:ahLst/>
                <a:cxnLst>
                  <a:cxn ang="0">
                    <a:pos x="550" y="227"/>
                  </a:cxn>
                  <a:cxn ang="0">
                    <a:pos x="524" y="177"/>
                  </a:cxn>
                  <a:cxn ang="0">
                    <a:pos x="502" y="179"/>
                  </a:cxn>
                  <a:cxn ang="0">
                    <a:pos x="422" y="237"/>
                  </a:cxn>
                  <a:cxn ang="0">
                    <a:pos x="413" y="261"/>
                  </a:cxn>
                  <a:cxn ang="0">
                    <a:pos x="486" y="386"/>
                  </a:cxn>
                  <a:cxn ang="0">
                    <a:pos x="484" y="406"/>
                  </a:cxn>
                  <a:cxn ang="0">
                    <a:pos x="401" y="361"/>
                  </a:cxn>
                  <a:cxn ang="0">
                    <a:pos x="399" y="353"/>
                  </a:cxn>
                  <a:cxn ang="0">
                    <a:pos x="365" y="384"/>
                  </a:cxn>
                  <a:cxn ang="0">
                    <a:pos x="311" y="452"/>
                  </a:cxn>
                  <a:cxn ang="0">
                    <a:pos x="315" y="488"/>
                  </a:cxn>
                  <a:cxn ang="0">
                    <a:pos x="383" y="592"/>
                  </a:cxn>
                  <a:cxn ang="0">
                    <a:pos x="393" y="598"/>
                  </a:cxn>
                  <a:cxn ang="0">
                    <a:pos x="401" y="540"/>
                  </a:cxn>
                  <a:cxn ang="0">
                    <a:pos x="480" y="534"/>
                  </a:cxn>
                  <a:cxn ang="0">
                    <a:pos x="536" y="480"/>
                  </a:cxn>
                  <a:cxn ang="0">
                    <a:pos x="574" y="418"/>
                  </a:cxn>
                  <a:cxn ang="0">
                    <a:pos x="592" y="341"/>
                  </a:cxn>
                  <a:cxn ang="0">
                    <a:pos x="584" y="293"/>
                  </a:cxn>
                  <a:cxn ang="0">
                    <a:pos x="185" y="221"/>
                  </a:cxn>
                  <a:cxn ang="0">
                    <a:pos x="207" y="223"/>
                  </a:cxn>
                  <a:cxn ang="0">
                    <a:pos x="283" y="91"/>
                  </a:cxn>
                  <a:cxn ang="0">
                    <a:pos x="297" y="83"/>
                  </a:cxn>
                  <a:cxn ang="0">
                    <a:pos x="343" y="157"/>
                  </a:cxn>
                  <a:cxn ang="0">
                    <a:pos x="299" y="183"/>
                  </a:cxn>
                  <a:cxn ang="0">
                    <a:pos x="311" y="191"/>
                  </a:cxn>
                  <a:cxn ang="0">
                    <a:pos x="415" y="211"/>
                  </a:cxn>
                  <a:cxn ang="0">
                    <a:pos x="446" y="201"/>
                  </a:cxn>
                  <a:cxn ang="0">
                    <a:pos x="508" y="95"/>
                  </a:cxn>
                  <a:cxn ang="0">
                    <a:pos x="514" y="69"/>
                  </a:cxn>
                  <a:cxn ang="0">
                    <a:pos x="504" y="67"/>
                  </a:cxn>
                  <a:cxn ang="0">
                    <a:pos x="424" y="33"/>
                  </a:cxn>
                  <a:cxn ang="0">
                    <a:pos x="363" y="4"/>
                  </a:cxn>
                  <a:cxn ang="0">
                    <a:pos x="287" y="0"/>
                  </a:cxn>
                  <a:cxn ang="0">
                    <a:pos x="207" y="16"/>
                  </a:cxn>
                  <a:cxn ang="0">
                    <a:pos x="153" y="55"/>
                  </a:cxn>
                  <a:cxn ang="0">
                    <a:pos x="89" y="153"/>
                  </a:cxn>
                  <a:cxn ang="0">
                    <a:pos x="83" y="169"/>
                  </a:cxn>
                  <a:cxn ang="0">
                    <a:pos x="95" y="181"/>
                  </a:cxn>
                  <a:cxn ang="0">
                    <a:pos x="291" y="426"/>
                  </a:cxn>
                  <a:cxn ang="0">
                    <a:pos x="271" y="416"/>
                  </a:cxn>
                  <a:cxn ang="0">
                    <a:pos x="121" y="416"/>
                  </a:cxn>
                  <a:cxn ang="0">
                    <a:pos x="123" y="398"/>
                  </a:cxn>
                  <a:cxn ang="0">
                    <a:pos x="203" y="361"/>
                  </a:cxn>
                  <a:cxn ang="0">
                    <a:pos x="207" y="347"/>
                  </a:cxn>
                  <a:cxn ang="0">
                    <a:pos x="179" y="263"/>
                  </a:cxn>
                  <a:cxn ang="0">
                    <a:pos x="157" y="227"/>
                  </a:cxn>
                  <a:cxn ang="0">
                    <a:pos x="46" y="221"/>
                  </a:cxn>
                  <a:cxn ang="0">
                    <a:pos x="4" y="229"/>
                  </a:cxn>
                  <a:cxn ang="0">
                    <a:pos x="2" y="241"/>
                  </a:cxn>
                  <a:cxn ang="0">
                    <a:pos x="20" y="313"/>
                  </a:cxn>
                  <a:cxn ang="0">
                    <a:pos x="14" y="376"/>
                  </a:cxn>
                  <a:cxn ang="0">
                    <a:pos x="54" y="462"/>
                  </a:cxn>
                  <a:cxn ang="0">
                    <a:pos x="91" y="510"/>
                  </a:cxn>
                  <a:cxn ang="0">
                    <a:pos x="153" y="548"/>
                  </a:cxn>
                  <a:cxn ang="0">
                    <a:pos x="241" y="556"/>
                  </a:cxn>
                  <a:cxn ang="0">
                    <a:pos x="297" y="558"/>
                  </a:cxn>
                  <a:cxn ang="0">
                    <a:pos x="307" y="538"/>
                  </a:cxn>
                  <a:cxn ang="0">
                    <a:pos x="297" y="440"/>
                  </a:cxn>
                </a:cxnLst>
                <a:rect l="0" t="0" r="r" b="b"/>
                <a:pathLst>
                  <a:path w="592" h="598">
                    <a:moveTo>
                      <a:pt x="584" y="293"/>
                    </a:moveTo>
                    <a:lnTo>
                      <a:pt x="584" y="293"/>
                    </a:lnTo>
                    <a:lnTo>
                      <a:pt x="568" y="261"/>
                    </a:lnTo>
                    <a:lnTo>
                      <a:pt x="550" y="227"/>
                    </a:lnTo>
                    <a:lnTo>
                      <a:pt x="530" y="187"/>
                    </a:lnTo>
                    <a:lnTo>
                      <a:pt x="530" y="187"/>
                    </a:lnTo>
                    <a:lnTo>
                      <a:pt x="528" y="183"/>
                    </a:lnTo>
                    <a:lnTo>
                      <a:pt x="524" y="177"/>
                    </a:lnTo>
                    <a:lnTo>
                      <a:pt x="520" y="175"/>
                    </a:lnTo>
                    <a:lnTo>
                      <a:pt x="516" y="175"/>
                    </a:lnTo>
                    <a:lnTo>
                      <a:pt x="510" y="175"/>
                    </a:lnTo>
                    <a:lnTo>
                      <a:pt x="502" y="179"/>
                    </a:lnTo>
                    <a:lnTo>
                      <a:pt x="502" y="179"/>
                    </a:lnTo>
                    <a:lnTo>
                      <a:pt x="464" y="207"/>
                    </a:lnTo>
                    <a:lnTo>
                      <a:pt x="422" y="237"/>
                    </a:lnTo>
                    <a:lnTo>
                      <a:pt x="422" y="237"/>
                    </a:lnTo>
                    <a:lnTo>
                      <a:pt x="416" y="243"/>
                    </a:lnTo>
                    <a:lnTo>
                      <a:pt x="413" y="249"/>
                    </a:lnTo>
                    <a:lnTo>
                      <a:pt x="411" y="255"/>
                    </a:lnTo>
                    <a:lnTo>
                      <a:pt x="413" y="261"/>
                    </a:lnTo>
                    <a:lnTo>
                      <a:pt x="415" y="269"/>
                    </a:lnTo>
                    <a:lnTo>
                      <a:pt x="416" y="271"/>
                    </a:lnTo>
                    <a:lnTo>
                      <a:pt x="486" y="386"/>
                    </a:lnTo>
                    <a:lnTo>
                      <a:pt x="486" y="386"/>
                    </a:lnTo>
                    <a:lnTo>
                      <a:pt x="490" y="394"/>
                    </a:lnTo>
                    <a:lnTo>
                      <a:pt x="490" y="398"/>
                    </a:lnTo>
                    <a:lnTo>
                      <a:pt x="488" y="402"/>
                    </a:lnTo>
                    <a:lnTo>
                      <a:pt x="484" y="406"/>
                    </a:lnTo>
                    <a:lnTo>
                      <a:pt x="476" y="408"/>
                    </a:lnTo>
                    <a:lnTo>
                      <a:pt x="472" y="408"/>
                    </a:lnTo>
                    <a:lnTo>
                      <a:pt x="401" y="404"/>
                    </a:lnTo>
                    <a:lnTo>
                      <a:pt x="401" y="361"/>
                    </a:lnTo>
                    <a:lnTo>
                      <a:pt x="401" y="361"/>
                    </a:lnTo>
                    <a:lnTo>
                      <a:pt x="401" y="359"/>
                    </a:lnTo>
                    <a:lnTo>
                      <a:pt x="399" y="355"/>
                    </a:lnTo>
                    <a:lnTo>
                      <a:pt x="399" y="353"/>
                    </a:lnTo>
                    <a:lnTo>
                      <a:pt x="395" y="353"/>
                    </a:lnTo>
                    <a:lnTo>
                      <a:pt x="387" y="361"/>
                    </a:lnTo>
                    <a:lnTo>
                      <a:pt x="387" y="361"/>
                    </a:lnTo>
                    <a:lnTo>
                      <a:pt x="365" y="384"/>
                    </a:lnTo>
                    <a:lnTo>
                      <a:pt x="339" y="412"/>
                    </a:lnTo>
                    <a:lnTo>
                      <a:pt x="327" y="426"/>
                    </a:lnTo>
                    <a:lnTo>
                      <a:pt x="317" y="440"/>
                    </a:lnTo>
                    <a:lnTo>
                      <a:pt x="311" y="452"/>
                    </a:lnTo>
                    <a:lnTo>
                      <a:pt x="309" y="464"/>
                    </a:lnTo>
                    <a:lnTo>
                      <a:pt x="309" y="464"/>
                    </a:lnTo>
                    <a:lnTo>
                      <a:pt x="311" y="472"/>
                    </a:lnTo>
                    <a:lnTo>
                      <a:pt x="315" y="488"/>
                    </a:lnTo>
                    <a:lnTo>
                      <a:pt x="335" y="524"/>
                    </a:lnTo>
                    <a:lnTo>
                      <a:pt x="359" y="562"/>
                    </a:lnTo>
                    <a:lnTo>
                      <a:pt x="371" y="580"/>
                    </a:lnTo>
                    <a:lnTo>
                      <a:pt x="383" y="592"/>
                    </a:lnTo>
                    <a:lnTo>
                      <a:pt x="383" y="592"/>
                    </a:lnTo>
                    <a:lnTo>
                      <a:pt x="387" y="596"/>
                    </a:lnTo>
                    <a:lnTo>
                      <a:pt x="391" y="598"/>
                    </a:lnTo>
                    <a:lnTo>
                      <a:pt x="393" y="598"/>
                    </a:lnTo>
                    <a:lnTo>
                      <a:pt x="395" y="596"/>
                    </a:lnTo>
                    <a:lnTo>
                      <a:pt x="397" y="592"/>
                    </a:lnTo>
                    <a:lnTo>
                      <a:pt x="397" y="590"/>
                    </a:lnTo>
                    <a:lnTo>
                      <a:pt x="401" y="540"/>
                    </a:lnTo>
                    <a:lnTo>
                      <a:pt x="450" y="540"/>
                    </a:lnTo>
                    <a:lnTo>
                      <a:pt x="450" y="540"/>
                    </a:lnTo>
                    <a:lnTo>
                      <a:pt x="466" y="538"/>
                    </a:lnTo>
                    <a:lnTo>
                      <a:pt x="480" y="534"/>
                    </a:lnTo>
                    <a:lnTo>
                      <a:pt x="494" y="526"/>
                    </a:lnTo>
                    <a:lnTo>
                      <a:pt x="508" y="514"/>
                    </a:lnTo>
                    <a:lnTo>
                      <a:pt x="522" y="498"/>
                    </a:lnTo>
                    <a:lnTo>
                      <a:pt x="536" y="480"/>
                    </a:lnTo>
                    <a:lnTo>
                      <a:pt x="550" y="460"/>
                    </a:lnTo>
                    <a:lnTo>
                      <a:pt x="564" y="436"/>
                    </a:lnTo>
                    <a:lnTo>
                      <a:pt x="564" y="436"/>
                    </a:lnTo>
                    <a:lnTo>
                      <a:pt x="574" y="418"/>
                    </a:lnTo>
                    <a:lnTo>
                      <a:pt x="580" y="398"/>
                    </a:lnTo>
                    <a:lnTo>
                      <a:pt x="586" y="378"/>
                    </a:lnTo>
                    <a:lnTo>
                      <a:pt x="590" y="359"/>
                    </a:lnTo>
                    <a:lnTo>
                      <a:pt x="592" y="341"/>
                    </a:lnTo>
                    <a:lnTo>
                      <a:pt x="590" y="323"/>
                    </a:lnTo>
                    <a:lnTo>
                      <a:pt x="588" y="307"/>
                    </a:lnTo>
                    <a:lnTo>
                      <a:pt x="584" y="293"/>
                    </a:lnTo>
                    <a:lnTo>
                      <a:pt x="584" y="293"/>
                    </a:lnTo>
                    <a:close/>
                    <a:moveTo>
                      <a:pt x="95" y="181"/>
                    </a:moveTo>
                    <a:lnTo>
                      <a:pt x="95" y="181"/>
                    </a:lnTo>
                    <a:lnTo>
                      <a:pt x="139" y="201"/>
                    </a:lnTo>
                    <a:lnTo>
                      <a:pt x="185" y="221"/>
                    </a:lnTo>
                    <a:lnTo>
                      <a:pt x="185" y="221"/>
                    </a:lnTo>
                    <a:lnTo>
                      <a:pt x="193" y="225"/>
                    </a:lnTo>
                    <a:lnTo>
                      <a:pt x="201" y="225"/>
                    </a:lnTo>
                    <a:lnTo>
                      <a:pt x="207" y="223"/>
                    </a:lnTo>
                    <a:lnTo>
                      <a:pt x="211" y="221"/>
                    </a:lnTo>
                    <a:lnTo>
                      <a:pt x="217" y="213"/>
                    </a:lnTo>
                    <a:lnTo>
                      <a:pt x="219" y="211"/>
                    </a:lnTo>
                    <a:lnTo>
                      <a:pt x="283" y="91"/>
                    </a:lnTo>
                    <a:lnTo>
                      <a:pt x="283" y="91"/>
                    </a:lnTo>
                    <a:lnTo>
                      <a:pt x="289" y="85"/>
                    </a:lnTo>
                    <a:lnTo>
                      <a:pt x="293" y="83"/>
                    </a:lnTo>
                    <a:lnTo>
                      <a:pt x="297" y="83"/>
                    </a:lnTo>
                    <a:lnTo>
                      <a:pt x="301" y="85"/>
                    </a:lnTo>
                    <a:lnTo>
                      <a:pt x="307" y="89"/>
                    </a:lnTo>
                    <a:lnTo>
                      <a:pt x="309" y="93"/>
                    </a:lnTo>
                    <a:lnTo>
                      <a:pt x="343" y="157"/>
                    </a:lnTo>
                    <a:lnTo>
                      <a:pt x="303" y="179"/>
                    </a:lnTo>
                    <a:lnTo>
                      <a:pt x="303" y="179"/>
                    </a:lnTo>
                    <a:lnTo>
                      <a:pt x="301" y="181"/>
                    </a:lnTo>
                    <a:lnTo>
                      <a:pt x="299" y="183"/>
                    </a:lnTo>
                    <a:lnTo>
                      <a:pt x="299" y="185"/>
                    </a:lnTo>
                    <a:lnTo>
                      <a:pt x="301" y="187"/>
                    </a:lnTo>
                    <a:lnTo>
                      <a:pt x="311" y="191"/>
                    </a:lnTo>
                    <a:lnTo>
                      <a:pt x="311" y="191"/>
                    </a:lnTo>
                    <a:lnTo>
                      <a:pt x="343" y="197"/>
                    </a:lnTo>
                    <a:lnTo>
                      <a:pt x="381" y="207"/>
                    </a:lnTo>
                    <a:lnTo>
                      <a:pt x="399" y="209"/>
                    </a:lnTo>
                    <a:lnTo>
                      <a:pt x="415" y="211"/>
                    </a:lnTo>
                    <a:lnTo>
                      <a:pt x="428" y="211"/>
                    </a:lnTo>
                    <a:lnTo>
                      <a:pt x="438" y="207"/>
                    </a:lnTo>
                    <a:lnTo>
                      <a:pt x="438" y="207"/>
                    </a:lnTo>
                    <a:lnTo>
                      <a:pt x="446" y="201"/>
                    </a:lnTo>
                    <a:lnTo>
                      <a:pt x="456" y="189"/>
                    </a:lnTo>
                    <a:lnTo>
                      <a:pt x="478" y="155"/>
                    </a:lnTo>
                    <a:lnTo>
                      <a:pt x="500" y="115"/>
                    </a:lnTo>
                    <a:lnTo>
                      <a:pt x="508" y="95"/>
                    </a:lnTo>
                    <a:lnTo>
                      <a:pt x="512" y="79"/>
                    </a:lnTo>
                    <a:lnTo>
                      <a:pt x="512" y="79"/>
                    </a:lnTo>
                    <a:lnTo>
                      <a:pt x="514" y="73"/>
                    </a:lnTo>
                    <a:lnTo>
                      <a:pt x="514" y="69"/>
                    </a:lnTo>
                    <a:lnTo>
                      <a:pt x="512" y="67"/>
                    </a:lnTo>
                    <a:lnTo>
                      <a:pt x="510" y="65"/>
                    </a:lnTo>
                    <a:lnTo>
                      <a:pt x="506" y="67"/>
                    </a:lnTo>
                    <a:lnTo>
                      <a:pt x="504" y="67"/>
                    </a:lnTo>
                    <a:lnTo>
                      <a:pt x="458" y="89"/>
                    </a:lnTo>
                    <a:lnTo>
                      <a:pt x="434" y="45"/>
                    </a:lnTo>
                    <a:lnTo>
                      <a:pt x="434" y="45"/>
                    </a:lnTo>
                    <a:lnTo>
                      <a:pt x="424" y="33"/>
                    </a:lnTo>
                    <a:lnTo>
                      <a:pt x="415" y="24"/>
                    </a:lnTo>
                    <a:lnTo>
                      <a:pt x="399" y="16"/>
                    </a:lnTo>
                    <a:lnTo>
                      <a:pt x="383" y="10"/>
                    </a:lnTo>
                    <a:lnTo>
                      <a:pt x="363" y="4"/>
                    </a:lnTo>
                    <a:lnTo>
                      <a:pt x="341" y="2"/>
                    </a:lnTo>
                    <a:lnTo>
                      <a:pt x="315" y="0"/>
                    </a:lnTo>
                    <a:lnTo>
                      <a:pt x="287" y="0"/>
                    </a:lnTo>
                    <a:lnTo>
                      <a:pt x="287" y="0"/>
                    </a:lnTo>
                    <a:lnTo>
                      <a:pt x="267" y="2"/>
                    </a:lnTo>
                    <a:lnTo>
                      <a:pt x="247" y="4"/>
                    </a:lnTo>
                    <a:lnTo>
                      <a:pt x="227" y="10"/>
                    </a:lnTo>
                    <a:lnTo>
                      <a:pt x="207" y="16"/>
                    </a:lnTo>
                    <a:lnTo>
                      <a:pt x="191" y="24"/>
                    </a:lnTo>
                    <a:lnTo>
                      <a:pt x="175" y="33"/>
                    </a:lnTo>
                    <a:lnTo>
                      <a:pt x="163" y="43"/>
                    </a:lnTo>
                    <a:lnTo>
                      <a:pt x="153" y="55"/>
                    </a:lnTo>
                    <a:lnTo>
                      <a:pt x="153" y="55"/>
                    </a:lnTo>
                    <a:lnTo>
                      <a:pt x="133" y="83"/>
                    </a:lnTo>
                    <a:lnTo>
                      <a:pt x="111" y="117"/>
                    </a:lnTo>
                    <a:lnTo>
                      <a:pt x="89" y="153"/>
                    </a:lnTo>
                    <a:lnTo>
                      <a:pt x="89" y="153"/>
                    </a:lnTo>
                    <a:lnTo>
                      <a:pt x="87" y="157"/>
                    </a:lnTo>
                    <a:lnTo>
                      <a:pt x="83" y="163"/>
                    </a:lnTo>
                    <a:lnTo>
                      <a:pt x="83" y="169"/>
                    </a:lnTo>
                    <a:lnTo>
                      <a:pt x="85" y="173"/>
                    </a:lnTo>
                    <a:lnTo>
                      <a:pt x="89" y="177"/>
                    </a:lnTo>
                    <a:lnTo>
                      <a:pt x="95" y="181"/>
                    </a:lnTo>
                    <a:lnTo>
                      <a:pt x="95" y="181"/>
                    </a:lnTo>
                    <a:close/>
                    <a:moveTo>
                      <a:pt x="297" y="440"/>
                    </a:moveTo>
                    <a:lnTo>
                      <a:pt x="297" y="440"/>
                    </a:lnTo>
                    <a:lnTo>
                      <a:pt x="295" y="432"/>
                    </a:lnTo>
                    <a:lnTo>
                      <a:pt x="291" y="426"/>
                    </a:lnTo>
                    <a:lnTo>
                      <a:pt x="287" y="420"/>
                    </a:lnTo>
                    <a:lnTo>
                      <a:pt x="283" y="418"/>
                    </a:lnTo>
                    <a:lnTo>
                      <a:pt x="273" y="416"/>
                    </a:lnTo>
                    <a:lnTo>
                      <a:pt x="271" y="416"/>
                    </a:lnTo>
                    <a:lnTo>
                      <a:pt x="135" y="420"/>
                    </a:lnTo>
                    <a:lnTo>
                      <a:pt x="135" y="420"/>
                    </a:lnTo>
                    <a:lnTo>
                      <a:pt x="127" y="418"/>
                    </a:lnTo>
                    <a:lnTo>
                      <a:pt x="121" y="416"/>
                    </a:lnTo>
                    <a:lnTo>
                      <a:pt x="119" y="412"/>
                    </a:lnTo>
                    <a:lnTo>
                      <a:pt x="119" y="408"/>
                    </a:lnTo>
                    <a:lnTo>
                      <a:pt x="121" y="400"/>
                    </a:lnTo>
                    <a:lnTo>
                      <a:pt x="123" y="398"/>
                    </a:lnTo>
                    <a:lnTo>
                      <a:pt x="163" y="337"/>
                    </a:lnTo>
                    <a:lnTo>
                      <a:pt x="201" y="361"/>
                    </a:lnTo>
                    <a:lnTo>
                      <a:pt x="201" y="361"/>
                    </a:lnTo>
                    <a:lnTo>
                      <a:pt x="203" y="361"/>
                    </a:lnTo>
                    <a:lnTo>
                      <a:pt x="207" y="361"/>
                    </a:lnTo>
                    <a:lnTo>
                      <a:pt x="209" y="361"/>
                    </a:lnTo>
                    <a:lnTo>
                      <a:pt x="209" y="359"/>
                    </a:lnTo>
                    <a:lnTo>
                      <a:pt x="207" y="347"/>
                    </a:lnTo>
                    <a:lnTo>
                      <a:pt x="207" y="347"/>
                    </a:lnTo>
                    <a:lnTo>
                      <a:pt x="197" y="315"/>
                    </a:lnTo>
                    <a:lnTo>
                      <a:pt x="185" y="279"/>
                    </a:lnTo>
                    <a:lnTo>
                      <a:pt x="179" y="263"/>
                    </a:lnTo>
                    <a:lnTo>
                      <a:pt x="173" y="247"/>
                    </a:lnTo>
                    <a:lnTo>
                      <a:pt x="165" y="235"/>
                    </a:lnTo>
                    <a:lnTo>
                      <a:pt x="157" y="227"/>
                    </a:lnTo>
                    <a:lnTo>
                      <a:pt x="157" y="227"/>
                    </a:lnTo>
                    <a:lnTo>
                      <a:pt x="147" y="225"/>
                    </a:lnTo>
                    <a:lnTo>
                      <a:pt x="133" y="223"/>
                    </a:lnTo>
                    <a:lnTo>
                      <a:pt x="91" y="221"/>
                    </a:lnTo>
                    <a:lnTo>
                      <a:pt x="46" y="221"/>
                    </a:lnTo>
                    <a:lnTo>
                      <a:pt x="26" y="225"/>
                    </a:lnTo>
                    <a:lnTo>
                      <a:pt x="10" y="227"/>
                    </a:lnTo>
                    <a:lnTo>
                      <a:pt x="10" y="227"/>
                    </a:lnTo>
                    <a:lnTo>
                      <a:pt x="4" y="229"/>
                    </a:lnTo>
                    <a:lnTo>
                      <a:pt x="0" y="233"/>
                    </a:lnTo>
                    <a:lnTo>
                      <a:pt x="0" y="235"/>
                    </a:lnTo>
                    <a:lnTo>
                      <a:pt x="0" y="237"/>
                    </a:lnTo>
                    <a:lnTo>
                      <a:pt x="2" y="241"/>
                    </a:lnTo>
                    <a:lnTo>
                      <a:pt x="4" y="241"/>
                    </a:lnTo>
                    <a:lnTo>
                      <a:pt x="46" y="269"/>
                    </a:lnTo>
                    <a:lnTo>
                      <a:pt x="20" y="313"/>
                    </a:lnTo>
                    <a:lnTo>
                      <a:pt x="20" y="313"/>
                    </a:lnTo>
                    <a:lnTo>
                      <a:pt x="14" y="327"/>
                    </a:lnTo>
                    <a:lnTo>
                      <a:pt x="12" y="341"/>
                    </a:lnTo>
                    <a:lnTo>
                      <a:pt x="12" y="359"/>
                    </a:lnTo>
                    <a:lnTo>
                      <a:pt x="14" y="376"/>
                    </a:lnTo>
                    <a:lnTo>
                      <a:pt x="20" y="394"/>
                    </a:lnTo>
                    <a:lnTo>
                      <a:pt x="28" y="416"/>
                    </a:lnTo>
                    <a:lnTo>
                      <a:pt x="40" y="438"/>
                    </a:lnTo>
                    <a:lnTo>
                      <a:pt x="54" y="462"/>
                    </a:lnTo>
                    <a:lnTo>
                      <a:pt x="54" y="462"/>
                    </a:lnTo>
                    <a:lnTo>
                      <a:pt x="63" y="480"/>
                    </a:lnTo>
                    <a:lnTo>
                      <a:pt x="77" y="496"/>
                    </a:lnTo>
                    <a:lnTo>
                      <a:pt x="91" y="510"/>
                    </a:lnTo>
                    <a:lnTo>
                      <a:pt x="107" y="524"/>
                    </a:lnTo>
                    <a:lnTo>
                      <a:pt x="121" y="534"/>
                    </a:lnTo>
                    <a:lnTo>
                      <a:pt x="137" y="542"/>
                    </a:lnTo>
                    <a:lnTo>
                      <a:pt x="153" y="548"/>
                    </a:lnTo>
                    <a:lnTo>
                      <a:pt x="167" y="552"/>
                    </a:lnTo>
                    <a:lnTo>
                      <a:pt x="167" y="552"/>
                    </a:lnTo>
                    <a:lnTo>
                      <a:pt x="203" y="554"/>
                    </a:lnTo>
                    <a:lnTo>
                      <a:pt x="241" y="556"/>
                    </a:lnTo>
                    <a:lnTo>
                      <a:pt x="287" y="558"/>
                    </a:lnTo>
                    <a:lnTo>
                      <a:pt x="287" y="558"/>
                    </a:lnTo>
                    <a:lnTo>
                      <a:pt x="289" y="558"/>
                    </a:lnTo>
                    <a:lnTo>
                      <a:pt x="297" y="558"/>
                    </a:lnTo>
                    <a:lnTo>
                      <a:pt x="301" y="556"/>
                    </a:lnTo>
                    <a:lnTo>
                      <a:pt x="305" y="552"/>
                    </a:lnTo>
                    <a:lnTo>
                      <a:pt x="307" y="546"/>
                    </a:lnTo>
                    <a:lnTo>
                      <a:pt x="307" y="538"/>
                    </a:lnTo>
                    <a:lnTo>
                      <a:pt x="307" y="538"/>
                    </a:lnTo>
                    <a:lnTo>
                      <a:pt x="301" y="490"/>
                    </a:lnTo>
                    <a:lnTo>
                      <a:pt x="297" y="440"/>
                    </a:lnTo>
                    <a:lnTo>
                      <a:pt x="297" y="4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>
                  <a:solidFill>
                    <a:schemeClr val="lt1"/>
                  </a:solidFill>
                </a:endParaRPr>
              </a:p>
            </p:txBody>
          </p:sp>
        </p:grpSp>
        <p:grpSp>
          <p:nvGrpSpPr>
            <p:cNvPr id="88" name="그룹 87"/>
            <p:cNvGrpSpPr/>
            <p:nvPr/>
          </p:nvGrpSpPr>
          <p:grpSpPr>
            <a:xfrm>
              <a:off x="1547744" y="2208078"/>
              <a:ext cx="1440000" cy="1440000"/>
              <a:chOff x="1547744" y="2246467"/>
              <a:chExt cx="1440000" cy="1440000"/>
            </a:xfrm>
          </p:grpSpPr>
          <p:sp>
            <p:nvSpPr>
              <p:cNvPr id="23" name="타원 22"/>
              <p:cNvSpPr/>
              <p:nvPr/>
            </p:nvSpPr>
            <p:spPr>
              <a:xfrm>
                <a:off x="1547744" y="2246467"/>
                <a:ext cx="1440000" cy="1440000"/>
              </a:xfrm>
              <a:prstGeom prst="ellipse">
                <a:avLst/>
              </a:pr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83" name="Freeform 38"/>
              <p:cNvSpPr>
                <a:spLocks/>
              </p:cNvSpPr>
              <p:nvPr/>
            </p:nvSpPr>
            <p:spPr bwMode="auto">
              <a:xfrm>
                <a:off x="1760499" y="2702571"/>
                <a:ext cx="962744" cy="653403"/>
              </a:xfrm>
              <a:custGeom>
                <a:avLst/>
                <a:gdLst/>
                <a:ahLst/>
                <a:cxnLst>
                  <a:cxn ang="0">
                    <a:pos x="570" y="108"/>
                  </a:cxn>
                  <a:cxn ang="0">
                    <a:pos x="492" y="118"/>
                  </a:cxn>
                  <a:cxn ang="0">
                    <a:pos x="442" y="126"/>
                  </a:cxn>
                  <a:cxn ang="0">
                    <a:pos x="414" y="136"/>
                  </a:cxn>
                  <a:cxn ang="0">
                    <a:pos x="390" y="152"/>
                  </a:cxn>
                  <a:cxn ang="0">
                    <a:pos x="374" y="178"/>
                  </a:cxn>
                  <a:cxn ang="0">
                    <a:pos x="362" y="216"/>
                  </a:cxn>
                  <a:cxn ang="0">
                    <a:pos x="358" y="240"/>
                  </a:cxn>
                  <a:cxn ang="0">
                    <a:pos x="350" y="166"/>
                  </a:cxn>
                  <a:cxn ang="0">
                    <a:pos x="330" y="114"/>
                  </a:cxn>
                  <a:cxn ang="0">
                    <a:pos x="302" y="80"/>
                  </a:cxn>
                  <a:cxn ang="0">
                    <a:pos x="266" y="58"/>
                  </a:cxn>
                  <a:cxn ang="0">
                    <a:pos x="222" y="46"/>
                  </a:cxn>
                  <a:cxn ang="0">
                    <a:pos x="116" y="32"/>
                  </a:cxn>
                  <a:cxn ang="0">
                    <a:pos x="54" y="22"/>
                  </a:cxn>
                  <a:cxn ang="0">
                    <a:pos x="36" y="18"/>
                  </a:cxn>
                  <a:cxn ang="0">
                    <a:pos x="12" y="4"/>
                  </a:cxn>
                  <a:cxn ang="0">
                    <a:pos x="2" y="2"/>
                  </a:cxn>
                  <a:cxn ang="0">
                    <a:pos x="0" y="16"/>
                  </a:cxn>
                  <a:cxn ang="0">
                    <a:pos x="14" y="78"/>
                  </a:cxn>
                  <a:cxn ang="0">
                    <a:pos x="20" y="104"/>
                  </a:cxn>
                  <a:cxn ang="0">
                    <a:pos x="34" y="148"/>
                  </a:cxn>
                  <a:cxn ang="0">
                    <a:pos x="52" y="186"/>
                  </a:cxn>
                  <a:cxn ang="0">
                    <a:pos x="72" y="218"/>
                  </a:cxn>
                  <a:cxn ang="0">
                    <a:pos x="96" y="244"/>
                  </a:cxn>
                  <a:cxn ang="0">
                    <a:pos x="132" y="274"/>
                  </a:cxn>
                  <a:cxn ang="0">
                    <a:pos x="184" y="298"/>
                  </a:cxn>
                  <a:cxn ang="0">
                    <a:pos x="234" y="308"/>
                  </a:cxn>
                  <a:cxn ang="0">
                    <a:pos x="282" y="308"/>
                  </a:cxn>
                  <a:cxn ang="0">
                    <a:pos x="320" y="304"/>
                  </a:cxn>
                  <a:cxn ang="0">
                    <a:pos x="348" y="298"/>
                  </a:cxn>
                  <a:cxn ang="0">
                    <a:pos x="354" y="388"/>
                  </a:cxn>
                  <a:cxn ang="0">
                    <a:pos x="384" y="414"/>
                  </a:cxn>
                  <a:cxn ang="0">
                    <a:pos x="378" y="356"/>
                  </a:cxn>
                  <a:cxn ang="0">
                    <a:pos x="368" y="304"/>
                  </a:cxn>
                  <a:cxn ang="0">
                    <a:pos x="368" y="302"/>
                  </a:cxn>
                  <a:cxn ang="0">
                    <a:pos x="388" y="306"/>
                  </a:cxn>
                  <a:cxn ang="0">
                    <a:pos x="432" y="310"/>
                  </a:cxn>
                  <a:cxn ang="0">
                    <a:pos x="466" y="306"/>
                  </a:cxn>
                  <a:cxn ang="0">
                    <a:pos x="502" y="292"/>
                  </a:cxn>
                  <a:cxn ang="0">
                    <a:pos x="536" y="270"/>
                  </a:cxn>
                  <a:cxn ang="0">
                    <a:pos x="566" y="232"/>
                  </a:cxn>
                  <a:cxn ang="0">
                    <a:pos x="592" y="180"/>
                  </a:cxn>
                  <a:cxn ang="0">
                    <a:pos x="600" y="146"/>
                  </a:cxn>
                  <a:cxn ang="0">
                    <a:pos x="610" y="94"/>
                  </a:cxn>
                  <a:cxn ang="0">
                    <a:pos x="606" y="92"/>
                  </a:cxn>
                  <a:cxn ang="0">
                    <a:pos x="594" y="98"/>
                  </a:cxn>
                  <a:cxn ang="0">
                    <a:pos x="570" y="108"/>
                  </a:cxn>
                </a:cxnLst>
                <a:rect l="0" t="0" r="r" b="b"/>
                <a:pathLst>
                  <a:path w="610" h="414">
                    <a:moveTo>
                      <a:pt x="570" y="108"/>
                    </a:moveTo>
                    <a:lnTo>
                      <a:pt x="570" y="108"/>
                    </a:lnTo>
                    <a:lnTo>
                      <a:pt x="530" y="114"/>
                    </a:lnTo>
                    <a:lnTo>
                      <a:pt x="492" y="118"/>
                    </a:lnTo>
                    <a:lnTo>
                      <a:pt x="458" y="122"/>
                    </a:lnTo>
                    <a:lnTo>
                      <a:pt x="442" y="126"/>
                    </a:lnTo>
                    <a:lnTo>
                      <a:pt x="428" y="130"/>
                    </a:lnTo>
                    <a:lnTo>
                      <a:pt x="414" y="136"/>
                    </a:lnTo>
                    <a:lnTo>
                      <a:pt x="402" y="144"/>
                    </a:lnTo>
                    <a:lnTo>
                      <a:pt x="390" y="152"/>
                    </a:lnTo>
                    <a:lnTo>
                      <a:pt x="382" y="164"/>
                    </a:lnTo>
                    <a:lnTo>
                      <a:pt x="374" y="178"/>
                    </a:lnTo>
                    <a:lnTo>
                      <a:pt x="366" y="196"/>
                    </a:lnTo>
                    <a:lnTo>
                      <a:pt x="362" y="216"/>
                    </a:lnTo>
                    <a:lnTo>
                      <a:pt x="358" y="240"/>
                    </a:lnTo>
                    <a:lnTo>
                      <a:pt x="358" y="240"/>
                    </a:lnTo>
                    <a:lnTo>
                      <a:pt x="356" y="200"/>
                    </a:lnTo>
                    <a:lnTo>
                      <a:pt x="350" y="166"/>
                    </a:lnTo>
                    <a:lnTo>
                      <a:pt x="342" y="138"/>
                    </a:lnTo>
                    <a:lnTo>
                      <a:pt x="330" y="114"/>
                    </a:lnTo>
                    <a:lnTo>
                      <a:pt x="318" y="94"/>
                    </a:lnTo>
                    <a:lnTo>
                      <a:pt x="302" y="80"/>
                    </a:lnTo>
                    <a:lnTo>
                      <a:pt x="286" y="68"/>
                    </a:lnTo>
                    <a:lnTo>
                      <a:pt x="266" y="58"/>
                    </a:lnTo>
                    <a:lnTo>
                      <a:pt x="246" y="50"/>
                    </a:lnTo>
                    <a:lnTo>
                      <a:pt x="222" y="46"/>
                    </a:lnTo>
                    <a:lnTo>
                      <a:pt x="172" y="38"/>
                    </a:lnTo>
                    <a:lnTo>
                      <a:pt x="116" y="32"/>
                    </a:lnTo>
                    <a:lnTo>
                      <a:pt x="86" y="28"/>
                    </a:lnTo>
                    <a:lnTo>
                      <a:pt x="54" y="22"/>
                    </a:lnTo>
                    <a:lnTo>
                      <a:pt x="54" y="22"/>
                    </a:lnTo>
                    <a:lnTo>
                      <a:pt x="36" y="18"/>
                    </a:lnTo>
                    <a:lnTo>
                      <a:pt x="22" y="10"/>
                    </a:lnTo>
                    <a:lnTo>
                      <a:pt x="12" y="4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16"/>
                    </a:lnTo>
                    <a:lnTo>
                      <a:pt x="4" y="40"/>
                    </a:lnTo>
                    <a:lnTo>
                      <a:pt x="14" y="78"/>
                    </a:lnTo>
                    <a:lnTo>
                      <a:pt x="14" y="78"/>
                    </a:lnTo>
                    <a:lnTo>
                      <a:pt x="20" y="104"/>
                    </a:lnTo>
                    <a:lnTo>
                      <a:pt x="26" y="126"/>
                    </a:lnTo>
                    <a:lnTo>
                      <a:pt x="34" y="148"/>
                    </a:lnTo>
                    <a:lnTo>
                      <a:pt x="42" y="168"/>
                    </a:lnTo>
                    <a:lnTo>
                      <a:pt x="52" y="186"/>
                    </a:lnTo>
                    <a:lnTo>
                      <a:pt x="62" y="202"/>
                    </a:lnTo>
                    <a:lnTo>
                      <a:pt x="72" y="218"/>
                    </a:lnTo>
                    <a:lnTo>
                      <a:pt x="84" y="232"/>
                    </a:lnTo>
                    <a:lnTo>
                      <a:pt x="96" y="244"/>
                    </a:lnTo>
                    <a:lnTo>
                      <a:pt x="108" y="256"/>
                    </a:lnTo>
                    <a:lnTo>
                      <a:pt x="132" y="274"/>
                    </a:lnTo>
                    <a:lnTo>
                      <a:pt x="158" y="288"/>
                    </a:lnTo>
                    <a:lnTo>
                      <a:pt x="184" y="298"/>
                    </a:lnTo>
                    <a:lnTo>
                      <a:pt x="210" y="304"/>
                    </a:lnTo>
                    <a:lnTo>
                      <a:pt x="234" y="308"/>
                    </a:lnTo>
                    <a:lnTo>
                      <a:pt x="258" y="310"/>
                    </a:lnTo>
                    <a:lnTo>
                      <a:pt x="282" y="308"/>
                    </a:lnTo>
                    <a:lnTo>
                      <a:pt x="302" y="306"/>
                    </a:lnTo>
                    <a:lnTo>
                      <a:pt x="320" y="304"/>
                    </a:lnTo>
                    <a:lnTo>
                      <a:pt x="348" y="298"/>
                    </a:lnTo>
                    <a:lnTo>
                      <a:pt x="348" y="298"/>
                    </a:lnTo>
                    <a:lnTo>
                      <a:pt x="352" y="350"/>
                    </a:lnTo>
                    <a:lnTo>
                      <a:pt x="354" y="388"/>
                    </a:lnTo>
                    <a:lnTo>
                      <a:pt x="356" y="414"/>
                    </a:lnTo>
                    <a:lnTo>
                      <a:pt x="384" y="414"/>
                    </a:lnTo>
                    <a:lnTo>
                      <a:pt x="384" y="414"/>
                    </a:lnTo>
                    <a:lnTo>
                      <a:pt x="378" y="356"/>
                    </a:lnTo>
                    <a:lnTo>
                      <a:pt x="374" y="328"/>
                    </a:lnTo>
                    <a:lnTo>
                      <a:pt x="368" y="304"/>
                    </a:lnTo>
                    <a:lnTo>
                      <a:pt x="368" y="304"/>
                    </a:lnTo>
                    <a:lnTo>
                      <a:pt x="368" y="302"/>
                    </a:lnTo>
                    <a:lnTo>
                      <a:pt x="368" y="302"/>
                    </a:lnTo>
                    <a:lnTo>
                      <a:pt x="388" y="306"/>
                    </a:lnTo>
                    <a:lnTo>
                      <a:pt x="416" y="310"/>
                    </a:lnTo>
                    <a:lnTo>
                      <a:pt x="432" y="310"/>
                    </a:lnTo>
                    <a:lnTo>
                      <a:pt x="448" y="308"/>
                    </a:lnTo>
                    <a:lnTo>
                      <a:pt x="466" y="306"/>
                    </a:lnTo>
                    <a:lnTo>
                      <a:pt x="484" y="300"/>
                    </a:lnTo>
                    <a:lnTo>
                      <a:pt x="502" y="292"/>
                    </a:lnTo>
                    <a:lnTo>
                      <a:pt x="520" y="282"/>
                    </a:lnTo>
                    <a:lnTo>
                      <a:pt x="536" y="270"/>
                    </a:lnTo>
                    <a:lnTo>
                      <a:pt x="552" y="252"/>
                    </a:lnTo>
                    <a:lnTo>
                      <a:pt x="566" y="232"/>
                    </a:lnTo>
                    <a:lnTo>
                      <a:pt x="580" y="208"/>
                    </a:lnTo>
                    <a:lnTo>
                      <a:pt x="592" y="180"/>
                    </a:lnTo>
                    <a:lnTo>
                      <a:pt x="600" y="146"/>
                    </a:lnTo>
                    <a:lnTo>
                      <a:pt x="600" y="146"/>
                    </a:lnTo>
                    <a:lnTo>
                      <a:pt x="608" y="104"/>
                    </a:lnTo>
                    <a:lnTo>
                      <a:pt x="610" y="94"/>
                    </a:lnTo>
                    <a:lnTo>
                      <a:pt x="608" y="92"/>
                    </a:lnTo>
                    <a:lnTo>
                      <a:pt x="606" y="92"/>
                    </a:lnTo>
                    <a:lnTo>
                      <a:pt x="602" y="94"/>
                    </a:lnTo>
                    <a:lnTo>
                      <a:pt x="594" y="98"/>
                    </a:lnTo>
                    <a:lnTo>
                      <a:pt x="584" y="104"/>
                    </a:lnTo>
                    <a:lnTo>
                      <a:pt x="570" y="108"/>
                    </a:lnTo>
                    <a:lnTo>
                      <a:pt x="570" y="10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>
                  <a:solidFill>
                    <a:schemeClr val="lt1"/>
                  </a:solidFill>
                </a:endParaRPr>
              </a:p>
            </p:txBody>
          </p:sp>
        </p:grpSp>
      </p:grpSp>
      <p:graphicFrame>
        <p:nvGraphicFramePr>
          <p:cNvPr id="84" name="표 8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7372696"/>
              </p:ext>
            </p:extLst>
          </p:nvPr>
        </p:nvGraphicFramePr>
        <p:xfrm>
          <a:off x="801370" y="3922010"/>
          <a:ext cx="7541260" cy="2318491"/>
        </p:xfrm>
        <a:graphic>
          <a:graphicData uri="http://schemas.openxmlformats.org/drawingml/2006/table">
            <a:tbl>
              <a:tblPr bandRow="1">
                <a:tableStyleId>{B301B821-A1FF-4177-AEE7-76D212191A09}</a:tableStyleId>
              </a:tblPr>
              <a:tblGrid>
                <a:gridCol w="11051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65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049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6570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3121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항목</a:t>
                      </a:r>
                      <a:endParaRPr lang="ko-KR" altLang="en-US" sz="10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90000" anchor="ctr">
                    <a:lnL w="12700" cmpd="sng"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</a:p>
                  </a:txBody>
                  <a:tcPr marL="90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항목</a:t>
                      </a:r>
                      <a:endParaRPr lang="ko-KR" altLang="en-US" sz="10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90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</a:p>
                  </a:txBody>
                  <a:tcPr marL="90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1213"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회사명</a:t>
                      </a:r>
                      <a:endParaRPr lang="en-US" alt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90000" anchor="ctr">
                    <a:lnL w="12700" cmpd="sng"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내용</a:t>
                      </a:r>
                      <a:endParaRPr lang="en-US" altLang="ko-KR" sz="10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marL="90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사업자등록번호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90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내용</a:t>
                      </a:r>
                      <a:endParaRPr lang="en-US" altLang="ko-KR" sz="10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marL="90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213"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대표이사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90000" anchor="ctr">
                    <a:lnL w="12700" cmpd="sng"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</a:p>
                  </a:txBody>
                  <a:tcPr marL="90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법인등록번호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90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</a:p>
                  </a:txBody>
                  <a:tcPr marL="90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1213">
                <a:tc>
                  <a:txBody>
                    <a:bodyPr/>
                    <a:lstStyle/>
                    <a:p>
                      <a:pPr algn="l" rtl="0">
                        <a:lnSpc>
                          <a:spcPct val="130000"/>
                        </a:lnSpc>
                      </a:pPr>
                      <a:r>
                        <a:rPr lang="ko-KR" altLang="en-US" sz="1000" kern="1200" dirty="0"/>
                        <a:t>설립일자</a:t>
                      </a: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0000" marR="0" marT="0" marB="0" anchor="ctr">
                    <a:lnL w="12700" cmpd="sng"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/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0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30000"/>
                        </a:lnSpc>
                      </a:pPr>
                      <a:r>
                        <a:rPr lang="ko-KR" altLang="en-US" sz="1000" kern="1200" dirty="0"/>
                        <a:t>업종</a:t>
                      </a:r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0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/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0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1213">
                <a:tc>
                  <a:txBody>
                    <a:bodyPr/>
                    <a:lstStyle/>
                    <a:p>
                      <a:pPr algn="l" rtl="0">
                        <a:lnSpc>
                          <a:spcPct val="130000"/>
                        </a:lnSpc>
                      </a:pPr>
                      <a:r>
                        <a:rPr lang="ko-KR" altLang="en-US" sz="1000" kern="1200" dirty="0"/>
                        <a:t>자본금</a:t>
                      </a: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0000" marR="0" marT="0" marB="0" anchor="ctr">
                    <a:lnL w="12700" cmpd="sng"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30000"/>
                        </a:lnSpc>
                      </a:pPr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0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매출실적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90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30000"/>
                        </a:lnSpc>
                      </a:pPr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0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1213">
                <a:tc>
                  <a:txBody>
                    <a:bodyPr/>
                    <a:lstStyle/>
                    <a:p>
                      <a:pPr algn="l" rtl="0">
                        <a:lnSpc>
                          <a:spcPct val="130000"/>
                        </a:lnSpc>
                      </a:pPr>
                      <a:r>
                        <a:rPr lang="ko-KR" altLang="en-US" sz="1000" kern="1200" dirty="0"/>
                        <a:t>임직원수</a:t>
                      </a: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0000" marR="0" marT="0" marB="0" anchor="ctr">
                    <a:lnL w="12700" cmpd="sng"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90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주요사업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90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90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1213">
                <a:tc>
                  <a:txBody>
                    <a:bodyPr/>
                    <a:lstStyle/>
                    <a:p>
                      <a:pPr algn="l" rtl="0"/>
                      <a:r>
                        <a:rPr lang="ko-KR" altLang="en-US" sz="1000" b="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주소</a:t>
                      </a: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0000" marR="0" marT="0" marB="0" anchor="ctr">
                    <a:lnL w="12700" cmpd="sng"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90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90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90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1" name="직선 연결선 90"/>
          <p:cNvCxnSpPr>
            <a:stCxn id="24" idx="6"/>
            <a:endCxn id="35" idx="2"/>
          </p:cNvCxnSpPr>
          <p:nvPr/>
        </p:nvCxnSpPr>
        <p:spPr>
          <a:xfrm>
            <a:off x="2987744" y="2600988"/>
            <a:ext cx="3168512" cy="0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2-1 </a:t>
            </a:r>
            <a:r>
              <a:rPr lang="ko-KR" altLang="en-US" dirty="0"/>
              <a:t>사업동기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사업동기를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33" name="그룹 17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8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43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63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4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44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08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49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53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61" name="자유형 60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62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58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59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사업동기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60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631216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창업 및 사업의 동기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선정배경 등의 내용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을 기재하시면 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개인적으로 자신 있고 관심 있는 분야이거나 시장성이 있어서 선택하게 되었다는 등의 내용을 작성하시면 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36" name="그룹 35"/>
          <p:cNvGrpSpPr/>
          <p:nvPr/>
        </p:nvGrpSpPr>
        <p:grpSpPr>
          <a:xfrm>
            <a:off x="1144588" y="4246536"/>
            <a:ext cx="6854825" cy="1882775"/>
            <a:chOff x="1144588" y="4246536"/>
            <a:chExt cx="6854825" cy="1882775"/>
          </a:xfrm>
          <a:solidFill>
            <a:schemeClr val="accent5">
              <a:lumMod val="40000"/>
              <a:lumOff val="60000"/>
            </a:schemeClr>
          </a:solidFill>
        </p:grpSpPr>
        <p:sp>
          <p:nvSpPr>
            <p:cNvPr id="9221" name="Rectangle 5"/>
            <p:cNvSpPr>
              <a:spLocks noChangeArrowheads="1"/>
            </p:cNvSpPr>
            <p:nvPr/>
          </p:nvSpPr>
          <p:spPr bwMode="auto">
            <a:xfrm>
              <a:off x="1144588" y="4246536"/>
              <a:ext cx="6854825" cy="188277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>
              <a:noFill/>
              <a:miter lim="800000"/>
              <a:headEnd/>
              <a:tailEnd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6" name="Rectangle 222"/>
            <p:cNvSpPr>
              <a:spLocks noChangeArrowheads="1"/>
            </p:cNvSpPr>
            <p:nvPr/>
          </p:nvSpPr>
          <p:spPr bwMode="auto">
            <a:xfrm>
              <a:off x="1358856" y="4783048"/>
              <a:ext cx="6426288" cy="8002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indent="85725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Arial" pitchFamily="34" charset="0"/>
                <a:buChar char="•"/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  <a:p>
              <a:pPr indent="85725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Arial" pitchFamily="34" charset="0"/>
                <a:buChar char="•"/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  <a:p>
              <a:pPr indent="85725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Arial" pitchFamily="34" charset="0"/>
                <a:buChar char="•"/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  <a:p>
              <a:pPr indent="85725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Arial" pitchFamily="34" charset="0"/>
                <a:buChar char="•"/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</p:txBody>
        </p:sp>
        <p:sp>
          <p:nvSpPr>
            <p:cNvPr id="67" name="Rectangle 292"/>
            <p:cNvSpPr>
              <a:spLocks noChangeArrowheads="1"/>
            </p:cNvSpPr>
            <p:nvPr/>
          </p:nvSpPr>
          <p:spPr bwMode="auto">
            <a:xfrm>
              <a:off x="1358855" y="4414851"/>
              <a:ext cx="1285608" cy="240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2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2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sp>
        <p:nvSpPr>
          <p:cNvPr id="40" name="TextBox 39"/>
          <p:cNvSpPr txBox="1"/>
          <p:nvPr/>
        </p:nvSpPr>
        <p:spPr>
          <a:xfrm>
            <a:off x="241709" y="6445765"/>
            <a:ext cx="1800000" cy="2792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en-US" altLang="ko-KR" sz="1050" b="1" kern="12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 Bizforms</a:t>
            </a:r>
            <a:endParaRPr lang="ko-KR" altLang="en-US" sz="1050" b="1" kern="1200" dirty="0">
              <a:solidFill>
                <a:schemeClr val="bg1">
                  <a:lumMod val="50000"/>
                </a:schemeClr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88" name="그룹 87"/>
          <p:cNvGrpSpPr/>
          <p:nvPr/>
        </p:nvGrpSpPr>
        <p:grpSpPr>
          <a:xfrm>
            <a:off x="1547744" y="1880988"/>
            <a:ext cx="1440000" cy="1440000"/>
            <a:chOff x="1475656" y="1952836"/>
            <a:chExt cx="1440000" cy="1440000"/>
          </a:xfrm>
        </p:grpSpPr>
        <p:sp>
          <p:nvSpPr>
            <p:cNvPr id="24" name="타원 23"/>
            <p:cNvSpPr/>
            <p:nvPr/>
          </p:nvSpPr>
          <p:spPr>
            <a:xfrm>
              <a:off x="1475656" y="1952836"/>
              <a:ext cx="1440000" cy="1440000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schemeClr val="tx1"/>
                </a:solidFill>
              </a:endParaRPr>
            </a:p>
          </p:txBody>
        </p:sp>
        <p:grpSp>
          <p:nvGrpSpPr>
            <p:cNvPr id="25" name="그룹 24"/>
            <p:cNvGrpSpPr/>
            <p:nvPr/>
          </p:nvGrpSpPr>
          <p:grpSpPr>
            <a:xfrm flipH="1">
              <a:off x="1874286" y="2284513"/>
              <a:ext cx="642740" cy="776646"/>
              <a:chOff x="9315450" y="2572333"/>
              <a:chExt cx="304800" cy="368300"/>
            </a:xfrm>
            <a:solidFill>
              <a:schemeClr val="bg1"/>
            </a:solidFill>
          </p:grpSpPr>
          <p:sp>
            <p:nvSpPr>
              <p:cNvPr id="26" name="Freeform 5"/>
              <p:cNvSpPr>
                <a:spLocks/>
              </p:cNvSpPr>
              <p:nvPr/>
            </p:nvSpPr>
            <p:spPr bwMode="auto">
              <a:xfrm>
                <a:off x="9315450" y="2572333"/>
                <a:ext cx="304800" cy="276225"/>
              </a:xfrm>
              <a:custGeom>
                <a:avLst/>
                <a:gdLst>
                  <a:gd name="T0" fmla="*/ 8 w 192"/>
                  <a:gd name="T1" fmla="*/ 0 h 174"/>
                  <a:gd name="T2" fmla="*/ 24 w 192"/>
                  <a:gd name="T3" fmla="*/ 0 h 174"/>
                  <a:gd name="T4" fmla="*/ 24 w 192"/>
                  <a:gd name="T5" fmla="*/ 0 h 174"/>
                  <a:gd name="T6" fmla="*/ 28 w 192"/>
                  <a:gd name="T7" fmla="*/ 0 h 174"/>
                  <a:gd name="T8" fmla="*/ 30 w 192"/>
                  <a:gd name="T9" fmla="*/ 2 h 174"/>
                  <a:gd name="T10" fmla="*/ 32 w 192"/>
                  <a:gd name="T11" fmla="*/ 4 h 174"/>
                  <a:gd name="T12" fmla="*/ 32 w 192"/>
                  <a:gd name="T13" fmla="*/ 6 h 174"/>
                  <a:gd name="T14" fmla="*/ 32 w 192"/>
                  <a:gd name="T15" fmla="*/ 158 h 174"/>
                  <a:gd name="T16" fmla="*/ 184 w 192"/>
                  <a:gd name="T17" fmla="*/ 158 h 174"/>
                  <a:gd name="T18" fmla="*/ 184 w 192"/>
                  <a:gd name="T19" fmla="*/ 158 h 174"/>
                  <a:gd name="T20" fmla="*/ 186 w 192"/>
                  <a:gd name="T21" fmla="*/ 160 h 174"/>
                  <a:gd name="T22" fmla="*/ 190 w 192"/>
                  <a:gd name="T23" fmla="*/ 162 h 174"/>
                  <a:gd name="T24" fmla="*/ 192 w 192"/>
                  <a:gd name="T25" fmla="*/ 164 h 174"/>
                  <a:gd name="T26" fmla="*/ 192 w 192"/>
                  <a:gd name="T27" fmla="*/ 166 h 174"/>
                  <a:gd name="T28" fmla="*/ 192 w 192"/>
                  <a:gd name="T29" fmla="*/ 166 h 174"/>
                  <a:gd name="T30" fmla="*/ 192 w 192"/>
                  <a:gd name="T31" fmla="*/ 170 h 174"/>
                  <a:gd name="T32" fmla="*/ 190 w 192"/>
                  <a:gd name="T33" fmla="*/ 172 h 174"/>
                  <a:gd name="T34" fmla="*/ 186 w 192"/>
                  <a:gd name="T35" fmla="*/ 174 h 174"/>
                  <a:gd name="T36" fmla="*/ 184 w 192"/>
                  <a:gd name="T37" fmla="*/ 174 h 174"/>
                  <a:gd name="T38" fmla="*/ 24 w 192"/>
                  <a:gd name="T39" fmla="*/ 174 h 174"/>
                  <a:gd name="T40" fmla="*/ 24 w 192"/>
                  <a:gd name="T41" fmla="*/ 174 h 174"/>
                  <a:gd name="T42" fmla="*/ 22 w 192"/>
                  <a:gd name="T43" fmla="*/ 174 h 174"/>
                  <a:gd name="T44" fmla="*/ 18 w 192"/>
                  <a:gd name="T45" fmla="*/ 172 h 174"/>
                  <a:gd name="T46" fmla="*/ 16 w 192"/>
                  <a:gd name="T47" fmla="*/ 170 h 174"/>
                  <a:gd name="T48" fmla="*/ 16 w 192"/>
                  <a:gd name="T49" fmla="*/ 166 h 174"/>
                  <a:gd name="T50" fmla="*/ 16 w 192"/>
                  <a:gd name="T51" fmla="*/ 14 h 174"/>
                  <a:gd name="T52" fmla="*/ 8 w 192"/>
                  <a:gd name="T53" fmla="*/ 14 h 174"/>
                  <a:gd name="T54" fmla="*/ 8 w 192"/>
                  <a:gd name="T55" fmla="*/ 14 h 174"/>
                  <a:gd name="T56" fmla="*/ 6 w 192"/>
                  <a:gd name="T57" fmla="*/ 14 h 174"/>
                  <a:gd name="T58" fmla="*/ 4 w 192"/>
                  <a:gd name="T59" fmla="*/ 12 h 174"/>
                  <a:gd name="T60" fmla="*/ 2 w 192"/>
                  <a:gd name="T61" fmla="*/ 10 h 174"/>
                  <a:gd name="T62" fmla="*/ 0 w 192"/>
                  <a:gd name="T63" fmla="*/ 6 h 174"/>
                  <a:gd name="T64" fmla="*/ 0 w 192"/>
                  <a:gd name="T65" fmla="*/ 6 h 174"/>
                  <a:gd name="T66" fmla="*/ 2 w 192"/>
                  <a:gd name="T67" fmla="*/ 4 h 174"/>
                  <a:gd name="T68" fmla="*/ 4 w 192"/>
                  <a:gd name="T69" fmla="*/ 2 h 174"/>
                  <a:gd name="T70" fmla="*/ 6 w 192"/>
                  <a:gd name="T71" fmla="*/ 0 h 174"/>
                  <a:gd name="T72" fmla="*/ 8 w 192"/>
                  <a:gd name="T73" fmla="*/ 0 h 174"/>
                  <a:gd name="T74" fmla="*/ 8 w 192"/>
                  <a:gd name="T75" fmla="*/ 0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92" h="174">
                    <a:moveTo>
                      <a:pt x="8" y="0"/>
                    </a:moveTo>
                    <a:lnTo>
                      <a:pt x="24" y="0"/>
                    </a:lnTo>
                    <a:lnTo>
                      <a:pt x="24" y="0"/>
                    </a:lnTo>
                    <a:lnTo>
                      <a:pt x="28" y="0"/>
                    </a:lnTo>
                    <a:lnTo>
                      <a:pt x="30" y="2"/>
                    </a:lnTo>
                    <a:lnTo>
                      <a:pt x="32" y="4"/>
                    </a:lnTo>
                    <a:lnTo>
                      <a:pt x="32" y="6"/>
                    </a:lnTo>
                    <a:lnTo>
                      <a:pt x="32" y="158"/>
                    </a:lnTo>
                    <a:lnTo>
                      <a:pt x="184" y="158"/>
                    </a:lnTo>
                    <a:lnTo>
                      <a:pt x="184" y="158"/>
                    </a:lnTo>
                    <a:lnTo>
                      <a:pt x="186" y="160"/>
                    </a:lnTo>
                    <a:lnTo>
                      <a:pt x="190" y="162"/>
                    </a:lnTo>
                    <a:lnTo>
                      <a:pt x="192" y="164"/>
                    </a:lnTo>
                    <a:lnTo>
                      <a:pt x="192" y="166"/>
                    </a:lnTo>
                    <a:lnTo>
                      <a:pt x="192" y="166"/>
                    </a:lnTo>
                    <a:lnTo>
                      <a:pt x="192" y="170"/>
                    </a:lnTo>
                    <a:lnTo>
                      <a:pt x="190" y="172"/>
                    </a:lnTo>
                    <a:lnTo>
                      <a:pt x="186" y="174"/>
                    </a:lnTo>
                    <a:lnTo>
                      <a:pt x="184" y="174"/>
                    </a:lnTo>
                    <a:lnTo>
                      <a:pt x="24" y="174"/>
                    </a:lnTo>
                    <a:lnTo>
                      <a:pt x="24" y="174"/>
                    </a:lnTo>
                    <a:lnTo>
                      <a:pt x="22" y="174"/>
                    </a:lnTo>
                    <a:lnTo>
                      <a:pt x="18" y="172"/>
                    </a:lnTo>
                    <a:lnTo>
                      <a:pt x="16" y="170"/>
                    </a:lnTo>
                    <a:lnTo>
                      <a:pt x="16" y="166"/>
                    </a:lnTo>
                    <a:lnTo>
                      <a:pt x="16" y="14"/>
                    </a:lnTo>
                    <a:lnTo>
                      <a:pt x="8" y="14"/>
                    </a:lnTo>
                    <a:lnTo>
                      <a:pt x="8" y="14"/>
                    </a:lnTo>
                    <a:lnTo>
                      <a:pt x="6" y="14"/>
                    </a:lnTo>
                    <a:lnTo>
                      <a:pt x="4" y="12"/>
                    </a:lnTo>
                    <a:lnTo>
                      <a:pt x="2" y="1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2" y="4"/>
                    </a:lnTo>
                    <a:lnTo>
                      <a:pt x="4" y="2"/>
                    </a:lnTo>
                    <a:lnTo>
                      <a:pt x="6" y="0"/>
                    </a:lnTo>
                    <a:lnTo>
                      <a:pt x="8" y="0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>
                  <a:solidFill>
                    <a:schemeClr val="lt1"/>
                  </a:solidFill>
                </a:endParaRPr>
              </a:p>
            </p:txBody>
          </p:sp>
          <p:sp>
            <p:nvSpPr>
              <p:cNvPr id="27" name="Freeform 6"/>
              <p:cNvSpPr>
                <a:spLocks noEditPoints="1"/>
              </p:cNvSpPr>
              <p:nvPr/>
            </p:nvSpPr>
            <p:spPr bwMode="auto">
              <a:xfrm>
                <a:off x="9350375" y="2861258"/>
                <a:ext cx="260350" cy="79375"/>
              </a:xfrm>
              <a:custGeom>
                <a:avLst/>
                <a:gdLst>
                  <a:gd name="T0" fmla="*/ 0 w 164"/>
                  <a:gd name="T1" fmla="*/ 24 h 50"/>
                  <a:gd name="T2" fmla="*/ 8 w 164"/>
                  <a:gd name="T3" fmla="*/ 42 h 50"/>
                  <a:gd name="T4" fmla="*/ 24 w 164"/>
                  <a:gd name="T5" fmla="*/ 50 h 50"/>
                  <a:gd name="T6" fmla="*/ 34 w 164"/>
                  <a:gd name="T7" fmla="*/ 48 h 50"/>
                  <a:gd name="T8" fmla="*/ 46 w 164"/>
                  <a:gd name="T9" fmla="*/ 38 h 50"/>
                  <a:gd name="T10" fmla="*/ 114 w 164"/>
                  <a:gd name="T11" fmla="*/ 30 h 50"/>
                  <a:gd name="T12" fmla="*/ 118 w 164"/>
                  <a:gd name="T13" fmla="*/ 38 h 50"/>
                  <a:gd name="T14" fmla="*/ 130 w 164"/>
                  <a:gd name="T15" fmla="*/ 48 h 50"/>
                  <a:gd name="T16" fmla="*/ 138 w 164"/>
                  <a:gd name="T17" fmla="*/ 50 h 50"/>
                  <a:gd name="T18" fmla="*/ 156 w 164"/>
                  <a:gd name="T19" fmla="*/ 42 h 50"/>
                  <a:gd name="T20" fmla="*/ 164 w 164"/>
                  <a:gd name="T21" fmla="*/ 24 h 50"/>
                  <a:gd name="T22" fmla="*/ 162 w 164"/>
                  <a:gd name="T23" fmla="*/ 16 h 50"/>
                  <a:gd name="T24" fmla="*/ 148 w 164"/>
                  <a:gd name="T25" fmla="*/ 2 h 50"/>
                  <a:gd name="T26" fmla="*/ 138 w 164"/>
                  <a:gd name="T27" fmla="*/ 0 h 50"/>
                  <a:gd name="T28" fmla="*/ 122 w 164"/>
                  <a:gd name="T29" fmla="*/ 6 h 50"/>
                  <a:gd name="T30" fmla="*/ 114 w 164"/>
                  <a:gd name="T31" fmla="*/ 20 h 50"/>
                  <a:gd name="T32" fmla="*/ 50 w 164"/>
                  <a:gd name="T33" fmla="*/ 20 h 50"/>
                  <a:gd name="T34" fmla="*/ 42 w 164"/>
                  <a:gd name="T35" fmla="*/ 6 h 50"/>
                  <a:gd name="T36" fmla="*/ 24 w 164"/>
                  <a:gd name="T37" fmla="*/ 0 h 50"/>
                  <a:gd name="T38" fmla="*/ 16 w 164"/>
                  <a:gd name="T39" fmla="*/ 2 h 50"/>
                  <a:gd name="T40" fmla="*/ 2 w 164"/>
                  <a:gd name="T41" fmla="*/ 16 h 50"/>
                  <a:gd name="T42" fmla="*/ 0 w 164"/>
                  <a:gd name="T43" fmla="*/ 24 h 50"/>
                  <a:gd name="T44" fmla="*/ 138 w 164"/>
                  <a:gd name="T45" fmla="*/ 20 h 50"/>
                  <a:gd name="T46" fmla="*/ 124 w 164"/>
                  <a:gd name="T47" fmla="*/ 20 h 50"/>
                  <a:gd name="T48" fmla="*/ 130 w 164"/>
                  <a:gd name="T49" fmla="*/ 12 h 50"/>
                  <a:gd name="T50" fmla="*/ 138 w 164"/>
                  <a:gd name="T51" fmla="*/ 10 h 50"/>
                  <a:gd name="T52" fmla="*/ 146 w 164"/>
                  <a:gd name="T53" fmla="*/ 10 h 50"/>
                  <a:gd name="T54" fmla="*/ 154 w 164"/>
                  <a:gd name="T55" fmla="*/ 18 h 50"/>
                  <a:gd name="T56" fmla="*/ 154 w 164"/>
                  <a:gd name="T57" fmla="*/ 24 h 50"/>
                  <a:gd name="T58" fmla="*/ 150 w 164"/>
                  <a:gd name="T59" fmla="*/ 36 h 50"/>
                  <a:gd name="T60" fmla="*/ 138 w 164"/>
                  <a:gd name="T61" fmla="*/ 40 h 50"/>
                  <a:gd name="T62" fmla="*/ 134 w 164"/>
                  <a:gd name="T63" fmla="*/ 40 h 50"/>
                  <a:gd name="T64" fmla="*/ 126 w 164"/>
                  <a:gd name="T65" fmla="*/ 34 h 50"/>
                  <a:gd name="T66" fmla="*/ 138 w 164"/>
                  <a:gd name="T67" fmla="*/ 30 h 50"/>
                  <a:gd name="T68" fmla="*/ 10 w 164"/>
                  <a:gd name="T69" fmla="*/ 24 h 50"/>
                  <a:gd name="T70" fmla="*/ 14 w 164"/>
                  <a:gd name="T71" fmla="*/ 14 h 50"/>
                  <a:gd name="T72" fmla="*/ 24 w 164"/>
                  <a:gd name="T73" fmla="*/ 10 h 50"/>
                  <a:gd name="T74" fmla="*/ 30 w 164"/>
                  <a:gd name="T75" fmla="*/ 10 h 50"/>
                  <a:gd name="T76" fmla="*/ 38 w 164"/>
                  <a:gd name="T77" fmla="*/ 16 h 50"/>
                  <a:gd name="T78" fmla="*/ 24 w 164"/>
                  <a:gd name="T79" fmla="*/ 20 h 50"/>
                  <a:gd name="T80" fmla="*/ 40 w 164"/>
                  <a:gd name="T81" fmla="*/ 30 h 50"/>
                  <a:gd name="T82" fmla="*/ 38 w 164"/>
                  <a:gd name="T83" fmla="*/ 34 h 50"/>
                  <a:gd name="T84" fmla="*/ 30 w 164"/>
                  <a:gd name="T85" fmla="*/ 40 h 50"/>
                  <a:gd name="T86" fmla="*/ 24 w 164"/>
                  <a:gd name="T87" fmla="*/ 40 h 50"/>
                  <a:gd name="T88" fmla="*/ 14 w 164"/>
                  <a:gd name="T89" fmla="*/ 36 h 50"/>
                  <a:gd name="T90" fmla="*/ 10 w 164"/>
                  <a:gd name="T91" fmla="*/ 24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4" h="50">
                    <a:moveTo>
                      <a:pt x="0" y="24"/>
                    </a:moveTo>
                    <a:lnTo>
                      <a:pt x="0" y="24"/>
                    </a:lnTo>
                    <a:lnTo>
                      <a:pt x="2" y="34"/>
                    </a:lnTo>
                    <a:lnTo>
                      <a:pt x="8" y="42"/>
                    </a:lnTo>
                    <a:lnTo>
                      <a:pt x="16" y="48"/>
                    </a:lnTo>
                    <a:lnTo>
                      <a:pt x="24" y="50"/>
                    </a:lnTo>
                    <a:lnTo>
                      <a:pt x="24" y="50"/>
                    </a:lnTo>
                    <a:lnTo>
                      <a:pt x="34" y="48"/>
                    </a:lnTo>
                    <a:lnTo>
                      <a:pt x="42" y="44"/>
                    </a:lnTo>
                    <a:lnTo>
                      <a:pt x="46" y="38"/>
                    </a:lnTo>
                    <a:lnTo>
                      <a:pt x="50" y="30"/>
                    </a:lnTo>
                    <a:lnTo>
                      <a:pt x="114" y="30"/>
                    </a:lnTo>
                    <a:lnTo>
                      <a:pt x="114" y="30"/>
                    </a:lnTo>
                    <a:lnTo>
                      <a:pt x="118" y="38"/>
                    </a:lnTo>
                    <a:lnTo>
                      <a:pt x="122" y="44"/>
                    </a:lnTo>
                    <a:lnTo>
                      <a:pt x="130" y="48"/>
                    </a:lnTo>
                    <a:lnTo>
                      <a:pt x="138" y="50"/>
                    </a:lnTo>
                    <a:lnTo>
                      <a:pt x="138" y="50"/>
                    </a:lnTo>
                    <a:lnTo>
                      <a:pt x="148" y="48"/>
                    </a:lnTo>
                    <a:lnTo>
                      <a:pt x="156" y="42"/>
                    </a:lnTo>
                    <a:lnTo>
                      <a:pt x="162" y="34"/>
                    </a:lnTo>
                    <a:lnTo>
                      <a:pt x="164" y="24"/>
                    </a:lnTo>
                    <a:lnTo>
                      <a:pt x="164" y="24"/>
                    </a:lnTo>
                    <a:lnTo>
                      <a:pt x="162" y="16"/>
                    </a:lnTo>
                    <a:lnTo>
                      <a:pt x="156" y="6"/>
                    </a:lnTo>
                    <a:lnTo>
                      <a:pt x="148" y="2"/>
                    </a:lnTo>
                    <a:lnTo>
                      <a:pt x="138" y="0"/>
                    </a:lnTo>
                    <a:lnTo>
                      <a:pt x="138" y="0"/>
                    </a:lnTo>
                    <a:lnTo>
                      <a:pt x="130" y="2"/>
                    </a:lnTo>
                    <a:lnTo>
                      <a:pt x="122" y="6"/>
                    </a:lnTo>
                    <a:lnTo>
                      <a:pt x="118" y="12"/>
                    </a:lnTo>
                    <a:lnTo>
                      <a:pt x="114" y="20"/>
                    </a:lnTo>
                    <a:lnTo>
                      <a:pt x="50" y="20"/>
                    </a:lnTo>
                    <a:lnTo>
                      <a:pt x="50" y="20"/>
                    </a:lnTo>
                    <a:lnTo>
                      <a:pt x="46" y="12"/>
                    </a:lnTo>
                    <a:lnTo>
                      <a:pt x="42" y="6"/>
                    </a:lnTo>
                    <a:lnTo>
                      <a:pt x="34" y="2"/>
                    </a:lnTo>
                    <a:lnTo>
                      <a:pt x="24" y="0"/>
                    </a:lnTo>
                    <a:lnTo>
                      <a:pt x="24" y="0"/>
                    </a:lnTo>
                    <a:lnTo>
                      <a:pt x="16" y="2"/>
                    </a:lnTo>
                    <a:lnTo>
                      <a:pt x="8" y="6"/>
                    </a:lnTo>
                    <a:lnTo>
                      <a:pt x="2" y="16"/>
                    </a:lnTo>
                    <a:lnTo>
                      <a:pt x="0" y="24"/>
                    </a:lnTo>
                    <a:lnTo>
                      <a:pt x="0" y="24"/>
                    </a:lnTo>
                    <a:close/>
                    <a:moveTo>
                      <a:pt x="138" y="30"/>
                    </a:moveTo>
                    <a:lnTo>
                      <a:pt x="138" y="20"/>
                    </a:lnTo>
                    <a:lnTo>
                      <a:pt x="124" y="20"/>
                    </a:lnTo>
                    <a:lnTo>
                      <a:pt x="124" y="20"/>
                    </a:lnTo>
                    <a:lnTo>
                      <a:pt x="126" y="16"/>
                    </a:lnTo>
                    <a:lnTo>
                      <a:pt x="130" y="12"/>
                    </a:lnTo>
                    <a:lnTo>
                      <a:pt x="134" y="10"/>
                    </a:lnTo>
                    <a:lnTo>
                      <a:pt x="138" y="10"/>
                    </a:lnTo>
                    <a:lnTo>
                      <a:pt x="138" y="10"/>
                    </a:lnTo>
                    <a:lnTo>
                      <a:pt x="146" y="10"/>
                    </a:lnTo>
                    <a:lnTo>
                      <a:pt x="150" y="14"/>
                    </a:lnTo>
                    <a:lnTo>
                      <a:pt x="154" y="18"/>
                    </a:lnTo>
                    <a:lnTo>
                      <a:pt x="154" y="24"/>
                    </a:lnTo>
                    <a:lnTo>
                      <a:pt x="154" y="24"/>
                    </a:lnTo>
                    <a:lnTo>
                      <a:pt x="154" y="32"/>
                    </a:lnTo>
                    <a:lnTo>
                      <a:pt x="150" y="36"/>
                    </a:lnTo>
                    <a:lnTo>
                      <a:pt x="146" y="40"/>
                    </a:lnTo>
                    <a:lnTo>
                      <a:pt x="138" y="40"/>
                    </a:lnTo>
                    <a:lnTo>
                      <a:pt x="138" y="40"/>
                    </a:lnTo>
                    <a:lnTo>
                      <a:pt x="134" y="40"/>
                    </a:lnTo>
                    <a:lnTo>
                      <a:pt x="130" y="38"/>
                    </a:lnTo>
                    <a:lnTo>
                      <a:pt x="126" y="34"/>
                    </a:lnTo>
                    <a:lnTo>
                      <a:pt x="124" y="30"/>
                    </a:lnTo>
                    <a:lnTo>
                      <a:pt x="138" y="30"/>
                    </a:lnTo>
                    <a:close/>
                    <a:moveTo>
                      <a:pt x="10" y="24"/>
                    </a:moveTo>
                    <a:lnTo>
                      <a:pt x="10" y="24"/>
                    </a:lnTo>
                    <a:lnTo>
                      <a:pt x="10" y="18"/>
                    </a:lnTo>
                    <a:lnTo>
                      <a:pt x="14" y="14"/>
                    </a:lnTo>
                    <a:lnTo>
                      <a:pt x="18" y="10"/>
                    </a:lnTo>
                    <a:lnTo>
                      <a:pt x="24" y="10"/>
                    </a:lnTo>
                    <a:lnTo>
                      <a:pt x="24" y="10"/>
                    </a:lnTo>
                    <a:lnTo>
                      <a:pt x="30" y="10"/>
                    </a:lnTo>
                    <a:lnTo>
                      <a:pt x="34" y="12"/>
                    </a:lnTo>
                    <a:lnTo>
                      <a:pt x="38" y="16"/>
                    </a:lnTo>
                    <a:lnTo>
                      <a:pt x="40" y="20"/>
                    </a:lnTo>
                    <a:lnTo>
                      <a:pt x="24" y="20"/>
                    </a:lnTo>
                    <a:lnTo>
                      <a:pt x="24" y="30"/>
                    </a:lnTo>
                    <a:lnTo>
                      <a:pt x="40" y="30"/>
                    </a:lnTo>
                    <a:lnTo>
                      <a:pt x="40" y="30"/>
                    </a:lnTo>
                    <a:lnTo>
                      <a:pt x="38" y="34"/>
                    </a:lnTo>
                    <a:lnTo>
                      <a:pt x="34" y="38"/>
                    </a:lnTo>
                    <a:lnTo>
                      <a:pt x="30" y="40"/>
                    </a:lnTo>
                    <a:lnTo>
                      <a:pt x="24" y="40"/>
                    </a:lnTo>
                    <a:lnTo>
                      <a:pt x="24" y="40"/>
                    </a:lnTo>
                    <a:lnTo>
                      <a:pt x="18" y="40"/>
                    </a:lnTo>
                    <a:lnTo>
                      <a:pt x="14" y="36"/>
                    </a:lnTo>
                    <a:lnTo>
                      <a:pt x="10" y="32"/>
                    </a:lnTo>
                    <a:lnTo>
                      <a:pt x="10" y="24"/>
                    </a:lnTo>
                    <a:lnTo>
                      <a:pt x="10" y="2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>
                  <a:solidFill>
                    <a:schemeClr val="lt1"/>
                  </a:solidFill>
                </a:endParaRPr>
              </a:p>
            </p:txBody>
          </p:sp>
          <p:sp>
            <p:nvSpPr>
              <p:cNvPr id="28" name="Freeform 7"/>
              <p:cNvSpPr>
                <a:spLocks noEditPoints="1"/>
              </p:cNvSpPr>
              <p:nvPr/>
            </p:nvSpPr>
            <p:spPr bwMode="auto">
              <a:xfrm>
                <a:off x="9388475" y="2600908"/>
                <a:ext cx="222250" cy="200025"/>
              </a:xfrm>
              <a:custGeom>
                <a:avLst/>
                <a:gdLst>
                  <a:gd name="T0" fmla="*/ 0 w 140"/>
                  <a:gd name="T1" fmla="*/ 126 h 126"/>
                  <a:gd name="T2" fmla="*/ 140 w 140"/>
                  <a:gd name="T3" fmla="*/ 126 h 126"/>
                  <a:gd name="T4" fmla="*/ 140 w 140"/>
                  <a:gd name="T5" fmla="*/ 0 h 126"/>
                  <a:gd name="T6" fmla="*/ 0 w 140"/>
                  <a:gd name="T7" fmla="*/ 0 h 126"/>
                  <a:gd name="T8" fmla="*/ 0 w 140"/>
                  <a:gd name="T9" fmla="*/ 126 h 126"/>
                  <a:gd name="T10" fmla="*/ 12 w 140"/>
                  <a:gd name="T11" fmla="*/ 84 h 126"/>
                  <a:gd name="T12" fmla="*/ 128 w 140"/>
                  <a:gd name="T13" fmla="*/ 84 h 126"/>
                  <a:gd name="T14" fmla="*/ 128 w 140"/>
                  <a:gd name="T15" fmla="*/ 102 h 126"/>
                  <a:gd name="T16" fmla="*/ 12 w 140"/>
                  <a:gd name="T17" fmla="*/ 102 h 126"/>
                  <a:gd name="T18" fmla="*/ 12 w 140"/>
                  <a:gd name="T19" fmla="*/ 84 h 126"/>
                  <a:gd name="T20" fmla="*/ 12 w 140"/>
                  <a:gd name="T21" fmla="*/ 52 h 126"/>
                  <a:gd name="T22" fmla="*/ 128 w 140"/>
                  <a:gd name="T23" fmla="*/ 52 h 126"/>
                  <a:gd name="T24" fmla="*/ 128 w 140"/>
                  <a:gd name="T25" fmla="*/ 72 h 126"/>
                  <a:gd name="T26" fmla="*/ 12 w 140"/>
                  <a:gd name="T27" fmla="*/ 72 h 126"/>
                  <a:gd name="T28" fmla="*/ 12 w 140"/>
                  <a:gd name="T29" fmla="*/ 52 h 126"/>
                  <a:gd name="T30" fmla="*/ 12 w 140"/>
                  <a:gd name="T31" fmla="*/ 22 h 126"/>
                  <a:gd name="T32" fmla="*/ 128 w 140"/>
                  <a:gd name="T33" fmla="*/ 22 h 126"/>
                  <a:gd name="T34" fmla="*/ 128 w 140"/>
                  <a:gd name="T35" fmla="*/ 42 h 126"/>
                  <a:gd name="T36" fmla="*/ 12 w 140"/>
                  <a:gd name="T37" fmla="*/ 42 h 126"/>
                  <a:gd name="T38" fmla="*/ 12 w 140"/>
                  <a:gd name="T39" fmla="*/ 22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40" h="126">
                    <a:moveTo>
                      <a:pt x="0" y="126"/>
                    </a:moveTo>
                    <a:lnTo>
                      <a:pt x="140" y="126"/>
                    </a:lnTo>
                    <a:lnTo>
                      <a:pt x="140" y="0"/>
                    </a:lnTo>
                    <a:lnTo>
                      <a:pt x="0" y="0"/>
                    </a:lnTo>
                    <a:lnTo>
                      <a:pt x="0" y="126"/>
                    </a:lnTo>
                    <a:close/>
                    <a:moveTo>
                      <a:pt x="12" y="84"/>
                    </a:moveTo>
                    <a:lnTo>
                      <a:pt x="128" y="84"/>
                    </a:lnTo>
                    <a:lnTo>
                      <a:pt x="128" y="102"/>
                    </a:lnTo>
                    <a:lnTo>
                      <a:pt x="12" y="102"/>
                    </a:lnTo>
                    <a:lnTo>
                      <a:pt x="12" y="84"/>
                    </a:lnTo>
                    <a:close/>
                    <a:moveTo>
                      <a:pt x="12" y="52"/>
                    </a:moveTo>
                    <a:lnTo>
                      <a:pt x="128" y="52"/>
                    </a:lnTo>
                    <a:lnTo>
                      <a:pt x="128" y="72"/>
                    </a:lnTo>
                    <a:lnTo>
                      <a:pt x="12" y="72"/>
                    </a:lnTo>
                    <a:lnTo>
                      <a:pt x="12" y="52"/>
                    </a:lnTo>
                    <a:close/>
                    <a:moveTo>
                      <a:pt x="12" y="22"/>
                    </a:moveTo>
                    <a:lnTo>
                      <a:pt x="128" y="22"/>
                    </a:lnTo>
                    <a:lnTo>
                      <a:pt x="128" y="42"/>
                    </a:lnTo>
                    <a:lnTo>
                      <a:pt x="12" y="42"/>
                    </a:lnTo>
                    <a:lnTo>
                      <a:pt x="12" y="2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>
                  <a:solidFill>
                    <a:schemeClr val="lt1"/>
                  </a:solidFill>
                </a:endParaRPr>
              </a:p>
            </p:txBody>
          </p:sp>
        </p:grpSp>
      </p:grpSp>
      <p:grpSp>
        <p:nvGrpSpPr>
          <p:cNvPr id="87" name="그룹 86"/>
          <p:cNvGrpSpPr/>
          <p:nvPr/>
        </p:nvGrpSpPr>
        <p:grpSpPr>
          <a:xfrm>
            <a:off x="3563808" y="1592796"/>
            <a:ext cx="2016384" cy="2016384"/>
            <a:chOff x="3527724" y="1664644"/>
            <a:chExt cx="2016384" cy="2016384"/>
          </a:xfrm>
        </p:grpSpPr>
        <p:sp>
          <p:nvSpPr>
            <p:cNvPr id="29" name="타원 28"/>
            <p:cNvSpPr/>
            <p:nvPr/>
          </p:nvSpPr>
          <p:spPr>
            <a:xfrm>
              <a:off x="3527724" y="1664644"/>
              <a:ext cx="2016384" cy="2016384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schemeClr val="tx1"/>
                </a:solidFill>
              </a:endParaRPr>
            </a:p>
          </p:txBody>
        </p:sp>
        <p:grpSp>
          <p:nvGrpSpPr>
            <p:cNvPr id="50" name="그룹 113"/>
            <p:cNvGrpSpPr/>
            <p:nvPr/>
          </p:nvGrpSpPr>
          <p:grpSpPr>
            <a:xfrm>
              <a:off x="3887751" y="2055494"/>
              <a:ext cx="1296330" cy="1234684"/>
              <a:chOff x="7383463" y="727075"/>
              <a:chExt cx="1168401" cy="1112838"/>
            </a:xfrm>
            <a:solidFill>
              <a:schemeClr val="bg1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51" name="Freeform 5"/>
              <p:cNvSpPr>
                <a:spLocks/>
              </p:cNvSpPr>
              <p:nvPr/>
            </p:nvSpPr>
            <p:spPr bwMode="auto">
              <a:xfrm>
                <a:off x="7812088" y="727075"/>
                <a:ext cx="546100" cy="403225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3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0" y="1"/>
                  </a:cxn>
                  <a:cxn ang="0">
                    <a:pos x="20" y="3"/>
                  </a:cxn>
                  <a:cxn ang="0">
                    <a:pos x="32" y="7"/>
                  </a:cxn>
                  <a:cxn ang="0">
                    <a:pos x="43" y="13"/>
                  </a:cxn>
                  <a:cxn ang="0">
                    <a:pos x="53" y="19"/>
                  </a:cxn>
                  <a:cxn ang="0">
                    <a:pos x="63" y="27"/>
                  </a:cxn>
                  <a:cxn ang="0">
                    <a:pos x="85" y="46"/>
                  </a:cxn>
                  <a:cxn ang="0">
                    <a:pos x="108" y="68"/>
                  </a:cxn>
                  <a:cxn ang="0">
                    <a:pos x="130" y="93"/>
                  </a:cxn>
                  <a:cxn ang="0">
                    <a:pos x="152" y="122"/>
                  </a:cxn>
                  <a:cxn ang="0">
                    <a:pos x="172" y="153"/>
                  </a:cxn>
                  <a:cxn ang="0">
                    <a:pos x="195" y="186"/>
                  </a:cxn>
                  <a:cxn ang="0">
                    <a:pos x="215" y="220"/>
                  </a:cxn>
                  <a:cxn ang="0">
                    <a:pos x="255" y="292"/>
                  </a:cxn>
                  <a:cxn ang="0">
                    <a:pos x="293" y="363"/>
                  </a:cxn>
                  <a:cxn ang="0">
                    <a:pos x="327" y="429"/>
                  </a:cxn>
                  <a:cxn ang="0">
                    <a:pos x="217" y="506"/>
                  </a:cxn>
                  <a:cxn ang="0">
                    <a:pos x="577" y="507"/>
                  </a:cxn>
                  <a:cxn ang="0">
                    <a:pos x="689" y="175"/>
                  </a:cxn>
                  <a:cxn ang="0">
                    <a:pos x="585" y="248"/>
                  </a:cxn>
                  <a:cxn ang="0">
                    <a:pos x="585" y="248"/>
                  </a:cxn>
                  <a:cxn ang="0">
                    <a:pos x="557" y="196"/>
                  </a:cxn>
                  <a:cxn ang="0">
                    <a:pos x="532" y="152"/>
                  </a:cxn>
                  <a:cxn ang="0">
                    <a:pos x="510" y="114"/>
                  </a:cxn>
                  <a:cxn ang="0">
                    <a:pos x="490" y="81"/>
                  </a:cxn>
                  <a:cxn ang="0">
                    <a:pos x="470" y="56"/>
                  </a:cxn>
                  <a:cxn ang="0">
                    <a:pos x="451" y="35"/>
                  </a:cxn>
                  <a:cxn ang="0">
                    <a:pos x="442" y="28"/>
                  </a:cxn>
                  <a:cxn ang="0">
                    <a:pos x="433" y="22"/>
                  </a:cxn>
                  <a:cxn ang="0">
                    <a:pos x="425" y="18"/>
                  </a:cxn>
                  <a:cxn ang="0">
                    <a:pos x="416" y="13"/>
                  </a:cxn>
                  <a:cxn ang="0">
                    <a:pos x="416" y="13"/>
                  </a:cxn>
                  <a:cxn ang="0">
                    <a:pos x="217" y="7"/>
                  </a:cxn>
                  <a:cxn ang="0">
                    <a:pos x="3" y="0"/>
                  </a:cxn>
                </a:cxnLst>
                <a:rect l="0" t="0" r="r" b="b"/>
                <a:pathLst>
                  <a:path w="689" h="507">
                    <a:moveTo>
                      <a:pt x="3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0" y="1"/>
                    </a:lnTo>
                    <a:lnTo>
                      <a:pt x="20" y="3"/>
                    </a:lnTo>
                    <a:lnTo>
                      <a:pt x="32" y="7"/>
                    </a:lnTo>
                    <a:lnTo>
                      <a:pt x="43" y="13"/>
                    </a:lnTo>
                    <a:lnTo>
                      <a:pt x="53" y="19"/>
                    </a:lnTo>
                    <a:lnTo>
                      <a:pt x="63" y="27"/>
                    </a:lnTo>
                    <a:lnTo>
                      <a:pt x="85" y="46"/>
                    </a:lnTo>
                    <a:lnTo>
                      <a:pt x="108" y="68"/>
                    </a:lnTo>
                    <a:lnTo>
                      <a:pt x="130" y="93"/>
                    </a:lnTo>
                    <a:lnTo>
                      <a:pt x="152" y="122"/>
                    </a:lnTo>
                    <a:lnTo>
                      <a:pt x="172" y="153"/>
                    </a:lnTo>
                    <a:lnTo>
                      <a:pt x="195" y="186"/>
                    </a:lnTo>
                    <a:lnTo>
                      <a:pt x="215" y="220"/>
                    </a:lnTo>
                    <a:lnTo>
                      <a:pt x="255" y="292"/>
                    </a:lnTo>
                    <a:lnTo>
                      <a:pt x="293" y="363"/>
                    </a:lnTo>
                    <a:lnTo>
                      <a:pt x="327" y="429"/>
                    </a:lnTo>
                    <a:lnTo>
                      <a:pt x="217" y="506"/>
                    </a:lnTo>
                    <a:lnTo>
                      <a:pt x="577" y="507"/>
                    </a:lnTo>
                    <a:lnTo>
                      <a:pt x="689" y="175"/>
                    </a:lnTo>
                    <a:lnTo>
                      <a:pt x="585" y="248"/>
                    </a:lnTo>
                    <a:lnTo>
                      <a:pt x="585" y="248"/>
                    </a:lnTo>
                    <a:lnTo>
                      <a:pt x="557" y="196"/>
                    </a:lnTo>
                    <a:lnTo>
                      <a:pt x="532" y="152"/>
                    </a:lnTo>
                    <a:lnTo>
                      <a:pt x="510" y="114"/>
                    </a:lnTo>
                    <a:lnTo>
                      <a:pt x="490" y="81"/>
                    </a:lnTo>
                    <a:lnTo>
                      <a:pt x="470" y="56"/>
                    </a:lnTo>
                    <a:lnTo>
                      <a:pt x="451" y="35"/>
                    </a:lnTo>
                    <a:lnTo>
                      <a:pt x="442" y="28"/>
                    </a:lnTo>
                    <a:lnTo>
                      <a:pt x="433" y="22"/>
                    </a:lnTo>
                    <a:lnTo>
                      <a:pt x="425" y="18"/>
                    </a:lnTo>
                    <a:lnTo>
                      <a:pt x="416" y="13"/>
                    </a:lnTo>
                    <a:lnTo>
                      <a:pt x="416" y="13"/>
                    </a:lnTo>
                    <a:lnTo>
                      <a:pt x="217" y="7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  <a:headEnd/>
                <a:tailEnd/>
              </a:ln>
              <a:effectLst>
                <a:innerShdw blurRad="63500" dist="25400" dir="13500000">
                  <a:prstClr val="black">
                    <a:alpha val="20000"/>
                  </a:prstClr>
                </a:inn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2" name="Freeform 6"/>
              <p:cNvSpPr>
                <a:spLocks/>
              </p:cNvSpPr>
              <p:nvPr/>
            </p:nvSpPr>
            <p:spPr bwMode="auto">
              <a:xfrm>
                <a:off x="7812088" y="727075"/>
                <a:ext cx="546100" cy="403225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3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0" y="1"/>
                  </a:cxn>
                  <a:cxn ang="0">
                    <a:pos x="20" y="3"/>
                  </a:cxn>
                  <a:cxn ang="0">
                    <a:pos x="32" y="7"/>
                  </a:cxn>
                  <a:cxn ang="0">
                    <a:pos x="43" y="13"/>
                  </a:cxn>
                  <a:cxn ang="0">
                    <a:pos x="53" y="19"/>
                  </a:cxn>
                  <a:cxn ang="0">
                    <a:pos x="63" y="27"/>
                  </a:cxn>
                  <a:cxn ang="0">
                    <a:pos x="85" y="46"/>
                  </a:cxn>
                  <a:cxn ang="0">
                    <a:pos x="108" y="68"/>
                  </a:cxn>
                  <a:cxn ang="0">
                    <a:pos x="130" y="93"/>
                  </a:cxn>
                  <a:cxn ang="0">
                    <a:pos x="152" y="122"/>
                  </a:cxn>
                  <a:cxn ang="0">
                    <a:pos x="172" y="153"/>
                  </a:cxn>
                  <a:cxn ang="0">
                    <a:pos x="195" y="186"/>
                  </a:cxn>
                  <a:cxn ang="0">
                    <a:pos x="215" y="220"/>
                  </a:cxn>
                  <a:cxn ang="0">
                    <a:pos x="255" y="292"/>
                  </a:cxn>
                  <a:cxn ang="0">
                    <a:pos x="293" y="363"/>
                  </a:cxn>
                  <a:cxn ang="0">
                    <a:pos x="327" y="429"/>
                  </a:cxn>
                  <a:cxn ang="0">
                    <a:pos x="217" y="506"/>
                  </a:cxn>
                  <a:cxn ang="0">
                    <a:pos x="577" y="507"/>
                  </a:cxn>
                  <a:cxn ang="0">
                    <a:pos x="689" y="175"/>
                  </a:cxn>
                  <a:cxn ang="0">
                    <a:pos x="585" y="248"/>
                  </a:cxn>
                  <a:cxn ang="0">
                    <a:pos x="585" y="248"/>
                  </a:cxn>
                  <a:cxn ang="0">
                    <a:pos x="557" y="196"/>
                  </a:cxn>
                  <a:cxn ang="0">
                    <a:pos x="532" y="152"/>
                  </a:cxn>
                  <a:cxn ang="0">
                    <a:pos x="510" y="114"/>
                  </a:cxn>
                  <a:cxn ang="0">
                    <a:pos x="490" y="81"/>
                  </a:cxn>
                  <a:cxn ang="0">
                    <a:pos x="470" y="56"/>
                  </a:cxn>
                  <a:cxn ang="0">
                    <a:pos x="451" y="35"/>
                  </a:cxn>
                  <a:cxn ang="0">
                    <a:pos x="442" y="28"/>
                  </a:cxn>
                  <a:cxn ang="0">
                    <a:pos x="433" y="22"/>
                  </a:cxn>
                  <a:cxn ang="0">
                    <a:pos x="425" y="18"/>
                  </a:cxn>
                  <a:cxn ang="0">
                    <a:pos x="416" y="13"/>
                  </a:cxn>
                  <a:cxn ang="0">
                    <a:pos x="416" y="13"/>
                  </a:cxn>
                  <a:cxn ang="0">
                    <a:pos x="217" y="7"/>
                  </a:cxn>
                  <a:cxn ang="0">
                    <a:pos x="3" y="0"/>
                  </a:cxn>
                </a:cxnLst>
                <a:rect l="0" t="0" r="r" b="b"/>
                <a:pathLst>
                  <a:path w="689" h="507">
                    <a:moveTo>
                      <a:pt x="3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0" y="1"/>
                    </a:lnTo>
                    <a:lnTo>
                      <a:pt x="20" y="3"/>
                    </a:lnTo>
                    <a:lnTo>
                      <a:pt x="32" y="7"/>
                    </a:lnTo>
                    <a:lnTo>
                      <a:pt x="43" y="13"/>
                    </a:lnTo>
                    <a:lnTo>
                      <a:pt x="53" y="19"/>
                    </a:lnTo>
                    <a:lnTo>
                      <a:pt x="63" y="27"/>
                    </a:lnTo>
                    <a:lnTo>
                      <a:pt x="85" y="46"/>
                    </a:lnTo>
                    <a:lnTo>
                      <a:pt x="108" y="68"/>
                    </a:lnTo>
                    <a:lnTo>
                      <a:pt x="130" y="93"/>
                    </a:lnTo>
                    <a:lnTo>
                      <a:pt x="152" y="122"/>
                    </a:lnTo>
                    <a:lnTo>
                      <a:pt x="172" y="153"/>
                    </a:lnTo>
                    <a:lnTo>
                      <a:pt x="195" y="186"/>
                    </a:lnTo>
                    <a:lnTo>
                      <a:pt x="215" y="220"/>
                    </a:lnTo>
                    <a:lnTo>
                      <a:pt x="255" y="292"/>
                    </a:lnTo>
                    <a:lnTo>
                      <a:pt x="293" y="363"/>
                    </a:lnTo>
                    <a:lnTo>
                      <a:pt x="327" y="429"/>
                    </a:lnTo>
                    <a:lnTo>
                      <a:pt x="217" y="506"/>
                    </a:lnTo>
                    <a:lnTo>
                      <a:pt x="577" y="507"/>
                    </a:lnTo>
                    <a:lnTo>
                      <a:pt x="689" y="175"/>
                    </a:lnTo>
                    <a:lnTo>
                      <a:pt x="585" y="248"/>
                    </a:lnTo>
                    <a:lnTo>
                      <a:pt x="585" y="248"/>
                    </a:lnTo>
                    <a:lnTo>
                      <a:pt x="557" y="196"/>
                    </a:lnTo>
                    <a:lnTo>
                      <a:pt x="532" y="152"/>
                    </a:lnTo>
                    <a:lnTo>
                      <a:pt x="510" y="114"/>
                    </a:lnTo>
                    <a:lnTo>
                      <a:pt x="490" y="81"/>
                    </a:lnTo>
                    <a:lnTo>
                      <a:pt x="470" y="56"/>
                    </a:lnTo>
                    <a:lnTo>
                      <a:pt x="451" y="35"/>
                    </a:lnTo>
                    <a:lnTo>
                      <a:pt x="442" y="28"/>
                    </a:lnTo>
                    <a:lnTo>
                      <a:pt x="433" y="22"/>
                    </a:lnTo>
                    <a:lnTo>
                      <a:pt x="425" y="18"/>
                    </a:lnTo>
                    <a:lnTo>
                      <a:pt x="416" y="13"/>
                    </a:lnTo>
                    <a:lnTo>
                      <a:pt x="416" y="13"/>
                    </a:lnTo>
                    <a:lnTo>
                      <a:pt x="217" y="7"/>
                    </a:lnTo>
                    <a:lnTo>
                      <a:pt x="3" y="0"/>
                    </a:lnTo>
                  </a:path>
                </a:pathLst>
              </a:custGeom>
              <a:grpFill/>
              <a:ln>
                <a:noFill/>
                <a:headEnd/>
                <a:tailEnd/>
              </a:ln>
              <a:effectLst>
                <a:innerShdw blurRad="63500" dist="25400" dir="13500000">
                  <a:prstClr val="black">
                    <a:alpha val="20000"/>
                  </a:prstClr>
                </a:inn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4" name="Freeform 7"/>
              <p:cNvSpPr>
                <a:spLocks/>
              </p:cNvSpPr>
              <p:nvPr/>
            </p:nvSpPr>
            <p:spPr bwMode="auto">
              <a:xfrm>
                <a:off x="7616826" y="755650"/>
                <a:ext cx="322263" cy="322263"/>
              </a:xfrm>
              <a:custGeom>
                <a:avLst/>
                <a:gdLst/>
                <a:ahLst/>
                <a:cxnLst>
                  <a:cxn ang="0">
                    <a:pos x="188" y="0"/>
                  </a:cxn>
                  <a:cxn ang="0">
                    <a:pos x="188" y="0"/>
                  </a:cxn>
                  <a:cxn ang="0">
                    <a:pos x="181" y="0"/>
                  </a:cxn>
                  <a:cxn ang="0">
                    <a:pos x="172" y="3"/>
                  </a:cxn>
                  <a:cxn ang="0">
                    <a:pos x="163" y="9"/>
                  </a:cxn>
                  <a:cxn ang="0">
                    <a:pos x="153" y="17"/>
                  </a:cxn>
                  <a:cxn ang="0">
                    <a:pos x="143" y="28"/>
                  </a:cxn>
                  <a:cxn ang="0">
                    <a:pos x="129" y="43"/>
                  </a:cxn>
                  <a:cxn ang="0">
                    <a:pos x="116" y="62"/>
                  </a:cxn>
                  <a:cxn ang="0">
                    <a:pos x="100" y="84"/>
                  </a:cxn>
                  <a:cxn ang="0">
                    <a:pos x="100" y="84"/>
                  </a:cxn>
                  <a:cxn ang="0">
                    <a:pos x="89" y="102"/>
                  </a:cxn>
                  <a:cxn ang="0">
                    <a:pos x="81" y="120"/>
                  </a:cxn>
                  <a:cxn ang="0">
                    <a:pos x="61" y="158"/>
                  </a:cxn>
                  <a:cxn ang="0">
                    <a:pos x="44" y="198"/>
                  </a:cxn>
                  <a:cxn ang="0">
                    <a:pos x="29" y="235"/>
                  </a:cxn>
                  <a:cxn ang="0">
                    <a:pos x="8" y="295"/>
                  </a:cxn>
                  <a:cxn ang="0">
                    <a:pos x="0" y="320"/>
                  </a:cxn>
                  <a:cxn ang="0">
                    <a:pos x="306" y="407"/>
                  </a:cxn>
                  <a:cxn ang="0">
                    <a:pos x="404" y="194"/>
                  </a:cxn>
                  <a:cxn ang="0">
                    <a:pos x="404" y="194"/>
                  </a:cxn>
                  <a:cxn ang="0">
                    <a:pos x="404" y="192"/>
                  </a:cxn>
                  <a:cxn ang="0">
                    <a:pos x="405" y="192"/>
                  </a:cxn>
                  <a:cxn ang="0">
                    <a:pos x="404" y="188"/>
                  </a:cxn>
                  <a:cxn ang="0">
                    <a:pos x="401" y="182"/>
                  </a:cxn>
                  <a:cxn ang="0">
                    <a:pos x="395" y="170"/>
                  </a:cxn>
                  <a:cxn ang="0">
                    <a:pos x="384" y="154"/>
                  </a:cxn>
                  <a:cxn ang="0">
                    <a:pos x="368" y="132"/>
                  </a:cxn>
                  <a:cxn ang="0">
                    <a:pos x="345" y="102"/>
                  </a:cxn>
                  <a:cxn ang="0">
                    <a:pos x="345" y="102"/>
                  </a:cxn>
                  <a:cxn ang="0">
                    <a:pos x="328" y="83"/>
                  </a:cxn>
                  <a:cxn ang="0">
                    <a:pos x="312" y="65"/>
                  </a:cxn>
                  <a:cxn ang="0">
                    <a:pos x="295" y="51"/>
                  </a:cxn>
                  <a:cxn ang="0">
                    <a:pos x="278" y="39"/>
                  </a:cxn>
                  <a:cxn ang="0">
                    <a:pos x="262" y="27"/>
                  </a:cxn>
                  <a:cxn ang="0">
                    <a:pos x="246" y="18"/>
                  </a:cxn>
                  <a:cxn ang="0">
                    <a:pos x="230" y="11"/>
                  </a:cxn>
                  <a:cxn ang="0">
                    <a:pos x="213" y="6"/>
                  </a:cxn>
                  <a:cxn ang="0">
                    <a:pos x="213" y="6"/>
                  </a:cxn>
                  <a:cxn ang="0">
                    <a:pos x="200" y="2"/>
                  </a:cxn>
                  <a:cxn ang="0">
                    <a:pos x="188" y="0"/>
                  </a:cxn>
                </a:cxnLst>
                <a:rect l="0" t="0" r="r" b="b"/>
                <a:pathLst>
                  <a:path w="405" h="407">
                    <a:moveTo>
                      <a:pt x="188" y="0"/>
                    </a:moveTo>
                    <a:lnTo>
                      <a:pt x="188" y="0"/>
                    </a:lnTo>
                    <a:lnTo>
                      <a:pt x="181" y="0"/>
                    </a:lnTo>
                    <a:lnTo>
                      <a:pt x="172" y="3"/>
                    </a:lnTo>
                    <a:lnTo>
                      <a:pt x="163" y="9"/>
                    </a:lnTo>
                    <a:lnTo>
                      <a:pt x="153" y="17"/>
                    </a:lnTo>
                    <a:lnTo>
                      <a:pt x="143" y="28"/>
                    </a:lnTo>
                    <a:lnTo>
                      <a:pt x="129" y="43"/>
                    </a:lnTo>
                    <a:lnTo>
                      <a:pt x="116" y="62"/>
                    </a:lnTo>
                    <a:lnTo>
                      <a:pt x="100" y="84"/>
                    </a:lnTo>
                    <a:lnTo>
                      <a:pt x="100" y="84"/>
                    </a:lnTo>
                    <a:lnTo>
                      <a:pt x="89" y="102"/>
                    </a:lnTo>
                    <a:lnTo>
                      <a:pt x="81" y="120"/>
                    </a:lnTo>
                    <a:lnTo>
                      <a:pt x="61" y="158"/>
                    </a:lnTo>
                    <a:lnTo>
                      <a:pt x="44" y="198"/>
                    </a:lnTo>
                    <a:lnTo>
                      <a:pt x="29" y="235"/>
                    </a:lnTo>
                    <a:lnTo>
                      <a:pt x="8" y="295"/>
                    </a:lnTo>
                    <a:lnTo>
                      <a:pt x="0" y="320"/>
                    </a:lnTo>
                    <a:lnTo>
                      <a:pt x="306" y="407"/>
                    </a:lnTo>
                    <a:lnTo>
                      <a:pt x="404" y="194"/>
                    </a:lnTo>
                    <a:lnTo>
                      <a:pt x="404" y="194"/>
                    </a:lnTo>
                    <a:lnTo>
                      <a:pt x="404" y="192"/>
                    </a:lnTo>
                    <a:lnTo>
                      <a:pt x="405" y="192"/>
                    </a:lnTo>
                    <a:lnTo>
                      <a:pt x="404" y="188"/>
                    </a:lnTo>
                    <a:lnTo>
                      <a:pt x="401" y="182"/>
                    </a:lnTo>
                    <a:lnTo>
                      <a:pt x="395" y="170"/>
                    </a:lnTo>
                    <a:lnTo>
                      <a:pt x="384" y="154"/>
                    </a:lnTo>
                    <a:lnTo>
                      <a:pt x="368" y="132"/>
                    </a:lnTo>
                    <a:lnTo>
                      <a:pt x="345" y="102"/>
                    </a:lnTo>
                    <a:lnTo>
                      <a:pt x="345" y="102"/>
                    </a:lnTo>
                    <a:lnTo>
                      <a:pt x="328" y="83"/>
                    </a:lnTo>
                    <a:lnTo>
                      <a:pt x="312" y="65"/>
                    </a:lnTo>
                    <a:lnTo>
                      <a:pt x="295" y="51"/>
                    </a:lnTo>
                    <a:lnTo>
                      <a:pt x="278" y="39"/>
                    </a:lnTo>
                    <a:lnTo>
                      <a:pt x="262" y="27"/>
                    </a:lnTo>
                    <a:lnTo>
                      <a:pt x="246" y="18"/>
                    </a:lnTo>
                    <a:lnTo>
                      <a:pt x="230" y="11"/>
                    </a:lnTo>
                    <a:lnTo>
                      <a:pt x="213" y="6"/>
                    </a:lnTo>
                    <a:lnTo>
                      <a:pt x="213" y="6"/>
                    </a:lnTo>
                    <a:lnTo>
                      <a:pt x="200" y="2"/>
                    </a:lnTo>
                    <a:lnTo>
                      <a:pt x="188" y="0"/>
                    </a:lnTo>
                    <a:close/>
                  </a:path>
                </a:pathLst>
              </a:custGeom>
              <a:grpFill/>
              <a:ln>
                <a:noFill/>
                <a:headEnd/>
                <a:tailEnd/>
              </a:ln>
              <a:effectLst>
                <a:innerShdw blurRad="63500" dist="25400" dir="13500000">
                  <a:prstClr val="black">
                    <a:alpha val="20000"/>
                  </a:prstClr>
                </a:inn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5" name="Freeform 8"/>
              <p:cNvSpPr>
                <a:spLocks/>
              </p:cNvSpPr>
              <p:nvPr/>
            </p:nvSpPr>
            <p:spPr bwMode="auto">
              <a:xfrm>
                <a:off x="7616826" y="755650"/>
                <a:ext cx="322263" cy="322263"/>
              </a:xfrm>
              <a:custGeom>
                <a:avLst/>
                <a:gdLst/>
                <a:ahLst/>
                <a:cxnLst>
                  <a:cxn ang="0">
                    <a:pos x="188" y="0"/>
                  </a:cxn>
                  <a:cxn ang="0">
                    <a:pos x="188" y="0"/>
                  </a:cxn>
                  <a:cxn ang="0">
                    <a:pos x="181" y="0"/>
                  </a:cxn>
                  <a:cxn ang="0">
                    <a:pos x="172" y="3"/>
                  </a:cxn>
                  <a:cxn ang="0">
                    <a:pos x="163" y="9"/>
                  </a:cxn>
                  <a:cxn ang="0">
                    <a:pos x="153" y="17"/>
                  </a:cxn>
                  <a:cxn ang="0">
                    <a:pos x="143" y="28"/>
                  </a:cxn>
                  <a:cxn ang="0">
                    <a:pos x="129" y="43"/>
                  </a:cxn>
                  <a:cxn ang="0">
                    <a:pos x="116" y="62"/>
                  </a:cxn>
                  <a:cxn ang="0">
                    <a:pos x="100" y="84"/>
                  </a:cxn>
                  <a:cxn ang="0">
                    <a:pos x="100" y="84"/>
                  </a:cxn>
                  <a:cxn ang="0">
                    <a:pos x="89" y="102"/>
                  </a:cxn>
                  <a:cxn ang="0">
                    <a:pos x="81" y="120"/>
                  </a:cxn>
                  <a:cxn ang="0">
                    <a:pos x="61" y="158"/>
                  </a:cxn>
                  <a:cxn ang="0">
                    <a:pos x="44" y="198"/>
                  </a:cxn>
                  <a:cxn ang="0">
                    <a:pos x="29" y="235"/>
                  </a:cxn>
                  <a:cxn ang="0">
                    <a:pos x="8" y="295"/>
                  </a:cxn>
                  <a:cxn ang="0">
                    <a:pos x="0" y="320"/>
                  </a:cxn>
                  <a:cxn ang="0">
                    <a:pos x="306" y="407"/>
                  </a:cxn>
                  <a:cxn ang="0">
                    <a:pos x="404" y="194"/>
                  </a:cxn>
                  <a:cxn ang="0">
                    <a:pos x="404" y="194"/>
                  </a:cxn>
                  <a:cxn ang="0">
                    <a:pos x="404" y="192"/>
                  </a:cxn>
                  <a:cxn ang="0">
                    <a:pos x="405" y="192"/>
                  </a:cxn>
                  <a:cxn ang="0">
                    <a:pos x="404" y="188"/>
                  </a:cxn>
                  <a:cxn ang="0">
                    <a:pos x="401" y="182"/>
                  </a:cxn>
                  <a:cxn ang="0">
                    <a:pos x="395" y="170"/>
                  </a:cxn>
                  <a:cxn ang="0">
                    <a:pos x="384" y="154"/>
                  </a:cxn>
                  <a:cxn ang="0">
                    <a:pos x="368" y="132"/>
                  </a:cxn>
                  <a:cxn ang="0">
                    <a:pos x="345" y="102"/>
                  </a:cxn>
                  <a:cxn ang="0">
                    <a:pos x="345" y="102"/>
                  </a:cxn>
                  <a:cxn ang="0">
                    <a:pos x="328" y="83"/>
                  </a:cxn>
                  <a:cxn ang="0">
                    <a:pos x="312" y="65"/>
                  </a:cxn>
                  <a:cxn ang="0">
                    <a:pos x="295" y="51"/>
                  </a:cxn>
                  <a:cxn ang="0">
                    <a:pos x="278" y="39"/>
                  </a:cxn>
                  <a:cxn ang="0">
                    <a:pos x="262" y="27"/>
                  </a:cxn>
                  <a:cxn ang="0">
                    <a:pos x="246" y="18"/>
                  </a:cxn>
                  <a:cxn ang="0">
                    <a:pos x="230" y="11"/>
                  </a:cxn>
                  <a:cxn ang="0">
                    <a:pos x="213" y="6"/>
                  </a:cxn>
                  <a:cxn ang="0">
                    <a:pos x="213" y="6"/>
                  </a:cxn>
                  <a:cxn ang="0">
                    <a:pos x="200" y="2"/>
                  </a:cxn>
                  <a:cxn ang="0">
                    <a:pos x="188" y="0"/>
                  </a:cxn>
                </a:cxnLst>
                <a:rect l="0" t="0" r="r" b="b"/>
                <a:pathLst>
                  <a:path w="405" h="407">
                    <a:moveTo>
                      <a:pt x="188" y="0"/>
                    </a:moveTo>
                    <a:lnTo>
                      <a:pt x="188" y="0"/>
                    </a:lnTo>
                    <a:lnTo>
                      <a:pt x="181" y="0"/>
                    </a:lnTo>
                    <a:lnTo>
                      <a:pt x="172" y="3"/>
                    </a:lnTo>
                    <a:lnTo>
                      <a:pt x="163" y="9"/>
                    </a:lnTo>
                    <a:lnTo>
                      <a:pt x="153" y="17"/>
                    </a:lnTo>
                    <a:lnTo>
                      <a:pt x="143" y="28"/>
                    </a:lnTo>
                    <a:lnTo>
                      <a:pt x="129" y="43"/>
                    </a:lnTo>
                    <a:lnTo>
                      <a:pt x="116" y="62"/>
                    </a:lnTo>
                    <a:lnTo>
                      <a:pt x="100" y="84"/>
                    </a:lnTo>
                    <a:lnTo>
                      <a:pt x="100" y="84"/>
                    </a:lnTo>
                    <a:lnTo>
                      <a:pt x="89" y="102"/>
                    </a:lnTo>
                    <a:lnTo>
                      <a:pt x="81" y="120"/>
                    </a:lnTo>
                    <a:lnTo>
                      <a:pt x="61" y="158"/>
                    </a:lnTo>
                    <a:lnTo>
                      <a:pt x="44" y="198"/>
                    </a:lnTo>
                    <a:lnTo>
                      <a:pt x="29" y="235"/>
                    </a:lnTo>
                    <a:lnTo>
                      <a:pt x="8" y="295"/>
                    </a:lnTo>
                    <a:lnTo>
                      <a:pt x="0" y="320"/>
                    </a:lnTo>
                    <a:lnTo>
                      <a:pt x="306" y="407"/>
                    </a:lnTo>
                    <a:lnTo>
                      <a:pt x="404" y="194"/>
                    </a:lnTo>
                    <a:lnTo>
                      <a:pt x="404" y="194"/>
                    </a:lnTo>
                    <a:lnTo>
                      <a:pt x="404" y="192"/>
                    </a:lnTo>
                    <a:lnTo>
                      <a:pt x="405" y="192"/>
                    </a:lnTo>
                    <a:lnTo>
                      <a:pt x="404" y="188"/>
                    </a:lnTo>
                    <a:lnTo>
                      <a:pt x="401" y="182"/>
                    </a:lnTo>
                    <a:lnTo>
                      <a:pt x="395" y="170"/>
                    </a:lnTo>
                    <a:lnTo>
                      <a:pt x="384" y="154"/>
                    </a:lnTo>
                    <a:lnTo>
                      <a:pt x="368" y="132"/>
                    </a:lnTo>
                    <a:lnTo>
                      <a:pt x="345" y="102"/>
                    </a:lnTo>
                    <a:lnTo>
                      <a:pt x="345" y="102"/>
                    </a:lnTo>
                    <a:lnTo>
                      <a:pt x="328" y="83"/>
                    </a:lnTo>
                    <a:lnTo>
                      <a:pt x="312" y="65"/>
                    </a:lnTo>
                    <a:lnTo>
                      <a:pt x="295" y="51"/>
                    </a:lnTo>
                    <a:lnTo>
                      <a:pt x="278" y="39"/>
                    </a:lnTo>
                    <a:lnTo>
                      <a:pt x="262" y="27"/>
                    </a:lnTo>
                    <a:lnTo>
                      <a:pt x="246" y="18"/>
                    </a:lnTo>
                    <a:lnTo>
                      <a:pt x="230" y="11"/>
                    </a:lnTo>
                    <a:lnTo>
                      <a:pt x="213" y="6"/>
                    </a:lnTo>
                    <a:lnTo>
                      <a:pt x="213" y="6"/>
                    </a:lnTo>
                    <a:lnTo>
                      <a:pt x="200" y="2"/>
                    </a:lnTo>
                    <a:lnTo>
                      <a:pt x="188" y="0"/>
                    </a:lnTo>
                  </a:path>
                </a:pathLst>
              </a:custGeom>
              <a:grpFill/>
              <a:ln>
                <a:noFill/>
                <a:headEnd/>
                <a:tailEnd/>
              </a:ln>
              <a:effectLst>
                <a:innerShdw blurRad="63500" dist="25400" dir="13500000">
                  <a:prstClr val="black">
                    <a:alpha val="20000"/>
                  </a:prstClr>
                </a:inn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6" name="Freeform 9"/>
              <p:cNvSpPr>
                <a:spLocks/>
              </p:cNvSpPr>
              <p:nvPr/>
            </p:nvSpPr>
            <p:spPr bwMode="auto">
              <a:xfrm>
                <a:off x="7951788" y="1382713"/>
                <a:ext cx="590550" cy="457200"/>
              </a:xfrm>
              <a:custGeom>
                <a:avLst/>
                <a:gdLst/>
                <a:ahLst/>
                <a:cxnLst>
                  <a:cxn ang="0">
                    <a:pos x="205" y="0"/>
                  </a:cxn>
                  <a:cxn ang="0">
                    <a:pos x="0" y="296"/>
                  </a:cxn>
                  <a:cxn ang="0">
                    <a:pos x="210" y="576"/>
                  </a:cxn>
                  <a:cxn ang="0">
                    <a:pos x="208" y="449"/>
                  </a:cxn>
                  <a:cxn ang="0">
                    <a:pos x="208" y="449"/>
                  </a:cxn>
                  <a:cxn ang="0">
                    <a:pos x="264" y="457"/>
                  </a:cxn>
                  <a:cxn ang="0">
                    <a:pos x="315" y="461"/>
                  </a:cxn>
                  <a:cxn ang="0">
                    <a:pos x="359" y="464"/>
                  </a:cxn>
                  <a:cxn ang="0">
                    <a:pos x="396" y="465"/>
                  </a:cxn>
                  <a:cxn ang="0">
                    <a:pos x="396" y="465"/>
                  </a:cxn>
                  <a:cxn ang="0">
                    <a:pos x="430" y="464"/>
                  </a:cxn>
                  <a:cxn ang="0">
                    <a:pos x="444" y="462"/>
                  </a:cxn>
                  <a:cxn ang="0">
                    <a:pos x="458" y="460"/>
                  </a:cxn>
                  <a:cxn ang="0">
                    <a:pos x="469" y="457"/>
                  </a:cxn>
                  <a:cxn ang="0">
                    <a:pos x="481" y="452"/>
                  </a:cxn>
                  <a:cxn ang="0">
                    <a:pos x="490" y="448"/>
                  </a:cxn>
                  <a:cxn ang="0">
                    <a:pos x="499" y="443"/>
                  </a:cxn>
                  <a:cxn ang="0">
                    <a:pos x="499" y="443"/>
                  </a:cxn>
                  <a:cxn ang="0">
                    <a:pos x="626" y="272"/>
                  </a:cxn>
                  <a:cxn ang="0">
                    <a:pos x="708" y="160"/>
                  </a:cxn>
                  <a:cxn ang="0">
                    <a:pos x="745" y="109"/>
                  </a:cxn>
                  <a:cxn ang="0">
                    <a:pos x="745" y="109"/>
                  </a:cxn>
                  <a:cxn ang="0">
                    <a:pos x="739" y="116"/>
                  </a:cxn>
                  <a:cxn ang="0">
                    <a:pos x="732" y="123"/>
                  </a:cxn>
                  <a:cxn ang="0">
                    <a:pos x="723" y="129"/>
                  </a:cxn>
                  <a:cxn ang="0">
                    <a:pos x="713" y="135"/>
                  </a:cxn>
                  <a:cxn ang="0">
                    <a:pos x="691" y="144"/>
                  </a:cxn>
                  <a:cxn ang="0">
                    <a:pos x="666" y="151"/>
                  </a:cxn>
                  <a:cxn ang="0">
                    <a:pos x="638" y="157"/>
                  </a:cxn>
                  <a:cxn ang="0">
                    <a:pos x="607" y="162"/>
                  </a:cxn>
                  <a:cxn ang="0">
                    <a:pos x="573" y="163"/>
                  </a:cxn>
                  <a:cxn ang="0">
                    <a:pos x="537" y="165"/>
                  </a:cxn>
                  <a:cxn ang="0">
                    <a:pos x="537" y="165"/>
                  </a:cxn>
                  <a:cxn ang="0">
                    <a:pos x="497" y="163"/>
                  </a:cxn>
                  <a:cxn ang="0">
                    <a:pos x="455" y="162"/>
                  </a:cxn>
                  <a:cxn ang="0">
                    <a:pos x="412" y="159"/>
                  </a:cxn>
                  <a:cxn ang="0">
                    <a:pos x="369" y="154"/>
                  </a:cxn>
                  <a:cxn ang="0">
                    <a:pos x="285" y="144"/>
                  </a:cxn>
                  <a:cxn ang="0">
                    <a:pos x="207" y="135"/>
                  </a:cxn>
                  <a:cxn ang="0">
                    <a:pos x="205" y="0"/>
                  </a:cxn>
                </a:cxnLst>
                <a:rect l="0" t="0" r="r" b="b"/>
                <a:pathLst>
                  <a:path w="745" h="576">
                    <a:moveTo>
                      <a:pt x="205" y="0"/>
                    </a:moveTo>
                    <a:lnTo>
                      <a:pt x="0" y="296"/>
                    </a:lnTo>
                    <a:lnTo>
                      <a:pt x="210" y="576"/>
                    </a:lnTo>
                    <a:lnTo>
                      <a:pt x="208" y="449"/>
                    </a:lnTo>
                    <a:lnTo>
                      <a:pt x="208" y="449"/>
                    </a:lnTo>
                    <a:lnTo>
                      <a:pt x="264" y="457"/>
                    </a:lnTo>
                    <a:lnTo>
                      <a:pt x="315" y="461"/>
                    </a:lnTo>
                    <a:lnTo>
                      <a:pt x="359" y="464"/>
                    </a:lnTo>
                    <a:lnTo>
                      <a:pt x="396" y="465"/>
                    </a:lnTo>
                    <a:lnTo>
                      <a:pt x="396" y="465"/>
                    </a:lnTo>
                    <a:lnTo>
                      <a:pt x="430" y="464"/>
                    </a:lnTo>
                    <a:lnTo>
                      <a:pt x="444" y="462"/>
                    </a:lnTo>
                    <a:lnTo>
                      <a:pt x="458" y="460"/>
                    </a:lnTo>
                    <a:lnTo>
                      <a:pt x="469" y="457"/>
                    </a:lnTo>
                    <a:lnTo>
                      <a:pt x="481" y="452"/>
                    </a:lnTo>
                    <a:lnTo>
                      <a:pt x="490" y="448"/>
                    </a:lnTo>
                    <a:lnTo>
                      <a:pt x="499" y="443"/>
                    </a:lnTo>
                    <a:lnTo>
                      <a:pt x="499" y="443"/>
                    </a:lnTo>
                    <a:lnTo>
                      <a:pt x="626" y="272"/>
                    </a:lnTo>
                    <a:lnTo>
                      <a:pt x="708" y="160"/>
                    </a:lnTo>
                    <a:lnTo>
                      <a:pt x="745" y="109"/>
                    </a:lnTo>
                    <a:lnTo>
                      <a:pt x="745" y="109"/>
                    </a:lnTo>
                    <a:lnTo>
                      <a:pt x="739" y="116"/>
                    </a:lnTo>
                    <a:lnTo>
                      <a:pt x="732" y="123"/>
                    </a:lnTo>
                    <a:lnTo>
                      <a:pt x="723" y="129"/>
                    </a:lnTo>
                    <a:lnTo>
                      <a:pt x="713" y="135"/>
                    </a:lnTo>
                    <a:lnTo>
                      <a:pt x="691" y="144"/>
                    </a:lnTo>
                    <a:lnTo>
                      <a:pt x="666" y="151"/>
                    </a:lnTo>
                    <a:lnTo>
                      <a:pt x="638" y="157"/>
                    </a:lnTo>
                    <a:lnTo>
                      <a:pt x="607" y="162"/>
                    </a:lnTo>
                    <a:lnTo>
                      <a:pt x="573" y="163"/>
                    </a:lnTo>
                    <a:lnTo>
                      <a:pt x="537" y="165"/>
                    </a:lnTo>
                    <a:lnTo>
                      <a:pt x="537" y="165"/>
                    </a:lnTo>
                    <a:lnTo>
                      <a:pt x="497" y="163"/>
                    </a:lnTo>
                    <a:lnTo>
                      <a:pt x="455" y="162"/>
                    </a:lnTo>
                    <a:lnTo>
                      <a:pt x="412" y="159"/>
                    </a:lnTo>
                    <a:lnTo>
                      <a:pt x="369" y="154"/>
                    </a:lnTo>
                    <a:lnTo>
                      <a:pt x="285" y="144"/>
                    </a:lnTo>
                    <a:lnTo>
                      <a:pt x="207" y="135"/>
                    </a:lnTo>
                    <a:lnTo>
                      <a:pt x="205" y="0"/>
                    </a:lnTo>
                    <a:close/>
                  </a:path>
                </a:pathLst>
              </a:custGeom>
              <a:grpFill/>
              <a:ln>
                <a:noFill/>
                <a:headEnd/>
                <a:tailEnd/>
              </a:ln>
              <a:effectLst>
                <a:innerShdw blurRad="63500" dist="25400" dir="13500000">
                  <a:prstClr val="black">
                    <a:alpha val="20000"/>
                  </a:prstClr>
                </a:inn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5" name="Freeform 11"/>
              <p:cNvSpPr>
                <a:spLocks/>
              </p:cNvSpPr>
              <p:nvPr/>
            </p:nvSpPr>
            <p:spPr bwMode="auto">
              <a:xfrm>
                <a:off x="8226426" y="1147763"/>
                <a:ext cx="325438" cy="325438"/>
              </a:xfrm>
              <a:custGeom>
                <a:avLst/>
                <a:gdLst/>
                <a:ahLst/>
                <a:cxnLst>
                  <a:cxn ang="0">
                    <a:pos x="245" y="0"/>
                  </a:cxn>
                  <a:cxn ang="0">
                    <a:pos x="0" y="202"/>
                  </a:cxn>
                  <a:cxn ang="0">
                    <a:pos x="121" y="404"/>
                  </a:cxn>
                  <a:cxn ang="0">
                    <a:pos x="121" y="404"/>
                  </a:cxn>
                  <a:cxn ang="0">
                    <a:pos x="121" y="405"/>
                  </a:cxn>
                  <a:cxn ang="0">
                    <a:pos x="125" y="407"/>
                  </a:cxn>
                  <a:cxn ang="0">
                    <a:pos x="137" y="410"/>
                  </a:cxn>
                  <a:cxn ang="0">
                    <a:pos x="161" y="410"/>
                  </a:cxn>
                  <a:cxn ang="0">
                    <a:pos x="161" y="410"/>
                  </a:cxn>
                  <a:cxn ang="0">
                    <a:pos x="190" y="410"/>
                  </a:cxn>
                  <a:cxn ang="0">
                    <a:pos x="230" y="407"/>
                  </a:cxn>
                  <a:cxn ang="0">
                    <a:pos x="230" y="407"/>
                  </a:cxn>
                  <a:cxn ang="0">
                    <a:pos x="255" y="405"/>
                  </a:cxn>
                  <a:cxn ang="0">
                    <a:pos x="279" y="401"/>
                  </a:cxn>
                  <a:cxn ang="0">
                    <a:pos x="299" y="395"/>
                  </a:cxn>
                  <a:cxn ang="0">
                    <a:pos x="320" y="389"/>
                  </a:cxn>
                  <a:cxn ang="0">
                    <a:pos x="338" y="382"/>
                  </a:cxn>
                  <a:cxn ang="0">
                    <a:pos x="354" y="373"/>
                  </a:cxn>
                  <a:cxn ang="0">
                    <a:pos x="370" y="364"/>
                  </a:cxn>
                  <a:cxn ang="0">
                    <a:pos x="383" y="354"/>
                  </a:cxn>
                  <a:cxn ang="0">
                    <a:pos x="383" y="354"/>
                  </a:cxn>
                  <a:cxn ang="0">
                    <a:pos x="392" y="346"/>
                  </a:cxn>
                  <a:cxn ang="0">
                    <a:pos x="401" y="339"/>
                  </a:cxn>
                  <a:cxn ang="0">
                    <a:pos x="407" y="328"/>
                  </a:cxn>
                  <a:cxn ang="0">
                    <a:pos x="409" y="323"/>
                  </a:cxn>
                  <a:cxn ang="0">
                    <a:pos x="410" y="317"/>
                  </a:cxn>
                  <a:cxn ang="0">
                    <a:pos x="409" y="300"/>
                  </a:cxn>
                  <a:cxn ang="0">
                    <a:pos x="404" y="278"/>
                  </a:cxn>
                  <a:cxn ang="0">
                    <a:pos x="397" y="250"/>
                  </a:cxn>
                  <a:cxn ang="0">
                    <a:pos x="382" y="216"/>
                  </a:cxn>
                  <a:cxn ang="0">
                    <a:pos x="382" y="216"/>
                  </a:cxn>
                  <a:cxn ang="0">
                    <a:pos x="375" y="197"/>
                  </a:cxn>
                  <a:cxn ang="0">
                    <a:pos x="366" y="180"/>
                  </a:cxn>
                  <a:cxn ang="0">
                    <a:pos x="345" y="143"/>
                  </a:cxn>
                  <a:cxn ang="0">
                    <a:pos x="322" y="106"/>
                  </a:cxn>
                  <a:cxn ang="0">
                    <a:pos x="299" y="72"/>
                  </a:cxn>
                  <a:cxn ang="0">
                    <a:pos x="261" y="20"/>
                  </a:cxn>
                  <a:cxn ang="0">
                    <a:pos x="245" y="0"/>
                  </a:cxn>
                </a:cxnLst>
                <a:rect l="0" t="0" r="r" b="b"/>
                <a:pathLst>
                  <a:path w="410" h="410">
                    <a:moveTo>
                      <a:pt x="245" y="0"/>
                    </a:moveTo>
                    <a:lnTo>
                      <a:pt x="0" y="202"/>
                    </a:lnTo>
                    <a:lnTo>
                      <a:pt x="121" y="404"/>
                    </a:lnTo>
                    <a:lnTo>
                      <a:pt x="121" y="404"/>
                    </a:lnTo>
                    <a:lnTo>
                      <a:pt x="121" y="405"/>
                    </a:lnTo>
                    <a:lnTo>
                      <a:pt x="125" y="407"/>
                    </a:lnTo>
                    <a:lnTo>
                      <a:pt x="137" y="410"/>
                    </a:lnTo>
                    <a:lnTo>
                      <a:pt x="161" y="410"/>
                    </a:lnTo>
                    <a:lnTo>
                      <a:pt x="161" y="410"/>
                    </a:lnTo>
                    <a:lnTo>
                      <a:pt x="190" y="410"/>
                    </a:lnTo>
                    <a:lnTo>
                      <a:pt x="230" y="407"/>
                    </a:lnTo>
                    <a:lnTo>
                      <a:pt x="230" y="407"/>
                    </a:lnTo>
                    <a:lnTo>
                      <a:pt x="255" y="405"/>
                    </a:lnTo>
                    <a:lnTo>
                      <a:pt x="279" y="401"/>
                    </a:lnTo>
                    <a:lnTo>
                      <a:pt x="299" y="395"/>
                    </a:lnTo>
                    <a:lnTo>
                      <a:pt x="320" y="389"/>
                    </a:lnTo>
                    <a:lnTo>
                      <a:pt x="338" y="382"/>
                    </a:lnTo>
                    <a:lnTo>
                      <a:pt x="354" y="373"/>
                    </a:lnTo>
                    <a:lnTo>
                      <a:pt x="370" y="364"/>
                    </a:lnTo>
                    <a:lnTo>
                      <a:pt x="383" y="354"/>
                    </a:lnTo>
                    <a:lnTo>
                      <a:pt x="383" y="354"/>
                    </a:lnTo>
                    <a:lnTo>
                      <a:pt x="392" y="346"/>
                    </a:lnTo>
                    <a:lnTo>
                      <a:pt x="401" y="339"/>
                    </a:lnTo>
                    <a:lnTo>
                      <a:pt x="407" y="328"/>
                    </a:lnTo>
                    <a:lnTo>
                      <a:pt x="409" y="323"/>
                    </a:lnTo>
                    <a:lnTo>
                      <a:pt x="410" y="317"/>
                    </a:lnTo>
                    <a:lnTo>
                      <a:pt x="409" y="300"/>
                    </a:lnTo>
                    <a:lnTo>
                      <a:pt x="404" y="278"/>
                    </a:lnTo>
                    <a:lnTo>
                      <a:pt x="397" y="250"/>
                    </a:lnTo>
                    <a:lnTo>
                      <a:pt x="382" y="216"/>
                    </a:lnTo>
                    <a:lnTo>
                      <a:pt x="382" y="216"/>
                    </a:lnTo>
                    <a:lnTo>
                      <a:pt x="375" y="197"/>
                    </a:lnTo>
                    <a:lnTo>
                      <a:pt x="366" y="180"/>
                    </a:lnTo>
                    <a:lnTo>
                      <a:pt x="345" y="143"/>
                    </a:lnTo>
                    <a:lnTo>
                      <a:pt x="322" y="106"/>
                    </a:lnTo>
                    <a:lnTo>
                      <a:pt x="299" y="72"/>
                    </a:lnTo>
                    <a:lnTo>
                      <a:pt x="261" y="20"/>
                    </a:lnTo>
                    <a:lnTo>
                      <a:pt x="245" y="0"/>
                    </a:lnTo>
                    <a:close/>
                  </a:path>
                </a:pathLst>
              </a:custGeom>
              <a:grpFill/>
              <a:ln>
                <a:noFill/>
                <a:headEnd/>
                <a:tailEnd/>
              </a:ln>
              <a:effectLst>
                <a:innerShdw blurRad="63500" dist="25400" dir="13500000">
                  <a:prstClr val="black">
                    <a:alpha val="20000"/>
                  </a:prstClr>
                </a:inn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9" name="Freeform 13"/>
              <p:cNvSpPr>
                <a:spLocks/>
              </p:cNvSpPr>
              <p:nvPr/>
            </p:nvSpPr>
            <p:spPr bwMode="auto">
              <a:xfrm>
                <a:off x="7383463" y="1133475"/>
                <a:ext cx="420688" cy="585788"/>
              </a:xfrm>
              <a:custGeom>
                <a:avLst/>
                <a:gdLst/>
                <a:ahLst/>
                <a:cxnLst>
                  <a:cxn ang="0">
                    <a:pos x="375" y="0"/>
                  </a:cxn>
                  <a:cxn ang="0">
                    <a:pos x="27" y="42"/>
                  </a:cxn>
                  <a:cxn ang="0">
                    <a:pos x="137" y="104"/>
                  </a:cxn>
                  <a:cxn ang="0">
                    <a:pos x="137" y="104"/>
                  </a:cxn>
                  <a:cxn ang="0">
                    <a:pos x="103" y="151"/>
                  </a:cxn>
                  <a:cxn ang="0">
                    <a:pos x="74" y="194"/>
                  </a:cxn>
                  <a:cxn ang="0">
                    <a:pos x="49" y="231"/>
                  </a:cxn>
                  <a:cxn ang="0">
                    <a:pos x="29" y="263"/>
                  </a:cxn>
                  <a:cxn ang="0">
                    <a:pos x="15" y="291"/>
                  </a:cxn>
                  <a:cxn ang="0">
                    <a:pos x="4" y="318"/>
                  </a:cxn>
                  <a:cxn ang="0">
                    <a:pos x="1" y="328"/>
                  </a:cxn>
                  <a:cxn ang="0">
                    <a:pos x="0" y="340"/>
                  </a:cxn>
                  <a:cxn ang="0">
                    <a:pos x="0" y="349"/>
                  </a:cxn>
                  <a:cxn ang="0">
                    <a:pos x="0" y="359"/>
                  </a:cxn>
                  <a:cxn ang="0">
                    <a:pos x="0" y="359"/>
                  </a:cxn>
                  <a:cxn ang="0">
                    <a:pos x="87" y="554"/>
                  </a:cxn>
                  <a:cxn ang="0">
                    <a:pos x="143" y="681"/>
                  </a:cxn>
                  <a:cxn ang="0">
                    <a:pos x="170" y="738"/>
                  </a:cxn>
                  <a:cxn ang="0">
                    <a:pos x="170" y="738"/>
                  </a:cxn>
                  <a:cxn ang="0">
                    <a:pos x="165" y="729"/>
                  </a:cxn>
                  <a:cxn ang="0">
                    <a:pos x="164" y="719"/>
                  </a:cxn>
                  <a:cxn ang="0">
                    <a:pos x="162" y="707"/>
                  </a:cxn>
                  <a:cxn ang="0">
                    <a:pos x="162" y="695"/>
                  </a:cxn>
                  <a:cxn ang="0">
                    <a:pos x="164" y="684"/>
                  </a:cxn>
                  <a:cxn ang="0">
                    <a:pos x="165" y="670"/>
                  </a:cxn>
                  <a:cxn ang="0">
                    <a:pos x="173" y="642"/>
                  </a:cxn>
                  <a:cxn ang="0">
                    <a:pos x="183" y="613"/>
                  </a:cxn>
                  <a:cxn ang="0">
                    <a:pos x="196" y="582"/>
                  </a:cxn>
                  <a:cxn ang="0">
                    <a:pos x="212" y="549"/>
                  </a:cxn>
                  <a:cxn ang="0">
                    <a:pos x="232" y="517"/>
                  </a:cxn>
                  <a:cxn ang="0">
                    <a:pos x="252" y="483"/>
                  </a:cxn>
                  <a:cxn ang="0">
                    <a:pos x="274" y="449"/>
                  </a:cxn>
                  <a:cxn ang="0">
                    <a:pos x="320" y="383"/>
                  </a:cxn>
                  <a:cxn ang="0">
                    <a:pos x="367" y="318"/>
                  </a:cxn>
                  <a:cxn ang="0">
                    <a:pos x="413" y="258"/>
                  </a:cxn>
                  <a:cxn ang="0">
                    <a:pos x="530" y="322"/>
                  </a:cxn>
                  <a:cxn ang="0">
                    <a:pos x="375" y="0"/>
                  </a:cxn>
                </a:cxnLst>
                <a:rect l="0" t="0" r="r" b="b"/>
                <a:pathLst>
                  <a:path w="530" h="738">
                    <a:moveTo>
                      <a:pt x="375" y="0"/>
                    </a:moveTo>
                    <a:lnTo>
                      <a:pt x="27" y="42"/>
                    </a:lnTo>
                    <a:lnTo>
                      <a:pt x="137" y="104"/>
                    </a:lnTo>
                    <a:lnTo>
                      <a:pt x="137" y="104"/>
                    </a:lnTo>
                    <a:lnTo>
                      <a:pt x="103" y="151"/>
                    </a:lnTo>
                    <a:lnTo>
                      <a:pt x="74" y="194"/>
                    </a:lnTo>
                    <a:lnTo>
                      <a:pt x="49" y="231"/>
                    </a:lnTo>
                    <a:lnTo>
                      <a:pt x="29" y="263"/>
                    </a:lnTo>
                    <a:lnTo>
                      <a:pt x="15" y="291"/>
                    </a:lnTo>
                    <a:lnTo>
                      <a:pt x="4" y="318"/>
                    </a:lnTo>
                    <a:lnTo>
                      <a:pt x="1" y="328"/>
                    </a:lnTo>
                    <a:lnTo>
                      <a:pt x="0" y="340"/>
                    </a:lnTo>
                    <a:lnTo>
                      <a:pt x="0" y="349"/>
                    </a:lnTo>
                    <a:lnTo>
                      <a:pt x="0" y="359"/>
                    </a:lnTo>
                    <a:lnTo>
                      <a:pt x="0" y="359"/>
                    </a:lnTo>
                    <a:lnTo>
                      <a:pt x="87" y="554"/>
                    </a:lnTo>
                    <a:lnTo>
                      <a:pt x="143" y="681"/>
                    </a:lnTo>
                    <a:lnTo>
                      <a:pt x="170" y="738"/>
                    </a:lnTo>
                    <a:lnTo>
                      <a:pt x="170" y="738"/>
                    </a:lnTo>
                    <a:lnTo>
                      <a:pt x="165" y="729"/>
                    </a:lnTo>
                    <a:lnTo>
                      <a:pt x="164" y="719"/>
                    </a:lnTo>
                    <a:lnTo>
                      <a:pt x="162" y="707"/>
                    </a:lnTo>
                    <a:lnTo>
                      <a:pt x="162" y="695"/>
                    </a:lnTo>
                    <a:lnTo>
                      <a:pt x="164" y="684"/>
                    </a:lnTo>
                    <a:lnTo>
                      <a:pt x="165" y="670"/>
                    </a:lnTo>
                    <a:lnTo>
                      <a:pt x="173" y="642"/>
                    </a:lnTo>
                    <a:lnTo>
                      <a:pt x="183" y="613"/>
                    </a:lnTo>
                    <a:lnTo>
                      <a:pt x="196" y="582"/>
                    </a:lnTo>
                    <a:lnTo>
                      <a:pt x="212" y="549"/>
                    </a:lnTo>
                    <a:lnTo>
                      <a:pt x="232" y="517"/>
                    </a:lnTo>
                    <a:lnTo>
                      <a:pt x="252" y="483"/>
                    </a:lnTo>
                    <a:lnTo>
                      <a:pt x="274" y="449"/>
                    </a:lnTo>
                    <a:lnTo>
                      <a:pt x="320" y="383"/>
                    </a:lnTo>
                    <a:lnTo>
                      <a:pt x="367" y="318"/>
                    </a:lnTo>
                    <a:lnTo>
                      <a:pt x="413" y="258"/>
                    </a:lnTo>
                    <a:lnTo>
                      <a:pt x="530" y="322"/>
                    </a:lnTo>
                    <a:lnTo>
                      <a:pt x="375" y="0"/>
                    </a:lnTo>
                    <a:close/>
                  </a:path>
                </a:pathLst>
              </a:custGeom>
              <a:grpFill/>
              <a:ln>
                <a:noFill/>
                <a:headEnd/>
                <a:tailEnd/>
              </a:ln>
              <a:effectLst>
                <a:innerShdw blurRad="63500" dist="25400" dir="13500000">
                  <a:prstClr val="black">
                    <a:alpha val="20000"/>
                  </a:prstClr>
                </a:inn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0" name="Freeform 14"/>
              <p:cNvSpPr>
                <a:spLocks/>
              </p:cNvSpPr>
              <p:nvPr/>
            </p:nvSpPr>
            <p:spPr bwMode="auto">
              <a:xfrm>
                <a:off x="7383463" y="1133475"/>
                <a:ext cx="420688" cy="585788"/>
              </a:xfrm>
              <a:custGeom>
                <a:avLst/>
                <a:gdLst/>
                <a:ahLst/>
                <a:cxnLst>
                  <a:cxn ang="0">
                    <a:pos x="375" y="0"/>
                  </a:cxn>
                  <a:cxn ang="0">
                    <a:pos x="27" y="42"/>
                  </a:cxn>
                  <a:cxn ang="0">
                    <a:pos x="137" y="104"/>
                  </a:cxn>
                  <a:cxn ang="0">
                    <a:pos x="137" y="104"/>
                  </a:cxn>
                  <a:cxn ang="0">
                    <a:pos x="103" y="151"/>
                  </a:cxn>
                  <a:cxn ang="0">
                    <a:pos x="74" y="194"/>
                  </a:cxn>
                  <a:cxn ang="0">
                    <a:pos x="49" y="231"/>
                  </a:cxn>
                  <a:cxn ang="0">
                    <a:pos x="29" y="263"/>
                  </a:cxn>
                  <a:cxn ang="0">
                    <a:pos x="15" y="291"/>
                  </a:cxn>
                  <a:cxn ang="0">
                    <a:pos x="4" y="318"/>
                  </a:cxn>
                  <a:cxn ang="0">
                    <a:pos x="1" y="328"/>
                  </a:cxn>
                  <a:cxn ang="0">
                    <a:pos x="0" y="340"/>
                  </a:cxn>
                  <a:cxn ang="0">
                    <a:pos x="0" y="349"/>
                  </a:cxn>
                  <a:cxn ang="0">
                    <a:pos x="0" y="359"/>
                  </a:cxn>
                  <a:cxn ang="0">
                    <a:pos x="0" y="359"/>
                  </a:cxn>
                  <a:cxn ang="0">
                    <a:pos x="87" y="554"/>
                  </a:cxn>
                  <a:cxn ang="0">
                    <a:pos x="143" y="681"/>
                  </a:cxn>
                  <a:cxn ang="0">
                    <a:pos x="170" y="738"/>
                  </a:cxn>
                  <a:cxn ang="0">
                    <a:pos x="170" y="738"/>
                  </a:cxn>
                  <a:cxn ang="0">
                    <a:pos x="165" y="729"/>
                  </a:cxn>
                  <a:cxn ang="0">
                    <a:pos x="164" y="719"/>
                  </a:cxn>
                  <a:cxn ang="0">
                    <a:pos x="162" y="707"/>
                  </a:cxn>
                  <a:cxn ang="0">
                    <a:pos x="162" y="695"/>
                  </a:cxn>
                  <a:cxn ang="0">
                    <a:pos x="164" y="684"/>
                  </a:cxn>
                  <a:cxn ang="0">
                    <a:pos x="165" y="670"/>
                  </a:cxn>
                  <a:cxn ang="0">
                    <a:pos x="173" y="642"/>
                  </a:cxn>
                  <a:cxn ang="0">
                    <a:pos x="183" y="613"/>
                  </a:cxn>
                  <a:cxn ang="0">
                    <a:pos x="196" y="582"/>
                  </a:cxn>
                  <a:cxn ang="0">
                    <a:pos x="212" y="549"/>
                  </a:cxn>
                  <a:cxn ang="0">
                    <a:pos x="232" y="517"/>
                  </a:cxn>
                  <a:cxn ang="0">
                    <a:pos x="252" y="483"/>
                  </a:cxn>
                  <a:cxn ang="0">
                    <a:pos x="274" y="449"/>
                  </a:cxn>
                  <a:cxn ang="0">
                    <a:pos x="320" y="383"/>
                  </a:cxn>
                  <a:cxn ang="0">
                    <a:pos x="367" y="318"/>
                  </a:cxn>
                  <a:cxn ang="0">
                    <a:pos x="413" y="258"/>
                  </a:cxn>
                  <a:cxn ang="0">
                    <a:pos x="530" y="322"/>
                  </a:cxn>
                  <a:cxn ang="0">
                    <a:pos x="375" y="0"/>
                  </a:cxn>
                </a:cxnLst>
                <a:rect l="0" t="0" r="r" b="b"/>
                <a:pathLst>
                  <a:path w="530" h="738">
                    <a:moveTo>
                      <a:pt x="375" y="0"/>
                    </a:moveTo>
                    <a:lnTo>
                      <a:pt x="27" y="42"/>
                    </a:lnTo>
                    <a:lnTo>
                      <a:pt x="137" y="104"/>
                    </a:lnTo>
                    <a:lnTo>
                      <a:pt x="137" y="104"/>
                    </a:lnTo>
                    <a:lnTo>
                      <a:pt x="103" y="151"/>
                    </a:lnTo>
                    <a:lnTo>
                      <a:pt x="74" y="194"/>
                    </a:lnTo>
                    <a:lnTo>
                      <a:pt x="49" y="231"/>
                    </a:lnTo>
                    <a:lnTo>
                      <a:pt x="29" y="263"/>
                    </a:lnTo>
                    <a:lnTo>
                      <a:pt x="15" y="291"/>
                    </a:lnTo>
                    <a:lnTo>
                      <a:pt x="4" y="318"/>
                    </a:lnTo>
                    <a:lnTo>
                      <a:pt x="1" y="328"/>
                    </a:lnTo>
                    <a:lnTo>
                      <a:pt x="0" y="340"/>
                    </a:lnTo>
                    <a:lnTo>
                      <a:pt x="0" y="349"/>
                    </a:lnTo>
                    <a:lnTo>
                      <a:pt x="0" y="359"/>
                    </a:lnTo>
                    <a:lnTo>
                      <a:pt x="0" y="359"/>
                    </a:lnTo>
                    <a:lnTo>
                      <a:pt x="87" y="554"/>
                    </a:lnTo>
                    <a:lnTo>
                      <a:pt x="143" y="681"/>
                    </a:lnTo>
                    <a:lnTo>
                      <a:pt x="170" y="738"/>
                    </a:lnTo>
                    <a:lnTo>
                      <a:pt x="170" y="738"/>
                    </a:lnTo>
                    <a:lnTo>
                      <a:pt x="165" y="729"/>
                    </a:lnTo>
                    <a:lnTo>
                      <a:pt x="164" y="719"/>
                    </a:lnTo>
                    <a:lnTo>
                      <a:pt x="162" y="707"/>
                    </a:lnTo>
                    <a:lnTo>
                      <a:pt x="162" y="695"/>
                    </a:lnTo>
                    <a:lnTo>
                      <a:pt x="164" y="684"/>
                    </a:lnTo>
                    <a:lnTo>
                      <a:pt x="165" y="670"/>
                    </a:lnTo>
                    <a:lnTo>
                      <a:pt x="173" y="642"/>
                    </a:lnTo>
                    <a:lnTo>
                      <a:pt x="183" y="613"/>
                    </a:lnTo>
                    <a:lnTo>
                      <a:pt x="196" y="582"/>
                    </a:lnTo>
                    <a:lnTo>
                      <a:pt x="212" y="549"/>
                    </a:lnTo>
                    <a:lnTo>
                      <a:pt x="232" y="517"/>
                    </a:lnTo>
                    <a:lnTo>
                      <a:pt x="252" y="483"/>
                    </a:lnTo>
                    <a:lnTo>
                      <a:pt x="274" y="449"/>
                    </a:lnTo>
                    <a:lnTo>
                      <a:pt x="320" y="383"/>
                    </a:lnTo>
                    <a:lnTo>
                      <a:pt x="367" y="318"/>
                    </a:lnTo>
                    <a:lnTo>
                      <a:pt x="413" y="258"/>
                    </a:lnTo>
                    <a:lnTo>
                      <a:pt x="530" y="322"/>
                    </a:lnTo>
                    <a:lnTo>
                      <a:pt x="375" y="0"/>
                    </a:lnTo>
                  </a:path>
                </a:pathLst>
              </a:custGeom>
              <a:grpFill/>
              <a:ln>
                <a:noFill/>
                <a:headEnd/>
                <a:tailEnd/>
              </a:ln>
              <a:effectLst>
                <a:innerShdw blurRad="63500" dist="25400" dir="13500000">
                  <a:prstClr val="black">
                    <a:alpha val="20000"/>
                  </a:prstClr>
                </a:inn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1" name="Freeform 15"/>
              <p:cNvSpPr>
                <a:spLocks/>
              </p:cNvSpPr>
              <p:nvPr/>
            </p:nvSpPr>
            <p:spPr bwMode="auto">
              <a:xfrm>
                <a:off x="7554913" y="1524000"/>
                <a:ext cx="301625" cy="260350"/>
              </a:xfrm>
              <a:custGeom>
                <a:avLst/>
                <a:gdLst/>
                <a:ahLst/>
                <a:cxnLst>
                  <a:cxn ang="0">
                    <a:pos x="324" y="0"/>
                  </a:cxn>
                  <a:cxn ang="0">
                    <a:pos x="88" y="6"/>
                  </a:cxn>
                  <a:cxn ang="0">
                    <a:pos x="88" y="6"/>
                  </a:cxn>
                  <a:cxn ang="0">
                    <a:pos x="88" y="6"/>
                  </a:cxn>
                  <a:cxn ang="0">
                    <a:pos x="88" y="6"/>
                  </a:cxn>
                  <a:cxn ang="0">
                    <a:pos x="87" y="6"/>
                  </a:cxn>
                  <a:cxn ang="0">
                    <a:pos x="84" y="7"/>
                  </a:cxn>
                  <a:cxn ang="0">
                    <a:pos x="75" y="21"/>
                  </a:cxn>
                  <a:cxn ang="0">
                    <a:pos x="57" y="49"/>
                  </a:cxn>
                  <a:cxn ang="0">
                    <a:pos x="32" y="99"/>
                  </a:cxn>
                  <a:cxn ang="0">
                    <a:pos x="32" y="99"/>
                  </a:cxn>
                  <a:cxn ang="0">
                    <a:pos x="22" y="122"/>
                  </a:cxn>
                  <a:cxn ang="0">
                    <a:pos x="15" y="144"/>
                  </a:cxn>
                  <a:cxn ang="0">
                    <a:pos x="9" y="165"/>
                  </a:cxn>
                  <a:cxn ang="0">
                    <a:pos x="4" y="186"/>
                  </a:cxn>
                  <a:cxn ang="0">
                    <a:pos x="1" y="205"/>
                  </a:cxn>
                  <a:cxn ang="0">
                    <a:pos x="0" y="224"/>
                  </a:cxn>
                  <a:cxn ang="0">
                    <a:pos x="1" y="242"/>
                  </a:cxn>
                  <a:cxn ang="0">
                    <a:pos x="3" y="258"/>
                  </a:cxn>
                  <a:cxn ang="0">
                    <a:pos x="3" y="258"/>
                  </a:cxn>
                  <a:cxn ang="0">
                    <a:pos x="4" y="270"/>
                  </a:cxn>
                  <a:cxn ang="0">
                    <a:pos x="7" y="282"/>
                  </a:cxn>
                  <a:cxn ang="0">
                    <a:pos x="13" y="290"/>
                  </a:cxn>
                  <a:cxn ang="0">
                    <a:pos x="18" y="295"/>
                  </a:cxn>
                  <a:cxn ang="0">
                    <a:pos x="23" y="299"/>
                  </a:cxn>
                  <a:cxn ang="0">
                    <a:pos x="37" y="307"/>
                  </a:cxn>
                  <a:cxn ang="0">
                    <a:pos x="57" y="314"/>
                  </a:cxn>
                  <a:cxn ang="0">
                    <a:pos x="87" y="320"/>
                  </a:cxn>
                  <a:cxn ang="0">
                    <a:pos x="124" y="326"/>
                  </a:cxn>
                  <a:cxn ang="0">
                    <a:pos x="124" y="326"/>
                  </a:cxn>
                  <a:cxn ang="0">
                    <a:pos x="156" y="329"/>
                  </a:cxn>
                  <a:cxn ang="0">
                    <a:pos x="190" y="329"/>
                  </a:cxn>
                  <a:cxn ang="0">
                    <a:pos x="190" y="329"/>
                  </a:cxn>
                  <a:cxn ang="0">
                    <a:pos x="224" y="329"/>
                  </a:cxn>
                  <a:cxn ang="0">
                    <a:pos x="258" y="327"/>
                  </a:cxn>
                  <a:cxn ang="0">
                    <a:pos x="318" y="321"/>
                  </a:cxn>
                  <a:cxn ang="0">
                    <a:pos x="363" y="315"/>
                  </a:cxn>
                  <a:cxn ang="0">
                    <a:pos x="379" y="314"/>
                  </a:cxn>
                  <a:cxn ang="0">
                    <a:pos x="324" y="0"/>
                  </a:cxn>
                </a:cxnLst>
                <a:rect l="0" t="0" r="r" b="b"/>
                <a:pathLst>
                  <a:path w="379" h="329">
                    <a:moveTo>
                      <a:pt x="324" y="0"/>
                    </a:moveTo>
                    <a:lnTo>
                      <a:pt x="88" y="6"/>
                    </a:lnTo>
                    <a:lnTo>
                      <a:pt x="88" y="6"/>
                    </a:lnTo>
                    <a:lnTo>
                      <a:pt x="88" y="6"/>
                    </a:lnTo>
                    <a:lnTo>
                      <a:pt x="88" y="6"/>
                    </a:lnTo>
                    <a:lnTo>
                      <a:pt x="87" y="6"/>
                    </a:lnTo>
                    <a:lnTo>
                      <a:pt x="84" y="7"/>
                    </a:lnTo>
                    <a:lnTo>
                      <a:pt x="75" y="21"/>
                    </a:lnTo>
                    <a:lnTo>
                      <a:pt x="57" y="49"/>
                    </a:lnTo>
                    <a:lnTo>
                      <a:pt x="32" y="99"/>
                    </a:lnTo>
                    <a:lnTo>
                      <a:pt x="32" y="99"/>
                    </a:lnTo>
                    <a:lnTo>
                      <a:pt x="22" y="122"/>
                    </a:lnTo>
                    <a:lnTo>
                      <a:pt x="15" y="144"/>
                    </a:lnTo>
                    <a:lnTo>
                      <a:pt x="9" y="165"/>
                    </a:lnTo>
                    <a:lnTo>
                      <a:pt x="4" y="186"/>
                    </a:lnTo>
                    <a:lnTo>
                      <a:pt x="1" y="205"/>
                    </a:lnTo>
                    <a:lnTo>
                      <a:pt x="0" y="224"/>
                    </a:lnTo>
                    <a:lnTo>
                      <a:pt x="1" y="242"/>
                    </a:lnTo>
                    <a:lnTo>
                      <a:pt x="3" y="258"/>
                    </a:lnTo>
                    <a:lnTo>
                      <a:pt x="3" y="258"/>
                    </a:lnTo>
                    <a:lnTo>
                      <a:pt x="4" y="270"/>
                    </a:lnTo>
                    <a:lnTo>
                      <a:pt x="7" y="282"/>
                    </a:lnTo>
                    <a:lnTo>
                      <a:pt x="13" y="290"/>
                    </a:lnTo>
                    <a:lnTo>
                      <a:pt x="18" y="295"/>
                    </a:lnTo>
                    <a:lnTo>
                      <a:pt x="23" y="299"/>
                    </a:lnTo>
                    <a:lnTo>
                      <a:pt x="37" y="307"/>
                    </a:lnTo>
                    <a:lnTo>
                      <a:pt x="57" y="314"/>
                    </a:lnTo>
                    <a:lnTo>
                      <a:pt x="87" y="320"/>
                    </a:lnTo>
                    <a:lnTo>
                      <a:pt x="124" y="326"/>
                    </a:lnTo>
                    <a:lnTo>
                      <a:pt x="124" y="326"/>
                    </a:lnTo>
                    <a:lnTo>
                      <a:pt x="156" y="329"/>
                    </a:lnTo>
                    <a:lnTo>
                      <a:pt x="190" y="329"/>
                    </a:lnTo>
                    <a:lnTo>
                      <a:pt x="190" y="329"/>
                    </a:lnTo>
                    <a:lnTo>
                      <a:pt x="224" y="329"/>
                    </a:lnTo>
                    <a:lnTo>
                      <a:pt x="258" y="327"/>
                    </a:lnTo>
                    <a:lnTo>
                      <a:pt x="318" y="321"/>
                    </a:lnTo>
                    <a:lnTo>
                      <a:pt x="363" y="315"/>
                    </a:lnTo>
                    <a:lnTo>
                      <a:pt x="379" y="314"/>
                    </a:lnTo>
                    <a:lnTo>
                      <a:pt x="324" y="0"/>
                    </a:lnTo>
                    <a:close/>
                  </a:path>
                </a:pathLst>
              </a:custGeom>
              <a:grpFill/>
              <a:ln>
                <a:noFill/>
                <a:headEnd/>
                <a:tailEnd/>
              </a:ln>
              <a:effectLst>
                <a:innerShdw blurRad="63500" dist="25400" dir="13500000">
                  <a:prstClr val="black">
                    <a:alpha val="20000"/>
                  </a:prstClr>
                </a:inn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2" name="Freeform 16"/>
              <p:cNvSpPr>
                <a:spLocks/>
              </p:cNvSpPr>
              <p:nvPr/>
            </p:nvSpPr>
            <p:spPr bwMode="auto">
              <a:xfrm>
                <a:off x="7554913" y="1524000"/>
                <a:ext cx="301625" cy="260350"/>
              </a:xfrm>
              <a:custGeom>
                <a:avLst/>
                <a:gdLst/>
                <a:ahLst/>
                <a:cxnLst>
                  <a:cxn ang="0">
                    <a:pos x="324" y="0"/>
                  </a:cxn>
                  <a:cxn ang="0">
                    <a:pos x="88" y="6"/>
                  </a:cxn>
                  <a:cxn ang="0">
                    <a:pos x="88" y="6"/>
                  </a:cxn>
                  <a:cxn ang="0">
                    <a:pos x="88" y="6"/>
                  </a:cxn>
                  <a:cxn ang="0">
                    <a:pos x="88" y="6"/>
                  </a:cxn>
                  <a:cxn ang="0">
                    <a:pos x="87" y="6"/>
                  </a:cxn>
                  <a:cxn ang="0">
                    <a:pos x="84" y="7"/>
                  </a:cxn>
                  <a:cxn ang="0">
                    <a:pos x="75" y="21"/>
                  </a:cxn>
                  <a:cxn ang="0">
                    <a:pos x="57" y="49"/>
                  </a:cxn>
                  <a:cxn ang="0">
                    <a:pos x="32" y="99"/>
                  </a:cxn>
                  <a:cxn ang="0">
                    <a:pos x="32" y="99"/>
                  </a:cxn>
                  <a:cxn ang="0">
                    <a:pos x="22" y="122"/>
                  </a:cxn>
                  <a:cxn ang="0">
                    <a:pos x="15" y="144"/>
                  </a:cxn>
                  <a:cxn ang="0">
                    <a:pos x="9" y="165"/>
                  </a:cxn>
                  <a:cxn ang="0">
                    <a:pos x="4" y="186"/>
                  </a:cxn>
                  <a:cxn ang="0">
                    <a:pos x="1" y="205"/>
                  </a:cxn>
                  <a:cxn ang="0">
                    <a:pos x="0" y="224"/>
                  </a:cxn>
                  <a:cxn ang="0">
                    <a:pos x="1" y="242"/>
                  </a:cxn>
                  <a:cxn ang="0">
                    <a:pos x="3" y="258"/>
                  </a:cxn>
                  <a:cxn ang="0">
                    <a:pos x="3" y="258"/>
                  </a:cxn>
                  <a:cxn ang="0">
                    <a:pos x="4" y="270"/>
                  </a:cxn>
                  <a:cxn ang="0">
                    <a:pos x="7" y="282"/>
                  </a:cxn>
                  <a:cxn ang="0">
                    <a:pos x="13" y="290"/>
                  </a:cxn>
                  <a:cxn ang="0">
                    <a:pos x="18" y="295"/>
                  </a:cxn>
                  <a:cxn ang="0">
                    <a:pos x="23" y="299"/>
                  </a:cxn>
                  <a:cxn ang="0">
                    <a:pos x="37" y="307"/>
                  </a:cxn>
                  <a:cxn ang="0">
                    <a:pos x="57" y="314"/>
                  </a:cxn>
                  <a:cxn ang="0">
                    <a:pos x="87" y="320"/>
                  </a:cxn>
                  <a:cxn ang="0">
                    <a:pos x="124" y="326"/>
                  </a:cxn>
                  <a:cxn ang="0">
                    <a:pos x="124" y="326"/>
                  </a:cxn>
                  <a:cxn ang="0">
                    <a:pos x="156" y="329"/>
                  </a:cxn>
                  <a:cxn ang="0">
                    <a:pos x="190" y="329"/>
                  </a:cxn>
                  <a:cxn ang="0">
                    <a:pos x="190" y="329"/>
                  </a:cxn>
                  <a:cxn ang="0">
                    <a:pos x="224" y="329"/>
                  </a:cxn>
                  <a:cxn ang="0">
                    <a:pos x="258" y="327"/>
                  </a:cxn>
                  <a:cxn ang="0">
                    <a:pos x="318" y="321"/>
                  </a:cxn>
                  <a:cxn ang="0">
                    <a:pos x="363" y="315"/>
                  </a:cxn>
                  <a:cxn ang="0">
                    <a:pos x="379" y="314"/>
                  </a:cxn>
                  <a:cxn ang="0">
                    <a:pos x="324" y="0"/>
                  </a:cxn>
                </a:cxnLst>
                <a:rect l="0" t="0" r="r" b="b"/>
                <a:pathLst>
                  <a:path w="379" h="329">
                    <a:moveTo>
                      <a:pt x="324" y="0"/>
                    </a:moveTo>
                    <a:lnTo>
                      <a:pt x="88" y="6"/>
                    </a:lnTo>
                    <a:lnTo>
                      <a:pt x="88" y="6"/>
                    </a:lnTo>
                    <a:lnTo>
                      <a:pt x="88" y="6"/>
                    </a:lnTo>
                    <a:lnTo>
                      <a:pt x="88" y="6"/>
                    </a:lnTo>
                    <a:lnTo>
                      <a:pt x="87" y="6"/>
                    </a:lnTo>
                    <a:lnTo>
                      <a:pt x="84" y="7"/>
                    </a:lnTo>
                    <a:lnTo>
                      <a:pt x="75" y="21"/>
                    </a:lnTo>
                    <a:lnTo>
                      <a:pt x="57" y="49"/>
                    </a:lnTo>
                    <a:lnTo>
                      <a:pt x="32" y="99"/>
                    </a:lnTo>
                    <a:lnTo>
                      <a:pt x="32" y="99"/>
                    </a:lnTo>
                    <a:lnTo>
                      <a:pt x="22" y="122"/>
                    </a:lnTo>
                    <a:lnTo>
                      <a:pt x="15" y="144"/>
                    </a:lnTo>
                    <a:lnTo>
                      <a:pt x="9" y="165"/>
                    </a:lnTo>
                    <a:lnTo>
                      <a:pt x="4" y="186"/>
                    </a:lnTo>
                    <a:lnTo>
                      <a:pt x="1" y="205"/>
                    </a:lnTo>
                    <a:lnTo>
                      <a:pt x="0" y="224"/>
                    </a:lnTo>
                    <a:lnTo>
                      <a:pt x="1" y="242"/>
                    </a:lnTo>
                    <a:lnTo>
                      <a:pt x="3" y="258"/>
                    </a:lnTo>
                    <a:lnTo>
                      <a:pt x="3" y="258"/>
                    </a:lnTo>
                    <a:lnTo>
                      <a:pt x="4" y="270"/>
                    </a:lnTo>
                    <a:lnTo>
                      <a:pt x="7" y="282"/>
                    </a:lnTo>
                    <a:lnTo>
                      <a:pt x="13" y="290"/>
                    </a:lnTo>
                    <a:lnTo>
                      <a:pt x="18" y="295"/>
                    </a:lnTo>
                    <a:lnTo>
                      <a:pt x="23" y="299"/>
                    </a:lnTo>
                    <a:lnTo>
                      <a:pt x="37" y="307"/>
                    </a:lnTo>
                    <a:lnTo>
                      <a:pt x="57" y="314"/>
                    </a:lnTo>
                    <a:lnTo>
                      <a:pt x="87" y="320"/>
                    </a:lnTo>
                    <a:lnTo>
                      <a:pt x="124" y="326"/>
                    </a:lnTo>
                    <a:lnTo>
                      <a:pt x="124" y="326"/>
                    </a:lnTo>
                    <a:lnTo>
                      <a:pt x="156" y="329"/>
                    </a:lnTo>
                    <a:lnTo>
                      <a:pt x="190" y="329"/>
                    </a:lnTo>
                    <a:lnTo>
                      <a:pt x="190" y="329"/>
                    </a:lnTo>
                    <a:lnTo>
                      <a:pt x="224" y="329"/>
                    </a:lnTo>
                    <a:lnTo>
                      <a:pt x="258" y="327"/>
                    </a:lnTo>
                    <a:lnTo>
                      <a:pt x="318" y="321"/>
                    </a:lnTo>
                    <a:lnTo>
                      <a:pt x="363" y="315"/>
                    </a:lnTo>
                    <a:lnTo>
                      <a:pt x="379" y="314"/>
                    </a:lnTo>
                    <a:lnTo>
                      <a:pt x="324" y="0"/>
                    </a:lnTo>
                  </a:path>
                </a:pathLst>
              </a:custGeom>
              <a:grpFill/>
              <a:ln>
                <a:noFill/>
                <a:headEnd/>
                <a:tailEnd/>
              </a:ln>
              <a:effectLst>
                <a:innerShdw blurRad="63500" dist="25400" dir="13500000">
                  <a:prstClr val="black">
                    <a:alpha val="20000"/>
                  </a:prstClr>
                </a:inn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</p:grpSp>
      <p:grpSp>
        <p:nvGrpSpPr>
          <p:cNvPr id="86" name="그룹 85"/>
          <p:cNvGrpSpPr/>
          <p:nvPr/>
        </p:nvGrpSpPr>
        <p:grpSpPr>
          <a:xfrm>
            <a:off x="6156256" y="1880988"/>
            <a:ext cx="1440000" cy="1440000"/>
            <a:chOff x="6084168" y="1952836"/>
            <a:chExt cx="1440000" cy="1440000"/>
          </a:xfrm>
        </p:grpSpPr>
        <p:sp>
          <p:nvSpPr>
            <p:cNvPr id="35" name="타원 34"/>
            <p:cNvSpPr/>
            <p:nvPr/>
          </p:nvSpPr>
          <p:spPr>
            <a:xfrm>
              <a:off x="6084168" y="1952836"/>
              <a:ext cx="1440000" cy="1440000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2053" name="Freeform 5"/>
            <p:cNvSpPr>
              <a:spLocks/>
            </p:cNvSpPr>
            <p:nvPr/>
          </p:nvSpPr>
          <p:spPr bwMode="auto">
            <a:xfrm>
              <a:off x="6425550" y="2312876"/>
              <a:ext cx="757237" cy="755650"/>
            </a:xfrm>
            <a:custGeom>
              <a:avLst/>
              <a:gdLst/>
              <a:ahLst/>
              <a:cxnLst>
                <a:cxn ang="0">
                  <a:pos x="464" y="13"/>
                </a:cxn>
                <a:cxn ang="0">
                  <a:pos x="464" y="13"/>
                </a:cxn>
                <a:cxn ang="0">
                  <a:pos x="455" y="7"/>
                </a:cxn>
                <a:cxn ang="0">
                  <a:pos x="448" y="2"/>
                </a:cxn>
                <a:cxn ang="0">
                  <a:pos x="439" y="0"/>
                </a:cxn>
                <a:cxn ang="0">
                  <a:pos x="430" y="0"/>
                </a:cxn>
                <a:cxn ang="0">
                  <a:pos x="421" y="0"/>
                </a:cxn>
                <a:cxn ang="0">
                  <a:pos x="412" y="2"/>
                </a:cxn>
                <a:cxn ang="0">
                  <a:pos x="403" y="7"/>
                </a:cxn>
                <a:cxn ang="0">
                  <a:pos x="394" y="13"/>
                </a:cxn>
                <a:cxn ang="0">
                  <a:pos x="320" y="94"/>
                </a:cxn>
                <a:cxn ang="0">
                  <a:pos x="36" y="34"/>
                </a:cxn>
                <a:cxn ang="0">
                  <a:pos x="5" y="58"/>
                </a:cxn>
                <a:cxn ang="0">
                  <a:pos x="239" y="180"/>
                </a:cxn>
                <a:cxn ang="0">
                  <a:pos x="126" y="296"/>
                </a:cxn>
                <a:cxn ang="0">
                  <a:pos x="126" y="296"/>
                </a:cxn>
                <a:cxn ang="0">
                  <a:pos x="124" y="299"/>
                </a:cxn>
                <a:cxn ang="0">
                  <a:pos x="29" y="301"/>
                </a:cxn>
                <a:cxn ang="0">
                  <a:pos x="0" y="339"/>
                </a:cxn>
                <a:cxn ang="0">
                  <a:pos x="117" y="359"/>
                </a:cxn>
                <a:cxn ang="0">
                  <a:pos x="137" y="476"/>
                </a:cxn>
                <a:cxn ang="0">
                  <a:pos x="173" y="447"/>
                </a:cxn>
                <a:cxn ang="0">
                  <a:pos x="178" y="355"/>
                </a:cxn>
                <a:cxn ang="0">
                  <a:pos x="178" y="355"/>
                </a:cxn>
                <a:cxn ang="0">
                  <a:pos x="180" y="353"/>
                </a:cxn>
                <a:cxn ang="0">
                  <a:pos x="297" y="240"/>
                </a:cxn>
                <a:cxn ang="0">
                  <a:pos x="416" y="472"/>
                </a:cxn>
                <a:cxn ang="0">
                  <a:pos x="443" y="440"/>
                </a:cxn>
                <a:cxn ang="0">
                  <a:pos x="383" y="157"/>
                </a:cxn>
                <a:cxn ang="0">
                  <a:pos x="464" y="81"/>
                </a:cxn>
                <a:cxn ang="0">
                  <a:pos x="464" y="81"/>
                </a:cxn>
                <a:cxn ang="0">
                  <a:pos x="470" y="74"/>
                </a:cxn>
                <a:cxn ang="0">
                  <a:pos x="473" y="65"/>
                </a:cxn>
                <a:cxn ang="0">
                  <a:pos x="477" y="56"/>
                </a:cxn>
                <a:cxn ang="0">
                  <a:pos x="477" y="47"/>
                </a:cxn>
                <a:cxn ang="0">
                  <a:pos x="477" y="38"/>
                </a:cxn>
                <a:cxn ang="0">
                  <a:pos x="473" y="29"/>
                </a:cxn>
                <a:cxn ang="0">
                  <a:pos x="470" y="20"/>
                </a:cxn>
                <a:cxn ang="0">
                  <a:pos x="464" y="13"/>
                </a:cxn>
                <a:cxn ang="0">
                  <a:pos x="464" y="13"/>
                </a:cxn>
              </a:cxnLst>
              <a:rect l="0" t="0" r="r" b="b"/>
              <a:pathLst>
                <a:path w="477" h="476">
                  <a:moveTo>
                    <a:pt x="464" y="13"/>
                  </a:moveTo>
                  <a:lnTo>
                    <a:pt x="464" y="13"/>
                  </a:lnTo>
                  <a:lnTo>
                    <a:pt x="455" y="7"/>
                  </a:lnTo>
                  <a:lnTo>
                    <a:pt x="448" y="2"/>
                  </a:lnTo>
                  <a:lnTo>
                    <a:pt x="439" y="0"/>
                  </a:lnTo>
                  <a:lnTo>
                    <a:pt x="430" y="0"/>
                  </a:lnTo>
                  <a:lnTo>
                    <a:pt x="421" y="0"/>
                  </a:lnTo>
                  <a:lnTo>
                    <a:pt x="412" y="2"/>
                  </a:lnTo>
                  <a:lnTo>
                    <a:pt x="403" y="7"/>
                  </a:lnTo>
                  <a:lnTo>
                    <a:pt x="394" y="13"/>
                  </a:lnTo>
                  <a:lnTo>
                    <a:pt x="320" y="94"/>
                  </a:lnTo>
                  <a:lnTo>
                    <a:pt x="36" y="34"/>
                  </a:lnTo>
                  <a:lnTo>
                    <a:pt x="5" y="58"/>
                  </a:lnTo>
                  <a:lnTo>
                    <a:pt x="239" y="180"/>
                  </a:lnTo>
                  <a:lnTo>
                    <a:pt x="126" y="296"/>
                  </a:lnTo>
                  <a:lnTo>
                    <a:pt x="126" y="296"/>
                  </a:lnTo>
                  <a:lnTo>
                    <a:pt x="124" y="299"/>
                  </a:lnTo>
                  <a:lnTo>
                    <a:pt x="29" y="301"/>
                  </a:lnTo>
                  <a:lnTo>
                    <a:pt x="0" y="339"/>
                  </a:lnTo>
                  <a:lnTo>
                    <a:pt x="117" y="359"/>
                  </a:lnTo>
                  <a:lnTo>
                    <a:pt x="137" y="476"/>
                  </a:lnTo>
                  <a:lnTo>
                    <a:pt x="173" y="447"/>
                  </a:lnTo>
                  <a:lnTo>
                    <a:pt x="178" y="355"/>
                  </a:lnTo>
                  <a:lnTo>
                    <a:pt x="178" y="355"/>
                  </a:lnTo>
                  <a:lnTo>
                    <a:pt x="180" y="353"/>
                  </a:lnTo>
                  <a:lnTo>
                    <a:pt x="297" y="240"/>
                  </a:lnTo>
                  <a:lnTo>
                    <a:pt x="416" y="472"/>
                  </a:lnTo>
                  <a:lnTo>
                    <a:pt x="443" y="440"/>
                  </a:lnTo>
                  <a:lnTo>
                    <a:pt x="383" y="157"/>
                  </a:lnTo>
                  <a:lnTo>
                    <a:pt x="464" y="81"/>
                  </a:lnTo>
                  <a:lnTo>
                    <a:pt x="464" y="81"/>
                  </a:lnTo>
                  <a:lnTo>
                    <a:pt x="470" y="74"/>
                  </a:lnTo>
                  <a:lnTo>
                    <a:pt x="473" y="65"/>
                  </a:lnTo>
                  <a:lnTo>
                    <a:pt x="477" y="56"/>
                  </a:lnTo>
                  <a:lnTo>
                    <a:pt x="477" y="47"/>
                  </a:lnTo>
                  <a:lnTo>
                    <a:pt x="477" y="38"/>
                  </a:lnTo>
                  <a:lnTo>
                    <a:pt x="473" y="29"/>
                  </a:lnTo>
                  <a:lnTo>
                    <a:pt x="470" y="20"/>
                  </a:lnTo>
                  <a:lnTo>
                    <a:pt x="464" y="13"/>
                  </a:lnTo>
                  <a:lnTo>
                    <a:pt x="464" y="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23324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544216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8C6DED7D-4E54-4FD4-8FA9-D362CC3F02EC}"/>
              </a:ext>
            </a:extLst>
          </p:cNvPr>
          <p:cNvSpPr/>
          <p:nvPr/>
        </p:nvSpPr>
        <p:spPr>
          <a:xfrm>
            <a:off x="143508" y="5650985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5543B3D6-C9BD-4B04-9B5C-6A4C0DB8B2BE}"/>
              </a:ext>
            </a:extLst>
          </p:cNvPr>
          <p:cNvSpPr/>
          <p:nvPr/>
        </p:nvSpPr>
        <p:spPr>
          <a:xfrm>
            <a:off x="143508" y="6262829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82E14902-79CD-4A70-B08A-A65952373875}"/>
              </a:ext>
            </a:extLst>
          </p:cNvPr>
          <p:cNvSpPr/>
          <p:nvPr/>
        </p:nvSpPr>
        <p:spPr>
          <a:xfrm>
            <a:off x="1175601" y="5505124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2BF22638-6FEA-4746-A649-D583E2638F0C}"/>
              </a:ext>
            </a:extLst>
          </p:cNvPr>
          <p:cNvSpPr/>
          <p:nvPr/>
        </p:nvSpPr>
        <p:spPr>
          <a:xfrm>
            <a:off x="1045198" y="5831356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00730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B1DFE2BA-5C1C-4A2A-922A-E241258801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37088" y="2292811"/>
            <a:ext cx="1663986" cy="1247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585B6AC5-ECCB-473C-9EB8-E633F2A307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7366" y="2292811"/>
            <a:ext cx="1663986" cy="1247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3FCB0C16-C23A-4AC3-966D-F8D621B9B7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62944" y="2292811"/>
            <a:ext cx="1663986" cy="1247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8A321DEE-42E4-4D3A-8392-B74D11B4E0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35834" y="4248192"/>
            <a:ext cx="1666494" cy="1249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4AC19ADB-856E-4C4F-9909-3D316AFC7E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6112" y="4248192"/>
            <a:ext cx="1666494" cy="1249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BDFEC549-443D-41B3-8D21-B6D8728388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81907" y="2292811"/>
            <a:ext cx="1663986" cy="1247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6129EDFC-EF32-43D2-9BB2-B052BBA81A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82367" y="4253946"/>
            <a:ext cx="1663986" cy="1247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85A34FCB-39E9-4684-96DB-BEAB307136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84203" y="4267075"/>
            <a:ext cx="1659394" cy="1244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542825A3-7099-4A52-BBFB-D39ADB5E7F78}"/>
              </a:ext>
            </a:extLst>
          </p:cNvPr>
          <p:cNvSpPr/>
          <p:nvPr/>
        </p:nvSpPr>
        <p:spPr>
          <a:xfrm>
            <a:off x="757440" y="3640729"/>
            <a:ext cx="1783837" cy="28984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5B8D3DFB-7143-4AAB-9DBA-BDD642CB4E10}"/>
              </a:ext>
            </a:extLst>
          </p:cNvPr>
          <p:cNvSpPr/>
          <p:nvPr/>
        </p:nvSpPr>
        <p:spPr>
          <a:xfrm>
            <a:off x="2777162" y="3640729"/>
            <a:ext cx="1783837" cy="28984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64F7D273-33C0-4800-9080-7F8BD7A61D93}"/>
              </a:ext>
            </a:extLst>
          </p:cNvPr>
          <p:cNvSpPr/>
          <p:nvPr/>
        </p:nvSpPr>
        <p:spPr>
          <a:xfrm>
            <a:off x="4803018" y="3640729"/>
            <a:ext cx="1783837" cy="28984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2E8AE0D1-AE9B-4762-A80B-B7A351ADB86C}"/>
              </a:ext>
            </a:extLst>
          </p:cNvPr>
          <p:cNvSpPr/>
          <p:nvPr/>
        </p:nvSpPr>
        <p:spPr>
          <a:xfrm>
            <a:off x="6821982" y="3640729"/>
            <a:ext cx="1783837" cy="28984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3D11EDE7-6B50-4823-9419-2285998BC1EE}"/>
              </a:ext>
            </a:extLst>
          </p:cNvPr>
          <p:cNvSpPr/>
          <p:nvPr/>
        </p:nvSpPr>
        <p:spPr>
          <a:xfrm>
            <a:off x="757440" y="5604532"/>
            <a:ext cx="1783837" cy="28984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E7CBAB52-61A6-415B-B4D9-74A07BC60F5A}"/>
              </a:ext>
            </a:extLst>
          </p:cNvPr>
          <p:cNvSpPr/>
          <p:nvPr/>
        </p:nvSpPr>
        <p:spPr>
          <a:xfrm>
            <a:off x="2777162" y="5604532"/>
            <a:ext cx="1783837" cy="28984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4B9D8B69-B8DA-429D-B47D-99073F4C5AF3}"/>
              </a:ext>
            </a:extLst>
          </p:cNvPr>
          <p:cNvSpPr/>
          <p:nvPr/>
        </p:nvSpPr>
        <p:spPr>
          <a:xfrm>
            <a:off x="4803018" y="5604532"/>
            <a:ext cx="1783837" cy="28984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21AEAD8C-E7F4-4ABB-BDD2-981184169A1E}"/>
              </a:ext>
            </a:extLst>
          </p:cNvPr>
          <p:cNvSpPr/>
          <p:nvPr/>
        </p:nvSpPr>
        <p:spPr>
          <a:xfrm>
            <a:off x="6821982" y="5604532"/>
            <a:ext cx="1783837" cy="28984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550987E0-5FEC-4B6D-9D54-887CAB6B27C8}"/>
              </a:ext>
            </a:extLst>
          </p:cNvPr>
          <p:cNvSpPr/>
          <p:nvPr/>
        </p:nvSpPr>
        <p:spPr>
          <a:xfrm>
            <a:off x="672841" y="1261293"/>
            <a:ext cx="3817998" cy="392260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rgbClr val="E99325"/>
                </a:solidFill>
                <a:latin typeface="+mn-ea"/>
              </a:rPr>
              <a:t>사업계획서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2049FF74-7018-40BA-9685-FCDCB9619E78}"/>
              </a:ext>
            </a:extLst>
          </p:cNvPr>
          <p:cNvSpPr/>
          <p:nvPr/>
        </p:nvSpPr>
        <p:spPr>
          <a:xfrm>
            <a:off x="672841" y="1037318"/>
            <a:ext cx="1573726" cy="2615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8FB6A7DA-E94F-4C8D-8EA3-AEBC66B83835}"/>
              </a:ext>
            </a:extLst>
          </p:cNvPr>
          <p:cNvSpPr/>
          <p:nvPr/>
        </p:nvSpPr>
        <p:spPr>
          <a:xfrm>
            <a:off x="6711568" y="1410800"/>
            <a:ext cx="1928884" cy="20920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6132730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628BF23E-CD05-495D-A53D-35EAA5A538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45509" y="2297696"/>
            <a:ext cx="1670460" cy="125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17523B71-18A7-48F3-A216-A382C620D9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7929" y="2297696"/>
            <a:ext cx="1670460" cy="125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B8809A9D-B220-4533-B5E1-7A67897C69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79247" y="2297696"/>
            <a:ext cx="1670460" cy="125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D5CE69CA-8CBD-4F03-82C0-F0A266912C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44250" y="4260685"/>
            <a:ext cx="1672978" cy="1254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AA02615C-DE6C-4524-BFEB-3819807D39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6670" y="4260685"/>
            <a:ext cx="1672978" cy="1254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E682C1B8-F95F-4B16-BF43-1BD1F33E09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06065" y="2297696"/>
            <a:ext cx="1670460" cy="125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FDDFABEB-AAF6-41E6-980C-B97F85D9E5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10282" y="4275113"/>
            <a:ext cx="1647387" cy="1235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3F9BC24B-F6D1-4690-941E-7E8F0FE105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19875" y="4279642"/>
            <a:ext cx="1642841" cy="1249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73581673-8145-4879-8586-00BFDBC8B9A3}"/>
              </a:ext>
            </a:extLst>
          </p:cNvPr>
          <p:cNvSpPr/>
          <p:nvPr/>
        </p:nvSpPr>
        <p:spPr>
          <a:xfrm>
            <a:off x="757770" y="3650859"/>
            <a:ext cx="1790778" cy="29097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13131DBF-1904-4BC5-9F8E-51EB8F87AAE0}"/>
              </a:ext>
            </a:extLst>
          </p:cNvPr>
          <p:cNvSpPr/>
          <p:nvPr/>
        </p:nvSpPr>
        <p:spPr>
          <a:xfrm>
            <a:off x="2785350" y="3650859"/>
            <a:ext cx="1790778" cy="29097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6C857420-D7FF-4DCC-BB13-D912887F9F0D}"/>
              </a:ext>
            </a:extLst>
          </p:cNvPr>
          <p:cNvSpPr/>
          <p:nvPr/>
        </p:nvSpPr>
        <p:spPr>
          <a:xfrm>
            <a:off x="4819088" y="3650859"/>
            <a:ext cx="1790778" cy="29097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7D395EA3-53FD-440E-8BBB-2DE302296D27}"/>
              </a:ext>
            </a:extLst>
          </p:cNvPr>
          <p:cNvSpPr/>
          <p:nvPr/>
        </p:nvSpPr>
        <p:spPr>
          <a:xfrm>
            <a:off x="6845907" y="3650859"/>
            <a:ext cx="1790778" cy="29097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1F6B0566-AC0A-4107-A0C5-B3F264241857}"/>
              </a:ext>
            </a:extLst>
          </p:cNvPr>
          <p:cNvSpPr/>
          <p:nvPr/>
        </p:nvSpPr>
        <p:spPr>
          <a:xfrm>
            <a:off x="757770" y="5622302"/>
            <a:ext cx="1790778" cy="29097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9F3F72A6-7C01-423A-874D-A55DAD9E762E}"/>
              </a:ext>
            </a:extLst>
          </p:cNvPr>
          <p:cNvSpPr/>
          <p:nvPr/>
        </p:nvSpPr>
        <p:spPr>
          <a:xfrm>
            <a:off x="2785350" y="5622302"/>
            <a:ext cx="1790778" cy="29097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114396F1-640F-4016-A915-294F09DFEFAA}"/>
              </a:ext>
            </a:extLst>
          </p:cNvPr>
          <p:cNvSpPr/>
          <p:nvPr/>
        </p:nvSpPr>
        <p:spPr>
          <a:xfrm>
            <a:off x="4819088" y="5622302"/>
            <a:ext cx="1790778" cy="29097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8AC23899-19ED-4073-A2A0-1C2C34958379}"/>
              </a:ext>
            </a:extLst>
          </p:cNvPr>
          <p:cNvSpPr/>
          <p:nvPr/>
        </p:nvSpPr>
        <p:spPr>
          <a:xfrm>
            <a:off x="6845907" y="5622302"/>
            <a:ext cx="1790778" cy="29097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6D421561-598F-4B34-8017-7D54A4ABDD59}"/>
              </a:ext>
            </a:extLst>
          </p:cNvPr>
          <p:cNvSpPr/>
          <p:nvPr/>
        </p:nvSpPr>
        <p:spPr>
          <a:xfrm>
            <a:off x="672841" y="1262164"/>
            <a:ext cx="3340620" cy="393786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chemeClr val="accent4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F7F2DD67-55A6-4DFB-9781-9A3D71162ADE}"/>
              </a:ext>
            </a:extLst>
          </p:cNvPr>
          <p:cNvSpPr/>
          <p:nvPr/>
        </p:nvSpPr>
        <p:spPr>
          <a:xfrm>
            <a:off x="672841" y="1037318"/>
            <a:ext cx="1579849" cy="2625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E374378E-D2B2-4552-AF02-D070254D15FA}"/>
              </a:ext>
            </a:extLst>
          </p:cNvPr>
          <p:cNvSpPr/>
          <p:nvPr/>
        </p:nvSpPr>
        <p:spPr>
          <a:xfrm>
            <a:off x="6735063" y="1412253"/>
            <a:ext cx="1936389" cy="21001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7749566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사업계획서_창업_환경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F7780F"/>
      </a:accent1>
      <a:accent2>
        <a:srgbClr val="006800"/>
      </a:accent2>
      <a:accent3>
        <a:srgbClr val="FFC000"/>
      </a:accent3>
      <a:accent4>
        <a:srgbClr val="8B0000"/>
      </a:accent4>
      <a:accent5>
        <a:srgbClr val="4BACC6"/>
      </a:accent5>
      <a:accent6>
        <a:srgbClr val="8ED115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2355</TotalTime>
  <Words>343</Words>
  <Application>Microsoft Office PowerPoint</Application>
  <PresentationFormat>화면 슬라이드 쇼(4:3)</PresentationFormat>
  <Paragraphs>76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표준작성법_사업계획서_창업(환경업)</dc:title>
  <dc:creator>㈜ 인비닷컴</dc:creator>
  <dc:description>무단 복제 배포시 법적 불이익을 받을 수 있습니다.</dc:description>
  <cp:lastModifiedBy>pro</cp:lastModifiedBy>
  <cp:revision>540</cp:revision>
  <dcterms:created xsi:type="dcterms:W3CDTF">2013-09-25T11:58:39Z</dcterms:created>
  <dcterms:modified xsi:type="dcterms:W3CDTF">2019-05-02T05:58:28Z</dcterms:modified>
  <cp:category>본 문서의 저작권은 비즈폼에 있습니다.</cp:category>
</cp:coreProperties>
</file>