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1"/>
  </p:notesMasterIdLst>
  <p:sldIdLst>
    <p:sldId id="307" r:id="rId2"/>
    <p:sldId id="269" r:id="rId3"/>
    <p:sldId id="296" r:id="rId4"/>
    <p:sldId id="308" r:id="rId5"/>
    <p:sldId id="309" r:id="rId6"/>
    <p:sldId id="310" r:id="rId7"/>
    <p:sldId id="311" r:id="rId8"/>
    <p:sldId id="312" r:id="rId9"/>
    <p:sldId id="300" r:id="rId10"/>
  </p:sldIdLst>
  <p:sldSz cx="9144000" cy="6858000" type="screen4x3"/>
  <p:notesSz cx="6858000" cy="1005998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69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5394"/>
    <a:srgbClr val="EE9F00"/>
    <a:srgbClr val="EEB5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8034E78-7F5D-4C2E-B375-FC64B27BC917}" styleName="어두운 스타일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86" autoAdjust="0"/>
    <p:restoredTop sz="99883" autoAdjust="0"/>
  </p:normalViewPr>
  <p:slideViewPr>
    <p:cSldViewPr>
      <p:cViewPr varScale="1">
        <p:scale>
          <a:sx n="114" d="100"/>
          <a:sy n="114" d="100"/>
        </p:scale>
        <p:origin x="966" y="96"/>
      </p:cViewPr>
      <p:guideLst>
        <p:guide orient="horz" pos="164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46"/>
    </p:cViewPr>
  </p:sorterViewPr>
  <p:notesViewPr>
    <p:cSldViewPr>
      <p:cViewPr varScale="1">
        <p:scale>
          <a:sx n="82" d="100"/>
          <a:sy n="82" d="100"/>
        </p:scale>
        <p:origin x="-2310" y="-96"/>
      </p:cViewPr>
      <p:guideLst>
        <p:guide orient="horz" pos="3169"/>
        <p:guide pos="2160"/>
      </p:guideLst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F6F737-001C-460A-AB3F-AA733762A5B1}" type="datetimeFigureOut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54063"/>
            <a:ext cx="5029200" cy="37734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778494"/>
            <a:ext cx="5486400" cy="452699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9555243"/>
            <a:ext cx="2971800" cy="50299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DC0B0-1A9C-44D6-BCE3-F90D8AB8903C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403073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앞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표지배경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517136"/>
            <a:ext cx="9144000" cy="2340864"/>
          </a:xfrm>
          <a:prstGeom prst="rect">
            <a:avLst/>
          </a:prstGeom>
        </p:spPr>
      </p:pic>
      <p:grpSp>
        <p:nvGrpSpPr>
          <p:cNvPr id="23" name="그룹 22"/>
          <p:cNvGrpSpPr/>
          <p:nvPr userDrawn="1"/>
        </p:nvGrpSpPr>
        <p:grpSpPr>
          <a:xfrm>
            <a:off x="19050" y="1641490"/>
            <a:ext cx="9105900" cy="2882900"/>
            <a:chOff x="19050" y="1641490"/>
            <a:chExt cx="9105900" cy="2882900"/>
          </a:xfrm>
        </p:grpSpPr>
        <p:sp>
          <p:nvSpPr>
            <p:cNvPr id="2" name="Freeform 5"/>
            <p:cNvSpPr>
              <a:spLocks/>
            </p:cNvSpPr>
            <p:nvPr userDrawn="1"/>
          </p:nvSpPr>
          <p:spPr bwMode="auto">
            <a:xfrm>
              <a:off x="19050" y="1641490"/>
              <a:ext cx="9105900" cy="2882900"/>
            </a:xfrm>
            <a:custGeom>
              <a:avLst/>
              <a:gdLst/>
              <a:ahLst/>
              <a:cxnLst>
                <a:cxn ang="0">
                  <a:pos x="4878" y="1018"/>
                </a:cxn>
                <a:cxn ang="0">
                  <a:pos x="4838" y="942"/>
                </a:cxn>
                <a:cxn ang="0">
                  <a:pos x="4796" y="790"/>
                </a:cxn>
                <a:cxn ang="0">
                  <a:pos x="4760" y="942"/>
                </a:cxn>
                <a:cxn ang="0">
                  <a:pos x="4736" y="992"/>
                </a:cxn>
                <a:cxn ang="0">
                  <a:pos x="4632" y="1034"/>
                </a:cxn>
                <a:cxn ang="0">
                  <a:pos x="4614" y="306"/>
                </a:cxn>
                <a:cxn ang="0">
                  <a:pos x="4564" y="158"/>
                </a:cxn>
                <a:cxn ang="0">
                  <a:pos x="4518" y="158"/>
                </a:cxn>
                <a:cxn ang="0">
                  <a:pos x="4518" y="306"/>
                </a:cxn>
                <a:cxn ang="0">
                  <a:pos x="4380" y="762"/>
                </a:cxn>
                <a:cxn ang="0">
                  <a:pos x="4316" y="736"/>
                </a:cxn>
                <a:cxn ang="0">
                  <a:pos x="4284" y="702"/>
                </a:cxn>
                <a:cxn ang="0">
                  <a:pos x="4088" y="696"/>
                </a:cxn>
                <a:cxn ang="0">
                  <a:pos x="4056" y="708"/>
                </a:cxn>
                <a:cxn ang="0">
                  <a:pos x="4032" y="748"/>
                </a:cxn>
                <a:cxn ang="0">
                  <a:pos x="3708" y="1304"/>
                </a:cxn>
                <a:cxn ang="0">
                  <a:pos x="3640" y="1018"/>
                </a:cxn>
                <a:cxn ang="0">
                  <a:pos x="3586" y="982"/>
                </a:cxn>
                <a:cxn ang="0">
                  <a:pos x="3556" y="982"/>
                </a:cxn>
                <a:cxn ang="0">
                  <a:pos x="3442" y="772"/>
                </a:cxn>
                <a:cxn ang="0">
                  <a:pos x="3442" y="712"/>
                </a:cxn>
                <a:cxn ang="0">
                  <a:pos x="3378" y="712"/>
                </a:cxn>
                <a:cxn ang="0">
                  <a:pos x="3308" y="772"/>
                </a:cxn>
                <a:cxn ang="0">
                  <a:pos x="2974" y="1450"/>
                </a:cxn>
                <a:cxn ang="0">
                  <a:pos x="2704" y="432"/>
                </a:cxn>
                <a:cxn ang="0">
                  <a:pos x="2686" y="332"/>
                </a:cxn>
                <a:cxn ang="0">
                  <a:pos x="2648" y="274"/>
                </a:cxn>
                <a:cxn ang="0">
                  <a:pos x="2608" y="254"/>
                </a:cxn>
                <a:cxn ang="0">
                  <a:pos x="2586" y="254"/>
                </a:cxn>
                <a:cxn ang="0">
                  <a:pos x="2546" y="274"/>
                </a:cxn>
                <a:cxn ang="0">
                  <a:pos x="2508" y="332"/>
                </a:cxn>
                <a:cxn ang="0">
                  <a:pos x="2490" y="1220"/>
                </a:cxn>
                <a:cxn ang="0">
                  <a:pos x="2138" y="1034"/>
                </a:cxn>
                <a:cxn ang="0">
                  <a:pos x="1958" y="1034"/>
                </a:cxn>
                <a:cxn ang="0">
                  <a:pos x="1758" y="464"/>
                </a:cxn>
                <a:cxn ang="0">
                  <a:pos x="1544" y="1330"/>
                </a:cxn>
                <a:cxn ang="0">
                  <a:pos x="1292" y="464"/>
                </a:cxn>
                <a:cxn ang="0">
                  <a:pos x="1152" y="928"/>
                </a:cxn>
                <a:cxn ang="0">
                  <a:pos x="1020" y="594"/>
                </a:cxn>
                <a:cxn ang="0">
                  <a:pos x="898" y="594"/>
                </a:cxn>
                <a:cxn ang="0">
                  <a:pos x="838" y="1068"/>
                </a:cxn>
                <a:cxn ang="0">
                  <a:pos x="622" y="868"/>
                </a:cxn>
                <a:cxn ang="0">
                  <a:pos x="576" y="868"/>
                </a:cxn>
                <a:cxn ang="0">
                  <a:pos x="518" y="868"/>
                </a:cxn>
                <a:cxn ang="0">
                  <a:pos x="430" y="1198"/>
                </a:cxn>
                <a:cxn ang="0">
                  <a:pos x="310" y="1068"/>
                </a:cxn>
                <a:cxn ang="0">
                  <a:pos x="222" y="1414"/>
                </a:cxn>
                <a:cxn ang="0">
                  <a:pos x="0" y="1816"/>
                </a:cxn>
                <a:cxn ang="0">
                  <a:pos x="5716" y="1610"/>
                </a:cxn>
                <a:cxn ang="0">
                  <a:pos x="5524" y="1232"/>
                </a:cxn>
                <a:cxn ang="0">
                  <a:pos x="5508" y="1206"/>
                </a:cxn>
                <a:cxn ang="0">
                  <a:pos x="5312" y="1080"/>
                </a:cxn>
                <a:cxn ang="0">
                  <a:pos x="5228" y="1080"/>
                </a:cxn>
                <a:cxn ang="0">
                  <a:pos x="5172" y="1046"/>
                </a:cxn>
                <a:cxn ang="0">
                  <a:pos x="4956" y="1336"/>
                </a:cxn>
              </a:cxnLst>
              <a:rect l="0" t="0" r="r" b="b"/>
              <a:pathLst>
                <a:path w="5736" h="1816">
                  <a:moveTo>
                    <a:pt x="4956" y="1034"/>
                  </a:moveTo>
                  <a:lnTo>
                    <a:pt x="4888" y="1034"/>
                  </a:lnTo>
                  <a:lnTo>
                    <a:pt x="4888" y="1034"/>
                  </a:lnTo>
                  <a:lnTo>
                    <a:pt x="4878" y="1018"/>
                  </a:lnTo>
                  <a:lnTo>
                    <a:pt x="4866" y="1004"/>
                  </a:lnTo>
                  <a:lnTo>
                    <a:pt x="4852" y="992"/>
                  </a:lnTo>
                  <a:lnTo>
                    <a:pt x="4838" y="982"/>
                  </a:lnTo>
                  <a:lnTo>
                    <a:pt x="4838" y="942"/>
                  </a:lnTo>
                  <a:lnTo>
                    <a:pt x="4828" y="942"/>
                  </a:lnTo>
                  <a:lnTo>
                    <a:pt x="4828" y="896"/>
                  </a:lnTo>
                  <a:lnTo>
                    <a:pt x="4812" y="896"/>
                  </a:lnTo>
                  <a:lnTo>
                    <a:pt x="4796" y="790"/>
                  </a:lnTo>
                  <a:lnTo>
                    <a:pt x="4792" y="790"/>
                  </a:lnTo>
                  <a:lnTo>
                    <a:pt x="4776" y="896"/>
                  </a:lnTo>
                  <a:lnTo>
                    <a:pt x="4760" y="896"/>
                  </a:lnTo>
                  <a:lnTo>
                    <a:pt x="4760" y="942"/>
                  </a:lnTo>
                  <a:lnTo>
                    <a:pt x="4752" y="942"/>
                  </a:lnTo>
                  <a:lnTo>
                    <a:pt x="4752" y="982"/>
                  </a:lnTo>
                  <a:lnTo>
                    <a:pt x="4752" y="982"/>
                  </a:lnTo>
                  <a:lnTo>
                    <a:pt x="4736" y="992"/>
                  </a:lnTo>
                  <a:lnTo>
                    <a:pt x="4722" y="1004"/>
                  </a:lnTo>
                  <a:lnTo>
                    <a:pt x="4710" y="1018"/>
                  </a:lnTo>
                  <a:lnTo>
                    <a:pt x="4700" y="1034"/>
                  </a:lnTo>
                  <a:lnTo>
                    <a:pt x="4632" y="1034"/>
                  </a:lnTo>
                  <a:lnTo>
                    <a:pt x="4632" y="362"/>
                  </a:lnTo>
                  <a:lnTo>
                    <a:pt x="4594" y="362"/>
                  </a:lnTo>
                  <a:lnTo>
                    <a:pt x="4594" y="306"/>
                  </a:lnTo>
                  <a:lnTo>
                    <a:pt x="4614" y="306"/>
                  </a:lnTo>
                  <a:lnTo>
                    <a:pt x="4614" y="214"/>
                  </a:lnTo>
                  <a:lnTo>
                    <a:pt x="4594" y="214"/>
                  </a:lnTo>
                  <a:lnTo>
                    <a:pt x="4594" y="158"/>
                  </a:lnTo>
                  <a:lnTo>
                    <a:pt x="4564" y="158"/>
                  </a:lnTo>
                  <a:lnTo>
                    <a:pt x="4564" y="0"/>
                  </a:lnTo>
                  <a:lnTo>
                    <a:pt x="4548" y="0"/>
                  </a:lnTo>
                  <a:lnTo>
                    <a:pt x="4548" y="158"/>
                  </a:lnTo>
                  <a:lnTo>
                    <a:pt x="4518" y="158"/>
                  </a:lnTo>
                  <a:lnTo>
                    <a:pt x="4518" y="214"/>
                  </a:lnTo>
                  <a:lnTo>
                    <a:pt x="4498" y="214"/>
                  </a:lnTo>
                  <a:lnTo>
                    <a:pt x="4498" y="306"/>
                  </a:lnTo>
                  <a:lnTo>
                    <a:pt x="4518" y="306"/>
                  </a:lnTo>
                  <a:lnTo>
                    <a:pt x="4518" y="362"/>
                  </a:lnTo>
                  <a:lnTo>
                    <a:pt x="4380" y="362"/>
                  </a:lnTo>
                  <a:lnTo>
                    <a:pt x="4380" y="762"/>
                  </a:lnTo>
                  <a:lnTo>
                    <a:pt x="4380" y="762"/>
                  </a:lnTo>
                  <a:lnTo>
                    <a:pt x="4320" y="762"/>
                  </a:lnTo>
                  <a:lnTo>
                    <a:pt x="4320" y="762"/>
                  </a:lnTo>
                  <a:lnTo>
                    <a:pt x="4320" y="748"/>
                  </a:lnTo>
                  <a:lnTo>
                    <a:pt x="4316" y="736"/>
                  </a:lnTo>
                  <a:lnTo>
                    <a:pt x="4310" y="726"/>
                  </a:lnTo>
                  <a:lnTo>
                    <a:pt x="4304" y="716"/>
                  </a:lnTo>
                  <a:lnTo>
                    <a:pt x="4294" y="708"/>
                  </a:lnTo>
                  <a:lnTo>
                    <a:pt x="4284" y="702"/>
                  </a:lnTo>
                  <a:lnTo>
                    <a:pt x="4274" y="698"/>
                  </a:lnTo>
                  <a:lnTo>
                    <a:pt x="4262" y="696"/>
                  </a:lnTo>
                  <a:lnTo>
                    <a:pt x="4262" y="696"/>
                  </a:lnTo>
                  <a:lnTo>
                    <a:pt x="4088" y="696"/>
                  </a:lnTo>
                  <a:lnTo>
                    <a:pt x="4088" y="696"/>
                  </a:lnTo>
                  <a:lnTo>
                    <a:pt x="4076" y="698"/>
                  </a:lnTo>
                  <a:lnTo>
                    <a:pt x="4066" y="702"/>
                  </a:lnTo>
                  <a:lnTo>
                    <a:pt x="4056" y="708"/>
                  </a:lnTo>
                  <a:lnTo>
                    <a:pt x="4048" y="716"/>
                  </a:lnTo>
                  <a:lnTo>
                    <a:pt x="4040" y="726"/>
                  </a:lnTo>
                  <a:lnTo>
                    <a:pt x="4034" y="736"/>
                  </a:lnTo>
                  <a:lnTo>
                    <a:pt x="4032" y="748"/>
                  </a:lnTo>
                  <a:lnTo>
                    <a:pt x="4030" y="762"/>
                  </a:lnTo>
                  <a:lnTo>
                    <a:pt x="3970" y="762"/>
                  </a:lnTo>
                  <a:lnTo>
                    <a:pt x="3970" y="1304"/>
                  </a:lnTo>
                  <a:lnTo>
                    <a:pt x="3708" y="1304"/>
                  </a:lnTo>
                  <a:lnTo>
                    <a:pt x="3708" y="1050"/>
                  </a:lnTo>
                  <a:lnTo>
                    <a:pt x="3696" y="1050"/>
                  </a:lnTo>
                  <a:lnTo>
                    <a:pt x="3696" y="1018"/>
                  </a:lnTo>
                  <a:lnTo>
                    <a:pt x="3640" y="1018"/>
                  </a:lnTo>
                  <a:lnTo>
                    <a:pt x="3640" y="1050"/>
                  </a:lnTo>
                  <a:lnTo>
                    <a:pt x="3610" y="1050"/>
                  </a:lnTo>
                  <a:lnTo>
                    <a:pt x="3610" y="982"/>
                  </a:lnTo>
                  <a:lnTo>
                    <a:pt x="3586" y="982"/>
                  </a:lnTo>
                  <a:lnTo>
                    <a:pt x="3586" y="906"/>
                  </a:lnTo>
                  <a:lnTo>
                    <a:pt x="3580" y="906"/>
                  </a:lnTo>
                  <a:lnTo>
                    <a:pt x="3580" y="982"/>
                  </a:lnTo>
                  <a:lnTo>
                    <a:pt x="3556" y="982"/>
                  </a:lnTo>
                  <a:lnTo>
                    <a:pt x="3556" y="1050"/>
                  </a:lnTo>
                  <a:lnTo>
                    <a:pt x="3520" y="1050"/>
                  </a:lnTo>
                  <a:lnTo>
                    <a:pt x="3520" y="772"/>
                  </a:lnTo>
                  <a:lnTo>
                    <a:pt x="3442" y="772"/>
                  </a:lnTo>
                  <a:lnTo>
                    <a:pt x="3442" y="744"/>
                  </a:lnTo>
                  <a:lnTo>
                    <a:pt x="3450" y="744"/>
                  </a:lnTo>
                  <a:lnTo>
                    <a:pt x="3450" y="712"/>
                  </a:lnTo>
                  <a:lnTo>
                    <a:pt x="3442" y="712"/>
                  </a:lnTo>
                  <a:lnTo>
                    <a:pt x="3442" y="686"/>
                  </a:lnTo>
                  <a:lnTo>
                    <a:pt x="3386" y="686"/>
                  </a:lnTo>
                  <a:lnTo>
                    <a:pt x="3386" y="712"/>
                  </a:lnTo>
                  <a:lnTo>
                    <a:pt x="3378" y="712"/>
                  </a:lnTo>
                  <a:lnTo>
                    <a:pt x="3378" y="744"/>
                  </a:lnTo>
                  <a:lnTo>
                    <a:pt x="3386" y="744"/>
                  </a:lnTo>
                  <a:lnTo>
                    <a:pt x="3386" y="772"/>
                  </a:lnTo>
                  <a:lnTo>
                    <a:pt x="3308" y="772"/>
                  </a:lnTo>
                  <a:lnTo>
                    <a:pt x="3308" y="592"/>
                  </a:lnTo>
                  <a:lnTo>
                    <a:pt x="3112" y="592"/>
                  </a:lnTo>
                  <a:lnTo>
                    <a:pt x="2974" y="696"/>
                  </a:lnTo>
                  <a:lnTo>
                    <a:pt x="2974" y="1450"/>
                  </a:lnTo>
                  <a:lnTo>
                    <a:pt x="2776" y="1450"/>
                  </a:lnTo>
                  <a:lnTo>
                    <a:pt x="2776" y="1212"/>
                  </a:lnTo>
                  <a:lnTo>
                    <a:pt x="2704" y="1212"/>
                  </a:lnTo>
                  <a:lnTo>
                    <a:pt x="2704" y="432"/>
                  </a:lnTo>
                  <a:lnTo>
                    <a:pt x="2704" y="432"/>
                  </a:lnTo>
                  <a:lnTo>
                    <a:pt x="2702" y="396"/>
                  </a:lnTo>
                  <a:lnTo>
                    <a:pt x="2696" y="362"/>
                  </a:lnTo>
                  <a:lnTo>
                    <a:pt x="2686" y="332"/>
                  </a:lnTo>
                  <a:lnTo>
                    <a:pt x="2674" y="306"/>
                  </a:lnTo>
                  <a:lnTo>
                    <a:pt x="2666" y="294"/>
                  </a:lnTo>
                  <a:lnTo>
                    <a:pt x="2658" y="284"/>
                  </a:lnTo>
                  <a:lnTo>
                    <a:pt x="2648" y="274"/>
                  </a:lnTo>
                  <a:lnTo>
                    <a:pt x="2640" y="266"/>
                  </a:lnTo>
                  <a:lnTo>
                    <a:pt x="2630" y="260"/>
                  </a:lnTo>
                  <a:lnTo>
                    <a:pt x="2620" y="256"/>
                  </a:lnTo>
                  <a:lnTo>
                    <a:pt x="2608" y="254"/>
                  </a:lnTo>
                  <a:lnTo>
                    <a:pt x="2598" y="252"/>
                  </a:lnTo>
                  <a:lnTo>
                    <a:pt x="2598" y="252"/>
                  </a:lnTo>
                  <a:lnTo>
                    <a:pt x="2598" y="252"/>
                  </a:lnTo>
                  <a:lnTo>
                    <a:pt x="2586" y="254"/>
                  </a:lnTo>
                  <a:lnTo>
                    <a:pt x="2576" y="256"/>
                  </a:lnTo>
                  <a:lnTo>
                    <a:pt x="2566" y="260"/>
                  </a:lnTo>
                  <a:lnTo>
                    <a:pt x="2556" y="266"/>
                  </a:lnTo>
                  <a:lnTo>
                    <a:pt x="2546" y="274"/>
                  </a:lnTo>
                  <a:lnTo>
                    <a:pt x="2538" y="284"/>
                  </a:lnTo>
                  <a:lnTo>
                    <a:pt x="2530" y="294"/>
                  </a:lnTo>
                  <a:lnTo>
                    <a:pt x="2522" y="306"/>
                  </a:lnTo>
                  <a:lnTo>
                    <a:pt x="2508" y="332"/>
                  </a:lnTo>
                  <a:lnTo>
                    <a:pt x="2498" y="362"/>
                  </a:lnTo>
                  <a:lnTo>
                    <a:pt x="2492" y="396"/>
                  </a:lnTo>
                  <a:lnTo>
                    <a:pt x="2490" y="432"/>
                  </a:lnTo>
                  <a:lnTo>
                    <a:pt x="2490" y="1220"/>
                  </a:lnTo>
                  <a:lnTo>
                    <a:pt x="2326" y="1220"/>
                  </a:lnTo>
                  <a:lnTo>
                    <a:pt x="2326" y="592"/>
                  </a:lnTo>
                  <a:lnTo>
                    <a:pt x="2138" y="592"/>
                  </a:lnTo>
                  <a:lnTo>
                    <a:pt x="2138" y="1034"/>
                  </a:lnTo>
                  <a:lnTo>
                    <a:pt x="2122" y="1034"/>
                  </a:lnTo>
                  <a:lnTo>
                    <a:pt x="2122" y="988"/>
                  </a:lnTo>
                  <a:lnTo>
                    <a:pt x="1958" y="988"/>
                  </a:lnTo>
                  <a:lnTo>
                    <a:pt x="1958" y="1034"/>
                  </a:lnTo>
                  <a:lnTo>
                    <a:pt x="1942" y="1034"/>
                  </a:lnTo>
                  <a:lnTo>
                    <a:pt x="1942" y="1142"/>
                  </a:lnTo>
                  <a:lnTo>
                    <a:pt x="1758" y="1142"/>
                  </a:lnTo>
                  <a:lnTo>
                    <a:pt x="1758" y="464"/>
                  </a:lnTo>
                  <a:lnTo>
                    <a:pt x="1758" y="464"/>
                  </a:lnTo>
                  <a:lnTo>
                    <a:pt x="1544" y="126"/>
                  </a:lnTo>
                  <a:lnTo>
                    <a:pt x="1544" y="464"/>
                  </a:lnTo>
                  <a:lnTo>
                    <a:pt x="1544" y="1330"/>
                  </a:lnTo>
                  <a:lnTo>
                    <a:pt x="1506" y="1330"/>
                  </a:lnTo>
                  <a:lnTo>
                    <a:pt x="1506" y="464"/>
                  </a:lnTo>
                  <a:lnTo>
                    <a:pt x="1506" y="126"/>
                  </a:lnTo>
                  <a:lnTo>
                    <a:pt x="1292" y="464"/>
                  </a:lnTo>
                  <a:lnTo>
                    <a:pt x="1292" y="464"/>
                  </a:lnTo>
                  <a:lnTo>
                    <a:pt x="1292" y="1330"/>
                  </a:lnTo>
                  <a:lnTo>
                    <a:pt x="1152" y="1330"/>
                  </a:lnTo>
                  <a:lnTo>
                    <a:pt x="1152" y="928"/>
                  </a:lnTo>
                  <a:lnTo>
                    <a:pt x="1052" y="928"/>
                  </a:lnTo>
                  <a:lnTo>
                    <a:pt x="1052" y="742"/>
                  </a:lnTo>
                  <a:lnTo>
                    <a:pt x="1020" y="742"/>
                  </a:lnTo>
                  <a:lnTo>
                    <a:pt x="1020" y="594"/>
                  </a:lnTo>
                  <a:lnTo>
                    <a:pt x="992" y="594"/>
                  </a:lnTo>
                  <a:lnTo>
                    <a:pt x="992" y="446"/>
                  </a:lnTo>
                  <a:lnTo>
                    <a:pt x="898" y="446"/>
                  </a:lnTo>
                  <a:lnTo>
                    <a:pt x="898" y="594"/>
                  </a:lnTo>
                  <a:lnTo>
                    <a:pt x="870" y="594"/>
                  </a:lnTo>
                  <a:lnTo>
                    <a:pt x="870" y="742"/>
                  </a:lnTo>
                  <a:lnTo>
                    <a:pt x="838" y="742"/>
                  </a:lnTo>
                  <a:lnTo>
                    <a:pt x="838" y="1068"/>
                  </a:lnTo>
                  <a:lnTo>
                    <a:pt x="692" y="1068"/>
                  </a:lnTo>
                  <a:lnTo>
                    <a:pt x="692" y="952"/>
                  </a:lnTo>
                  <a:lnTo>
                    <a:pt x="622" y="952"/>
                  </a:lnTo>
                  <a:lnTo>
                    <a:pt x="622" y="868"/>
                  </a:lnTo>
                  <a:lnTo>
                    <a:pt x="608" y="868"/>
                  </a:lnTo>
                  <a:lnTo>
                    <a:pt x="608" y="848"/>
                  </a:lnTo>
                  <a:lnTo>
                    <a:pt x="576" y="848"/>
                  </a:lnTo>
                  <a:lnTo>
                    <a:pt x="576" y="868"/>
                  </a:lnTo>
                  <a:lnTo>
                    <a:pt x="550" y="868"/>
                  </a:lnTo>
                  <a:lnTo>
                    <a:pt x="550" y="848"/>
                  </a:lnTo>
                  <a:lnTo>
                    <a:pt x="518" y="848"/>
                  </a:lnTo>
                  <a:lnTo>
                    <a:pt x="518" y="868"/>
                  </a:lnTo>
                  <a:lnTo>
                    <a:pt x="502" y="868"/>
                  </a:lnTo>
                  <a:lnTo>
                    <a:pt x="502" y="1388"/>
                  </a:lnTo>
                  <a:lnTo>
                    <a:pt x="430" y="1388"/>
                  </a:lnTo>
                  <a:lnTo>
                    <a:pt x="430" y="1198"/>
                  </a:lnTo>
                  <a:lnTo>
                    <a:pt x="378" y="1198"/>
                  </a:lnTo>
                  <a:lnTo>
                    <a:pt x="378" y="1126"/>
                  </a:lnTo>
                  <a:lnTo>
                    <a:pt x="310" y="1126"/>
                  </a:lnTo>
                  <a:lnTo>
                    <a:pt x="310" y="1068"/>
                  </a:lnTo>
                  <a:lnTo>
                    <a:pt x="222" y="1068"/>
                  </a:lnTo>
                  <a:lnTo>
                    <a:pt x="222" y="1126"/>
                  </a:lnTo>
                  <a:lnTo>
                    <a:pt x="222" y="1198"/>
                  </a:lnTo>
                  <a:lnTo>
                    <a:pt x="222" y="1414"/>
                  </a:lnTo>
                  <a:lnTo>
                    <a:pt x="42" y="1414"/>
                  </a:lnTo>
                  <a:lnTo>
                    <a:pt x="42" y="1736"/>
                  </a:lnTo>
                  <a:lnTo>
                    <a:pt x="0" y="1736"/>
                  </a:lnTo>
                  <a:lnTo>
                    <a:pt x="0" y="1816"/>
                  </a:lnTo>
                  <a:lnTo>
                    <a:pt x="5736" y="1816"/>
                  </a:lnTo>
                  <a:lnTo>
                    <a:pt x="5736" y="1736"/>
                  </a:lnTo>
                  <a:lnTo>
                    <a:pt x="5716" y="1736"/>
                  </a:lnTo>
                  <a:lnTo>
                    <a:pt x="5716" y="1610"/>
                  </a:lnTo>
                  <a:lnTo>
                    <a:pt x="5620" y="1610"/>
                  </a:lnTo>
                  <a:lnTo>
                    <a:pt x="5620" y="1478"/>
                  </a:lnTo>
                  <a:lnTo>
                    <a:pt x="5524" y="1478"/>
                  </a:lnTo>
                  <a:lnTo>
                    <a:pt x="5524" y="1232"/>
                  </a:lnTo>
                  <a:lnTo>
                    <a:pt x="5524" y="1232"/>
                  </a:lnTo>
                  <a:lnTo>
                    <a:pt x="5522" y="1222"/>
                  </a:lnTo>
                  <a:lnTo>
                    <a:pt x="5516" y="1212"/>
                  </a:lnTo>
                  <a:lnTo>
                    <a:pt x="5508" y="1206"/>
                  </a:lnTo>
                  <a:lnTo>
                    <a:pt x="5496" y="1204"/>
                  </a:lnTo>
                  <a:lnTo>
                    <a:pt x="5338" y="1204"/>
                  </a:lnTo>
                  <a:lnTo>
                    <a:pt x="5338" y="1080"/>
                  </a:lnTo>
                  <a:lnTo>
                    <a:pt x="5312" y="1080"/>
                  </a:lnTo>
                  <a:lnTo>
                    <a:pt x="5312" y="1036"/>
                  </a:lnTo>
                  <a:lnTo>
                    <a:pt x="5244" y="1036"/>
                  </a:lnTo>
                  <a:lnTo>
                    <a:pt x="5244" y="1080"/>
                  </a:lnTo>
                  <a:lnTo>
                    <a:pt x="5228" y="1080"/>
                  </a:lnTo>
                  <a:lnTo>
                    <a:pt x="5228" y="1062"/>
                  </a:lnTo>
                  <a:lnTo>
                    <a:pt x="5200" y="1062"/>
                  </a:lnTo>
                  <a:lnTo>
                    <a:pt x="5200" y="1046"/>
                  </a:lnTo>
                  <a:lnTo>
                    <a:pt x="5172" y="1046"/>
                  </a:lnTo>
                  <a:lnTo>
                    <a:pt x="5172" y="1080"/>
                  </a:lnTo>
                  <a:lnTo>
                    <a:pt x="5154" y="1080"/>
                  </a:lnTo>
                  <a:lnTo>
                    <a:pt x="5154" y="1336"/>
                  </a:lnTo>
                  <a:lnTo>
                    <a:pt x="4956" y="1336"/>
                  </a:lnTo>
                  <a:lnTo>
                    <a:pt x="4956" y="1034"/>
                  </a:lnTo>
                  <a:lnTo>
                    <a:pt x="4956" y="1034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" name="Freeform 6"/>
            <p:cNvSpPr>
              <a:spLocks/>
            </p:cNvSpPr>
            <p:nvPr userDrawn="1"/>
          </p:nvSpPr>
          <p:spPr bwMode="auto">
            <a:xfrm>
              <a:off x="19050" y="2413015"/>
              <a:ext cx="9105900" cy="2111375"/>
            </a:xfrm>
            <a:custGeom>
              <a:avLst/>
              <a:gdLst/>
              <a:ahLst/>
              <a:cxnLst>
                <a:cxn ang="0">
                  <a:pos x="1224" y="1012"/>
                </a:cxn>
                <a:cxn ang="0">
                  <a:pos x="1256" y="894"/>
                </a:cxn>
                <a:cxn ang="0">
                  <a:pos x="1284" y="940"/>
                </a:cxn>
                <a:cxn ang="0">
                  <a:pos x="1338" y="1156"/>
                </a:cxn>
                <a:cxn ang="0">
                  <a:pos x="1462" y="628"/>
                </a:cxn>
                <a:cxn ang="0">
                  <a:pos x="1542" y="716"/>
                </a:cxn>
                <a:cxn ang="0">
                  <a:pos x="1634" y="932"/>
                </a:cxn>
                <a:cxn ang="0">
                  <a:pos x="1680" y="914"/>
                </a:cxn>
                <a:cxn ang="0">
                  <a:pos x="1728" y="936"/>
                </a:cxn>
                <a:cxn ang="0">
                  <a:pos x="1748" y="990"/>
                </a:cxn>
                <a:cxn ang="0">
                  <a:pos x="1856" y="694"/>
                </a:cxn>
                <a:cxn ang="0">
                  <a:pos x="1892" y="694"/>
                </a:cxn>
                <a:cxn ang="0">
                  <a:pos x="1992" y="1048"/>
                </a:cxn>
                <a:cxn ang="0">
                  <a:pos x="2132" y="926"/>
                </a:cxn>
                <a:cxn ang="0">
                  <a:pos x="2160" y="978"/>
                </a:cxn>
                <a:cxn ang="0">
                  <a:pos x="2388" y="1024"/>
                </a:cxn>
                <a:cxn ang="0">
                  <a:pos x="2438" y="818"/>
                </a:cxn>
                <a:cxn ang="0">
                  <a:pos x="2452" y="818"/>
                </a:cxn>
                <a:cxn ang="0">
                  <a:pos x="2502" y="1024"/>
                </a:cxn>
                <a:cxn ang="0">
                  <a:pos x="2648" y="848"/>
                </a:cxn>
                <a:cxn ang="0">
                  <a:pos x="2736" y="848"/>
                </a:cxn>
                <a:cxn ang="0">
                  <a:pos x="2860" y="624"/>
                </a:cxn>
                <a:cxn ang="0">
                  <a:pos x="3122" y="1022"/>
                </a:cxn>
                <a:cxn ang="0">
                  <a:pos x="3390" y="684"/>
                </a:cxn>
                <a:cxn ang="0">
                  <a:pos x="3418" y="654"/>
                </a:cxn>
                <a:cxn ang="0">
                  <a:pos x="3486" y="560"/>
                </a:cxn>
                <a:cxn ang="0">
                  <a:pos x="3516" y="582"/>
                </a:cxn>
                <a:cxn ang="0">
                  <a:pos x="3598" y="684"/>
                </a:cxn>
                <a:cxn ang="0">
                  <a:pos x="3786" y="834"/>
                </a:cxn>
                <a:cxn ang="0">
                  <a:pos x="3978" y="656"/>
                </a:cxn>
                <a:cxn ang="0">
                  <a:pos x="4048" y="200"/>
                </a:cxn>
                <a:cxn ang="0">
                  <a:pos x="4062" y="200"/>
                </a:cxn>
                <a:cxn ang="0">
                  <a:pos x="4074" y="0"/>
                </a:cxn>
                <a:cxn ang="0">
                  <a:pos x="4094" y="200"/>
                </a:cxn>
                <a:cxn ang="0">
                  <a:pos x="4106" y="0"/>
                </a:cxn>
                <a:cxn ang="0">
                  <a:pos x="4118" y="200"/>
                </a:cxn>
                <a:cxn ang="0">
                  <a:pos x="4144" y="200"/>
                </a:cxn>
                <a:cxn ang="0">
                  <a:pos x="4172" y="656"/>
                </a:cxn>
                <a:cxn ang="0">
                  <a:pos x="4402" y="1098"/>
                </a:cxn>
                <a:cxn ang="0">
                  <a:pos x="4664" y="904"/>
                </a:cxn>
                <a:cxn ang="0">
                  <a:pos x="4848" y="740"/>
                </a:cxn>
                <a:cxn ang="0">
                  <a:pos x="4906" y="656"/>
                </a:cxn>
                <a:cxn ang="0">
                  <a:pos x="4982" y="636"/>
                </a:cxn>
                <a:cxn ang="0">
                  <a:pos x="5106" y="656"/>
                </a:cxn>
                <a:cxn ang="0">
                  <a:pos x="5106" y="800"/>
                </a:cxn>
                <a:cxn ang="0">
                  <a:pos x="5094" y="944"/>
                </a:cxn>
                <a:cxn ang="0">
                  <a:pos x="5094" y="1068"/>
                </a:cxn>
                <a:cxn ang="0">
                  <a:pos x="5292" y="1106"/>
                </a:cxn>
                <a:cxn ang="0">
                  <a:pos x="5430" y="1042"/>
                </a:cxn>
                <a:cxn ang="0">
                  <a:pos x="5618" y="1106"/>
                </a:cxn>
                <a:cxn ang="0">
                  <a:pos x="5736" y="1330"/>
                </a:cxn>
                <a:cxn ang="0">
                  <a:pos x="0" y="1180"/>
                </a:cxn>
                <a:cxn ang="0">
                  <a:pos x="274" y="1000"/>
                </a:cxn>
                <a:cxn ang="0">
                  <a:pos x="474" y="1188"/>
                </a:cxn>
                <a:cxn ang="0">
                  <a:pos x="516" y="664"/>
                </a:cxn>
                <a:cxn ang="0">
                  <a:pos x="552" y="654"/>
                </a:cxn>
                <a:cxn ang="0">
                  <a:pos x="634" y="654"/>
                </a:cxn>
                <a:cxn ang="0">
                  <a:pos x="668" y="664"/>
                </a:cxn>
                <a:cxn ang="0">
                  <a:pos x="710" y="944"/>
                </a:cxn>
              </a:cxnLst>
              <a:rect l="0" t="0" r="r" b="b"/>
              <a:pathLst>
                <a:path w="5736" h="1330">
                  <a:moveTo>
                    <a:pt x="710" y="944"/>
                  </a:moveTo>
                  <a:lnTo>
                    <a:pt x="1202" y="944"/>
                  </a:lnTo>
                  <a:lnTo>
                    <a:pt x="1202" y="1012"/>
                  </a:lnTo>
                  <a:lnTo>
                    <a:pt x="1224" y="1012"/>
                  </a:lnTo>
                  <a:lnTo>
                    <a:pt x="1224" y="1012"/>
                  </a:lnTo>
                  <a:lnTo>
                    <a:pt x="1236" y="978"/>
                  </a:lnTo>
                  <a:lnTo>
                    <a:pt x="1246" y="940"/>
                  </a:lnTo>
                  <a:lnTo>
                    <a:pt x="1256" y="894"/>
                  </a:lnTo>
                  <a:lnTo>
                    <a:pt x="1264" y="842"/>
                  </a:lnTo>
                  <a:lnTo>
                    <a:pt x="1264" y="842"/>
                  </a:lnTo>
                  <a:lnTo>
                    <a:pt x="1272" y="894"/>
                  </a:lnTo>
                  <a:lnTo>
                    <a:pt x="1284" y="940"/>
                  </a:lnTo>
                  <a:lnTo>
                    <a:pt x="1294" y="978"/>
                  </a:lnTo>
                  <a:lnTo>
                    <a:pt x="1304" y="1012"/>
                  </a:lnTo>
                  <a:lnTo>
                    <a:pt x="1338" y="1012"/>
                  </a:lnTo>
                  <a:lnTo>
                    <a:pt x="1338" y="1156"/>
                  </a:lnTo>
                  <a:lnTo>
                    <a:pt x="1462" y="1156"/>
                  </a:lnTo>
                  <a:lnTo>
                    <a:pt x="1462" y="716"/>
                  </a:lnTo>
                  <a:lnTo>
                    <a:pt x="1462" y="684"/>
                  </a:lnTo>
                  <a:lnTo>
                    <a:pt x="1462" y="628"/>
                  </a:lnTo>
                  <a:lnTo>
                    <a:pt x="1502" y="628"/>
                  </a:lnTo>
                  <a:lnTo>
                    <a:pt x="1502" y="684"/>
                  </a:lnTo>
                  <a:lnTo>
                    <a:pt x="1542" y="684"/>
                  </a:lnTo>
                  <a:lnTo>
                    <a:pt x="1542" y="716"/>
                  </a:lnTo>
                  <a:lnTo>
                    <a:pt x="1622" y="716"/>
                  </a:lnTo>
                  <a:lnTo>
                    <a:pt x="1622" y="946"/>
                  </a:lnTo>
                  <a:lnTo>
                    <a:pt x="1622" y="946"/>
                  </a:lnTo>
                  <a:lnTo>
                    <a:pt x="1634" y="932"/>
                  </a:lnTo>
                  <a:lnTo>
                    <a:pt x="1646" y="924"/>
                  </a:lnTo>
                  <a:lnTo>
                    <a:pt x="1662" y="916"/>
                  </a:lnTo>
                  <a:lnTo>
                    <a:pt x="1680" y="914"/>
                  </a:lnTo>
                  <a:lnTo>
                    <a:pt x="1680" y="914"/>
                  </a:lnTo>
                  <a:lnTo>
                    <a:pt x="1694" y="916"/>
                  </a:lnTo>
                  <a:lnTo>
                    <a:pt x="1706" y="920"/>
                  </a:lnTo>
                  <a:lnTo>
                    <a:pt x="1718" y="928"/>
                  </a:lnTo>
                  <a:lnTo>
                    <a:pt x="1728" y="936"/>
                  </a:lnTo>
                  <a:lnTo>
                    <a:pt x="1736" y="948"/>
                  </a:lnTo>
                  <a:lnTo>
                    <a:pt x="1744" y="960"/>
                  </a:lnTo>
                  <a:lnTo>
                    <a:pt x="1748" y="974"/>
                  </a:lnTo>
                  <a:lnTo>
                    <a:pt x="1748" y="990"/>
                  </a:lnTo>
                  <a:lnTo>
                    <a:pt x="1794" y="990"/>
                  </a:lnTo>
                  <a:lnTo>
                    <a:pt x="1794" y="716"/>
                  </a:lnTo>
                  <a:lnTo>
                    <a:pt x="1856" y="716"/>
                  </a:lnTo>
                  <a:lnTo>
                    <a:pt x="1856" y="694"/>
                  </a:lnTo>
                  <a:lnTo>
                    <a:pt x="1856" y="652"/>
                  </a:lnTo>
                  <a:lnTo>
                    <a:pt x="1860" y="652"/>
                  </a:lnTo>
                  <a:lnTo>
                    <a:pt x="1860" y="694"/>
                  </a:lnTo>
                  <a:lnTo>
                    <a:pt x="1892" y="694"/>
                  </a:lnTo>
                  <a:lnTo>
                    <a:pt x="1892" y="716"/>
                  </a:lnTo>
                  <a:lnTo>
                    <a:pt x="1954" y="716"/>
                  </a:lnTo>
                  <a:lnTo>
                    <a:pt x="1954" y="1048"/>
                  </a:lnTo>
                  <a:lnTo>
                    <a:pt x="1992" y="1048"/>
                  </a:lnTo>
                  <a:lnTo>
                    <a:pt x="1992" y="926"/>
                  </a:lnTo>
                  <a:lnTo>
                    <a:pt x="2006" y="926"/>
                  </a:lnTo>
                  <a:lnTo>
                    <a:pt x="2070" y="858"/>
                  </a:lnTo>
                  <a:lnTo>
                    <a:pt x="2132" y="926"/>
                  </a:lnTo>
                  <a:lnTo>
                    <a:pt x="2146" y="926"/>
                  </a:lnTo>
                  <a:lnTo>
                    <a:pt x="2146" y="1048"/>
                  </a:lnTo>
                  <a:lnTo>
                    <a:pt x="2160" y="1048"/>
                  </a:lnTo>
                  <a:lnTo>
                    <a:pt x="2160" y="978"/>
                  </a:lnTo>
                  <a:lnTo>
                    <a:pt x="2350" y="978"/>
                  </a:lnTo>
                  <a:lnTo>
                    <a:pt x="2350" y="1140"/>
                  </a:lnTo>
                  <a:lnTo>
                    <a:pt x="2388" y="1140"/>
                  </a:lnTo>
                  <a:lnTo>
                    <a:pt x="2388" y="1024"/>
                  </a:lnTo>
                  <a:lnTo>
                    <a:pt x="2388" y="908"/>
                  </a:lnTo>
                  <a:lnTo>
                    <a:pt x="2404" y="908"/>
                  </a:lnTo>
                  <a:lnTo>
                    <a:pt x="2404" y="818"/>
                  </a:lnTo>
                  <a:lnTo>
                    <a:pt x="2438" y="818"/>
                  </a:lnTo>
                  <a:lnTo>
                    <a:pt x="2442" y="762"/>
                  </a:lnTo>
                  <a:lnTo>
                    <a:pt x="2444" y="706"/>
                  </a:lnTo>
                  <a:lnTo>
                    <a:pt x="2448" y="762"/>
                  </a:lnTo>
                  <a:lnTo>
                    <a:pt x="2452" y="818"/>
                  </a:lnTo>
                  <a:lnTo>
                    <a:pt x="2484" y="818"/>
                  </a:lnTo>
                  <a:lnTo>
                    <a:pt x="2484" y="908"/>
                  </a:lnTo>
                  <a:lnTo>
                    <a:pt x="2502" y="908"/>
                  </a:lnTo>
                  <a:lnTo>
                    <a:pt x="2502" y="1024"/>
                  </a:lnTo>
                  <a:lnTo>
                    <a:pt x="2550" y="1024"/>
                  </a:lnTo>
                  <a:lnTo>
                    <a:pt x="2550" y="1048"/>
                  </a:lnTo>
                  <a:lnTo>
                    <a:pt x="2648" y="1048"/>
                  </a:lnTo>
                  <a:lnTo>
                    <a:pt x="2648" y="848"/>
                  </a:lnTo>
                  <a:lnTo>
                    <a:pt x="2698" y="848"/>
                  </a:lnTo>
                  <a:lnTo>
                    <a:pt x="2698" y="802"/>
                  </a:lnTo>
                  <a:lnTo>
                    <a:pt x="2736" y="802"/>
                  </a:lnTo>
                  <a:lnTo>
                    <a:pt x="2736" y="848"/>
                  </a:lnTo>
                  <a:lnTo>
                    <a:pt x="2786" y="848"/>
                  </a:lnTo>
                  <a:lnTo>
                    <a:pt x="2786" y="712"/>
                  </a:lnTo>
                  <a:lnTo>
                    <a:pt x="2834" y="712"/>
                  </a:lnTo>
                  <a:lnTo>
                    <a:pt x="2860" y="624"/>
                  </a:lnTo>
                  <a:lnTo>
                    <a:pt x="3050" y="624"/>
                  </a:lnTo>
                  <a:lnTo>
                    <a:pt x="3076" y="712"/>
                  </a:lnTo>
                  <a:lnTo>
                    <a:pt x="3122" y="712"/>
                  </a:lnTo>
                  <a:lnTo>
                    <a:pt x="3122" y="1022"/>
                  </a:lnTo>
                  <a:lnTo>
                    <a:pt x="3320" y="1022"/>
                  </a:lnTo>
                  <a:lnTo>
                    <a:pt x="3320" y="830"/>
                  </a:lnTo>
                  <a:lnTo>
                    <a:pt x="3390" y="830"/>
                  </a:lnTo>
                  <a:lnTo>
                    <a:pt x="3390" y="684"/>
                  </a:lnTo>
                  <a:lnTo>
                    <a:pt x="3390" y="684"/>
                  </a:lnTo>
                  <a:lnTo>
                    <a:pt x="3390" y="684"/>
                  </a:lnTo>
                  <a:lnTo>
                    <a:pt x="3390" y="684"/>
                  </a:lnTo>
                  <a:lnTo>
                    <a:pt x="3418" y="654"/>
                  </a:lnTo>
                  <a:lnTo>
                    <a:pt x="3448" y="620"/>
                  </a:lnTo>
                  <a:lnTo>
                    <a:pt x="3462" y="602"/>
                  </a:lnTo>
                  <a:lnTo>
                    <a:pt x="3474" y="582"/>
                  </a:lnTo>
                  <a:lnTo>
                    <a:pt x="3486" y="560"/>
                  </a:lnTo>
                  <a:lnTo>
                    <a:pt x="3494" y="536"/>
                  </a:lnTo>
                  <a:lnTo>
                    <a:pt x="3494" y="536"/>
                  </a:lnTo>
                  <a:lnTo>
                    <a:pt x="3504" y="560"/>
                  </a:lnTo>
                  <a:lnTo>
                    <a:pt x="3516" y="582"/>
                  </a:lnTo>
                  <a:lnTo>
                    <a:pt x="3528" y="602"/>
                  </a:lnTo>
                  <a:lnTo>
                    <a:pt x="3542" y="620"/>
                  </a:lnTo>
                  <a:lnTo>
                    <a:pt x="3572" y="654"/>
                  </a:lnTo>
                  <a:lnTo>
                    <a:pt x="3598" y="684"/>
                  </a:lnTo>
                  <a:lnTo>
                    <a:pt x="3598" y="684"/>
                  </a:lnTo>
                  <a:lnTo>
                    <a:pt x="3598" y="684"/>
                  </a:lnTo>
                  <a:lnTo>
                    <a:pt x="3598" y="918"/>
                  </a:lnTo>
                  <a:lnTo>
                    <a:pt x="3786" y="834"/>
                  </a:lnTo>
                  <a:lnTo>
                    <a:pt x="3786" y="1044"/>
                  </a:lnTo>
                  <a:lnTo>
                    <a:pt x="3958" y="1044"/>
                  </a:lnTo>
                  <a:lnTo>
                    <a:pt x="3958" y="656"/>
                  </a:lnTo>
                  <a:lnTo>
                    <a:pt x="3978" y="656"/>
                  </a:lnTo>
                  <a:lnTo>
                    <a:pt x="3978" y="402"/>
                  </a:lnTo>
                  <a:lnTo>
                    <a:pt x="4018" y="402"/>
                  </a:lnTo>
                  <a:lnTo>
                    <a:pt x="4018" y="200"/>
                  </a:lnTo>
                  <a:lnTo>
                    <a:pt x="4048" y="200"/>
                  </a:lnTo>
                  <a:lnTo>
                    <a:pt x="4048" y="92"/>
                  </a:lnTo>
                  <a:lnTo>
                    <a:pt x="4056" y="92"/>
                  </a:lnTo>
                  <a:lnTo>
                    <a:pt x="4056" y="200"/>
                  </a:lnTo>
                  <a:lnTo>
                    <a:pt x="4062" y="200"/>
                  </a:lnTo>
                  <a:lnTo>
                    <a:pt x="4062" y="162"/>
                  </a:lnTo>
                  <a:lnTo>
                    <a:pt x="4066" y="162"/>
                  </a:lnTo>
                  <a:lnTo>
                    <a:pt x="4066" y="0"/>
                  </a:lnTo>
                  <a:lnTo>
                    <a:pt x="4074" y="0"/>
                  </a:lnTo>
                  <a:lnTo>
                    <a:pt x="4074" y="162"/>
                  </a:lnTo>
                  <a:lnTo>
                    <a:pt x="4078" y="162"/>
                  </a:lnTo>
                  <a:lnTo>
                    <a:pt x="4078" y="200"/>
                  </a:lnTo>
                  <a:lnTo>
                    <a:pt x="4094" y="200"/>
                  </a:lnTo>
                  <a:lnTo>
                    <a:pt x="4094" y="162"/>
                  </a:lnTo>
                  <a:lnTo>
                    <a:pt x="4098" y="162"/>
                  </a:lnTo>
                  <a:lnTo>
                    <a:pt x="4098" y="0"/>
                  </a:lnTo>
                  <a:lnTo>
                    <a:pt x="4106" y="0"/>
                  </a:lnTo>
                  <a:lnTo>
                    <a:pt x="4106" y="162"/>
                  </a:lnTo>
                  <a:lnTo>
                    <a:pt x="4110" y="162"/>
                  </a:lnTo>
                  <a:lnTo>
                    <a:pt x="4110" y="200"/>
                  </a:lnTo>
                  <a:lnTo>
                    <a:pt x="4118" y="200"/>
                  </a:lnTo>
                  <a:lnTo>
                    <a:pt x="4118" y="92"/>
                  </a:lnTo>
                  <a:lnTo>
                    <a:pt x="4124" y="92"/>
                  </a:lnTo>
                  <a:lnTo>
                    <a:pt x="4124" y="200"/>
                  </a:lnTo>
                  <a:lnTo>
                    <a:pt x="4144" y="200"/>
                  </a:lnTo>
                  <a:lnTo>
                    <a:pt x="4144" y="402"/>
                  </a:lnTo>
                  <a:lnTo>
                    <a:pt x="4152" y="402"/>
                  </a:lnTo>
                  <a:lnTo>
                    <a:pt x="4152" y="656"/>
                  </a:lnTo>
                  <a:lnTo>
                    <a:pt x="4172" y="656"/>
                  </a:lnTo>
                  <a:lnTo>
                    <a:pt x="4172" y="690"/>
                  </a:lnTo>
                  <a:lnTo>
                    <a:pt x="4336" y="690"/>
                  </a:lnTo>
                  <a:lnTo>
                    <a:pt x="4336" y="1098"/>
                  </a:lnTo>
                  <a:lnTo>
                    <a:pt x="4402" y="1098"/>
                  </a:lnTo>
                  <a:lnTo>
                    <a:pt x="4402" y="1058"/>
                  </a:lnTo>
                  <a:lnTo>
                    <a:pt x="4564" y="1058"/>
                  </a:lnTo>
                  <a:lnTo>
                    <a:pt x="4564" y="840"/>
                  </a:lnTo>
                  <a:lnTo>
                    <a:pt x="4664" y="904"/>
                  </a:lnTo>
                  <a:lnTo>
                    <a:pt x="4664" y="778"/>
                  </a:lnTo>
                  <a:lnTo>
                    <a:pt x="4696" y="778"/>
                  </a:lnTo>
                  <a:lnTo>
                    <a:pt x="4696" y="740"/>
                  </a:lnTo>
                  <a:lnTo>
                    <a:pt x="4848" y="740"/>
                  </a:lnTo>
                  <a:lnTo>
                    <a:pt x="4848" y="778"/>
                  </a:lnTo>
                  <a:lnTo>
                    <a:pt x="4878" y="778"/>
                  </a:lnTo>
                  <a:lnTo>
                    <a:pt x="4878" y="656"/>
                  </a:lnTo>
                  <a:lnTo>
                    <a:pt x="4906" y="656"/>
                  </a:lnTo>
                  <a:lnTo>
                    <a:pt x="4906" y="636"/>
                  </a:lnTo>
                  <a:lnTo>
                    <a:pt x="4906" y="616"/>
                  </a:lnTo>
                  <a:lnTo>
                    <a:pt x="4982" y="616"/>
                  </a:lnTo>
                  <a:lnTo>
                    <a:pt x="4982" y="636"/>
                  </a:lnTo>
                  <a:lnTo>
                    <a:pt x="5056" y="636"/>
                  </a:lnTo>
                  <a:lnTo>
                    <a:pt x="5056" y="656"/>
                  </a:lnTo>
                  <a:lnTo>
                    <a:pt x="5094" y="656"/>
                  </a:lnTo>
                  <a:lnTo>
                    <a:pt x="5106" y="656"/>
                  </a:lnTo>
                  <a:lnTo>
                    <a:pt x="5106" y="744"/>
                  </a:lnTo>
                  <a:lnTo>
                    <a:pt x="5094" y="744"/>
                  </a:lnTo>
                  <a:lnTo>
                    <a:pt x="5094" y="800"/>
                  </a:lnTo>
                  <a:lnTo>
                    <a:pt x="5106" y="800"/>
                  </a:lnTo>
                  <a:lnTo>
                    <a:pt x="5106" y="800"/>
                  </a:lnTo>
                  <a:lnTo>
                    <a:pt x="5106" y="888"/>
                  </a:lnTo>
                  <a:lnTo>
                    <a:pt x="5094" y="888"/>
                  </a:lnTo>
                  <a:lnTo>
                    <a:pt x="5094" y="944"/>
                  </a:lnTo>
                  <a:lnTo>
                    <a:pt x="5106" y="944"/>
                  </a:lnTo>
                  <a:lnTo>
                    <a:pt x="5106" y="1032"/>
                  </a:lnTo>
                  <a:lnTo>
                    <a:pt x="5094" y="1032"/>
                  </a:lnTo>
                  <a:lnTo>
                    <a:pt x="5094" y="1068"/>
                  </a:lnTo>
                  <a:lnTo>
                    <a:pt x="5214" y="1068"/>
                  </a:lnTo>
                  <a:lnTo>
                    <a:pt x="5214" y="986"/>
                  </a:lnTo>
                  <a:lnTo>
                    <a:pt x="5292" y="986"/>
                  </a:lnTo>
                  <a:lnTo>
                    <a:pt x="5292" y="1106"/>
                  </a:lnTo>
                  <a:lnTo>
                    <a:pt x="5340" y="1106"/>
                  </a:lnTo>
                  <a:lnTo>
                    <a:pt x="5340" y="1054"/>
                  </a:lnTo>
                  <a:lnTo>
                    <a:pt x="5430" y="1054"/>
                  </a:lnTo>
                  <a:lnTo>
                    <a:pt x="5430" y="1042"/>
                  </a:lnTo>
                  <a:lnTo>
                    <a:pt x="5530" y="1042"/>
                  </a:lnTo>
                  <a:lnTo>
                    <a:pt x="5530" y="1054"/>
                  </a:lnTo>
                  <a:lnTo>
                    <a:pt x="5618" y="1054"/>
                  </a:lnTo>
                  <a:lnTo>
                    <a:pt x="5618" y="1106"/>
                  </a:lnTo>
                  <a:lnTo>
                    <a:pt x="5716" y="1106"/>
                  </a:lnTo>
                  <a:lnTo>
                    <a:pt x="5716" y="1254"/>
                  </a:lnTo>
                  <a:lnTo>
                    <a:pt x="5736" y="1254"/>
                  </a:lnTo>
                  <a:lnTo>
                    <a:pt x="5736" y="1330"/>
                  </a:lnTo>
                  <a:lnTo>
                    <a:pt x="0" y="1330"/>
                  </a:lnTo>
                  <a:lnTo>
                    <a:pt x="0" y="1254"/>
                  </a:lnTo>
                  <a:lnTo>
                    <a:pt x="0" y="1254"/>
                  </a:lnTo>
                  <a:lnTo>
                    <a:pt x="0" y="1180"/>
                  </a:lnTo>
                  <a:lnTo>
                    <a:pt x="140" y="1180"/>
                  </a:lnTo>
                  <a:lnTo>
                    <a:pt x="140" y="1056"/>
                  </a:lnTo>
                  <a:lnTo>
                    <a:pt x="274" y="1056"/>
                  </a:lnTo>
                  <a:lnTo>
                    <a:pt x="274" y="1000"/>
                  </a:lnTo>
                  <a:lnTo>
                    <a:pt x="378" y="1000"/>
                  </a:lnTo>
                  <a:lnTo>
                    <a:pt x="378" y="1056"/>
                  </a:lnTo>
                  <a:lnTo>
                    <a:pt x="378" y="1188"/>
                  </a:lnTo>
                  <a:lnTo>
                    <a:pt x="474" y="1188"/>
                  </a:lnTo>
                  <a:lnTo>
                    <a:pt x="474" y="646"/>
                  </a:lnTo>
                  <a:lnTo>
                    <a:pt x="474" y="646"/>
                  </a:lnTo>
                  <a:lnTo>
                    <a:pt x="496" y="656"/>
                  </a:lnTo>
                  <a:lnTo>
                    <a:pt x="516" y="664"/>
                  </a:lnTo>
                  <a:lnTo>
                    <a:pt x="516" y="634"/>
                  </a:lnTo>
                  <a:lnTo>
                    <a:pt x="516" y="634"/>
                  </a:lnTo>
                  <a:lnTo>
                    <a:pt x="534" y="646"/>
                  </a:lnTo>
                  <a:lnTo>
                    <a:pt x="552" y="654"/>
                  </a:lnTo>
                  <a:lnTo>
                    <a:pt x="572" y="658"/>
                  </a:lnTo>
                  <a:lnTo>
                    <a:pt x="594" y="660"/>
                  </a:lnTo>
                  <a:lnTo>
                    <a:pt x="614" y="660"/>
                  </a:lnTo>
                  <a:lnTo>
                    <a:pt x="634" y="654"/>
                  </a:lnTo>
                  <a:lnTo>
                    <a:pt x="652" y="646"/>
                  </a:lnTo>
                  <a:lnTo>
                    <a:pt x="668" y="634"/>
                  </a:lnTo>
                  <a:lnTo>
                    <a:pt x="668" y="664"/>
                  </a:lnTo>
                  <a:lnTo>
                    <a:pt x="668" y="664"/>
                  </a:lnTo>
                  <a:lnTo>
                    <a:pt x="690" y="656"/>
                  </a:lnTo>
                  <a:lnTo>
                    <a:pt x="710" y="646"/>
                  </a:lnTo>
                  <a:lnTo>
                    <a:pt x="710" y="944"/>
                  </a:lnTo>
                  <a:lnTo>
                    <a:pt x="710" y="944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" name="Freeform 7"/>
            <p:cNvSpPr>
              <a:spLocks/>
            </p:cNvSpPr>
            <p:nvPr userDrawn="1"/>
          </p:nvSpPr>
          <p:spPr bwMode="auto">
            <a:xfrm>
              <a:off x="19050" y="3460765"/>
              <a:ext cx="9105900" cy="1063625"/>
            </a:xfrm>
            <a:custGeom>
              <a:avLst/>
              <a:gdLst/>
              <a:ahLst/>
              <a:cxnLst>
                <a:cxn ang="0">
                  <a:pos x="5132" y="266"/>
                </a:cxn>
                <a:cxn ang="0">
                  <a:pos x="5086" y="266"/>
                </a:cxn>
                <a:cxn ang="0">
                  <a:pos x="5002" y="594"/>
                </a:cxn>
                <a:cxn ang="0">
                  <a:pos x="4862" y="460"/>
                </a:cxn>
                <a:cxn ang="0">
                  <a:pos x="4676" y="338"/>
                </a:cxn>
                <a:cxn ang="0">
                  <a:pos x="4610" y="460"/>
                </a:cxn>
                <a:cxn ang="0">
                  <a:pos x="4378" y="542"/>
                </a:cxn>
                <a:cxn ang="0">
                  <a:pos x="4094" y="412"/>
                </a:cxn>
                <a:cxn ang="0">
                  <a:pos x="4054" y="390"/>
                </a:cxn>
                <a:cxn ang="0">
                  <a:pos x="4014" y="392"/>
                </a:cxn>
                <a:cxn ang="0">
                  <a:pos x="3978" y="416"/>
                </a:cxn>
                <a:cxn ang="0">
                  <a:pos x="3922" y="228"/>
                </a:cxn>
                <a:cxn ang="0">
                  <a:pos x="3856" y="180"/>
                </a:cxn>
                <a:cxn ang="0">
                  <a:pos x="3762" y="228"/>
                </a:cxn>
                <a:cxn ang="0">
                  <a:pos x="3710" y="434"/>
                </a:cxn>
                <a:cxn ang="0">
                  <a:pos x="3570" y="536"/>
                </a:cxn>
                <a:cxn ang="0">
                  <a:pos x="3366" y="580"/>
                </a:cxn>
                <a:cxn ang="0">
                  <a:pos x="3312" y="406"/>
                </a:cxn>
                <a:cxn ang="0">
                  <a:pos x="3272" y="122"/>
                </a:cxn>
                <a:cxn ang="0">
                  <a:pos x="3232" y="406"/>
                </a:cxn>
                <a:cxn ang="0">
                  <a:pos x="3166" y="568"/>
                </a:cxn>
                <a:cxn ang="0">
                  <a:pos x="3056" y="388"/>
                </a:cxn>
                <a:cxn ang="0">
                  <a:pos x="2980" y="400"/>
                </a:cxn>
                <a:cxn ang="0">
                  <a:pos x="2854" y="258"/>
                </a:cxn>
                <a:cxn ang="0">
                  <a:pos x="2762" y="258"/>
                </a:cxn>
                <a:cxn ang="0">
                  <a:pos x="2670" y="516"/>
                </a:cxn>
                <a:cxn ang="0">
                  <a:pos x="2396" y="462"/>
                </a:cxn>
                <a:cxn ang="0">
                  <a:pos x="2118" y="406"/>
                </a:cxn>
                <a:cxn ang="0">
                  <a:pos x="2024" y="332"/>
                </a:cxn>
                <a:cxn ang="0">
                  <a:pos x="1998" y="306"/>
                </a:cxn>
                <a:cxn ang="0">
                  <a:pos x="1938" y="314"/>
                </a:cxn>
                <a:cxn ang="0">
                  <a:pos x="1930" y="536"/>
                </a:cxn>
                <a:cxn ang="0">
                  <a:pos x="1820" y="206"/>
                </a:cxn>
                <a:cxn ang="0">
                  <a:pos x="1734" y="206"/>
                </a:cxn>
                <a:cxn ang="0">
                  <a:pos x="1632" y="380"/>
                </a:cxn>
                <a:cxn ang="0">
                  <a:pos x="1546" y="326"/>
                </a:cxn>
                <a:cxn ang="0">
                  <a:pos x="1492" y="598"/>
                </a:cxn>
                <a:cxn ang="0">
                  <a:pos x="1354" y="466"/>
                </a:cxn>
                <a:cxn ang="0">
                  <a:pos x="1314" y="450"/>
                </a:cxn>
                <a:cxn ang="0">
                  <a:pos x="1152" y="296"/>
                </a:cxn>
                <a:cxn ang="0">
                  <a:pos x="1128" y="226"/>
                </a:cxn>
                <a:cxn ang="0">
                  <a:pos x="1094" y="206"/>
                </a:cxn>
                <a:cxn ang="0">
                  <a:pos x="1062" y="226"/>
                </a:cxn>
                <a:cxn ang="0">
                  <a:pos x="1038" y="296"/>
                </a:cxn>
                <a:cxn ang="0">
                  <a:pos x="1020" y="420"/>
                </a:cxn>
                <a:cxn ang="0">
                  <a:pos x="838" y="204"/>
                </a:cxn>
                <a:cxn ang="0">
                  <a:pos x="800" y="182"/>
                </a:cxn>
                <a:cxn ang="0">
                  <a:pos x="776" y="148"/>
                </a:cxn>
                <a:cxn ang="0">
                  <a:pos x="744" y="114"/>
                </a:cxn>
                <a:cxn ang="0">
                  <a:pos x="704" y="114"/>
                </a:cxn>
                <a:cxn ang="0">
                  <a:pos x="684" y="148"/>
                </a:cxn>
                <a:cxn ang="0">
                  <a:pos x="660" y="182"/>
                </a:cxn>
                <a:cxn ang="0">
                  <a:pos x="622" y="522"/>
                </a:cxn>
                <a:cxn ang="0">
                  <a:pos x="424" y="564"/>
                </a:cxn>
                <a:cxn ang="0">
                  <a:pos x="274" y="522"/>
                </a:cxn>
                <a:cxn ang="0">
                  <a:pos x="84" y="564"/>
                </a:cxn>
                <a:cxn ang="0">
                  <a:pos x="5736" y="670"/>
                </a:cxn>
                <a:cxn ang="0">
                  <a:pos x="5576" y="540"/>
                </a:cxn>
                <a:cxn ang="0">
                  <a:pos x="5216" y="552"/>
                </a:cxn>
              </a:cxnLst>
              <a:rect l="0" t="0" r="r" b="b"/>
              <a:pathLst>
                <a:path w="5736" h="670">
                  <a:moveTo>
                    <a:pt x="5216" y="298"/>
                  </a:moveTo>
                  <a:lnTo>
                    <a:pt x="5176" y="298"/>
                  </a:lnTo>
                  <a:lnTo>
                    <a:pt x="5176" y="266"/>
                  </a:lnTo>
                  <a:lnTo>
                    <a:pt x="5132" y="266"/>
                  </a:lnTo>
                  <a:lnTo>
                    <a:pt x="5120" y="216"/>
                  </a:lnTo>
                  <a:lnTo>
                    <a:pt x="5108" y="168"/>
                  </a:lnTo>
                  <a:lnTo>
                    <a:pt x="5098" y="216"/>
                  </a:lnTo>
                  <a:lnTo>
                    <a:pt x="5086" y="266"/>
                  </a:lnTo>
                  <a:lnTo>
                    <a:pt x="5042" y="266"/>
                  </a:lnTo>
                  <a:lnTo>
                    <a:pt x="5042" y="298"/>
                  </a:lnTo>
                  <a:lnTo>
                    <a:pt x="5002" y="298"/>
                  </a:lnTo>
                  <a:lnTo>
                    <a:pt x="5002" y="594"/>
                  </a:lnTo>
                  <a:lnTo>
                    <a:pt x="4868" y="594"/>
                  </a:lnTo>
                  <a:lnTo>
                    <a:pt x="4868" y="496"/>
                  </a:lnTo>
                  <a:lnTo>
                    <a:pt x="4862" y="496"/>
                  </a:lnTo>
                  <a:lnTo>
                    <a:pt x="4862" y="460"/>
                  </a:lnTo>
                  <a:lnTo>
                    <a:pt x="4734" y="460"/>
                  </a:lnTo>
                  <a:lnTo>
                    <a:pt x="4734" y="444"/>
                  </a:lnTo>
                  <a:lnTo>
                    <a:pt x="4676" y="444"/>
                  </a:lnTo>
                  <a:lnTo>
                    <a:pt x="4676" y="338"/>
                  </a:lnTo>
                  <a:lnTo>
                    <a:pt x="4670" y="338"/>
                  </a:lnTo>
                  <a:lnTo>
                    <a:pt x="4670" y="444"/>
                  </a:lnTo>
                  <a:lnTo>
                    <a:pt x="4610" y="444"/>
                  </a:lnTo>
                  <a:lnTo>
                    <a:pt x="4610" y="460"/>
                  </a:lnTo>
                  <a:lnTo>
                    <a:pt x="4482" y="460"/>
                  </a:lnTo>
                  <a:lnTo>
                    <a:pt x="4482" y="496"/>
                  </a:lnTo>
                  <a:lnTo>
                    <a:pt x="4378" y="496"/>
                  </a:lnTo>
                  <a:lnTo>
                    <a:pt x="4378" y="542"/>
                  </a:lnTo>
                  <a:lnTo>
                    <a:pt x="4254" y="542"/>
                  </a:lnTo>
                  <a:lnTo>
                    <a:pt x="4254" y="346"/>
                  </a:lnTo>
                  <a:lnTo>
                    <a:pt x="4094" y="346"/>
                  </a:lnTo>
                  <a:lnTo>
                    <a:pt x="4094" y="412"/>
                  </a:lnTo>
                  <a:lnTo>
                    <a:pt x="4094" y="412"/>
                  </a:lnTo>
                  <a:lnTo>
                    <a:pt x="4084" y="402"/>
                  </a:lnTo>
                  <a:lnTo>
                    <a:pt x="4070" y="396"/>
                  </a:lnTo>
                  <a:lnTo>
                    <a:pt x="4054" y="390"/>
                  </a:lnTo>
                  <a:lnTo>
                    <a:pt x="4038" y="388"/>
                  </a:lnTo>
                  <a:lnTo>
                    <a:pt x="4038" y="388"/>
                  </a:lnTo>
                  <a:lnTo>
                    <a:pt x="4024" y="390"/>
                  </a:lnTo>
                  <a:lnTo>
                    <a:pt x="4014" y="392"/>
                  </a:lnTo>
                  <a:lnTo>
                    <a:pt x="4002" y="396"/>
                  </a:lnTo>
                  <a:lnTo>
                    <a:pt x="3992" y="402"/>
                  </a:lnTo>
                  <a:lnTo>
                    <a:pt x="3984" y="408"/>
                  </a:lnTo>
                  <a:lnTo>
                    <a:pt x="3978" y="416"/>
                  </a:lnTo>
                  <a:lnTo>
                    <a:pt x="3972" y="426"/>
                  </a:lnTo>
                  <a:lnTo>
                    <a:pt x="3970" y="434"/>
                  </a:lnTo>
                  <a:lnTo>
                    <a:pt x="3922" y="434"/>
                  </a:lnTo>
                  <a:lnTo>
                    <a:pt x="3922" y="228"/>
                  </a:lnTo>
                  <a:lnTo>
                    <a:pt x="3860" y="228"/>
                  </a:lnTo>
                  <a:lnTo>
                    <a:pt x="3860" y="214"/>
                  </a:lnTo>
                  <a:lnTo>
                    <a:pt x="3860" y="180"/>
                  </a:lnTo>
                  <a:lnTo>
                    <a:pt x="3856" y="180"/>
                  </a:lnTo>
                  <a:lnTo>
                    <a:pt x="3856" y="214"/>
                  </a:lnTo>
                  <a:lnTo>
                    <a:pt x="3824" y="214"/>
                  </a:lnTo>
                  <a:lnTo>
                    <a:pt x="3824" y="228"/>
                  </a:lnTo>
                  <a:lnTo>
                    <a:pt x="3762" y="228"/>
                  </a:lnTo>
                  <a:lnTo>
                    <a:pt x="3762" y="536"/>
                  </a:lnTo>
                  <a:lnTo>
                    <a:pt x="3724" y="536"/>
                  </a:lnTo>
                  <a:lnTo>
                    <a:pt x="3724" y="434"/>
                  </a:lnTo>
                  <a:lnTo>
                    <a:pt x="3710" y="434"/>
                  </a:lnTo>
                  <a:lnTo>
                    <a:pt x="3648" y="384"/>
                  </a:lnTo>
                  <a:lnTo>
                    <a:pt x="3586" y="434"/>
                  </a:lnTo>
                  <a:lnTo>
                    <a:pt x="3570" y="434"/>
                  </a:lnTo>
                  <a:lnTo>
                    <a:pt x="3570" y="536"/>
                  </a:lnTo>
                  <a:lnTo>
                    <a:pt x="3556" y="536"/>
                  </a:lnTo>
                  <a:lnTo>
                    <a:pt x="3556" y="490"/>
                  </a:lnTo>
                  <a:lnTo>
                    <a:pt x="3366" y="490"/>
                  </a:lnTo>
                  <a:lnTo>
                    <a:pt x="3366" y="580"/>
                  </a:lnTo>
                  <a:lnTo>
                    <a:pt x="3328" y="580"/>
                  </a:lnTo>
                  <a:lnTo>
                    <a:pt x="3328" y="494"/>
                  </a:lnTo>
                  <a:lnTo>
                    <a:pt x="3328" y="406"/>
                  </a:lnTo>
                  <a:lnTo>
                    <a:pt x="3312" y="406"/>
                  </a:lnTo>
                  <a:lnTo>
                    <a:pt x="3312" y="348"/>
                  </a:lnTo>
                  <a:lnTo>
                    <a:pt x="3278" y="348"/>
                  </a:lnTo>
                  <a:lnTo>
                    <a:pt x="3276" y="248"/>
                  </a:lnTo>
                  <a:lnTo>
                    <a:pt x="3272" y="122"/>
                  </a:lnTo>
                  <a:lnTo>
                    <a:pt x="3268" y="248"/>
                  </a:lnTo>
                  <a:lnTo>
                    <a:pt x="3266" y="348"/>
                  </a:lnTo>
                  <a:lnTo>
                    <a:pt x="3232" y="348"/>
                  </a:lnTo>
                  <a:lnTo>
                    <a:pt x="3232" y="406"/>
                  </a:lnTo>
                  <a:lnTo>
                    <a:pt x="3216" y="406"/>
                  </a:lnTo>
                  <a:lnTo>
                    <a:pt x="3216" y="494"/>
                  </a:lnTo>
                  <a:lnTo>
                    <a:pt x="3166" y="494"/>
                  </a:lnTo>
                  <a:lnTo>
                    <a:pt x="3166" y="568"/>
                  </a:lnTo>
                  <a:lnTo>
                    <a:pt x="3070" y="568"/>
                  </a:lnTo>
                  <a:lnTo>
                    <a:pt x="3070" y="400"/>
                  </a:lnTo>
                  <a:lnTo>
                    <a:pt x="3056" y="400"/>
                  </a:lnTo>
                  <a:lnTo>
                    <a:pt x="3056" y="388"/>
                  </a:lnTo>
                  <a:lnTo>
                    <a:pt x="3018" y="388"/>
                  </a:lnTo>
                  <a:lnTo>
                    <a:pt x="3018" y="374"/>
                  </a:lnTo>
                  <a:lnTo>
                    <a:pt x="2980" y="374"/>
                  </a:lnTo>
                  <a:lnTo>
                    <a:pt x="2980" y="400"/>
                  </a:lnTo>
                  <a:lnTo>
                    <a:pt x="2930" y="400"/>
                  </a:lnTo>
                  <a:lnTo>
                    <a:pt x="2930" y="308"/>
                  </a:lnTo>
                  <a:lnTo>
                    <a:pt x="2854" y="280"/>
                  </a:lnTo>
                  <a:lnTo>
                    <a:pt x="2854" y="258"/>
                  </a:lnTo>
                  <a:lnTo>
                    <a:pt x="2838" y="258"/>
                  </a:lnTo>
                  <a:lnTo>
                    <a:pt x="2838" y="228"/>
                  </a:lnTo>
                  <a:lnTo>
                    <a:pt x="2762" y="228"/>
                  </a:lnTo>
                  <a:lnTo>
                    <a:pt x="2762" y="258"/>
                  </a:lnTo>
                  <a:lnTo>
                    <a:pt x="2746" y="258"/>
                  </a:lnTo>
                  <a:lnTo>
                    <a:pt x="2746" y="280"/>
                  </a:lnTo>
                  <a:lnTo>
                    <a:pt x="2670" y="308"/>
                  </a:lnTo>
                  <a:lnTo>
                    <a:pt x="2670" y="516"/>
                  </a:lnTo>
                  <a:lnTo>
                    <a:pt x="2472" y="516"/>
                  </a:lnTo>
                  <a:lnTo>
                    <a:pt x="2472" y="574"/>
                  </a:lnTo>
                  <a:lnTo>
                    <a:pt x="2396" y="574"/>
                  </a:lnTo>
                  <a:lnTo>
                    <a:pt x="2396" y="462"/>
                  </a:lnTo>
                  <a:lnTo>
                    <a:pt x="2326" y="462"/>
                  </a:lnTo>
                  <a:lnTo>
                    <a:pt x="2326" y="388"/>
                  </a:lnTo>
                  <a:lnTo>
                    <a:pt x="2190" y="368"/>
                  </a:lnTo>
                  <a:lnTo>
                    <a:pt x="2118" y="406"/>
                  </a:lnTo>
                  <a:lnTo>
                    <a:pt x="2118" y="478"/>
                  </a:lnTo>
                  <a:lnTo>
                    <a:pt x="2024" y="478"/>
                  </a:lnTo>
                  <a:lnTo>
                    <a:pt x="2024" y="332"/>
                  </a:lnTo>
                  <a:lnTo>
                    <a:pt x="2024" y="332"/>
                  </a:lnTo>
                  <a:lnTo>
                    <a:pt x="2022" y="322"/>
                  </a:lnTo>
                  <a:lnTo>
                    <a:pt x="2016" y="314"/>
                  </a:lnTo>
                  <a:lnTo>
                    <a:pt x="2008" y="308"/>
                  </a:lnTo>
                  <a:lnTo>
                    <a:pt x="1998" y="306"/>
                  </a:lnTo>
                  <a:lnTo>
                    <a:pt x="1958" y="306"/>
                  </a:lnTo>
                  <a:lnTo>
                    <a:pt x="1958" y="306"/>
                  </a:lnTo>
                  <a:lnTo>
                    <a:pt x="1948" y="308"/>
                  </a:lnTo>
                  <a:lnTo>
                    <a:pt x="1938" y="314"/>
                  </a:lnTo>
                  <a:lnTo>
                    <a:pt x="1932" y="322"/>
                  </a:lnTo>
                  <a:lnTo>
                    <a:pt x="1930" y="332"/>
                  </a:lnTo>
                  <a:lnTo>
                    <a:pt x="1930" y="478"/>
                  </a:lnTo>
                  <a:lnTo>
                    <a:pt x="1930" y="536"/>
                  </a:lnTo>
                  <a:lnTo>
                    <a:pt x="1846" y="536"/>
                  </a:lnTo>
                  <a:lnTo>
                    <a:pt x="1846" y="230"/>
                  </a:lnTo>
                  <a:lnTo>
                    <a:pt x="1820" y="230"/>
                  </a:lnTo>
                  <a:lnTo>
                    <a:pt x="1820" y="206"/>
                  </a:lnTo>
                  <a:lnTo>
                    <a:pt x="1744" y="206"/>
                  </a:lnTo>
                  <a:lnTo>
                    <a:pt x="1744" y="0"/>
                  </a:lnTo>
                  <a:lnTo>
                    <a:pt x="1734" y="0"/>
                  </a:lnTo>
                  <a:lnTo>
                    <a:pt x="1734" y="206"/>
                  </a:lnTo>
                  <a:lnTo>
                    <a:pt x="1658" y="206"/>
                  </a:lnTo>
                  <a:lnTo>
                    <a:pt x="1658" y="230"/>
                  </a:lnTo>
                  <a:lnTo>
                    <a:pt x="1632" y="230"/>
                  </a:lnTo>
                  <a:lnTo>
                    <a:pt x="1632" y="380"/>
                  </a:lnTo>
                  <a:lnTo>
                    <a:pt x="1576" y="380"/>
                  </a:lnTo>
                  <a:lnTo>
                    <a:pt x="1576" y="354"/>
                  </a:lnTo>
                  <a:lnTo>
                    <a:pt x="1546" y="354"/>
                  </a:lnTo>
                  <a:lnTo>
                    <a:pt x="1546" y="326"/>
                  </a:lnTo>
                  <a:lnTo>
                    <a:pt x="1518" y="326"/>
                  </a:lnTo>
                  <a:lnTo>
                    <a:pt x="1518" y="380"/>
                  </a:lnTo>
                  <a:lnTo>
                    <a:pt x="1492" y="380"/>
                  </a:lnTo>
                  <a:lnTo>
                    <a:pt x="1492" y="598"/>
                  </a:lnTo>
                  <a:lnTo>
                    <a:pt x="1380" y="598"/>
                  </a:lnTo>
                  <a:lnTo>
                    <a:pt x="1380" y="560"/>
                  </a:lnTo>
                  <a:lnTo>
                    <a:pt x="1370" y="560"/>
                  </a:lnTo>
                  <a:lnTo>
                    <a:pt x="1354" y="466"/>
                  </a:lnTo>
                  <a:lnTo>
                    <a:pt x="1336" y="370"/>
                  </a:lnTo>
                  <a:lnTo>
                    <a:pt x="1320" y="466"/>
                  </a:lnTo>
                  <a:lnTo>
                    <a:pt x="1314" y="498"/>
                  </a:lnTo>
                  <a:lnTo>
                    <a:pt x="1314" y="450"/>
                  </a:lnTo>
                  <a:lnTo>
                    <a:pt x="1152" y="450"/>
                  </a:lnTo>
                  <a:lnTo>
                    <a:pt x="1152" y="318"/>
                  </a:lnTo>
                  <a:lnTo>
                    <a:pt x="1152" y="318"/>
                  </a:lnTo>
                  <a:lnTo>
                    <a:pt x="1152" y="296"/>
                  </a:lnTo>
                  <a:lnTo>
                    <a:pt x="1148" y="274"/>
                  </a:lnTo>
                  <a:lnTo>
                    <a:pt x="1142" y="256"/>
                  </a:lnTo>
                  <a:lnTo>
                    <a:pt x="1136" y="238"/>
                  </a:lnTo>
                  <a:lnTo>
                    <a:pt x="1128" y="226"/>
                  </a:lnTo>
                  <a:lnTo>
                    <a:pt x="1118" y="214"/>
                  </a:lnTo>
                  <a:lnTo>
                    <a:pt x="1106" y="208"/>
                  </a:lnTo>
                  <a:lnTo>
                    <a:pt x="1094" y="206"/>
                  </a:lnTo>
                  <a:lnTo>
                    <a:pt x="1094" y="206"/>
                  </a:lnTo>
                  <a:lnTo>
                    <a:pt x="1094" y="206"/>
                  </a:lnTo>
                  <a:lnTo>
                    <a:pt x="1084" y="208"/>
                  </a:lnTo>
                  <a:lnTo>
                    <a:pt x="1072" y="214"/>
                  </a:lnTo>
                  <a:lnTo>
                    <a:pt x="1062" y="226"/>
                  </a:lnTo>
                  <a:lnTo>
                    <a:pt x="1054" y="238"/>
                  </a:lnTo>
                  <a:lnTo>
                    <a:pt x="1046" y="256"/>
                  </a:lnTo>
                  <a:lnTo>
                    <a:pt x="1042" y="274"/>
                  </a:lnTo>
                  <a:lnTo>
                    <a:pt x="1038" y="296"/>
                  </a:lnTo>
                  <a:lnTo>
                    <a:pt x="1036" y="318"/>
                  </a:lnTo>
                  <a:lnTo>
                    <a:pt x="1036" y="436"/>
                  </a:lnTo>
                  <a:lnTo>
                    <a:pt x="1020" y="436"/>
                  </a:lnTo>
                  <a:lnTo>
                    <a:pt x="1020" y="420"/>
                  </a:lnTo>
                  <a:lnTo>
                    <a:pt x="870" y="420"/>
                  </a:lnTo>
                  <a:lnTo>
                    <a:pt x="870" y="436"/>
                  </a:lnTo>
                  <a:lnTo>
                    <a:pt x="838" y="436"/>
                  </a:lnTo>
                  <a:lnTo>
                    <a:pt x="838" y="204"/>
                  </a:lnTo>
                  <a:lnTo>
                    <a:pt x="804" y="204"/>
                  </a:lnTo>
                  <a:lnTo>
                    <a:pt x="804" y="204"/>
                  </a:lnTo>
                  <a:lnTo>
                    <a:pt x="804" y="194"/>
                  </a:lnTo>
                  <a:lnTo>
                    <a:pt x="800" y="182"/>
                  </a:lnTo>
                  <a:lnTo>
                    <a:pt x="796" y="172"/>
                  </a:lnTo>
                  <a:lnTo>
                    <a:pt x="790" y="162"/>
                  </a:lnTo>
                  <a:lnTo>
                    <a:pt x="784" y="154"/>
                  </a:lnTo>
                  <a:lnTo>
                    <a:pt x="776" y="148"/>
                  </a:lnTo>
                  <a:lnTo>
                    <a:pt x="768" y="140"/>
                  </a:lnTo>
                  <a:lnTo>
                    <a:pt x="758" y="136"/>
                  </a:lnTo>
                  <a:lnTo>
                    <a:pt x="758" y="114"/>
                  </a:lnTo>
                  <a:lnTo>
                    <a:pt x="744" y="114"/>
                  </a:lnTo>
                  <a:lnTo>
                    <a:pt x="732" y="46"/>
                  </a:lnTo>
                  <a:lnTo>
                    <a:pt x="730" y="46"/>
                  </a:lnTo>
                  <a:lnTo>
                    <a:pt x="716" y="114"/>
                  </a:lnTo>
                  <a:lnTo>
                    <a:pt x="704" y="114"/>
                  </a:lnTo>
                  <a:lnTo>
                    <a:pt x="704" y="136"/>
                  </a:lnTo>
                  <a:lnTo>
                    <a:pt x="704" y="136"/>
                  </a:lnTo>
                  <a:lnTo>
                    <a:pt x="694" y="140"/>
                  </a:lnTo>
                  <a:lnTo>
                    <a:pt x="684" y="148"/>
                  </a:lnTo>
                  <a:lnTo>
                    <a:pt x="676" y="154"/>
                  </a:lnTo>
                  <a:lnTo>
                    <a:pt x="670" y="162"/>
                  </a:lnTo>
                  <a:lnTo>
                    <a:pt x="664" y="172"/>
                  </a:lnTo>
                  <a:lnTo>
                    <a:pt x="660" y="182"/>
                  </a:lnTo>
                  <a:lnTo>
                    <a:pt x="658" y="194"/>
                  </a:lnTo>
                  <a:lnTo>
                    <a:pt x="656" y="204"/>
                  </a:lnTo>
                  <a:lnTo>
                    <a:pt x="622" y="204"/>
                  </a:lnTo>
                  <a:lnTo>
                    <a:pt x="622" y="522"/>
                  </a:lnTo>
                  <a:lnTo>
                    <a:pt x="502" y="522"/>
                  </a:lnTo>
                  <a:lnTo>
                    <a:pt x="502" y="450"/>
                  </a:lnTo>
                  <a:lnTo>
                    <a:pt x="424" y="450"/>
                  </a:lnTo>
                  <a:lnTo>
                    <a:pt x="424" y="564"/>
                  </a:lnTo>
                  <a:lnTo>
                    <a:pt x="364" y="564"/>
                  </a:lnTo>
                  <a:lnTo>
                    <a:pt x="364" y="534"/>
                  </a:lnTo>
                  <a:lnTo>
                    <a:pt x="274" y="534"/>
                  </a:lnTo>
                  <a:lnTo>
                    <a:pt x="274" y="522"/>
                  </a:lnTo>
                  <a:lnTo>
                    <a:pt x="174" y="522"/>
                  </a:lnTo>
                  <a:lnTo>
                    <a:pt x="174" y="534"/>
                  </a:lnTo>
                  <a:lnTo>
                    <a:pt x="84" y="534"/>
                  </a:lnTo>
                  <a:lnTo>
                    <a:pt x="84" y="564"/>
                  </a:lnTo>
                  <a:lnTo>
                    <a:pt x="0" y="564"/>
                  </a:lnTo>
                  <a:lnTo>
                    <a:pt x="0" y="634"/>
                  </a:lnTo>
                  <a:lnTo>
                    <a:pt x="0" y="670"/>
                  </a:lnTo>
                  <a:lnTo>
                    <a:pt x="5736" y="670"/>
                  </a:lnTo>
                  <a:lnTo>
                    <a:pt x="5736" y="634"/>
                  </a:lnTo>
                  <a:lnTo>
                    <a:pt x="5716" y="634"/>
                  </a:lnTo>
                  <a:lnTo>
                    <a:pt x="5716" y="540"/>
                  </a:lnTo>
                  <a:lnTo>
                    <a:pt x="5576" y="540"/>
                  </a:lnTo>
                  <a:lnTo>
                    <a:pt x="5576" y="496"/>
                  </a:lnTo>
                  <a:lnTo>
                    <a:pt x="5310" y="496"/>
                  </a:lnTo>
                  <a:lnTo>
                    <a:pt x="5310" y="552"/>
                  </a:lnTo>
                  <a:lnTo>
                    <a:pt x="5216" y="552"/>
                  </a:lnTo>
                  <a:lnTo>
                    <a:pt x="5216" y="298"/>
                  </a:lnTo>
                  <a:lnTo>
                    <a:pt x="5216" y="298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256" name="제목 1"/>
          <p:cNvSpPr>
            <a:spLocks noGrp="1"/>
          </p:cNvSpPr>
          <p:nvPr>
            <p:ph type="ctrTitle" hasCustomPrompt="1"/>
          </p:nvPr>
        </p:nvSpPr>
        <p:spPr>
          <a:xfrm>
            <a:off x="519057" y="614954"/>
            <a:ext cx="5021473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2500" b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25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519057" y="434934"/>
            <a:ext cx="5021473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25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519057" y="1201707"/>
            <a:ext cx="5021473" cy="252377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800" b="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pic>
        <p:nvPicPr>
          <p:cNvPr id="24" name="그림 23" descr="1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861319" y="2226659"/>
            <a:ext cx="4342857" cy="3390476"/>
          </a:xfrm>
          <a:prstGeom prst="rect">
            <a:avLst/>
          </a:prstGeom>
        </p:spPr>
      </p:pic>
      <p:grpSp>
        <p:nvGrpSpPr>
          <p:cNvPr id="27" name="그룹 26"/>
          <p:cNvGrpSpPr/>
          <p:nvPr userDrawn="1"/>
        </p:nvGrpSpPr>
        <p:grpSpPr>
          <a:xfrm>
            <a:off x="6288111" y="4086234"/>
            <a:ext cx="2339713" cy="1752624"/>
            <a:chOff x="6288111" y="4086234"/>
            <a:chExt cx="2339713" cy="1752624"/>
          </a:xfrm>
        </p:grpSpPr>
        <p:sp>
          <p:nvSpPr>
            <p:cNvPr id="26" name="타원 25"/>
            <p:cNvSpPr/>
            <p:nvPr userDrawn="1"/>
          </p:nvSpPr>
          <p:spPr>
            <a:xfrm>
              <a:off x="6288111" y="5254650"/>
              <a:ext cx="2227293" cy="584208"/>
            </a:xfrm>
            <a:prstGeom prst="ellipse">
              <a:avLst/>
            </a:prstGeom>
            <a:gradFill>
              <a:gsLst>
                <a:gs pos="39000">
                  <a:schemeClr val="tx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25" name="그림 24" descr="s.png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6507189" y="4086234"/>
              <a:ext cx="2120635" cy="1688889"/>
            </a:xfrm>
            <a:prstGeom prst="rect">
              <a:avLst/>
            </a:prstGeom>
          </p:spPr>
        </p:pic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그림 29" descr="표지배경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517136"/>
            <a:ext cx="9144000" cy="2340864"/>
          </a:xfrm>
          <a:prstGeom prst="rect">
            <a:avLst/>
          </a:prstGeom>
        </p:spPr>
      </p:pic>
      <p:grpSp>
        <p:nvGrpSpPr>
          <p:cNvPr id="31" name="그룹 30"/>
          <p:cNvGrpSpPr/>
          <p:nvPr userDrawn="1"/>
        </p:nvGrpSpPr>
        <p:grpSpPr>
          <a:xfrm>
            <a:off x="19050" y="1641490"/>
            <a:ext cx="9105900" cy="2882900"/>
            <a:chOff x="19050" y="1641490"/>
            <a:chExt cx="9105900" cy="2882900"/>
          </a:xfrm>
        </p:grpSpPr>
        <p:sp>
          <p:nvSpPr>
            <p:cNvPr id="33" name="Freeform 5"/>
            <p:cNvSpPr>
              <a:spLocks/>
            </p:cNvSpPr>
            <p:nvPr userDrawn="1"/>
          </p:nvSpPr>
          <p:spPr bwMode="auto">
            <a:xfrm>
              <a:off x="19050" y="1641490"/>
              <a:ext cx="9105900" cy="2882900"/>
            </a:xfrm>
            <a:custGeom>
              <a:avLst/>
              <a:gdLst/>
              <a:ahLst/>
              <a:cxnLst>
                <a:cxn ang="0">
                  <a:pos x="4878" y="1018"/>
                </a:cxn>
                <a:cxn ang="0">
                  <a:pos x="4838" y="942"/>
                </a:cxn>
                <a:cxn ang="0">
                  <a:pos x="4796" y="790"/>
                </a:cxn>
                <a:cxn ang="0">
                  <a:pos x="4760" y="942"/>
                </a:cxn>
                <a:cxn ang="0">
                  <a:pos x="4736" y="992"/>
                </a:cxn>
                <a:cxn ang="0">
                  <a:pos x="4632" y="1034"/>
                </a:cxn>
                <a:cxn ang="0">
                  <a:pos x="4614" y="306"/>
                </a:cxn>
                <a:cxn ang="0">
                  <a:pos x="4564" y="158"/>
                </a:cxn>
                <a:cxn ang="0">
                  <a:pos x="4518" y="158"/>
                </a:cxn>
                <a:cxn ang="0">
                  <a:pos x="4518" y="306"/>
                </a:cxn>
                <a:cxn ang="0">
                  <a:pos x="4380" y="762"/>
                </a:cxn>
                <a:cxn ang="0">
                  <a:pos x="4316" y="736"/>
                </a:cxn>
                <a:cxn ang="0">
                  <a:pos x="4284" y="702"/>
                </a:cxn>
                <a:cxn ang="0">
                  <a:pos x="4088" y="696"/>
                </a:cxn>
                <a:cxn ang="0">
                  <a:pos x="4056" y="708"/>
                </a:cxn>
                <a:cxn ang="0">
                  <a:pos x="4032" y="748"/>
                </a:cxn>
                <a:cxn ang="0">
                  <a:pos x="3708" y="1304"/>
                </a:cxn>
                <a:cxn ang="0">
                  <a:pos x="3640" y="1018"/>
                </a:cxn>
                <a:cxn ang="0">
                  <a:pos x="3586" y="982"/>
                </a:cxn>
                <a:cxn ang="0">
                  <a:pos x="3556" y="982"/>
                </a:cxn>
                <a:cxn ang="0">
                  <a:pos x="3442" y="772"/>
                </a:cxn>
                <a:cxn ang="0">
                  <a:pos x="3442" y="712"/>
                </a:cxn>
                <a:cxn ang="0">
                  <a:pos x="3378" y="712"/>
                </a:cxn>
                <a:cxn ang="0">
                  <a:pos x="3308" y="772"/>
                </a:cxn>
                <a:cxn ang="0">
                  <a:pos x="2974" y="1450"/>
                </a:cxn>
                <a:cxn ang="0">
                  <a:pos x="2704" y="432"/>
                </a:cxn>
                <a:cxn ang="0">
                  <a:pos x="2686" y="332"/>
                </a:cxn>
                <a:cxn ang="0">
                  <a:pos x="2648" y="274"/>
                </a:cxn>
                <a:cxn ang="0">
                  <a:pos x="2608" y="254"/>
                </a:cxn>
                <a:cxn ang="0">
                  <a:pos x="2586" y="254"/>
                </a:cxn>
                <a:cxn ang="0">
                  <a:pos x="2546" y="274"/>
                </a:cxn>
                <a:cxn ang="0">
                  <a:pos x="2508" y="332"/>
                </a:cxn>
                <a:cxn ang="0">
                  <a:pos x="2490" y="1220"/>
                </a:cxn>
                <a:cxn ang="0">
                  <a:pos x="2138" y="1034"/>
                </a:cxn>
                <a:cxn ang="0">
                  <a:pos x="1958" y="1034"/>
                </a:cxn>
                <a:cxn ang="0">
                  <a:pos x="1758" y="464"/>
                </a:cxn>
                <a:cxn ang="0">
                  <a:pos x="1544" y="1330"/>
                </a:cxn>
                <a:cxn ang="0">
                  <a:pos x="1292" y="464"/>
                </a:cxn>
                <a:cxn ang="0">
                  <a:pos x="1152" y="928"/>
                </a:cxn>
                <a:cxn ang="0">
                  <a:pos x="1020" y="594"/>
                </a:cxn>
                <a:cxn ang="0">
                  <a:pos x="898" y="594"/>
                </a:cxn>
                <a:cxn ang="0">
                  <a:pos x="838" y="1068"/>
                </a:cxn>
                <a:cxn ang="0">
                  <a:pos x="622" y="868"/>
                </a:cxn>
                <a:cxn ang="0">
                  <a:pos x="576" y="868"/>
                </a:cxn>
                <a:cxn ang="0">
                  <a:pos x="518" y="868"/>
                </a:cxn>
                <a:cxn ang="0">
                  <a:pos x="430" y="1198"/>
                </a:cxn>
                <a:cxn ang="0">
                  <a:pos x="310" y="1068"/>
                </a:cxn>
                <a:cxn ang="0">
                  <a:pos x="222" y="1414"/>
                </a:cxn>
                <a:cxn ang="0">
                  <a:pos x="0" y="1816"/>
                </a:cxn>
                <a:cxn ang="0">
                  <a:pos x="5716" y="1610"/>
                </a:cxn>
                <a:cxn ang="0">
                  <a:pos x="5524" y="1232"/>
                </a:cxn>
                <a:cxn ang="0">
                  <a:pos x="5508" y="1206"/>
                </a:cxn>
                <a:cxn ang="0">
                  <a:pos x="5312" y="1080"/>
                </a:cxn>
                <a:cxn ang="0">
                  <a:pos x="5228" y="1080"/>
                </a:cxn>
                <a:cxn ang="0">
                  <a:pos x="5172" y="1046"/>
                </a:cxn>
                <a:cxn ang="0">
                  <a:pos x="4956" y="1336"/>
                </a:cxn>
              </a:cxnLst>
              <a:rect l="0" t="0" r="r" b="b"/>
              <a:pathLst>
                <a:path w="5736" h="1816">
                  <a:moveTo>
                    <a:pt x="4956" y="1034"/>
                  </a:moveTo>
                  <a:lnTo>
                    <a:pt x="4888" y="1034"/>
                  </a:lnTo>
                  <a:lnTo>
                    <a:pt x="4888" y="1034"/>
                  </a:lnTo>
                  <a:lnTo>
                    <a:pt x="4878" y="1018"/>
                  </a:lnTo>
                  <a:lnTo>
                    <a:pt x="4866" y="1004"/>
                  </a:lnTo>
                  <a:lnTo>
                    <a:pt x="4852" y="992"/>
                  </a:lnTo>
                  <a:lnTo>
                    <a:pt x="4838" y="982"/>
                  </a:lnTo>
                  <a:lnTo>
                    <a:pt x="4838" y="942"/>
                  </a:lnTo>
                  <a:lnTo>
                    <a:pt x="4828" y="942"/>
                  </a:lnTo>
                  <a:lnTo>
                    <a:pt x="4828" y="896"/>
                  </a:lnTo>
                  <a:lnTo>
                    <a:pt x="4812" y="896"/>
                  </a:lnTo>
                  <a:lnTo>
                    <a:pt x="4796" y="790"/>
                  </a:lnTo>
                  <a:lnTo>
                    <a:pt x="4792" y="790"/>
                  </a:lnTo>
                  <a:lnTo>
                    <a:pt x="4776" y="896"/>
                  </a:lnTo>
                  <a:lnTo>
                    <a:pt x="4760" y="896"/>
                  </a:lnTo>
                  <a:lnTo>
                    <a:pt x="4760" y="942"/>
                  </a:lnTo>
                  <a:lnTo>
                    <a:pt x="4752" y="942"/>
                  </a:lnTo>
                  <a:lnTo>
                    <a:pt x="4752" y="982"/>
                  </a:lnTo>
                  <a:lnTo>
                    <a:pt x="4752" y="982"/>
                  </a:lnTo>
                  <a:lnTo>
                    <a:pt x="4736" y="992"/>
                  </a:lnTo>
                  <a:lnTo>
                    <a:pt x="4722" y="1004"/>
                  </a:lnTo>
                  <a:lnTo>
                    <a:pt x="4710" y="1018"/>
                  </a:lnTo>
                  <a:lnTo>
                    <a:pt x="4700" y="1034"/>
                  </a:lnTo>
                  <a:lnTo>
                    <a:pt x="4632" y="1034"/>
                  </a:lnTo>
                  <a:lnTo>
                    <a:pt x="4632" y="362"/>
                  </a:lnTo>
                  <a:lnTo>
                    <a:pt x="4594" y="362"/>
                  </a:lnTo>
                  <a:lnTo>
                    <a:pt x="4594" y="306"/>
                  </a:lnTo>
                  <a:lnTo>
                    <a:pt x="4614" y="306"/>
                  </a:lnTo>
                  <a:lnTo>
                    <a:pt x="4614" y="214"/>
                  </a:lnTo>
                  <a:lnTo>
                    <a:pt x="4594" y="214"/>
                  </a:lnTo>
                  <a:lnTo>
                    <a:pt x="4594" y="158"/>
                  </a:lnTo>
                  <a:lnTo>
                    <a:pt x="4564" y="158"/>
                  </a:lnTo>
                  <a:lnTo>
                    <a:pt x="4564" y="0"/>
                  </a:lnTo>
                  <a:lnTo>
                    <a:pt x="4548" y="0"/>
                  </a:lnTo>
                  <a:lnTo>
                    <a:pt x="4548" y="158"/>
                  </a:lnTo>
                  <a:lnTo>
                    <a:pt x="4518" y="158"/>
                  </a:lnTo>
                  <a:lnTo>
                    <a:pt x="4518" y="214"/>
                  </a:lnTo>
                  <a:lnTo>
                    <a:pt x="4498" y="214"/>
                  </a:lnTo>
                  <a:lnTo>
                    <a:pt x="4498" y="306"/>
                  </a:lnTo>
                  <a:lnTo>
                    <a:pt x="4518" y="306"/>
                  </a:lnTo>
                  <a:lnTo>
                    <a:pt x="4518" y="362"/>
                  </a:lnTo>
                  <a:lnTo>
                    <a:pt x="4380" y="362"/>
                  </a:lnTo>
                  <a:lnTo>
                    <a:pt x="4380" y="762"/>
                  </a:lnTo>
                  <a:lnTo>
                    <a:pt x="4380" y="762"/>
                  </a:lnTo>
                  <a:lnTo>
                    <a:pt x="4320" y="762"/>
                  </a:lnTo>
                  <a:lnTo>
                    <a:pt x="4320" y="762"/>
                  </a:lnTo>
                  <a:lnTo>
                    <a:pt x="4320" y="748"/>
                  </a:lnTo>
                  <a:lnTo>
                    <a:pt x="4316" y="736"/>
                  </a:lnTo>
                  <a:lnTo>
                    <a:pt x="4310" y="726"/>
                  </a:lnTo>
                  <a:lnTo>
                    <a:pt x="4304" y="716"/>
                  </a:lnTo>
                  <a:lnTo>
                    <a:pt x="4294" y="708"/>
                  </a:lnTo>
                  <a:lnTo>
                    <a:pt x="4284" y="702"/>
                  </a:lnTo>
                  <a:lnTo>
                    <a:pt x="4274" y="698"/>
                  </a:lnTo>
                  <a:lnTo>
                    <a:pt x="4262" y="696"/>
                  </a:lnTo>
                  <a:lnTo>
                    <a:pt x="4262" y="696"/>
                  </a:lnTo>
                  <a:lnTo>
                    <a:pt x="4088" y="696"/>
                  </a:lnTo>
                  <a:lnTo>
                    <a:pt x="4088" y="696"/>
                  </a:lnTo>
                  <a:lnTo>
                    <a:pt x="4076" y="698"/>
                  </a:lnTo>
                  <a:lnTo>
                    <a:pt x="4066" y="702"/>
                  </a:lnTo>
                  <a:lnTo>
                    <a:pt x="4056" y="708"/>
                  </a:lnTo>
                  <a:lnTo>
                    <a:pt x="4048" y="716"/>
                  </a:lnTo>
                  <a:lnTo>
                    <a:pt x="4040" y="726"/>
                  </a:lnTo>
                  <a:lnTo>
                    <a:pt x="4034" y="736"/>
                  </a:lnTo>
                  <a:lnTo>
                    <a:pt x="4032" y="748"/>
                  </a:lnTo>
                  <a:lnTo>
                    <a:pt x="4030" y="762"/>
                  </a:lnTo>
                  <a:lnTo>
                    <a:pt x="3970" y="762"/>
                  </a:lnTo>
                  <a:lnTo>
                    <a:pt x="3970" y="1304"/>
                  </a:lnTo>
                  <a:lnTo>
                    <a:pt x="3708" y="1304"/>
                  </a:lnTo>
                  <a:lnTo>
                    <a:pt x="3708" y="1050"/>
                  </a:lnTo>
                  <a:lnTo>
                    <a:pt x="3696" y="1050"/>
                  </a:lnTo>
                  <a:lnTo>
                    <a:pt x="3696" y="1018"/>
                  </a:lnTo>
                  <a:lnTo>
                    <a:pt x="3640" y="1018"/>
                  </a:lnTo>
                  <a:lnTo>
                    <a:pt x="3640" y="1050"/>
                  </a:lnTo>
                  <a:lnTo>
                    <a:pt x="3610" y="1050"/>
                  </a:lnTo>
                  <a:lnTo>
                    <a:pt x="3610" y="982"/>
                  </a:lnTo>
                  <a:lnTo>
                    <a:pt x="3586" y="982"/>
                  </a:lnTo>
                  <a:lnTo>
                    <a:pt x="3586" y="906"/>
                  </a:lnTo>
                  <a:lnTo>
                    <a:pt x="3580" y="906"/>
                  </a:lnTo>
                  <a:lnTo>
                    <a:pt x="3580" y="982"/>
                  </a:lnTo>
                  <a:lnTo>
                    <a:pt x="3556" y="982"/>
                  </a:lnTo>
                  <a:lnTo>
                    <a:pt x="3556" y="1050"/>
                  </a:lnTo>
                  <a:lnTo>
                    <a:pt x="3520" y="1050"/>
                  </a:lnTo>
                  <a:lnTo>
                    <a:pt x="3520" y="772"/>
                  </a:lnTo>
                  <a:lnTo>
                    <a:pt x="3442" y="772"/>
                  </a:lnTo>
                  <a:lnTo>
                    <a:pt x="3442" y="744"/>
                  </a:lnTo>
                  <a:lnTo>
                    <a:pt x="3450" y="744"/>
                  </a:lnTo>
                  <a:lnTo>
                    <a:pt x="3450" y="712"/>
                  </a:lnTo>
                  <a:lnTo>
                    <a:pt x="3442" y="712"/>
                  </a:lnTo>
                  <a:lnTo>
                    <a:pt x="3442" y="686"/>
                  </a:lnTo>
                  <a:lnTo>
                    <a:pt x="3386" y="686"/>
                  </a:lnTo>
                  <a:lnTo>
                    <a:pt x="3386" y="712"/>
                  </a:lnTo>
                  <a:lnTo>
                    <a:pt x="3378" y="712"/>
                  </a:lnTo>
                  <a:lnTo>
                    <a:pt x="3378" y="744"/>
                  </a:lnTo>
                  <a:lnTo>
                    <a:pt x="3386" y="744"/>
                  </a:lnTo>
                  <a:lnTo>
                    <a:pt x="3386" y="772"/>
                  </a:lnTo>
                  <a:lnTo>
                    <a:pt x="3308" y="772"/>
                  </a:lnTo>
                  <a:lnTo>
                    <a:pt x="3308" y="592"/>
                  </a:lnTo>
                  <a:lnTo>
                    <a:pt x="3112" y="592"/>
                  </a:lnTo>
                  <a:lnTo>
                    <a:pt x="2974" y="696"/>
                  </a:lnTo>
                  <a:lnTo>
                    <a:pt x="2974" y="1450"/>
                  </a:lnTo>
                  <a:lnTo>
                    <a:pt x="2776" y="1450"/>
                  </a:lnTo>
                  <a:lnTo>
                    <a:pt x="2776" y="1212"/>
                  </a:lnTo>
                  <a:lnTo>
                    <a:pt x="2704" y="1212"/>
                  </a:lnTo>
                  <a:lnTo>
                    <a:pt x="2704" y="432"/>
                  </a:lnTo>
                  <a:lnTo>
                    <a:pt x="2704" y="432"/>
                  </a:lnTo>
                  <a:lnTo>
                    <a:pt x="2702" y="396"/>
                  </a:lnTo>
                  <a:lnTo>
                    <a:pt x="2696" y="362"/>
                  </a:lnTo>
                  <a:lnTo>
                    <a:pt x="2686" y="332"/>
                  </a:lnTo>
                  <a:lnTo>
                    <a:pt x="2674" y="306"/>
                  </a:lnTo>
                  <a:lnTo>
                    <a:pt x="2666" y="294"/>
                  </a:lnTo>
                  <a:lnTo>
                    <a:pt x="2658" y="284"/>
                  </a:lnTo>
                  <a:lnTo>
                    <a:pt x="2648" y="274"/>
                  </a:lnTo>
                  <a:lnTo>
                    <a:pt x="2640" y="266"/>
                  </a:lnTo>
                  <a:lnTo>
                    <a:pt x="2630" y="260"/>
                  </a:lnTo>
                  <a:lnTo>
                    <a:pt x="2620" y="256"/>
                  </a:lnTo>
                  <a:lnTo>
                    <a:pt x="2608" y="254"/>
                  </a:lnTo>
                  <a:lnTo>
                    <a:pt x="2598" y="252"/>
                  </a:lnTo>
                  <a:lnTo>
                    <a:pt x="2598" y="252"/>
                  </a:lnTo>
                  <a:lnTo>
                    <a:pt x="2598" y="252"/>
                  </a:lnTo>
                  <a:lnTo>
                    <a:pt x="2586" y="254"/>
                  </a:lnTo>
                  <a:lnTo>
                    <a:pt x="2576" y="256"/>
                  </a:lnTo>
                  <a:lnTo>
                    <a:pt x="2566" y="260"/>
                  </a:lnTo>
                  <a:lnTo>
                    <a:pt x="2556" y="266"/>
                  </a:lnTo>
                  <a:lnTo>
                    <a:pt x="2546" y="274"/>
                  </a:lnTo>
                  <a:lnTo>
                    <a:pt x="2538" y="284"/>
                  </a:lnTo>
                  <a:lnTo>
                    <a:pt x="2530" y="294"/>
                  </a:lnTo>
                  <a:lnTo>
                    <a:pt x="2522" y="306"/>
                  </a:lnTo>
                  <a:lnTo>
                    <a:pt x="2508" y="332"/>
                  </a:lnTo>
                  <a:lnTo>
                    <a:pt x="2498" y="362"/>
                  </a:lnTo>
                  <a:lnTo>
                    <a:pt x="2492" y="396"/>
                  </a:lnTo>
                  <a:lnTo>
                    <a:pt x="2490" y="432"/>
                  </a:lnTo>
                  <a:lnTo>
                    <a:pt x="2490" y="1220"/>
                  </a:lnTo>
                  <a:lnTo>
                    <a:pt x="2326" y="1220"/>
                  </a:lnTo>
                  <a:lnTo>
                    <a:pt x="2326" y="592"/>
                  </a:lnTo>
                  <a:lnTo>
                    <a:pt x="2138" y="592"/>
                  </a:lnTo>
                  <a:lnTo>
                    <a:pt x="2138" y="1034"/>
                  </a:lnTo>
                  <a:lnTo>
                    <a:pt x="2122" y="1034"/>
                  </a:lnTo>
                  <a:lnTo>
                    <a:pt x="2122" y="988"/>
                  </a:lnTo>
                  <a:lnTo>
                    <a:pt x="1958" y="988"/>
                  </a:lnTo>
                  <a:lnTo>
                    <a:pt x="1958" y="1034"/>
                  </a:lnTo>
                  <a:lnTo>
                    <a:pt x="1942" y="1034"/>
                  </a:lnTo>
                  <a:lnTo>
                    <a:pt x="1942" y="1142"/>
                  </a:lnTo>
                  <a:lnTo>
                    <a:pt x="1758" y="1142"/>
                  </a:lnTo>
                  <a:lnTo>
                    <a:pt x="1758" y="464"/>
                  </a:lnTo>
                  <a:lnTo>
                    <a:pt x="1758" y="464"/>
                  </a:lnTo>
                  <a:lnTo>
                    <a:pt x="1544" y="126"/>
                  </a:lnTo>
                  <a:lnTo>
                    <a:pt x="1544" y="464"/>
                  </a:lnTo>
                  <a:lnTo>
                    <a:pt x="1544" y="1330"/>
                  </a:lnTo>
                  <a:lnTo>
                    <a:pt x="1506" y="1330"/>
                  </a:lnTo>
                  <a:lnTo>
                    <a:pt x="1506" y="464"/>
                  </a:lnTo>
                  <a:lnTo>
                    <a:pt x="1506" y="126"/>
                  </a:lnTo>
                  <a:lnTo>
                    <a:pt x="1292" y="464"/>
                  </a:lnTo>
                  <a:lnTo>
                    <a:pt x="1292" y="464"/>
                  </a:lnTo>
                  <a:lnTo>
                    <a:pt x="1292" y="1330"/>
                  </a:lnTo>
                  <a:lnTo>
                    <a:pt x="1152" y="1330"/>
                  </a:lnTo>
                  <a:lnTo>
                    <a:pt x="1152" y="928"/>
                  </a:lnTo>
                  <a:lnTo>
                    <a:pt x="1052" y="928"/>
                  </a:lnTo>
                  <a:lnTo>
                    <a:pt x="1052" y="742"/>
                  </a:lnTo>
                  <a:lnTo>
                    <a:pt x="1020" y="742"/>
                  </a:lnTo>
                  <a:lnTo>
                    <a:pt x="1020" y="594"/>
                  </a:lnTo>
                  <a:lnTo>
                    <a:pt x="992" y="594"/>
                  </a:lnTo>
                  <a:lnTo>
                    <a:pt x="992" y="446"/>
                  </a:lnTo>
                  <a:lnTo>
                    <a:pt x="898" y="446"/>
                  </a:lnTo>
                  <a:lnTo>
                    <a:pt x="898" y="594"/>
                  </a:lnTo>
                  <a:lnTo>
                    <a:pt x="870" y="594"/>
                  </a:lnTo>
                  <a:lnTo>
                    <a:pt x="870" y="742"/>
                  </a:lnTo>
                  <a:lnTo>
                    <a:pt x="838" y="742"/>
                  </a:lnTo>
                  <a:lnTo>
                    <a:pt x="838" y="1068"/>
                  </a:lnTo>
                  <a:lnTo>
                    <a:pt x="692" y="1068"/>
                  </a:lnTo>
                  <a:lnTo>
                    <a:pt x="692" y="952"/>
                  </a:lnTo>
                  <a:lnTo>
                    <a:pt x="622" y="952"/>
                  </a:lnTo>
                  <a:lnTo>
                    <a:pt x="622" y="868"/>
                  </a:lnTo>
                  <a:lnTo>
                    <a:pt x="608" y="868"/>
                  </a:lnTo>
                  <a:lnTo>
                    <a:pt x="608" y="848"/>
                  </a:lnTo>
                  <a:lnTo>
                    <a:pt x="576" y="848"/>
                  </a:lnTo>
                  <a:lnTo>
                    <a:pt x="576" y="868"/>
                  </a:lnTo>
                  <a:lnTo>
                    <a:pt x="550" y="868"/>
                  </a:lnTo>
                  <a:lnTo>
                    <a:pt x="550" y="848"/>
                  </a:lnTo>
                  <a:lnTo>
                    <a:pt x="518" y="848"/>
                  </a:lnTo>
                  <a:lnTo>
                    <a:pt x="518" y="868"/>
                  </a:lnTo>
                  <a:lnTo>
                    <a:pt x="502" y="868"/>
                  </a:lnTo>
                  <a:lnTo>
                    <a:pt x="502" y="1388"/>
                  </a:lnTo>
                  <a:lnTo>
                    <a:pt x="430" y="1388"/>
                  </a:lnTo>
                  <a:lnTo>
                    <a:pt x="430" y="1198"/>
                  </a:lnTo>
                  <a:lnTo>
                    <a:pt x="378" y="1198"/>
                  </a:lnTo>
                  <a:lnTo>
                    <a:pt x="378" y="1126"/>
                  </a:lnTo>
                  <a:lnTo>
                    <a:pt x="310" y="1126"/>
                  </a:lnTo>
                  <a:lnTo>
                    <a:pt x="310" y="1068"/>
                  </a:lnTo>
                  <a:lnTo>
                    <a:pt x="222" y="1068"/>
                  </a:lnTo>
                  <a:lnTo>
                    <a:pt x="222" y="1126"/>
                  </a:lnTo>
                  <a:lnTo>
                    <a:pt x="222" y="1198"/>
                  </a:lnTo>
                  <a:lnTo>
                    <a:pt x="222" y="1414"/>
                  </a:lnTo>
                  <a:lnTo>
                    <a:pt x="42" y="1414"/>
                  </a:lnTo>
                  <a:lnTo>
                    <a:pt x="42" y="1736"/>
                  </a:lnTo>
                  <a:lnTo>
                    <a:pt x="0" y="1736"/>
                  </a:lnTo>
                  <a:lnTo>
                    <a:pt x="0" y="1816"/>
                  </a:lnTo>
                  <a:lnTo>
                    <a:pt x="5736" y="1816"/>
                  </a:lnTo>
                  <a:lnTo>
                    <a:pt x="5736" y="1736"/>
                  </a:lnTo>
                  <a:lnTo>
                    <a:pt x="5716" y="1736"/>
                  </a:lnTo>
                  <a:lnTo>
                    <a:pt x="5716" y="1610"/>
                  </a:lnTo>
                  <a:lnTo>
                    <a:pt x="5620" y="1610"/>
                  </a:lnTo>
                  <a:lnTo>
                    <a:pt x="5620" y="1478"/>
                  </a:lnTo>
                  <a:lnTo>
                    <a:pt x="5524" y="1478"/>
                  </a:lnTo>
                  <a:lnTo>
                    <a:pt x="5524" y="1232"/>
                  </a:lnTo>
                  <a:lnTo>
                    <a:pt x="5524" y="1232"/>
                  </a:lnTo>
                  <a:lnTo>
                    <a:pt x="5522" y="1222"/>
                  </a:lnTo>
                  <a:lnTo>
                    <a:pt x="5516" y="1212"/>
                  </a:lnTo>
                  <a:lnTo>
                    <a:pt x="5508" y="1206"/>
                  </a:lnTo>
                  <a:lnTo>
                    <a:pt x="5496" y="1204"/>
                  </a:lnTo>
                  <a:lnTo>
                    <a:pt x="5338" y="1204"/>
                  </a:lnTo>
                  <a:lnTo>
                    <a:pt x="5338" y="1080"/>
                  </a:lnTo>
                  <a:lnTo>
                    <a:pt x="5312" y="1080"/>
                  </a:lnTo>
                  <a:lnTo>
                    <a:pt x="5312" y="1036"/>
                  </a:lnTo>
                  <a:lnTo>
                    <a:pt x="5244" y="1036"/>
                  </a:lnTo>
                  <a:lnTo>
                    <a:pt x="5244" y="1080"/>
                  </a:lnTo>
                  <a:lnTo>
                    <a:pt x="5228" y="1080"/>
                  </a:lnTo>
                  <a:lnTo>
                    <a:pt x="5228" y="1062"/>
                  </a:lnTo>
                  <a:lnTo>
                    <a:pt x="5200" y="1062"/>
                  </a:lnTo>
                  <a:lnTo>
                    <a:pt x="5200" y="1046"/>
                  </a:lnTo>
                  <a:lnTo>
                    <a:pt x="5172" y="1046"/>
                  </a:lnTo>
                  <a:lnTo>
                    <a:pt x="5172" y="1080"/>
                  </a:lnTo>
                  <a:lnTo>
                    <a:pt x="5154" y="1080"/>
                  </a:lnTo>
                  <a:lnTo>
                    <a:pt x="5154" y="1336"/>
                  </a:lnTo>
                  <a:lnTo>
                    <a:pt x="4956" y="1336"/>
                  </a:lnTo>
                  <a:lnTo>
                    <a:pt x="4956" y="1034"/>
                  </a:lnTo>
                  <a:lnTo>
                    <a:pt x="4956" y="1034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4" name="Freeform 6"/>
            <p:cNvSpPr>
              <a:spLocks/>
            </p:cNvSpPr>
            <p:nvPr userDrawn="1"/>
          </p:nvSpPr>
          <p:spPr bwMode="auto">
            <a:xfrm>
              <a:off x="19050" y="2413015"/>
              <a:ext cx="9105900" cy="2111375"/>
            </a:xfrm>
            <a:custGeom>
              <a:avLst/>
              <a:gdLst/>
              <a:ahLst/>
              <a:cxnLst>
                <a:cxn ang="0">
                  <a:pos x="1224" y="1012"/>
                </a:cxn>
                <a:cxn ang="0">
                  <a:pos x="1256" y="894"/>
                </a:cxn>
                <a:cxn ang="0">
                  <a:pos x="1284" y="940"/>
                </a:cxn>
                <a:cxn ang="0">
                  <a:pos x="1338" y="1156"/>
                </a:cxn>
                <a:cxn ang="0">
                  <a:pos x="1462" y="628"/>
                </a:cxn>
                <a:cxn ang="0">
                  <a:pos x="1542" y="716"/>
                </a:cxn>
                <a:cxn ang="0">
                  <a:pos x="1634" y="932"/>
                </a:cxn>
                <a:cxn ang="0">
                  <a:pos x="1680" y="914"/>
                </a:cxn>
                <a:cxn ang="0">
                  <a:pos x="1728" y="936"/>
                </a:cxn>
                <a:cxn ang="0">
                  <a:pos x="1748" y="990"/>
                </a:cxn>
                <a:cxn ang="0">
                  <a:pos x="1856" y="694"/>
                </a:cxn>
                <a:cxn ang="0">
                  <a:pos x="1892" y="694"/>
                </a:cxn>
                <a:cxn ang="0">
                  <a:pos x="1992" y="1048"/>
                </a:cxn>
                <a:cxn ang="0">
                  <a:pos x="2132" y="926"/>
                </a:cxn>
                <a:cxn ang="0">
                  <a:pos x="2160" y="978"/>
                </a:cxn>
                <a:cxn ang="0">
                  <a:pos x="2388" y="1024"/>
                </a:cxn>
                <a:cxn ang="0">
                  <a:pos x="2438" y="818"/>
                </a:cxn>
                <a:cxn ang="0">
                  <a:pos x="2452" y="818"/>
                </a:cxn>
                <a:cxn ang="0">
                  <a:pos x="2502" y="1024"/>
                </a:cxn>
                <a:cxn ang="0">
                  <a:pos x="2648" y="848"/>
                </a:cxn>
                <a:cxn ang="0">
                  <a:pos x="2736" y="848"/>
                </a:cxn>
                <a:cxn ang="0">
                  <a:pos x="2860" y="624"/>
                </a:cxn>
                <a:cxn ang="0">
                  <a:pos x="3122" y="1022"/>
                </a:cxn>
                <a:cxn ang="0">
                  <a:pos x="3390" y="684"/>
                </a:cxn>
                <a:cxn ang="0">
                  <a:pos x="3418" y="654"/>
                </a:cxn>
                <a:cxn ang="0">
                  <a:pos x="3486" y="560"/>
                </a:cxn>
                <a:cxn ang="0">
                  <a:pos x="3516" y="582"/>
                </a:cxn>
                <a:cxn ang="0">
                  <a:pos x="3598" y="684"/>
                </a:cxn>
                <a:cxn ang="0">
                  <a:pos x="3786" y="834"/>
                </a:cxn>
                <a:cxn ang="0">
                  <a:pos x="3978" y="656"/>
                </a:cxn>
                <a:cxn ang="0">
                  <a:pos x="4048" y="200"/>
                </a:cxn>
                <a:cxn ang="0">
                  <a:pos x="4062" y="200"/>
                </a:cxn>
                <a:cxn ang="0">
                  <a:pos x="4074" y="0"/>
                </a:cxn>
                <a:cxn ang="0">
                  <a:pos x="4094" y="200"/>
                </a:cxn>
                <a:cxn ang="0">
                  <a:pos x="4106" y="0"/>
                </a:cxn>
                <a:cxn ang="0">
                  <a:pos x="4118" y="200"/>
                </a:cxn>
                <a:cxn ang="0">
                  <a:pos x="4144" y="200"/>
                </a:cxn>
                <a:cxn ang="0">
                  <a:pos x="4172" y="656"/>
                </a:cxn>
                <a:cxn ang="0">
                  <a:pos x="4402" y="1098"/>
                </a:cxn>
                <a:cxn ang="0">
                  <a:pos x="4664" y="904"/>
                </a:cxn>
                <a:cxn ang="0">
                  <a:pos x="4848" y="740"/>
                </a:cxn>
                <a:cxn ang="0">
                  <a:pos x="4906" y="656"/>
                </a:cxn>
                <a:cxn ang="0">
                  <a:pos x="4982" y="636"/>
                </a:cxn>
                <a:cxn ang="0">
                  <a:pos x="5106" y="656"/>
                </a:cxn>
                <a:cxn ang="0">
                  <a:pos x="5106" y="800"/>
                </a:cxn>
                <a:cxn ang="0">
                  <a:pos x="5094" y="944"/>
                </a:cxn>
                <a:cxn ang="0">
                  <a:pos x="5094" y="1068"/>
                </a:cxn>
                <a:cxn ang="0">
                  <a:pos x="5292" y="1106"/>
                </a:cxn>
                <a:cxn ang="0">
                  <a:pos x="5430" y="1042"/>
                </a:cxn>
                <a:cxn ang="0">
                  <a:pos x="5618" y="1106"/>
                </a:cxn>
                <a:cxn ang="0">
                  <a:pos x="5736" y="1330"/>
                </a:cxn>
                <a:cxn ang="0">
                  <a:pos x="0" y="1180"/>
                </a:cxn>
                <a:cxn ang="0">
                  <a:pos x="274" y="1000"/>
                </a:cxn>
                <a:cxn ang="0">
                  <a:pos x="474" y="1188"/>
                </a:cxn>
                <a:cxn ang="0">
                  <a:pos x="516" y="664"/>
                </a:cxn>
                <a:cxn ang="0">
                  <a:pos x="552" y="654"/>
                </a:cxn>
                <a:cxn ang="0">
                  <a:pos x="634" y="654"/>
                </a:cxn>
                <a:cxn ang="0">
                  <a:pos x="668" y="664"/>
                </a:cxn>
                <a:cxn ang="0">
                  <a:pos x="710" y="944"/>
                </a:cxn>
              </a:cxnLst>
              <a:rect l="0" t="0" r="r" b="b"/>
              <a:pathLst>
                <a:path w="5736" h="1330">
                  <a:moveTo>
                    <a:pt x="710" y="944"/>
                  </a:moveTo>
                  <a:lnTo>
                    <a:pt x="1202" y="944"/>
                  </a:lnTo>
                  <a:lnTo>
                    <a:pt x="1202" y="1012"/>
                  </a:lnTo>
                  <a:lnTo>
                    <a:pt x="1224" y="1012"/>
                  </a:lnTo>
                  <a:lnTo>
                    <a:pt x="1224" y="1012"/>
                  </a:lnTo>
                  <a:lnTo>
                    <a:pt x="1236" y="978"/>
                  </a:lnTo>
                  <a:lnTo>
                    <a:pt x="1246" y="940"/>
                  </a:lnTo>
                  <a:lnTo>
                    <a:pt x="1256" y="894"/>
                  </a:lnTo>
                  <a:lnTo>
                    <a:pt x="1264" y="842"/>
                  </a:lnTo>
                  <a:lnTo>
                    <a:pt x="1264" y="842"/>
                  </a:lnTo>
                  <a:lnTo>
                    <a:pt x="1272" y="894"/>
                  </a:lnTo>
                  <a:lnTo>
                    <a:pt x="1284" y="940"/>
                  </a:lnTo>
                  <a:lnTo>
                    <a:pt x="1294" y="978"/>
                  </a:lnTo>
                  <a:lnTo>
                    <a:pt x="1304" y="1012"/>
                  </a:lnTo>
                  <a:lnTo>
                    <a:pt x="1338" y="1012"/>
                  </a:lnTo>
                  <a:lnTo>
                    <a:pt x="1338" y="1156"/>
                  </a:lnTo>
                  <a:lnTo>
                    <a:pt x="1462" y="1156"/>
                  </a:lnTo>
                  <a:lnTo>
                    <a:pt x="1462" y="716"/>
                  </a:lnTo>
                  <a:lnTo>
                    <a:pt x="1462" y="684"/>
                  </a:lnTo>
                  <a:lnTo>
                    <a:pt x="1462" y="628"/>
                  </a:lnTo>
                  <a:lnTo>
                    <a:pt x="1502" y="628"/>
                  </a:lnTo>
                  <a:lnTo>
                    <a:pt x="1502" y="684"/>
                  </a:lnTo>
                  <a:lnTo>
                    <a:pt x="1542" y="684"/>
                  </a:lnTo>
                  <a:lnTo>
                    <a:pt x="1542" y="716"/>
                  </a:lnTo>
                  <a:lnTo>
                    <a:pt x="1622" y="716"/>
                  </a:lnTo>
                  <a:lnTo>
                    <a:pt x="1622" y="946"/>
                  </a:lnTo>
                  <a:lnTo>
                    <a:pt x="1622" y="946"/>
                  </a:lnTo>
                  <a:lnTo>
                    <a:pt x="1634" y="932"/>
                  </a:lnTo>
                  <a:lnTo>
                    <a:pt x="1646" y="924"/>
                  </a:lnTo>
                  <a:lnTo>
                    <a:pt x="1662" y="916"/>
                  </a:lnTo>
                  <a:lnTo>
                    <a:pt x="1680" y="914"/>
                  </a:lnTo>
                  <a:lnTo>
                    <a:pt x="1680" y="914"/>
                  </a:lnTo>
                  <a:lnTo>
                    <a:pt x="1694" y="916"/>
                  </a:lnTo>
                  <a:lnTo>
                    <a:pt x="1706" y="920"/>
                  </a:lnTo>
                  <a:lnTo>
                    <a:pt x="1718" y="928"/>
                  </a:lnTo>
                  <a:lnTo>
                    <a:pt x="1728" y="936"/>
                  </a:lnTo>
                  <a:lnTo>
                    <a:pt x="1736" y="948"/>
                  </a:lnTo>
                  <a:lnTo>
                    <a:pt x="1744" y="960"/>
                  </a:lnTo>
                  <a:lnTo>
                    <a:pt x="1748" y="974"/>
                  </a:lnTo>
                  <a:lnTo>
                    <a:pt x="1748" y="990"/>
                  </a:lnTo>
                  <a:lnTo>
                    <a:pt x="1794" y="990"/>
                  </a:lnTo>
                  <a:lnTo>
                    <a:pt x="1794" y="716"/>
                  </a:lnTo>
                  <a:lnTo>
                    <a:pt x="1856" y="716"/>
                  </a:lnTo>
                  <a:lnTo>
                    <a:pt x="1856" y="694"/>
                  </a:lnTo>
                  <a:lnTo>
                    <a:pt x="1856" y="652"/>
                  </a:lnTo>
                  <a:lnTo>
                    <a:pt x="1860" y="652"/>
                  </a:lnTo>
                  <a:lnTo>
                    <a:pt x="1860" y="694"/>
                  </a:lnTo>
                  <a:lnTo>
                    <a:pt x="1892" y="694"/>
                  </a:lnTo>
                  <a:lnTo>
                    <a:pt x="1892" y="716"/>
                  </a:lnTo>
                  <a:lnTo>
                    <a:pt x="1954" y="716"/>
                  </a:lnTo>
                  <a:lnTo>
                    <a:pt x="1954" y="1048"/>
                  </a:lnTo>
                  <a:lnTo>
                    <a:pt x="1992" y="1048"/>
                  </a:lnTo>
                  <a:lnTo>
                    <a:pt x="1992" y="926"/>
                  </a:lnTo>
                  <a:lnTo>
                    <a:pt x="2006" y="926"/>
                  </a:lnTo>
                  <a:lnTo>
                    <a:pt x="2070" y="858"/>
                  </a:lnTo>
                  <a:lnTo>
                    <a:pt x="2132" y="926"/>
                  </a:lnTo>
                  <a:lnTo>
                    <a:pt x="2146" y="926"/>
                  </a:lnTo>
                  <a:lnTo>
                    <a:pt x="2146" y="1048"/>
                  </a:lnTo>
                  <a:lnTo>
                    <a:pt x="2160" y="1048"/>
                  </a:lnTo>
                  <a:lnTo>
                    <a:pt x="2160" y="978"/>
                  </a:lnTo>
                  <a:lnTo>
                    <a:pt x="2350" y="978"/>
                  </a:lnTo>
                  <a:lnTo>
                    <a:pt x="2350" y="1140"/>
                  </a:lnTo>
                  <a:lnTo>
                    <a:pt x="2388" y="1140"/>
                  </a:lnTo>
                  <a:lnTo>
                    <a:pt x="2388" y="1024"/>
                  </a:lnTo>
                  <a:lnTo>
                    <a:pt x="2388" y="908"/>
                  </a:lnTo>
                  <a:lnTo>
                    <a:pt x="2404" y="908"/>
                  </a:lnTo>
                  <a:lnTo>
                    <a:pt x="2404" y="818"/>
                  </a:lnTo>
                  <a:lnTo>
                    <a:pt x="2438" y="818"/>
                  </a:lnTo>
                  <a:lnTo>
                    <a:pt x="2442" y="762"/>
                  </a:lnTo>
                  <a:lnTo>
                    <a:pt x="2444" y="706"/>
                  </a:lnTo>
                  <a:lnTo>
                    <a:pt x="2448" y="762"/>
                  </a:lnTo>
                  <a:lnTo>
                    <a:pt x="2452" y="818"/>
                  </a:lnTo>
                  <a:lnTo>
                    <a:pt x="2484" y="818"/>
                  </a:lnTo>
                  <a:lnTo>
                    <a:pt x="2484" y="908"/>
                  </a:lnTo>
                  <a:lnTo>
                    <a:pt x="2502" y="908"/>
                  </a:lnTo>
                  <a:lnTo>
                    <a:pt x="2502" y="1024"/>
                  </a:lnTo>
                  <a:lnTo>
                    <a:pt x="2550" y="1024"/>
                  </a:lnTo>
                  <a:lnTo>
                    <a:pt x="2550" y="1048"/>
                  </a:lnTo>
                  <a:lnTo>
                    <a:pt x="2648" y="1048"/>
                  </a:lnTo>
                  <a:lnTo>
                    <a:pt x="2648" y="848"/>
                  </a:lnTo>
                  <a:lnTo>
                    <a:pt x="2698" y="848"/>
                  </a:lnTo>
                  <a:lnTo>
                    <a:pt x="2698" y="802"/>
                  </a:lnTo>
                  <a:lnTo>
                    <a:pt x="2736" y="802"/>
                  </a:lnTo>
                  <a:lnTo>
                    <a:pt x="2736" y="848"/>
                  </a:lnTo>
                  <a:lnTo>
                    <a:pt x="2786" y="848"/>
                  </a:lnTo>
                  <a:lnTo>
                    <a:pt x="2786" y="712"/>
                  </a:lnTo>
                  <a:lnTo>
                    <a:pt x="2834" y="712"/>
                  </a:lnTo>
                  <a:lnTo>
                    <a:pt x="2860" y="624"/>
                  </a:lnTo>
                  <a:lnTo>
                    <a:pt x="3050" y="624"/>
                  </a:lnTo>
                  <a:lnTo>
                    <a:pt x="3076" y="712"/>
                  </a:lnTo>
                  <a:lnTo>
                    <a:pt x="3122" y="712"/>
                  </a:lnTo>
                  <a:lnTo>
                    <a:pt x="3122" y="1022"/>
                  </a:lnTo>
                  <a:lnTo>
                    <a:pt x="3320" y="1022"/>
                  </a:lnTo>
                  <a:lnTo>
                    <a:pt x="3320" y="830"/>
                  </a:lnTo>
                  <a:lnTo>
                    <a:pt x="3390" y="830"/>
                  </a:lnTo>
                  <a:lnTo>
                    <a:pt x="3390" y="684"/>
                  </a:lnTo>
                  <a:lnTo>
                    <a:pt x="3390" y="684"/>
                  </a:lnTo>
                  <a:lnTo>
                    <a:pt x="3390" y="684"/>
                  </a:lnTo>
                  <a:lnTo>
                    <a:pt x="3390" y="684"/>
                  </a:lnTo>
                  <a:lnTo>
                    <a:pt x="3418" y="654"/>
                  </a:lnTo>
                  <a:lnTo>
                    <a:pt x="3448" y="620"/>
                  </a:lnTo>
                  <a:lnTo>
                    <a:pt x="3462" y="602"/>
                  </a:lnTo>
                  <a:lnTo>
                    <a:pt x="3474" y="582"/>
                  </a:lnTo>
                  <a:lnTo>
                    <a:pt x="3486" y="560"/>
                  </a:lnTo>
                  <a:lnTo>
                    <a:pt x="3494" y="536"/>
                  </a:lnTo>
                  <a:lnTo>
                    <a:pt x="3494" y="536"/>
                  </a:lnTo>
                  <a:lnTo>
                    <a:pt x="3504" y="560"/>
                  </a:lnTo>
                  <a:lnTo>
                    <a:pt x="3516" y="582"/>
                  </a:lnTo>
                  <a:lnTo>
                    <a:pt x="3528" y="602"/>
                  </a:lnTo>
                  <a:lnTo>
                    <a:pt x="3542" y="620"/>
                  </a:lnTo>
                  <a:lnTo>
                    <a:pt x="3572" y="654"/>
                  </a:lnTo>
                  <a:lnTo>
                    <a:pt x="3598" y="684"/>
                  </a:lnTo>
                  <a:lnTo>
                    <a:pt x="3598" y="684"/>
                  </a:lnTo>
                  <a:lnTo>
                    <a:pt x="3598" y="684"/>
                  </a:lnTo>
                  <a:lnTo>
                    <a:pt x="3598" y="918"/>
                  </a:lnTo>
                  <a:lnTo>
                    <a:pt x="3786" y="834"/>
                  </a:lnTo>
                  <a:lnTo>
                    <a:pt x="3786" y="1044"/>
                  </a:lnTo>
                  <a:lnTo>
                    <a:pt x="3958" y="1044"/>
                  </a:lnTo>
                  <a:lnTo>
                    <a:pt x="3958" y="656"/>
                  </a:lnTo>
                  <a:lnTo>
                    <a:pt x="3978" y="656"/>
                  </a:lnTo>
                  <a:lnTo>
                    <a:pt x="3978" y="402"/>
                  </a:lnTo>
                  <a:lnTo>
                    <a:pt x="4018" y="402"/>
                  </a:lnTo>
                  <a:lnTo>
                    <a:pt x="4018" y="200"/>
                  </a:lnTo>
                  <a:lnTo>
                    <a:pt x="4048" y="200"/>
                  </a:lnTo>
                  <a:lnTo>
                    <a:pt x="4048" y="92"/>
                  </a:lnTo>
                  <a:lnTo>
                    <a:pt x="4056" y="92"/>
                  </a:lnTo>
                  <a:lnTo>
                    <a:pt x="4056" y="200"/>
                  </a:lnTo>
                  <a:lnTo>
                    <a:pt x="4062" y="200"/>
                  </a:lnTo>
                  <a:lnTo>
                    <a:pt x="4062" y="162"/>
                  </a:lnTo>
                  <a:lnTo>
                    <a:pt x="4066" y="162"/>
                  </a:lnTo>
                  <a:lnTo>
                    <a:pt x="4066" y="0"/>
                  </a:lnTo>
                  <a:lnTo>
                    <a:pt x="4074" y="0"/>
                  </a:lnTo>
                  <a:lnTo>
                    <a:pt x="4074" y="162"/>
                  </a:lnTo>
                  <a:lnTo>
                    <a:pt x="4078" y="162"/>
                  </a:lnTo>
                  <a:lnTo>
                    <a:pt x="4078" y="200"/>
                  </a:lnTo>
                  <a:lnTo>
                    <a:pt x="4094" y="200"/>
                  </a:lnTo>
                  <a:lnTo>
                    <a:pt x="4094" y="162"/>
                  </a:lnTo>
                  <a:lnTo>
                    <a:pt x="4098" y="162"/>
                  </a:lnTo>
                  <a:lnTo>
                    <a:pt x="4098" y="0"/>
                  </a:lnTo>
                  <a:lnTo>
                    <a:pt x="4106" y="0"/>
                  </a:lnTo>
                  <a:lnTo>
                    <a:pt x="4106" y="162"/>
                  </a:lnTo>
                  <a:lnTo>
                    <a:pt x="4110" y="162"/>
                  </a:lnTo>
                  <a:lnTo>
                    <a:pt x="4110" y="200"/>
                  </a:lnTo>
                  <a:lnTo>
                    <a:pt x="4118" y="200"/>
                  </a:lnTo>
                  <a:lnTo>
                    <a:pt x="4118" y="92"/>
                  </a:lnTo>
                  <a:lnTo>
                    <a:pt x="4124" y="92"/>
                  </a:lnTo>
                  <a:lnTo>
                    <a:pt x="4124" y="200"/>
                  </a:lnTo>
                  <a:lnTo>
                    <a:pt x="4144" y="200"/>
                  </a:lnTo>
                  <a:lnTo>
                    <a:pt x="4144" y="402"/>
                  </a:lnTo>
                  <a:lnTo>
                    <a:pt x="4152" y="402"/>
                  </a:lnTo>
                  <a:lnTo>
                    <a:pt x="4152" y="656"/>
                  </a:lnTo>
                  <a:lnTo>
                    <a:pt x="4172" y="656"/>
                  </a:lnTo>
                  <a:lnTo>
                    <a:pt x="4172" y="690"/>
                  </a:lnTo>
                  <a:lnTo>
                    <a:pt x="4336" y="690"/>
                  </a:lnTo>
                  <a:lnTo>
                    <a:pt x="4336" y="1098"/>
                  </a:lnTo>
                  <a:lnTo>
                    <a:pt x="4402" y="1098"/>
                  </a:lnTo>
                  <a:lnTo>
                    <a:pt x="4402" y="1058"/>
                  </a:lnTo>
                  <a:lnTo>
                    <a:pt x="4564" y="1058"/>
                  </a:lnTo>
                  <a:lnTo>
                    <a:pt x="4564" y="840"/>
                  </a:lnTo>
                  <a:lnTo>
                    <a:pt x="4664" y="904"/>
                  </a:lnTo>
                  <a:lnTo>
                    <a:pt x="4664" y="778"/>
                  </a:lnTo>
                  <a:lnTo>
                    <a:pt x="4696" y="778"/>
                  </a:lnTo>
                  <a:lnTo>
                    <a:pt x="4696" y="740"/>
                  </a:lnTo>
                  <a:lnTo>
                    <a:pt x="4848" y="740"/>
                  </a:lnTo>
                  <a:lnTo>
                    <a:pt x="4848" y="778"/>
                  </a:lnTo>
                  <a:lnTo>
                    <a:pt x="4878" y="778"/>
                  </a:lnTo>
                  <a:lnTo>
                    <a:pt x="4878" y="656"/>
                  </a:lnTo>
                  <a:lnTo>
                    <a:pt x="4906" y="656"/>
                  </a:lnTo>
                  <a:lnTo>
                    <a:pt x="4906" y="636"/>
                  </a:lnTo>
                  <a:lnTo>
                    <a:pt x="4906" y="616"/>
                  </a:lnTo>
                  <a:lnTo>
                    <a:pt x="4982" y="616"/>
                  </a:lnTo>
                  <a:lnTo>
                    <a:pt x="4982" y="636"/>
                  </a:lnTo>
                  <a:lnTo>
                    <a:pt x="5056" y="636"/>
                  </a:lnTo>
                  <a:lnTo>
                    <a:pt x="5056" y="656"/>
                  </a:lnTo>
                  <a:lnTo>
                    <a:pt x="5094" y="656"/>
                  </a:lnTo>
                  <a:lnTo>
                    <a:pt x="5106" y="656"/>
                  </a:lnTo>
                  <a:lnTo>
                    <a:pt x="5106" y="744"/>
                  </a:lnTo>
                  <a:lnTo>
                    <a:pt x="5094" y="744"/>
                  </a:lnTo>
                  <a:lnTo>
                    <a:pt x="5094" y="800"/>
                  </a:lnTo>
                  <a:lnTo>
                    <a:pt x="5106" y="800"/>
                  </a:lnTo>
                  <a:lnTo>
                    <a:pt x="5106" y="800"/>
                  </a:lnTo>
                  <a:lnTo>
                    <a:pt x="5106" y="888"/>
                  </a:lnTo>
                  <a:lnTo>
                    <a:pt x="5094" y="888"/>
                  </a:lnTo>
                  <a:lnTo>
                    <a:pt x="5094" y="944"/>
                  </a:lnTo>
                  <a:lnTo>
                    <a:pt x="5106" y="944"/>
                  </a:lnTo>
                  <a:lnTo>
                    <a:pt x="5106" y="1032"/>
                  </a:lnTo>
                  <a:lnTo>
                    <a:pt x="5094" y="1032"/>
                  </a:lnTo>
                  <a:lnTo>
                    <a:pt x="5094" y="1068"/>
                  </a:lnTo>
                  <a:lnTo>
                    <a:pt x="5214" y="1068"/>
                  </a:lnTo>
                  <a:lnTo>
                    <a:pt x="5214" y="986"/>
                  </a:lnTo>
                  <a:lnTo>
                    <a:pt x="5292" y="986"/>
                  </a:lnTo>
                  <a:lnTo>
                    <a:pt x="5292" y="1106"/>
                  </a:lnTo>
                  <a:lnTo>
                    <a:pt x="5340" y="1106"/>
                  </a:lnTo>
                  <a:lnTo>
                    <a:pt x="5340" y="1054"/>
                  </a:lnTo>
                  <a:lnTo>
                    <a:pt x="5430" y="1054"/>
                  </a:lnTo>
                  <a:lnTo>
                    <a:pt x="5430" y="1042"/>
                  </a:lnTo>
                  <a:lnTo>
                    <a:pt x="5530" y="1042"/>
                  </a:lnTo>
                  <a:lnTo>
                    <a:pt x="5530" y="1054"/>
                  </a:lnTo>
                  <a:lnTo>
                    <a:pt x="5618" y="1054"/>
                  </a:lnTo>
                  <a:lnTo>
                    <a:pt x="5618" y="1106"/>
                  </a:lnTo>
                  <a:lnTo>
                    <a:pt x="5716" y="1106"/>
                  </a:lnTo>
                  <a:lnTo>
                    <a:pt x="5716" y="1254"/>
                  </a:lnTo>
                  <a:lnTo>
                    <a:pt x="5736" y="1254"/>
                  </a:lnTo>
                  <a:lnTo>
                    <a:pt x="5736" y="1330"/>
                  </a:lnTo>
                  <a:lnTo>
                    <a:pt x="0" y="1330"/>
                  </a:lnTo>
                  <a:lnTo>
                    <a:pt x="0" y="1254"/>
                  </a:lnTo>
                  <a:lnTo>
                    <a:pt x="0" y="1254"/>
                  </a:lnTo>
                  <a:lnTo>
                    <a:pt x="0" y="1180"/>
                  </a:lnTo>
                  <a:lnTo>
                    <a:pt x="140" y="1180"/>
                  </a:lnTo>
                  <a:lnTo>
                    <a:pt x="140" y="1056"/>
                  </a:lnTo>
                  <a:lnTo>
                    <a:pt x="274" y="1056"/>
                  </a:lnTo>
                  <a:lnTo>
                    <a:pt x="274" y="1000"/>
                  </a:lnTo>
                  <a:lnTo>
                    <a:pt x="378" y="1000"/>
                  </a:lnTo>
                  <a:lnTo>
                    <a:pt x="378" y="1056"/>
                  </a:lnTo>
                  <a:lnTo>
                    <a:pt x="378" y="1188"/>
                  </a:lnTo>
                  <a:lnTo>
                    <a:pt x="474" y="1188"/>
                  </a:lnTo>
                  <a:lnTo>
                    <a:pt x="474" y="646"/>
                  </a:lnTo>
                  <a:lnTo>
                    <a:pt x="474" y="646"/>
                  </a:lnTo>
                  <a:lnTo>
                    <a:pt x="496" y="656"/>
                  </a:lnTo>
                  <a:lnTo>
                    <a:pt x="516" y="664"/>
                  </a:lnTo>
                  <a:lnTo>
                    <a:pt x="516" y="634"/>
                  </a:lnTo>
                  <a:lnTo>
                    <a:pt x="516" y="634"/>
                  </a:lnTo>
                  <a:lnTo>
                    <a:pt x="534" y="646"/>
                  </a:lnTo>
                  <a:lnTo>
                    <a:pt x="552" y="654"/>
                  </a:lnTo>
                  <a:lnTo>
                    <a:pt x="572" y="658"/>
                  </a:lnTo>
                  <a:lnTo>
                    <a:pt x="594" y="660"/>
                  </a:lnTo>
                  <a:lnTo>
                    <a:pt x="614" y="660"/>
                  </a:lnTo>
                  <a:lnTo>
                    <a:pt x="634" y="654"/>
                  </a:lnTo>
                  <a:lnTo>
                    <a:pt x="652" y="646"/>
                  </a:lnTo>
                  <a:lnTo>
                    <a:pt x="668" y="634"/>
                  </a:lnTo>
                  <a:lnTo>
                    <a:pt x="668" y="664"/>
                  </a:lnTo>
                  <a:lnTo>
                    <a:pt x="668" y="664"/>
                  </a:lnTo>
                  <a:lnTo>
                    <a:pt x="690" y="656"/>
                  </a:lnTo>
                  <a:lnTo>
                    <a:pt x="710" y="646"/>
                  </a:lnTo>
                  <a:lnTo>
                    <a:pt x="710" y="944"/>
                  </a:lnTo>
                  <a:lnTo>
                    <a:pt x="710" y="944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5" name="Freeform 7"/>
            <p:cNvSpPr>
              <a:spLocks/>
            </p:cNvSpPr>
            <p:nvPr userDrawn="1"/>
          </p:nvSpPr>
          <p:spPr bwMode="auto">
            <a:xfrm>
              <a:off x="19050" y="3460765"/>
              <a:ext cx="9105900" cy="1063625"/>
            </a:xfrm>
            <a:custGeom>
              <a:avLst/>
              <a:gdLst/>
              <a:ahLst/>
              <a:cxnLst>
                <a:cxn ang="0">
                  <a:pos x="5132" y="266"/>
                </a:cxn>
                <a:cxn ang="0">
                  <a:pos x="5086" y="266"/>
                </a:cxn>
                <a:cxn ang="0">
                  <a:pos x="5002" y="594"/>
                </a:cxn>
                <a:cxn ang="0">
                  <a:pos x="4862" y="460"/>
                </a:cxn>
                <a:cxn ang="0">
                  <a:pos x="4676" y="338"/>
                </a:cxn>
                <a:cxn ang="0">
                  <a:pos x="4610" y="460"/>
                </a:cxn>
                <a:cxn ang="0">
                  <a:pos x="4378" y="542"/>
                </a:cxn>
                <a:cxn ang="0">
                  <a:pos x="4094" y="412"/>
                </a:cxn>
                <a:cxn ang="0">
                  <a:pos x="4054" y="390"/>
                </a:cxn>
                <a:cxn ang="0">
                  <a:pos x="4014" y="392"/>
                </a:cxn>
                <a:cxn ang="0">
                  <a:pos x="3978" y="416"/>
                </a:cxn>
                <a:cxn ang="0">
                  <a:pos x="3922" y="228"/>
                </a:cxn>
                <a:cxn ang="0">
                  <a:pos x="3856" y="180"/>
                </a:cxn>
                <a:cxn ang="0">
                  <a:pos x="3762" y="228"/>
                </a:cxn>
                <a:cxn ang="0">
                  <a:pos x="3710" y="434"/>
                </a:cxn>
                <a:cxn ang="0">
                  <a:pos x="3570" y="536"/>
                </a:cxn>
                <a:cxn ang="0">
                  <a:pos x="3366" y="580"/>
                </a:cxn>
                <a:cxn ang="0">
                  <a:pos x="3312" y="406"/>
                </a:cxn>
                <a:cxn ang="0">
                  <a:pos x="3272" y="122"/>
                </a:cxn>
                <a:cxn ang="0">
                  <a:pos x="3232" y="406"/>
                </a:cxn>
                <a:cxn ang="0">
                  <a:pos x="3166" y="568"/>
                </a:cxn>
                <a:cxn ang="0">
                  <a:pos x="3056" y="388"/>
                </a:cxn>
                <a:cxn ang="0">
                  <a:pos x="2980" y="400"/>
                </a:cxn>
                <a:cxn ang="0">
                  <a:pos x="2854" y="258"/>
                </a:cxn>
                <a:cxn ang="0">
                  <a:pos x="2762" y="258"/>
                </a:cxn>
                <a:cxn ang="0">
                  <a:pos x="2670" y="516"/>
                </a:cxn>
                <a:cxn ang="0">
                  <a:pos x="2396" y="462"/>
                </a:cxn>
                <a:cxn ang="0">
                  <a:pos x="2118" y="406"/>
                </a:cxn>
                <a:cxn ang="0">
                  <a:pos x="2024" y="332"/>
                </a:cxn>
                <a:cxn ang="0">
                  <a:pos x="1998" y="306"/>
                </a:cxn>
                <a:cxn ang="0">
                  <a:pos x="1938" y="314"/>
                </a:cxn>
                <a:cxn ang="0">
                  <a:pos x="1930" y="536"/>
                </a:cxn>
                <a:cxn ang="0">
                  <a:pos x="1820" y="206"/>
                </a:cxn>
                <a:cxn ang="0">
                  <a:pos x="1734" y="206"/>
                </a:cxn>
                <a:cxn ang="0">
                  <a:pos x="1632" y="380"/>
                </a:cxn>
                <a:cxn ang="0">
                  <a:pos x="1546" y="326"/>
                </a:cxn>
                <a:cxn ang="0">
                  <a:pos x="1492" y="598"/>
                </a:cxn>
                <a:cxn ang="0">
                  <a:pos x="1354" y="466"/>
                </a:cxn>
                <a:cxn ang="0">
                  <a:pos x="1314" y="450"/>
                </a:cxn>
                <a:cxn ang="0">
                  <a:pos x="1152" y="296"/>
                </a:cxn>
                <a:cxn ang="0">
                  <a:pos x="1128" y="226"/>
                </a:cxn>
                <a:cxn ang="0">
                  <a:pos x="1094" y="206"/>
                </a:cxn>
                <a:cxn ang="0">
                  <a:pos x="1062" y="226"/>
                </a:cxn>
                <a:cxn ang="0">
                  <a:pos x="1038" y="296"/>
                </a:cxn>
                <a:cxn ang="0">
                  <a:pos x="1020" y="420"/>
                </a:cxn>
                <a:cxn ang="0">
                  <a:pos x="838" y="204"/>
                </a:cxn>
                <a:cxn ang="0">
                  <a:pos x="800" y="182"/>
                </a:cxn>
                <a:cxn ang="0">
                  <a:pos x="776" y="148"/>
                </a:cxn>
                <a:cxn ang="0">
                  <a:pos x="744" y="114"/>
                </a:cxn>
                <a:cxn ang="0">
                  <a:pos x="704" y="114"/>
                </a:cxn>
                <a:cxn ang="0">
                  <a:pos x="684" y="148"/>
                </a:cxn>
                <a:cxn ang="0">
                  <a:pos x="660" y="182"/>
                </a:cxn>
                <a:cxn ang="0">
                  <a:pos x="622" y="522"/>
                </a:cxn>
                <a:cxn ang="0">
                  <a:pos x="424" y="564"/>
                </a:cxn>
                <a:cxn ang="0">
                  <a:pos x="274" y="522"/>
                </a:cxn>
                <a:cxn ang="0">
                  <a:pos x="84" y="564"/>
                </a:cxn>
                <a:cxn ang="0">
                  <a:pos x="5736" y="670"/>
                </a:cxn>
                <a:cxn ang="0">
                  <a:pos x="5576" y="540"/>
                </a:cxn>
                <a:cxn ang="0">
                  <a:pos x="5216" y="552"/>
                </a:cxn>
              </a:cxnLst>
              <a:rect l="0" t="0" r="r" b="b"/>
              <a:pathLst>
                <a:path w="5736" h="670">
                  <a:moveTo>
                    <a:pt x="5216" y="298"/>
                  </a:moveTo>
                  <a:lnTo>
                    <a:pt x="5176" y="298"/>
                  </a:lnTo>
                  <a:lnTo>
                    <a:pt x="5176" y="266"/>
                  </a:lnTo>
                  <a:lnTo>
                    <a:pt x="5132" y="266"/>
                  </a:lnTo>
                  <a:lnTo>
                    <a:pt x="5120" y="216"/>
                  </a:lnTo>
                  <a:lnTo>
                    <a:pt x="5108" y="168"/>
                  </a:lnTo>
                  <a:lnTo>
                    <a:pt x="5098" y="216"/>
                  </a:lnTo>
                  <a:lnTo>
                    <a:pt x="5086" y="266"/>
                  </a:lnTo>
                  <a:lnTo>
                    <a:pt x="5042" y="266"/>
                  </a:lnTo>
                  <a:lnTo>
                    <a:pt x="5042" y="298"/>
                  </a:lnTo>
                  <a:lnTo>
                    <a:pt x="5002" y="298"/>
                  </a:lnTo>
                  <a:lnTo>
                    <a:pt x="5002" y="594"/>
                  </a:lnTo>
                  <a:lnTo>
                    <a:pt x="4868" y="594"/>
                  </a:lnTo>
                  <a:lnTo>
                    <a:pt x="4868" y="496"/>
                  </a:lnTo>
                  <a:lnTo>
                    <a:pt x="4862" y="496"/>
                  </a:lnTo>
                  <a:lnTo>
                    <a:pt x="4862" y="460"/>
                  </a:lnTo>
                  <a:lnTo>
                    <a:pt x="4734" y="460"/>
                  </a:lnTo>
                  <a:lnTo>
                    <a:pt x="4734" y="444"/>
                  </a:lnTo>
                  <a:lnTo>
                    <a:pt x="4676" y="444"/>
                  </a:lnTo>
                  <a:lnTo>
                    <a:pt x="4676" y="338"/>
                  </a:lnTo>
                  <a:lnTo>
                    <a:pt x="4670" y="338"/>
                  </a:lnTo>
                  <a:lnTo>
                    <a:pt x="4670" y="444"/>
                  </a:lnTo>
                  <a:lnTo>
                    <a:pt x="4610" y="444"/>
                  </a:lnTo>
                  <a:lnTo>
                    <a:pt x="4610" y="460"/>
                  </a:lnTo>
                  <a:lnTo>
                    <a:pt x="4482" y="460"/>
                  </a:lnTo>
                  <a:lnTo>
                    <a:pt x="4482" y="496"/>
                  </a:lnTo>
                  <a:lnTo>
                    <a:pt x="4378" y="496"/>
                  </a:lnTo>
                  <a:lnTo>
                    <a:pt x="4378" y="542"/>
                  </a:lnTo>
                  <a:lnTo>
                    <a:pt x="4254" y="542"/>
                  </a:lnTo>
                  <a:lnTo>
                    <a:pt x="4254" y="346"/>
                  </a:lnTo>
                  <a:lnTo>
                    <a:pt x="4094" y="346"/>
                  </a:lnTo>
                  <a:lnTo>
                    <a:pt x="4094" y="412"/>
                  </a:lnTo>
                  <a:lnTo>
                    <a:pt x="4094" y="412"/>
                  </a:lnTo>
                  <a:lnTo>
                    <a:pt x="4084" y="402"/>
                  </a:lnTo>
                  <a:lnTo>
                    <a:pt x="4070" y="396"/>
                  </a:lnTo>
                  <a:lnTo>
                    <a:pt x="4054" y="390"/>
                  </a:lnTo>
                  <a:lnTo>
                    <a:pt x="4038" y="388"/>
                  </a:lnTo>
                  <a:lnTo>
                    <a:pt x="4038" y="388"/>
                  </a:lnTo>
                  <a:lnTo>
                    <a:pt x="4024" y="390"/>
                  </a:lnTo>
                  <a:lnTo>
                    <a:pt x="4014" y="392"/>
                  </a:lnTo>
                  <a:lnTo>
                    <a:pt x="4002" y="396"/>
                  </a:lnTo>
                  <a:lnTo>
                    <a:pt x="3992" y="402"/>
                  </a:lnTo>
                  <a:lnTo>
                    <a:pt x="3984" y="408"/>
                  </a:lnTo>
                  <a:lnTo>
                    <a:pt x="3978" y="416"/>
                  </a:lnTo>
                  <a:lnTo>
                    <a:pt x="3972" y="426"/>
                  </a:lnTo>
                  <a:lnTo>
                    <a:pt x="3970" y="434"/>
                  </a:lnTo>
                  <a:lnTo>
                    <a:pt x="3922" y="434"/>
                  </a:lnTo>
                  <a:lnTo>
                    <a:pt x="3922" y="228"/>
                  </a:lnTo>
                  <a:lnTo>
                    <a:pt x="3860" y="228"/>
                  </a:lnTo>
                  <a:lnTo>
                    <a:pt x="3860" y="214"/>
                  </a:lnTo>
                  <a:lnTo>
                    <a:pt x="3860" y="180"/>
                  </a:lnTo>
                  <a:lnTo>
                    <a:pt x="3856" y="180"/>
                  </a:lnTo>
                  <a:lnTo>
                    <a:pt x="3856" y="214"/>
                  </a:lnTo>
                  <a:lnTo>
                    <a:pt x="3824" y="214"/>
                  </a:lnTo>
                  <a:lnTo>
                    <a:pt x="3824" y="228"/>
                  </a:lnTo>
                  <a:lnTo>
                    <a:pt x="3762" y="228"/>
                  </a:lnTo>
                  <a:lnTo>
                    <a:pt x="3762" y="536"/>
                  </a:lnTo>
                  <a:lnTo>
                    <a:pt x="3724" y="536"/>
                  </a:lnTo>
                  <a:lnTo>
                    <a:pt x="3724" y="434"/>
                  </a:lnTo>
                  <a:lnTo>
                    <a:pt x="3710" y="434"/>
                  </a:lnTo>
                  <a:lnTo>
                    <a:pt x="3648" y="384"/>
                  </a:lnTo>
                  <a:lnTo>
                    <a:pt x="3586" y="434"/>
                  </a:lnTo>
                  <a:lnTo>
                    <a:pt x="3570" y="434"/>
                  </a:lnTo>
                  <a:lnTo>
                    <a:pt x="3570" y="536"/>
                  </a:lnTo>
                  <a:lnTo>
                    <a:pt x="3556" y="536"/>
                  </a:lnTo>
                  <a:lnTo>
                    <a:pt x="3556" y="490"/>
                  </a:lnTo>
                  <a:lnTo>
                    <a:pt x="3366" y="490"/>
                  </a:lnTo>
                  <a:lnTo>
                    <a:pt x="3366" y="580"/>
                  </a:lnTo>
                  <a:lnTo>
                    <a:pt x="3328" y="580"/>
                  </a:lnTo>
                  <a:lnTo>
                    <a:pt x="3328" y="494"/>
                  </a:lnTo>
                  <a:lnTo>
                    <a:pt x="3328" y="406"/>
                  </a:lnTo>
                  <a:lnTo>
                    <a:pt x="3312" y="406"/>
                  </a:lnTo>
                  <a:lnTo>
                    <a:pt x="3312" y="348"/>
                  </a:lnTo>
                  <a:lnTo>
                    <a:pt x="3278" y="348"/>
                  </a:lnTo>
                  <a:lnTo>
                    <a:pt x="3276" y="248"/>
                  </a:lnTo>
                  <a:lnTo>
                    <a:pt x="3272" y="122"/>
                  </a:lnTo>
                  <a:lnTo>
                    <a:pt x="3268" y="248"/>
                  </a:lnTo>
                  <a:lnTo>
                    <a:pt x="3266" y="348"/>
                  </a:lnTo>
                  <a:lnTo>
                    <a:pt x="3232" y="348"/>
                  </a:lnTo>
                  <a:lnTo>
                    <a:pt x="3232" y="406"/>
                  </a:lnTo>
                  <a:lnTo>
                    <a:pt x="3216" y="406"/>
                  </a:lnTo>
                  <a:lnTo>
                    <a:pt x="3216" y="494"/>
                  </a:lnTo>
                  <a:lnTo>
                    <a:pt x="3166" y="494"/>
                  </a:lnTo>
                  <a:lnTo>
                    <a:pt x="3166" y="568"/>
                  </a:lnTo>
                  <a:lnTo>
                    <a:pt x="3070" y="568"/>
                  </a:lnTo>
                  <a:lnTo>
                    <a:pt x="3070" y="400"/>
                  </a:lnTo>
                  <a:lnTo>
                    <a:pt x="3056" y="400"/>
                  </a:lnTo>
                  <a:lnTo>
                    <a:pt x="3056" y="388"/>
                  </a:lnTo>
                  <a:lnTo>
                    <a:pt x="3018" y="388"/>
                  </a:lnTo>
                  <a:lnTo>
                    <a:pt x="3018" y="374"/>
                  </a:lnTo>
                  <a:lnTo>
                    <a:pt x="2980" y="374"/>
                  </a:lnTo>
                  <a:lnTo>
                    <a:pt x="2980" y="400"/>
                  </a:lnTo>
                  <a:lnTo>
                    <a:pt x="2930" y="400"/>
                  </a:lnTo>
                  <a:lnTo>
                    <a:pt x="2930" y="308"/>
                  </a:lnTo>
                  <a:lnTo>
                    <a:pt x="2854" y="280"/>
                  </a:lnTo>
                  <a:lnTo>
                    <a:pt x="2854" y="258"/>
                  </a:lnTo>
                  <a:lnTo>
                    <a:pt x="2838" y="258"/>
                  </a:lnTo>
                  <a:lnTo>
                    <a:pt x="2838" y="228"/>
                  </a:lnTo>
                  <a:lnTo>
                    <a:pt x="2762" y="228"/>
                  </a:lnTo>
                  <a:lnTo>
                    <a:pt x="2762" y="258"/>
                  </a:lnTo>
                  <a:lnTo>
                    <a:pt x="2746" y="258"/>
                  </a:lnTo>
                  <a:lnTo>
                    <a:pt x="2746" y="280"/>
                  </a:lnTo>
                  <a:lnTo>
                    <a:pt x="2670" y="308"/>
                  </a:lnTo>
                  <a:lnTo>
                    <a:pt x="2670" y="516"/>
                  </a:lnTo>
                  <a:lnTo>
                    <a:pt x="2472" y="516"/>
                  </a:lnTo>
                  <a:lnTo>
                    <a:pt x="2472" y="574"/>
                  </a:lnTo>
                  <a:lnTo>
                    <a:pt x="2396" y="574"/>
                  </a:lnTo>
                  <a:lnTo>
                    <a:pt x="2396" y="462"/>
                  </a:lnTo>
                  <a:lnTo>
                    <a:pt x="2326" y="462"/>
                  </a:lnTo>
                  <a:lnTo>
                    <a:pt x="2326" y="388"/>
                  </a:lnTo>
                  <a:lnTo>
                    <a:pt x="2190" y="368"/>
                  </a:lnTo>
                  <a:lnTo>
                    <a:pt x="2118" y="406"/>
                  </a:lnTo>
                  <a:lnTo>
                    <a:pt x="2118" y="478"/>
                  </a:lnTo>
                  <a:lnTo>
                    <a:pt x="2024" y="478"/>
                  </a:lnTo>
                  <a:lnTo>
                    <a:pt x="2024" y="332"/>
                  </a:lnTo>
                  <a:lnTo>
                    <a:pt x="2024" y="332"/>
                  </a:lnTo>
                  <a:lnTo>
                    <a:pt x="2022" y="322"/>
                  </a:lnTo>
                  <a:lnTo>
                    <a:pt x="2016" y="314"/>
                  </a:lnTo>
                  <a:lnTo>
                    <a:pt x="2008" y="308"/>
                  </a:lnTo>
                  <a:lnTo>
                    <a:pt x="1998" y="306"/>
                  </a:lnTo>
                  <a:lnTo>
                    <a:pt x="1958" y="306"/>
                  </a:lnTo>
                  <a:lnTo>
                    <a:pt x="1958" y="306"/>
                  </a:lnTo>
                  <a:lnTo>
                    <a:pt x="1948" y="308"/>
                  </a:lnTo>
                  <a:lnTo>
                    <a:pt x="1938" y="314"/>
                  </a:lnTo>
                  <a:lnTo>
                    <a:pt x="1932" y="322"/>
                  </a:lnTo>
                  <a:lnTo>
                    <a:pt x="1930" y="332"/>
                  </a:lnTo>
                  <a:lnTo>
                    <a:pt x="1930" y="478"/>
                  </a:lnTo>
                  <a:lnTo>
                    <a:pt x="1930" y="536"/>
                  </a:lnTo>
                  <a:lnTo>
                    <a:pt x="1846" y="536"/>
                  </a:lnTo>
                  <a:lnTo>
                    <a:pt x="1846" y="230"/>
                  </a:lnTo>
                  <a:lnTo>
                    <a:pt x="1820" y="230"/>
                  </a:lnTo>
                  <a:lnTo>
                    <a:pt x="1820" y="206"/>
                  </a:lnTo>
                  <a:lnTo>
                    <a:pt x="1744" y="206"/>
                  </a:lnTo>
                  <a:lnTo>
                    <a:pt x="1744" y="0"/>
                  </a:lnTo>
                  <a:lnTo>
                    <a:pt x="1734" y="0"/>
                  </a:lnTo>
                  <a:lnTo>
                    <a:pt x="1734" y="206"/>
                  </a:lnTo>
                  <a:lnTo>
                    <a:pt x="1658" y="206"/>
                  </a:lnTo>
                  <a:lnTo>
                    <a:pt x="1658" y="230"/>
                  </a:lnTo>
                  <a:lnTo>
                    <a:pt x="1632" y="230"/>
                  </a:lnTo>
                  <a:lnTo>
                    <a:pt x="1632" y="380"/>
                  </a:lnTo>
                  <a:lnTo>
                    <a:pt x="1576" y="380"/>
                  </a:lnTo>
                  <a:lnTo>
                    <a:pt x="1576" y="354"/>
                  </a:lnTo>
                  <a:lnTo>
                    <a:pt x="1546" y="354"/>
                  </a:lnTo>
                  <a:lnTo>
                    <a:pt x="1546" y="326"/>
                  </a:lnTo>
                  <a:lnTo>
                    <a:pt x="1518" y="326"/>
                  </a:lnTo>
                  <a:lnTo>
                    <a:pt x="1518" y="380"/>
                  </a:lnTo>
                  <a:lnTo>
                    <a:pt x="1492" y="380"/>
                  </a:lnTo>
                  <a:lnTo>
                    <a:pt x="1492" y="598"/>
                  </a:lnTo>
                  <a:lnTo>
                    <a:pt x="1380" y="598"/>
                  </a:lnTo>
                  <a:lnTo>
                    <a:pt x="1380" y="560"/>
                  </a:lnTo>
                  <a:lnTo>
                    <a:pt x="1370" y="560"/>
                  </a:lnTo>
                  <a:lnTo>
                    <a:pt x="1354" y="466"/>
                  </a:lnTo>
                  <a:lnTo>
                    <a:pt x="1336" y="370"/>
                  </a:lnTo>
                  <a:lnTo>
                    <a:pt x="1320" y="466"/>
                  </a:lnTo>
                  <a:lnTo>
                    <a:pt x="1314" y="498"/>
                  </a:lnTo>
                  <a:lnTo>
                    <a:pt x="1314" y="450"/>
                  </a:lnTo>
                  <a:lnTo>
                    <a:pt x="1152" y="450"/>
                  </a:lnTo>
                  <a:lnTo>
                    <a:pt x="1152" y="318"/>
                  </a:lnTo>
                  <a:lnTo>
                    <a:pt x="1152" y="318"/>
                  </a:lnTo>
                  <a:lnTo>
                    <a:pt x="1152" y="296"/>
                  </a:lnTo>
                  <a:lnTo>
                    <a:pt x="1148" y="274"/>
                  </a:lnTo>
                  <a:lnTo>
                    <a:pt x="1142" y="256"/>
                  </a:lnTo>
                  <a:lnTo>
                    <a:pt x="1136" y="238"/>
                  </a:lnTo>
                  <a:lnTo>
                    <a:pt x="1128" y="226"/>
                  </a:lnTo>
                  <a:lnTo>
                    <a:pt x="1118" y="214"/>
                  </a:lnTo>
                  <a:lnTo>
                    <a:pt x="1106" y="208"/>
                  </a:lnTo>
                  <a:lnTo>
                    <a:pt x="1094" y="206"/>
                  </a:lnTo>
                  <a:lnTo>
                    <a:pt x="1094" y="206"/>
                  </a:lnTo>
                  <a:lnTo>
                    <a:pt x="1094" y="206"/>
                  </a:lnTo>
                  <a:lnTo>
                    <a:pt x="1084" y="208"/>
                  </a:lnTo>
                  <a:lnTo>
                    <a:pt x="1072" y="214"/>
                  </a:lnTo>
                  <a:lnTo>
                    <a:pt x="1062" y="226"/>
                  </a:lnTo>
                  <a:lnTo>
                    <a:pt x="1054" y="238"/>
                  </a:lnTo>
                  <a:lnTo>
                    <a:pt x="1046" y="256"/>
                  </a:lnTo>
                  <a:lnTo>
                    <a:pt x="1042" y="274"/>
                  </a:lnTo>
                  <a:lnTo>
                    <a:pt x="1038" y="296"/>
                  </a:lnTo>
                  <a:lnTo>
                    <a:pt x="1036" y="318"/>
                  </a:lnTo>
                  <a:lnTo>
                    <a:pt x="1036" y="436"/>
                  </a:lnTo>
                  <a:lnTo>
                    <a:pt x="1020" y="436"/>
                  </a:lnTo>
                  <a:lnTo>
                    <a:pt x="1020" y="420"/>
                  </a:lnTo>
                  <a:lnTo>
                    <a:pt x="870" y="420"/>
                  </a:lnTo>
                  <a:lnTo>
                    <a:pt x="870" y="436"/>
                  </a:lnTo>
                  <a:lnTo>
                    <a:pt x="838" y="436"/>
                  </a:lnTo>
                  <a:lnTo>
                    <a:pt x="838" y="204"/>
                  </a:lnTo>
                  <a:lnTo>
                    <a:pt x="804" y="204"/>
                  </a:lnTo>
                  <a:lnTo>
                    <a:pt x="804" y="204"/>
                  </a:lnTo>
                  <a:lnTo>
                    <a:pt x="804" y="194"/>
                  </a:lnTo>
                  <a:lnTo>
                    <a:pt x="800" y="182"/>
                  </a:lnTo>
                  <a:lnTo>
                    <a:pt x="796" y="172"/>
                  </a:lnTo>
                  <a:lnTo>
                    <a:pt x="790" y="162"/>
                  </a:lnTo>
                  <a:lnTo>
                    <a:pt x="784" y="154"/>
                  </a:lnTo>
                  <a:lnTo>
                    <a:pt x="776" y="148"/>
                  </a:lnTo>
                  <a:lnTo>
                    <a:pt x="768" y="140"/>
                  </a:lnTo>
                  <a:lnTo>
                    <a:pt x="758" y="136"/>
                  </a:lnTo>
                  <a:lnTo>
                    <a:pt x="758" y="114"/>
                  </a:lnTo>
                  <a:lnTo>
                    <a:pt x="744" y="114"/>
                  </a:lnTo>
                  <a:lnTo>
                    <a:pt x="732" y="46"/>
                  </a:lnTo>
                  <a:lnTo>
                    <a:pt x="730" y="46"/>
                  </a:lnTo>
                  <a:lnTo>
                    <a:pt x="716" y="114"/>
                  </a:lnTo>
                  <a:lnTo>
                    <a:pt x="704" y="114"/>
                  </a:lnTo>
                  <a:lnTo>
                    <a:pt x="704" y="136"/>
                  </a:lnTo>
                  <a:lnTo>
                    <a:pt x="704" y="136"/>
                  </a:lnTo>
                  <a:lnTo>
                    <a:pt x="694" y="140"/>
                  </a:lnTo>
                  <a:lnTo>
                    <a:pt x="684" y="148"/>
                  </a:lnTo>
                  <a:lnTo>
                    <a:pt x="676" y="154"/>
                  </a:lnTo>
                  <a:lnTo>
                    <a:pt x="670" y="162"/>
                  </a:lnTo>
                  <a:lnTo>
                    <a:pt x="664" y="172"/>
                  </a:lnTo>
                  <a:lnTo>
                    <a:pt x="660" y="182"/>
                  </a:lnTo>
                  <a:lnTo>
                    <a:pt x="658" y="194"/>
                  </a:lnTo>
                  <a:lnTo>
                    <a:pt x="656" y="204"/>
                  </a:lnTo>
                  <a:lnTo>
                    <a:pt x="622" y="204"/>
                  </a:lnTo>
                  <a:lnTo>
                    <a:pt x="622" y="522"/>
                  </a:lnTo>
                  <a:lnTo>
                    <a:pt x="502" y="522"/>
                  </a:lnTo>
                  <a:lnTo>
                    <a:pt x="502" y="450"/>
                  </a:lnTo>
                  <a:lnTo>
                    <a:pt x="424" y="450"/>
                  </a:lnTo>
                  <a:lnTo>
                    <a:pt x="424" y="564"/>
                  </a:lnTo>
                  <a:lnTo>
                    <a:pt x="364" y="564"/>
                  </a:lnTo>
                  <a:lnTo>
                    <a:pt x="364" y="534"/>
                  </a:lnTo>
                  <a:lnTo>
                    <a:pt x="274" y="534"/>
                  </a:lnTo>
                  <a:lnTo>
                    <a:pt x="274" y="522"/>
                  </a:lnTo>
                  <a:lnTo>
                    <a:pt x="174" y="522"/>
                  </a:lnTo>
                  <a:lnTo>
                    <a:pt x="174" y="534"/>
                  </a:lnTo>
                  <a:lnTo>
                    <a:pt x="84" y="534"/>
                  </a:lnTo>
                  <a:lnTo>
                    <a:pt x="84" y="564"/>
                  </a:lnTo>
                  <a:lnTo>
                    <a:pt x="0" y="564"/>
                  </a:lnTo>
                  <a:lnTo>
                    <a:pt x="0" y="634"/>
                  </a:lnTo>
                  <a:lnTo>
                    <a:pt x="0" y="670"/>
                  </a:lnTo>
                  <a:lnTo>
                    <a:pt x="5736" y="670"/>
                  </a:lnTo>
                  <a:lnTo>
                    <a:pt x="5736" y="634"/>
                  </a:lnTo>
                  <a:lnTo>
                    <a:pt x="5716" y="634"/>
                  </a:lnTo>
                  <a:lnTo>
                    <a:pt x="5716" y="540"/>
                  </a:lnTo>
                  <a:lnTo>
                    <a:pt x="5576" y="540"/>
                  </a:lnTo>
                  <a:lnTo>
                    <a:pt x="5576" y="496"/>
                  </a:lnTo>
                  <a:lnTo>
                    <a:pt x="5310" y="496"/>
                  </a:lnTo>
                  <a:lnTo>
                    <a:pt x="5310" y="552"/>
                  </a:lnTo>
                  <a:lnTo>
                    <a:pt x="5216" y="552"/>
                  </a:lnTo>
                  <a:lnTo>
                    <a:pt x="5216" y="298"/>
                  </a:lnTo>
                  <a:lnTo>
                    <a:pt x="5216" y="298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sp>
        <p:nvSpPr>
          <p:cNvPr id="32" name="텍스트 개체 틀 210"/>
          <p:cNvSpPr>
            <a:spLocks noGrp="1"/>
          </p:cNvSpPr>
          <p:nvPr>
            <p:ph type="body" sz="quarter" idx="10" hasCustomPrompt="1"/>
          </p:nvPr>
        </p:nvSpPr>
        <p:spPr>
          <a:xfrm>
            <a:off x="822319" y="909603"/>
            <a:ext cx="3384551" cy="572464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l">
              <a:lnSpc>
                <a:spcPct val="130000"/>
              </a:lnSpc>
              <a:buNone/>
              <a:defRPr sz="2400" b="1">
                <a:solidFill>
                  <a:schemeClr val="accent1"/>
                </a:solidFill>
              </a:defRPr>
            </a:lvl1pPr>
          </a:lstStyle>
          <a:p>
            <a:pPr lvl="0"/>
            <a:r>
              <a:rPr lang="ko-KR" altLang="en-US" dirty="0"/>
              <a:t>목차를 입력하세요</a:t>
            </a:r>
          </a:p>
        </p:txBody>
      </p:sp>
      <p:sp>
        <p:nvSpPr>
          <p:cNvPr id="3" name="텍스트 개체 틀 5"/>
          <p:cNvSpPr>
            <a:spLocks noGrp="1"/>
          </p:cNvSpPr>
          <p:nvPr>
            <p:ph type="body" sz="quarter" idx="12" hasCustomPrompt="1"/>
          </p:nvPr>
        </p:nvSpPr>
        <p:spPr>
          <a:xfrm>
            <a:off x="3703092" y="1493811"/>
            <a:ext cx="2402454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4" name="텍스트 개체 틀 62"/>
          <p:cNvSpPr>
            <a:spLocks noGrp="1"/>
          </p:cNvSpPr>
          <p:nvPr>
            <p:ph type="body" sz="quarter" idx="29" hasCustomPrompt="1"/>
          </p:nvPr>
        </p:nvSpPr>
        <p:spPr>
          <a:xfrm>
            <a:off x="3866585" y="1817847"/>
            <a:ext cx="2143136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bg1">
                    <a:lumMod val="7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5" name="텍스트 개체 틀 5"/>
          <p:cNvSpPr>
            <a:spLocks noGrp="1"/>
          </p:cNvSpPr>
          <p:nvPr>
            <p:ph type="body" sz="quarter" idx="30" hasCustomPrompt="1"/>
          </p:nvPr>
        </p:nvSpPr>
        <p:spPr>
          <a:xfrm>
            <a:off x="5703903" y="1493811"/>
            <a:ext cx="2402454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6" name="텍스트 개체 틀 62"/>
          <p:cNvSpPr>
            <a:spLocks noGrp="1"/>
          </p:cNvSpPr>
          <p:nvPr>
            <p:ph type="body" sz="quarter" idx="31" hasCustomPrompt="1"/>
          </p:nvPr>
        </p:nvSpPr>
        <p:spPr>
          <a:xfrm>
            <a:off x="5867400" y="1817847"/>
            <a:ext cx="2143136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bg1">
                    <a:lumMod val="7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7" name="텍스트 개체 틀 5"/>
          <p:cNvSpPr>
            <a:spLocks noGrp="1"/>
          </p:cNvSpPr>
          <p:nvPr>
            <p:ph type="body" sz="quarter" idx="32" hasCustomPrompt="1"/>
          </p:nvPr>
        </p:nvSpPr>
        <p:spPr>
          <a:xfrm>
            <a:off x="3703092" y="3113991"/>
            <a:ext cx="2402454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8" name="텍스트 개체 틀 62"/>
          <p:cNvSpPr>
            <a:spLocks noGrp="1"/>
          </p:cNvSpPr>
          <p:nvPr>
            <p:ph type="body" sz="quarter" idx="33" hasCustomPrompt="1"/>
          </p:nvPr>
        </p:nvSpPr>
        <p:spPr>
          <a:xfrm>
            <a:off x="3866585" y="3438027"/>
            <a:ext cx="2143136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bg1">
                    <a:lumMod val="7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sp>
        <p:nvSpPr>
          <p:cNvPr id="9" name="텍스트 개체 틀 5"/>
          <p:cNvSpPr>
            <a:spLocks noGrp="1"/>
          </p:cNvSpPr>
          <p:nvPr>
            <p:ph type="body" sz="quarter" idx="34" hasCustomPrompt="1"/>
          </p:nvPr>
        </p:nvSpPr>
        <p:spPr>
          <a:xfrm>
            <a:off x="5703903" y="3113991"/>
            <a:ext cx="2402454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buNone/>
              <a:defRPr sz="1200" b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1. </a:t>
            </a:r>
            <a:r>
              <a:rPr lang="ko-KR" altLang="en-US" dirty="0"/>
              <a:t>내용을 입력하세요</a:t>
            </a:r>
          </a:p>
        </p:txBody>
      </p:sp>
      <p:sp>
        <p:nvSpPr>
          <p:cNvPr id="10" name="텍스트 개체 틀 62"/>
          <p:cNvSpPr>
            <a:spLocks noGrp="1"/>
          </p:cNvSpPr>
          <p:nvPr>
            <p:ph type="body" sz="quarter" idx="35" hasCustomPrompt="1"/>
          </p:nvPr>
        </p:nvSpPr>
        <p:spPr>
          <a:xfrm>
            <a:off x="5867400" y="3438027"/>
            <a:ext cx="2143136" cy="892552"/>
          </a:xfrm>
          <a:prstGeom prst="rect">
            <a:avLst/>
          </a:prstGeom>
        </p:spPr>
        <p:txBody>
          <a:bodyPr wrap="square">
            <a:spAutoFit/>
          </a:bodyPr>
          <a:lstStyle>
            <a:lvl1pPr marL="342900" marR="0" indent="-342900" algn="l" defTabSz="914400" rtl="0" eaLnBrk="1" fontAlgn="auto" latinLnBrk="1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 sz="1000">
                <a:solidFill>
                  <a:schemeClr val="bg1">
                    <a:lumMod val="75000"/>
                  </a:schemeClr>
                </a:solidFill>
              </a:defRPr>
            </a:lvl1pPr>
            <a:lvl2pPr>
              <a:buNone/>
              <a:defRPr sz="1200"/>
            </a:lvl2pPr>
            <a:lvl3pPr>
              <a:buNone/>
              <a:defRPr sz="1200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/>
            <a:r>
              <a:rPr lang="ko-KR" altLang="en-US" dirty="0"/>
              <a:t>내용을 입력하세요</a:t>
            </a:r>
            <a:endParaRPr lang="en-US" altLang="ko-KR" dirty="0"/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marL="342900" marR="0" lvl="0" indent="-342900" algn="l" defTabSz="914400" rtl="0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ko-KR" altLang="en-US" dirty="0"/>
              <a:t>내용을 입력하세요</a:t>
            </a:r>
          </a:p>
          <a:p>
            <a:pPr lvl="0"/>
            <a:endParaRPr lang="ko-KR" altLang="en-US" dirty="0"/>
          </a:p>
        </p:txBody>
      </p:sp>
      <p:grpSp>
        <p:nvGrpSpPr>
          <p:cNvPr id="36" name="그룹 35"/>
          <p:cNvGrpSpPr/>
          <p:nvPr userDrawn="1"/>
        </p:nvGrpSpPr>
        <p:grpSpPr>
          <a:xfrm>
            <a:off x="555570" y="3246435"/>
            <a:ext cx="3359196" cy="2545698"/>
            <a:chOff x="263466" y="2406636"/>
            <a:chExt cx="4766505" cy="3612199"/>
          </a:xfrm>
        </p:grpSpPr>
        <p:pic>
          <p:nvPicPr>
            <p:cNvPr id="24" name="그림 23" descr="1.pn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263466" y="2406636"/>
              <a:ext cx="4342857" cy="3390476"/>
            </a:xfrm>
            <a:prstGeom prst="rect">
              <a:avLst/>
            </a:prstGeom>
          </p:spPr>
        </p:pic>
        <p:grpSp>
          <p:nvGrpSpPr>
            <p:cNvPr id="27" name="그룹 26"/>
            <p:cNvGrpSpPr/>
            <p:nvPr userDrawn="1"/>
          </p:nvGrpSpPr>
          <p:grpSpPr>
            <a:xfrm>
              <a:off x="2690258" y="4266211"/>
              <a:ext cx="2339713" cy="1752624"/>
              <a:chOff x="6288111" y="4086234"/>
              <a:chExt cx="2339713" cy="1752624"/>
            </a:xfrm>
          </p:grpSpPr>
          <p:sp>
            <p:nvSpPr>
              <p:cNvPr id="28" name="타원 27"/>
              <p:cNvSpPr/>
              <p:nvPr userDrawn="1"/>
            </p:nvSpPr>
            <p:spPr>
              <a:xfrm>
                <a:off x="6288111" y="5254650"/>
                <a:ext cx="2227293" cy="584208"/>
              </a:xfrm>
              <a:prstGeom prst="ellipse">
                <a:avLst/>
              </a:prstGeom>
              <a:gradFill>
                <a:gsLst>
                  <a:gs pos="39000">
                    <a:schemeClr val="tx1"/>
                  </a:gs>
                  <a:gs pos="100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29" name="그림 28" descr="s.png"/>
              <p:cNvPicPr>
                <a:picLocks noChangeAspect="1"/>
              </p:cNvPicPr>
              <p:nvPr userDrawn="1"/>
            </p:nvPicPr>
            <p:blipFill>
              <a:blip r:embed="rId4"/>
              <a:stretch>
                <a:fillRect/>
              </a:stretch>
            </p:blipFill>
            <p:spPr>
              <a:xfrm>
                <a:off x="6507189" y="4086234"/>
                <a:ext cx="2120635" cy="1688889"/>
              </a:xfrm>
              <a:prstGeom prst="rect">
                <a:avLst/>
              </a:prstGeom>
            </p:spPr>
          </p:pic>
        </p:grp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 descr="간지배경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7968" y="428"/>
            <a:ext cx="6146032" cy="6857143"/>
          </a:xfrm>
          <a:prstGeom prst="rect">
            <a:avLst/>
          </a:prstGeom>
        </p:spPr>
      </p:pic>
      <p:sp>
        <p:nvSpPr>
          <p:cNvPr id="7" name="텍스트 개체 틀 46"/>
          <p:cNvSpPr>
            <a:spLocks noGrp="1"/>
          </p:cNvSpPr>
          <p:nvPr>
            <p:ph type="body" sz="quarter" idx="17" hasCustomPrompt="1"/>
          </p:nvPr>
        </p:nvSpPr>
        <p:spPr>
          <a:xfrm>
            <a:off x="4078170" y="2260584"/>
            <a:ext cx="3780000" cy="592470"/>
          </a:xfrm>
          <a:prstGeom prst="rect">
            <a:avLst/>
          </a:prstGeom>
        </p:spPr>
        <p:txBody>
          <a:bodyPr>
            <a:spAutoFit/>
          </a:bodyPr>
          <a:lstStyle>
            <a:lvl1pPr marL="0" indent="0">
              <a:lnSpc>
                <a:spcPct val="130000"/>
              </a:lnSpc>
              <a:buNone/>
              <a:defRPr sz="2500" b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53"/>
          <p:cNvSpPr>
            <a:spLocks noGrp="1"/>
          </p:cNvSpPr>
          <p:nvPr>
            <p:ph type="body" sz="quarter" idx="19" hasCustomPrompt="1"/>
          </p:nvPr>
        </p:nvSpPr>
        <p:spPr>
          <a:xfrm>
            <a:off x="4075876" y="2881305"/>
            <a:ext cx="3780000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Clr>
                <a:schemeClr val="bg1">
                  <a:lumMod val="65000"/>
                </a:schemeClr>
              </a:buClr>
              <a:buFont typeface="Arial" pitchFamily="34" charset="0"/>
              <a:buChar char="•"/>
              <a:defRPr sz="120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 내용을 입력하세요</a:t>
            </a:r>
          </a:p>
        </p:txBody>
      </p:sp>
      <p:sp>
        <p:nvSpPr>
          <p:cNvPr id="9" name="Rectangle 33"/>
          <p:cNvSpPr>
            <a:spLocks noChangeArrowheads="1"/>
          </p:cNvSpPr>
          <p:nvPr userDrawn="1"/>
        </p:nvSpPr>
        <p:spPr bwMode="auto">
          <a:xfrm rot="5400000">
            <a:off x="3921637" y="2571794"/>
            <a:ext cx="288000" cy="360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6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0" name="텍스트 개체 틀 67"/>
          <p:cNvSpPr>
            <a:spLocks noGrp="1"/>
          </p:cNvSpPr>
          <p:nvPr>
            <p:ph type="body" sz="quarter" idx="20" hasCustomPrompt="1"/>
          </p:nvPr>
        </p:nvSpPr>
        <p:spPr>
          <a:xfrm>
            <a:off x="3370022" y="2268733"/>
            <a:ext cx="914400" cy="620721"/>
          </a:xfrm>
          <a:prstGeom prst="rect">
            <a:avLst/>
          </a:prstGeom>
        </p:spPr>
        <p:txBody>
          <a:bodyPr/>
          <a:lstStyle>
            <a:lvl1pPr>
              <a:buNone/>
              <a:defRPr kumimoji="1" lang="ko-KR" altLang="en-US" sz="3600" b="1" i="0" u="none" strike="noStrike" kern="1200" cap="none" normalizeH="0" baseline="0" dirty="0" smtClean="0">
                <a:ln>
                  <a:noFill/>
                </a:ln>
                <a:solidFill>
                  <a:schemeClr val="bg1">
                    <a:lumMod val="75000"/>
                  </a:schemeClr>
                </a:solidFill>
                <a:effectLst/>
                <a:latin typeface="Arial" pitchFamily="34" charset="0"/>
                <a:ea typeface="맑은 고딕" pitchFamily="50" charset="-127"/>
                <a:cs typeface="Arial" pitchFamily="34" charset="0"/>
              </a:defRPr>
            </a:lvl1pPr>
            <a:lvl5pPr>
              <a:defRPr/>
            </a:lvl5pPr>
          </a:lstStyle>
          <a:p>
            <a:pPr marL="0" marR="0" lvl="0" indent="0" algn="l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dirty="0"/>
              <a:t>00</a:t>
            </a:r>
            <a:endParaRPr lang="ko-KR" altLang="en-US" dirty="0"/>
          </a:p>
        </p:txBody>
      </p:sp>
      <p:grpSp>
        <p:nvGrpSpPr>
          <p:cNvPr id="14" name="그룹 13"/>
          <p:cNvGrpSpPr/>
          <p:nvPr userDrawn="1"/>
        </p:nvGrpSpPr>
        <p:grpSpPr>
          <a:xfrm>
            <a:off x="3001940" y="4919474"/>
            <a:ext cx="6123009" cy="1938526"/>
            <a:chOff x="19050" y="1641490"/>
            <a:chExt cx="9105900" cy="2882900"/>
          </a:xfrm>
        </p:grpSpPr>
        <p:sp>
          <p:nvSpPr>
            <p:cNvPr id="15" name="Freeform 5"/>
            <p:cNvSpPr>
              <a:spLocks/>
            </p:cNvSpPr>
            <p:nvPr userDrawn="1"/>
          </p:nvSpPr>
          <p:spPr bwMode="auto">
            <a:xfrm>
              <a:off x="19050" y="1641490"/>
              <a:ext cx="9105900" cy="2882900"/>
            </a:xfrm>
            <a:custGeom>
              <a:avLst/>
              <a:gdLst/>
              <a:ahLst/>
              <a:cxnLst>
                <a:cxn ang="0">
                  <a:pos x="4878" y="1018"/>
                </a:cxn>
                <a:cxn ang="0">
                  <a:pos x="4838" y="942"/>
                </a:cxn>
                <a:cxn ang="0">
                  <a:pos x="4796" y="790"/>
                </a:cxn>
                <a:cxn ang="0">
                  <a:pos x="4760" y="942"/>
                </a:cxn>
                <a:cxn ang="0">
                  <a:pos x="4736" y="992"/>
                </a:cxn>
                <a:cxn ang="0">
                  <a:pos x="4632" y="1034"/>
                </a:cxn>
                <a:cxn ang="0">
                  <a:pos x="4614" y="306"/>
                </a:cxn>
                <a:cxn ang="0">
                  <a:pos x="4564" y="158"/>
                </a:cxn>
                <a:cxn ang="0">
                  <a:pos x="4518" y="158"/>
                </a:cxn>
                <a:cxn ang="0">
                  <a:pos x="4518" y="306"/>
                </a:cxn>
                <a:cxn ang="0">
                  <a:pos x="4380" y="762"/>
                </a:cxn>
                <a:cxn ang="0">
                  <a:pos x="4316" y="736"/>
                </a:cxn>
                <a:cxn ang="0">
                  <a:pos x="4284" y="702"/>
                </a:cxn>
                <a:cxn ang="0">
                  <a:pos x="4088" y="696"/>
                </a:cxn>
                <a:cxn ang="0">
                  <a:pos x="4056" y="708"/>
                </a:cxn>
                <a:cxn ang="0">
                  <a:pos x="4032" y="748"/>
                </a:cxn>
                <a:cxn ang="0">
                  <a:pos x="3708" y="1304"/>
                </a:cxn>
                <a:cxn ang="0">
                  <a:pos x="3640" y="1018"/>
                </a:cxn>
                <a:cxn ang="0">
                  <a:pos x="3586" y="982"/>
                </a:cxn>
                <a:cxn ang="0">
                  <a:pos x="3556" y="982"/>
                </a:cxn>
                <a:cxn ang="0">
                  <a:pos x="3442" y="772"/>
                </a:cxn>
                <a:cxn ang="0">
                  <a:pos x="3442" y="712"/>
                </a:cxn>
                <a:cxn ang="0">
                  <a:pos x="3378" y="712"/>
                </a:cxn>
                <a:cxn ang="0">
                  <a:pos x="3308" y="772"/>
                </a:cxn>
                <a:cxn ang="0">
                  <a:pos x="2974" y="1450"/>
                </a:cxn>
                <a:cxn ang="0">
                  <a:pos x="2704" y="432"/>
                </a:cxn>
                <a:cxn ang="0">
                  <a:pos x="2686" y="332"/>
                </a:cxn>
                <a:cxn ang="0">
                  <a:pos x="2648" y="274"/>
                </a:cxn>
                <a:cxn ang="0">
                  <a:pos x="2608" y="254"/>
                </a:cxn>
                <a:cxn ang="0">
                  <a:pos x="2586" y="254"/>
                </a:cxn>
                <a:cxn ang="0">
                  <a:pos x="2546" y="274"/>
                </a:cxn>
                <a:cxn ang="0">
                  <a:pos x="2508" y="332"/>
                </a:cxn>
                <a:cxn ang="0">
                  <a:pos x="2490" y="1220"/>
                </a:cxn>
                <a:cxn ang="0">
                  <a:pos x="2138" y="1034"/>
                </a:cxn>
                <a:cxn ang="0">
                  <a:pos x="1958" y="1034"/>
                </a:cxn>
                <a:cxn ang="0">
                  <a:pos x="1758" y="464"/>
                </a:cxn>
                <a:cxn ang="0">
                  <a:pos x="1544" y="1330"/>
                </a:cxn>
                <a:cxn ang="0">
                  <a:pos x="1292" y="464"/>
                </a:cxn>
                <a:cxn ang="0">
                  <a:pos x="1152" y="928"/>
                </a:cxn>
                <a:cxn ang="0">
                  <a:pos x="1020" y="594"/>
                </a:cxn>
                <a:cxn ang="0">
                  <a:pos x="898" y="594"/>
                </a:cxn>
                <a:cxn ang="0">
                  <a:pos x="838" y="1068"/>
                </a:cxn>
                <a:cxn ang="0">
                  <a:pos x="622" y="868"/>
                </a:cxn>
                <a:cxn ang="0">
                  <a:pos x="576" y="868"/>
                </a:cxn>
                <a:cxn ang="0">
                  <a:pos x="518" y="868"/>
                </a:cxn>
                <a:cxn ang="0">
                  <a:pos x="430" y="1198"/>
                </a:cxn>
                <a:cxn ang="0">
                  <a:pos x="310" y="1068"/>
                </a:cxn>
                <a:cxn ang="0">
                  <a:pos x="222" y="1414"/>
                </a:cxn>
                <a:cxn ang="0">
                  <a:pos x="0" y="1816"/>
                </a:cxn>
                <a:cxn ang="0">
                  <a:pos x="5716" y="1610"/>
                </a:cxn>
                <a:cxn ang="0">
                  <a:pos x="5524" y="1232"/>
                </a:cxn>
                <a:cxn ang="0">
                  <a:pos x="5508" y="1206"/>
                </a:cxn>
                <a:cxn ang="0">
                  <a:pos x="5312" y="1080"/>
                </a:cxn>
                <a:cxn ang="0">
                  <a:pos x="5228" y="1080"/>
                </a:cxn>
                <a:cxn ang="0">
                  <a:pos x="5172" y="1046"/>
                </a:cxn>
                <a:cxn ang="0">
                  <a:pos x="4956" y="1336"/>
                </a:cxn>
              </a:cxnLst>
              <a:rect l="0" t="0" r="r" b="b"/>
              <a:pathLst>
                <a:path w="5736" h="1816">
                  <a:moveTo>
                    <a:pt x="4956" y="1034"/>
                  </a:moveTo>
                  <a:lnTo>
                    <a:pt x="4888" y="1034"/>
                  </a:lnTo>
                  <a:lnTo>
                    <a:pt x="4888" y="1034"/>
                  </a:lnTo>
                  <a:lnTo>
                    <a:pt x="4878" y="1018"/>
                  </a:lnTo>
                  <a:lnTo>
                    <a:pt x="4866" y="1004"/>
                  </a:lnTo>
                  <a:lnTo>
                    <a:pt x="4852" y="992"/>
                  </a:lnTo>
                  <a:lnTo>
                    <a:pt x="4838" y="982"/>
                  </a:lnTo>
                  <a:lnTo>
                    <a:pt x="4838" y="942"/>
                  </a:lnTo>
                  <a:lnTo>
                    <a:pt x="4828" y="942"/>
                  </a:lnTo>
                  <a:lnTo>
                    <a:pt x="4828" y="896"/>
                  </a:lnTo>
                  <a:lnTo>
                    <a:pt x="4812" y="896"/>
                  </a:lnTo>
                  <a:lnTo>
                    <a:pt x="4796" y="790"/>
                  </a:lnTo>
                  <a:lnTo>
                    <a:pt x="4792" y="790"/>
                  </a:lnTo>
                  <a:lnTo>
                    <a:pt x="4776" y="896"/>
                  </a:lnTo>
                  <a:lnTo>
                    <a:pt x="4760" y="896"/>
                  </a:lnTo>
                  <a:lnTo>
                    <a:pt x="4760" y="942"/>
                  </a:lnTo>
                  <a:lnTo>
                    <a:pt x="4752" y="942"/>
                  </a:lnTo>
                  <a:lnTo>
                    <a:pt x="4752" y="982"/>
                  </a:lnTo>
                  <a:lnTo>
                    <a:pt x="4752" y="982"/>
                  </a:lnTo>
                  <a:lnTo>
                    <a:pt x="4736" y="992"/>
                  </a:lnTo>
                  <a:lnTo>
                    <a:pt x="4722" y="1004"/>
                  </a:lnTo>
                  <a:lnTo>
                    <a:pt x="4710" y="1018"/>
                  </a:lnTo>
                  <a:lnTo>
                    <a:pt x="4700" y="1034"/>
                  </a:lnTo>
                  <a:lnTo>
                    <a:pt x="4632" y="1034"/>
                  </a:lnTo>
                  <a:lnTo>
                    <a:pt x="4632" y="362"/>
                  </a:lnTo>
                  <a:lnTo>
                    <a:pt x="4594" y="362"/>
                  </a:lnTo>
                  <a:lnTo>
                    <a:pt x="4594" y="306"/>
                  </a:lnTo>
                  <a:lnTo>
                    <a:pt x="4614" y="306"/>
                  </a:lnTo>
                  <a:lnTo>
                    <a:pt x="4614" y="214"/>
                  </a:lnTo>
                  <a:lnTo>
                    <a:pt x="4594" y="214"/>
                  </a:lnTo>
                  <a:lnTo>
                    <a:pt x="4594" y="158"/>
                  </a:lnTo>
                  <a:lnTo>
                    <a:pt x="4564" y="158"/>
                  </a:lnTo>
                  <a:lnTo>
                    <a:pt x="4564" y="0"/>
                  </a:lnTo>
                  <a:lnTo>
                    <a:pt x="4548" y="0"/>
                  </a:lnTo>
                  <a:lnTo>
                    <a:pt x="4548" y="158"/>
                  </a:lnTo>
                  <a:lnTo>
                    <a:pt x="4518" y="158"/>
                  </a:lnTo>
                  <a:lnTo>
                    <a:pt x="4518" y="214"/>
                  </a:lnTo>
                  <a:lnTo>
                    <a:pt x="4498" y="214"/>
                  </a:lnTo>
                  <a:lnTo>
                    <a:pt x="4498" y="306"/>
                  </a:lnTo>
                  <a:lnTo>
                    <a:pt x="4518" y="306"/>
                  </a:lnTo>
                  <a:lnTo>
                    <a:pt x="4518" y="362"/>
                  </a:lnTo>
                  <a:lnTo>
                    <a:pt x="4380" y="362"/>
                  </a:lnTo>
                  <a:lnTo>
                    <a:pt x="4380" y="762"/>
                  </a:lnTo>
                  <a:lnTo>
                    <a:pt x="4380" y="762"/>
                  </a:lnTo>
                  <a:lnTo>
                    <a:pt x="4320" y="762"/>
                  </a:lnTo>
                  <a:lnTo>
                    <a:pt x="4320" y="762"/>
                  </a:lnTo>
                  <a:lnTo>
                    <a:pt x="4320" y="748"/>
                  </a:lnTo>
                  <a:lnTo>
                    <a:pt x="4316" y="736"/>
                  </a:lnTo>
                  <a:lnTo>
                    <a:pt x="4310" y="726"/>
                  </a:lnTo>
                  <a:lnTo>
                    <a:pt x="4304" y="716"/>
                  </a:lnTo>
                  <a:lnTo>
                    <a:pt x="4294" y="708"/>
                  </a:lnTo>
                  <a:lnTo>
                    <a:pt x="4284" y="702"/>
                  </a:lnTo>
                  <a:lnTo>
                    <a:pt x="4274" y="698"/>
                  </a:lnTo>
                  <a:lnTo>
                    <a:pt x="4262" y="696"/>
                  </a:lnTo>
                  <a:lnTo>
                    <a:pt x="4262" y="696"/>
                  </a:lnTo>
                  <a:lnTo>
                    <a:pt x="4088" y="696"/>
                  </a:lnTo>
                  <a:lnTo>
                    <a:pt x="4088" y="696"/>
                  </a:lnTo>
                  <a:lnTo>
                    <a:pt x="4076" y="698"/>
                  </a:lnTo>
                  <a:lnTo>
                    <a:pt x="4066" y="702"/>
                  </a:lnTo>
                  <a:lnTo>
                    <a:pt x="4056" y="708"/>
                  </a:lnTo>
                  <a:lnTo>
                    <a:pt x="4048" y="716"/>
                  </a:lnTo>
                  <a:lnTo>
                    <a:pt x="4040" y="726"/>
                  </a:lnTo>
                  <a:lnTo>
                    <a:pt x="4034" y="736"/>
                  </a:lnTo>
                  <a:lnTo>
                    <a:pt x="4032" y="748"/>
                  </a:lnTo>
                  <a:lnTo>
                    <a:pt x="4030" y="762"/>
                  </a:lnTo>
                  <a:lnTo>
                    <a:pt x="3970" y="762"/>
                  </a:lnTo>
                  <a:lnTo>
                    <a:pt x="3970" y="1304"/>
                  </a:lnTo>
                  <a:lnTo>
                    <a:pt x="3708" y="1304"/>
                  </a:lnTo>
                  <a:lnTo>
                    <a:pt x="3708" y="1050"/>
                  </a:lnTo>
                  <a:lnTo>
                    <a:pt x="3696" y="1050"/>
                  </a:lnTo>
                  <a:lnTo>
                    <a:pt x="3696" y="1018"/>
                  </a:lnTo>
                  <a:lnTo>
                    <a:pt x="3640" y="1018"/>
                  </a:lnTo>
                  <a:lnTo>
                    <a:pt x="3640" y="1050"/>
                  </a:lnTo>
                  <a:lnTo>
                    <a:pt x="3610" y="1050"/>
                  </a:lnTo>
                  <a:lnTo>
                    <a:pt x="3610" y="982"/>
                  </a:lnTo>
                  <a:lnTo>
                    <a:pt x="3586" y="982"/>
                  </a:lnTo>
                  <a:lnTo>
                    <a:pt x="3586" y="906"/>
                  </a:lnTo>
                  <a:lnTo>
                    <a:pt x="3580" y="906"/>
                  </a:lnTo>
                  <a:lnTo>
                    <a:pt x="3580" y="982"/>
                  </a:lnTo>
                  <a:lnTo>
                    <a:pt x="3556" y="982"/>
                  </a:lnTo>
                  <a:lnTo>
                    <a:pt x="3556" y="1050"/>
                  </a:lnTo>
                  <a:lnTo>
                    <a:pt x="3520" y="1050"/>
                  </a:lnTo>
                  <a:lnTo>
                    <a:pt x="3520" y="772"/>
                  </a:lnTo>
                  <a:lnTo>
                    <a:pt x="3442" y="772"/>
                  </a:lnTo>
                  <a:lnTo>
                    <a:pt x="3442" y="744"/>
                  </a:lnTo>
                  <a:lnTo>
                    <a:pt x="3450" y="744"/>
                  </a:lnTo>
                  <a:lnTo>
                    <a:pt x="3450" y="712"/>
                  </a:lnTo>
                  <a:lnTo>
                    <a:pt x="3442" y="712"/>
                  </a:lnTo>
                  <a:lnTo>
                    <a:pt x="3442" y="686"/>
                  </a:lnTo>
                  <a:lnTo>
                    <a:pt x="3386" y="686"/>
                  </a:lnTo>
                  <a:lnTo>
                    <a:pt x="3386" y="712"/>
                  </a:lnTo>
                  <a:lnTo>
                    <a:pt x="3378" y="712"/>
                  </a:lnTo>
                  <a:lnTo>
                    <a:pt x="3378" y="744"/>
                  </a:lnTo>
                  <a:lnTo>
                    <a:pt x="3386" y="744"/>
                  </a:lnTo>
                  <a:lnTo>
                    <a:pt x="3386" y="772"/>
                  </a:lnTo>
                  <a:lnTo>
                    <a:pt x="3308" y="772"/>
                  </a:lnTo>
                  <a:lnTo>
                    <a:pt x="3308" y="592"/>
                  </a:lnTo>
                  <a:lnTo>
                    <a:pt x="3112" y="592"/>
                  </a:lnTo>
                  <a:lnTo>
                    <a:pt x="2974" y="696"/>
                  </a:lnTo>
                  <a:lnTo>
                    <a:pt x="2974" y="1450"/>
                  </a:lnTo>
                  <a:lnTo>
                    <a:pt x="2776" y="1450"/>
                  </a:lnTo>
                  <a:lnTo>
                    <a:pt x="2776" y="1212"/>
                  </a:lnTo>
                  <a:lnTo>
                    <a:pt x="2704" y="1212"/>
                  </a:lnTo>
                  <a:lnTo>
                    <a:pt x="2704" y="432"/>
                  </a:lnTo>
                  <a:lnTo>
                    <a:pt x="2704" y="432"/>
                  </a:lnTo>
                  <a:lnTo>
                    <a:pt x="2702" y="396"/>
                  </a:lnTo>
                  <a:lnTo>
                    <a:pt x="2696" y="362"/>
                  </a:lnTo>
                  <a:lnTo>
                    <a:pt x="2686" y="332"/>
                  </a:lnTo>
                  <a:lnTo>
                    <a:pt x="2674" y="306"/>
                  </a:lnTo>
                  <a:lnTo>
                    <a:pt x="2666" y="294"/>
                  </a:lnTo>
                  <a:lnTo>
                    <a:pt x="2658" y="284"/>
                  </a:lnTo>
                  <a:lnTo>
                    <a:pt x="2648" y="274"/>
                  </a:lnTo>
                  <a:lnTo>
                    <a:pt x="2640" y="266"/>
                  </a:lnTo>
                  <a:lnTo>
                    <a:pt x="2630" y="260"/>
                  </a:lnTo>
                  <a:lnTo>
                    <a:pt x="2620" y="256"/>
                  </a:lnTo>
                  <a:lnTo>
                    <a:pt x="2608" y="254"/>
                  </a:lnTo>
                  <a:lnTo>
                    <a:pt x="2598" y="252"/>
                  </a:lnTo>
                  <a:lnTo>
                    <a:pt x="2598" y="252"/>
                  </a:lnTo>
                  <a:lnTo>
                    <a:pt x="2598" y="252"/>
                  </a:lnTo>
                  <a:lnTo>
                    <a:pt x="2586" y="254"/>
                  </a:lnTo>
                  <a:lnTo>
                    <a:pt x="2576" y="256"/>
                  </a:lnTo>
                  <a:lnTo>
                    <a:pt x="2566" y="260"/>
                  </a:lnTo>
                  <a:lnTo>
                    <a:pt x="2556" y="266"/>
                  </a:lnTo>
                  <a:lnTo>
                    <a:pt x="2546" y="274"/>
                  </a:lnTo>
                  <a:lnTo>
                    <a:pt x="2538" y="284"/>
                  </a:lnTo>
                  <a:lnTo>
                    <a:pt x="2530" y="294"/>
                  </a:lnTo>
                  <a:lnTo>
                    <a:pt x="2522" y="306"/>
                  </a:lnTo>
                  <a:lnTo>
                    <a:pt x="2508" y="332"/>
                  </a:lnTo>
                  <a:lnTo>
                    <a:pt x="2498" y="362"/>
                  </a:lnTo>
                  <a:lnTo>
                    <a:pt x="2492" y="396"/>
                  </a:lnTo>
                  <a:lnTo>
                    <a:pt x="2490" y="432"/>
                  </a:lnTo>
                  <a:lnTo>
                    <a:pt x="2490" y="1220"/>
                  </a:lnTo>
                  <a:lnTo>
                    <a:pt x="2326" y="1220"/>
                  </a:lnTo>
                  <a:lnTo>
                    <a:pt x="2326" y="592"/>
                  </a:lnTo>
                  <a:lnTo>
                    <a:pt x="2138" y="592"/>
                  </a:lnTo>
                  <a:lnTo>
                    <a:pt x="2138" y="1034"/>
                  </a:lnTo>
                  <a:lnTo>
                    <a:pt x="2122" y="1034"/>
                  </a:lnTo>
                  <a:lnTo>
                    <a:pt x="2122" y="988"/>
                  </a:lnTo>
                  <a:lnTo>
                    <a:pt x="1958" y="988"/>
                  </a:lnTo>
                  <a:lnTo>
                    <a:pt x="1958" y="1034"/>
                  </a:lnTo>
                  <a:lnTo>
                    <a:pt x="1942" y="1034"/>
                  </a:lnTo>
                  <a:lnTo>
                    <a:pt x="1942" y="1142"/>
                  </a:lnTo>
                  <a:lnTo>
                    <a:pt x="1758" y="1142"/>
                  </a:lnTo>
                  <a:lnTo>
                    <a:pt x="1758" y="464"/>
                  </a:lnTo>
                  <a:lnTo>
                    <a:pt x="1758" y="464"/>
                  </a:lnTo>
                  <a:lnTo>
                    <a:pt x="1544" y="126"/>
                  </a:lnTo>
                  <a:lnTo>
                    <a:pt x="1544" y="464"/>
                  </a:lnTo>
                  <a:lnTo>
                    <a:pt x="1544" y="1330"/>
                  </a:lnTo>
                  <a:lnTo>
                    <a:pt x="1506" y="1330"/>
                  </a:lnTo>
                  <a:lnTo>
                    <a:pt x="1506" y="464"/>
                  </a:lnTo>
                  <a:lnTo>
                    <a:pt x="1506" y="126"/>
                  </a:lnTo>
                  <a:lnTo>
                    <a:pt x="1292" y="464"/>
                  </a:lnTo>
                  <a:lnTo>
                    <a:pt x="1292" y="464"/>
                  </a:lnTo>
                  <a:lnTo>
                    <a:pt x="1292" y="1330"/>
                  </a:lnTo>
                  <a:lnTo>
                    <a:pt x="1152" y="1330"/>
                  </a:lnTo>
                  <a:lnTo>
                    <a:pt x="1152" y="928"/>
                  </a:lnTo>
                  <a:lnTo>
                    <a:pt x="1052" y="928"/>
                  </a:lnTo>
                  <a:lnTo>
                    <a:pt x="1052" y="742"/>
                  </a:lnTo>
                  <a:lnTo>
                    <a:pt x="1020" y="742"/>
                  </a:lnTo>
                  <a:lnTo>
                    <a:pt x="1020" y="594"/>
                  </a:lnTo>
                  <a:lnTo>
                    <a:pt x="992" y="594"/>
                  </a:lnTo>
                  <a:lnTo>
                    <a:pt x="992" y="446"/>
                  </a:lnTo>
                  <a:lnTo>
                    <a:pt x="898" y="446"/>
                  </a:lnTo>
                  <a:lnTo>
                    <a:pt x="898" y="594"/>
                  </a:lnTo>
                  <a:lnTo>
                    <a:pt x="870" y="594"/>
                  </a:lnTo>
                  <a:lnTo>
                    <a:pt x="870" y="742"/>
                  </a:lnTo>
                  <a:lnTo>
                    <a:pt x="838" y="742"/>
                  </a:lnTo>
                  <a:lnTo>
                    <a:pt x="838" y="1068"/>
                  </a:lnTo>
                  <a:lnTo>
                    <a:pt x="692" y="1068"/>
                  </a:lnTo>
                  <a:lnTo>
                    <a:pt x="692" y="952"/>
                  </a:lnTo>
                  <a:lnTo>
                    <a:pt x="622" y="952"/>
                  </a:lnTo>
                  <a:lnTo>
                    <a:pt x="622" y="868"/>
                  </a:lnTo>
                  <a:lnTo>
                    <a:pt x="608" y="868"/>
                  </a:lnTo>
                  <a:lnTo>
                    <a:pt x="608" y="848"/>
                  </a:lnTo>
                  <a:lnTo>
                    <a:pt x="576" y="848"/>
                  </a:lnTo>
                  <a:lnTo>
                    <a:pt x="576" y="868"/>
                  </a:lnTo>
                  <a:lnTo>
                    <a:pt x="550" y="868"/>
                  </a:lnTo>
                  <a:lnTo>
                    <a:pt x="550" y="848"/>
                  </a:lnTo>
                  <a:lnTo>
                    <a:pt x="518" y="848"/>
                  </a:lnTo>
                  <a:lnTo>
                    <a:pt x="518" y="868"/>
                  </a:lnTo>
                  <a:lnTo>
                    <a:pt x="502" y="868"/>
                  </a:lnTo>
                  <a:lnTo>
                    <a:pt x="502" y="1388"/>
                  </a:lnTo>
                  <a:lnTo>
                    <a:pt x="430" y="1388"/>
                  </a:lnTo>
                  <a:lnTo>
                    <a:pt x="430" y="1198"/>
                  </a:lnTo>
                  <a:lnTo>
                    <a:pt x="378" y="1198"/>
                  </a:lnTo>
                  <a:lnTo>
                    <a:pt x="378" y="1126"/>
                  </a:lnTo>
                  <a:lnTo>
                    <a:pt x="310" y="1126"/>
                  </a:lnTo>
                  <a:lnTo>
                    <a:pt x="310" y="1068"/>
                  </a:lnTo>
                  <a:lnTo>
                    <a:pt x="222" y="1068"/>
                  </a:lnTo>
                  <a:lnTo>
                    <a:pt x="222" y="1126"/>
                  </a:lnTo>
                  <a:lnTo>
                    <a:pt x="222" y="1198"/>
                  </a:lnTo>
                  <a:lnTo>
                    <a:pt x="222" y="1414"/>
                  </a:lnTo>
                  <a:lnTo>
                    <a:pt x="42" y="1414"/>
                  </a:lnTo>
                  <a:lnTo>
                    <a:pt x="42" y="1736"/>
                  </a:lnTo>
                  <a:lnTo>
                    <a:pt x="0" y="1736"/>
                  </a:lnTo>
                  <a:lnTo>
                    <a:pt x="0" y="1816"/>
                  </a:lnTo>
                  <a:lnTo>
                    <a:pt x="5736" y="1816"/>
                  </a:lnTo>
                  <a:lnTo>
                    <a:pt x="5736" y="1736"/>
                  </a:lnTo>
                  <a:lnTo>
                    <a:pt x="5716" y="1736"/>
                  </a:lnTo>
                  <a:lnTo>
                    <a:pt x="5716" y="1610"/>
                  </a:lnTo>
                  <a:lnTo>
                    <a:pt x="5620" y="1610"/>
                  </a:lnTo>
                  <a:lnTo>
                    <a:pt x="5620" y="1478"/>
                  </a:lnTo>
                  <a:lnTo>
                    <a:pt x="5524" y="1478"/>
                  </a:lnTo>
                  <a:lnTo>
                    <a:pt x="5524" y="1232"/>
                  </a:lnTo>
                  <a:lnTo>
                    <a:pt x="5524" y="1232"/>
                  </a:lnTo>
                  <a:lnTo>
                    <a:pt x="5522" y="1222"/>
                  </a:lnTo>
                  <a:lnTo>
                    <a:pt x="5516" y="1212"/>
                  </a:lnTo>
                  <a:lnTo>
                    <a:pt x="5508" y="1206"/>
                  </a:lnTo>
                  <a:lnTo>
                    <a:pt x="5496" y="1204"/>
                  </a:lnTo>
                  <a:lnTo>
                    <a:pt x="5338" y="1204"/>
                  </a:lnTo>
                  <a:lnTo>
                    <a:pt x="5338" y="1080"/>
                  </a:lnTo>
                  <a:lnTo>
                    <a:pt x="5312" y="1080"/>
                  </a:lnTo>
                  <a:lnTo>
                    <a:pt x="5312" y="1036"/>
                  </a:lnTo>
                  <a:lnTo>
                    <a:pt x="5244" y="1036"/>
                  </a:lnTo>
                  <a:lnTo>
                    <a:pt x="5244" y="1080"/>
                  </a:lnTo>
                  <a:lnTo>
                    <a:pt x="5228" y="1080"/>
                  </a:lnTo>
                  <a:lnTo>
                    <a:pt x="5228" y="1062"/>
                  </a:lnTo>
                  <a:lnTo>
                    <a:pt x="5200" y="1062"/>
                  </a:lnTo>
                  <a:lnTo>
                    <a:pt x="5200" y="1046"/>
                  </a:lnTo>
                  <a:lnTo>
                    <a:pt x="5172" y="1046"/>
                  </a:lnTo>
                  <a:lnTo>
                    <a:pt x="5172" y="1080"/>
                  </a:lnTo>
                  <a:lnTo>
                    <a:pt x="5154" y="1080"/>
                  </a:lnTo>
                  <a:lnTo>
                    <a:pt x="5154" y="1336"/>
                  </a:lnTo>
                  <a:lnTo>
                    <a:pt x="4956" y="1336"/>
                  </a:lnTo>
                  <a:lnTo>
                    <a:pt x="4956" y="1034"/>
                  </a:lnTo>
                  <a:lnTo>
                    <a:pt x="4956" y="1034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6" name="Freeform 6"/>
            <p:cNvSpPr>
              <a:spLocks/>
            </p:cNvSpPr>
            <p:nvPr userDrawn="1"/>
          </p:nvSpPr>
          <p:spPr bwMode="auto">
            <a:xfrm>
              <a:off x="19050" y="2413015"/>
              <a:ext cx="9105900" cy="2111375"/>
            </a:xfrm>
            <a:custGeom>
              <a:avLst/>
              <a:gdLst/>
              <a:ahLst/>
              <a:cxnLst>
                <a:cxn ang="0">
                  <a:pos x="1224" y="1012"/>
                </a:cxn>
                <a:cxn ang="0">
                  <a:pos x="1256" y="894"/>
                </a:cxn>
                <a:cxn ang="0">
                  <a:pos x="1284" y="940"/>
                </a:cxn>
                <a:cxn ang="0">
                  <a:pos x="1338" y="1156"/>
                </a:cxn>
                <a:cxn ang="0">
                  <a:pos x="1462" y="628"/>
                </a:cxn>
                <a:cxn ang="0">
                  <a:pos x="1542" y="716"/>
                </a:cxn>
                <a:cxn ang="0">
                  <a:pos x="1634" y="932"/>
                </a:cxn>
                <a:cxn ang="0">
                  <a:pos x="1680" y="914"/>
                </a:cxn>
                <a:cxn ang="0">
                  <a:pos x="1728" y="936"/>
                </a:cxn>
                <a:cxn ang="0">
                  <a:pos x="1748" y="990"/>
                </a:cxn>
                <a:cxn ang="0">
                  <a:pos x="1856" y="694"/>
                </a:cxn>
                <a:cxn ang="0">
                  <a:pos x="1892" y="694"/>
                </a:cxn>
                <a:cxn ang="0">
                  <a:pos x="1992" y="1048"/>
                </a:cxn>
                <a:cxn ang="0">
                  <a:pos x="2132" y="926"/>
                </a:cxn>
                <a:cxn ang="0">
                  <a:pos x="2160" y="978"/>
                </a:cxn>
                <a:cxn ang="0">
                  <a:pos x="2388" y="1024"/>
                </a:cxn>
                <a:cxn ang="0">
                  <a:pos x="2438" y="818"/>
                </a:cxn>
                <a:cxn ang="0">
                  <a:pos x="2452" y="818"/>
                </a:cxn>
                <a:cxn ang="0">
                  <a:pos x="2502" y="1024"/>
                </a:cxn>
                <a:cxn ang="0">
                  <a:pos x="2648" y="848"/>
                </a:cxn>
                <a:cxn ang="0">
                  <a:pos x="2736" y="848"/>
                </a:cxn>
                <a:cxn ang="0">
                  <a:pos x="2860" y="624"/>
                </a:cxn>
                <a:cxn ang="0">
                  <a:pos x="3122" y="1022"/>
                </a:cxn>
                <a:cxn ang="0">
                  <a:pos x="3390" y="684"/>
                </a:cxn>
                <a:cxn ang="0">
                  <a:pos x="3418" y="654"/>
                </a:cxn>
                <a:cxn ang="0">
                  <a:pos x="3486" y="560"/>
                </a:cxn>
                <a:cxn ang="0">
                  <a:pos x="3516" y="582"/>
                </a:cxn>
                <a:cxn ang="0">
                  <a:pos x="3598" y="684"/>
                </a:cxn>
                <a:cxn ang="0">
                  <a:pos x="3786" y="834"/>
                </a:cxn>
                <a:cxn ang="0">
                  <a:pos x="3978" y="656"/>
                </a:cxn>
                <a:cxn ang="0">
                  <a:pos x="4048" y="200"/>
                </a:cxn>
                <a:cxn ang="0">
                  <a:pos x="4062" y="200"/>
                </a:cxn>
                <a:cxn ang="0">
                  <a:pos x="4074" y="0"/>
                </a:cxn>
                <a:cxn ang="0">
                  <a:pos x="4094" y="200"/>
                </a:cxn>
                <a:cxn ang="0">
                  <a:pos x="4106" y="0"/>
                </a:cxn>
                <a:cxn ang="0">
                  <a:pos x="4118" y="200"/>
                </a:cxn>
                <a:cxn ang="0">
                  <a:pos x="4144" y="200"/>
                </a:cxn>
                <a:cxn ang="0">
                  <a:pos x="4172" y="656"/>
                </a:cxn>
                <a:cxn ang="0">
                  <a:pos x="4402" y="1098"/>
                </a:cxn>
                <a:cxn ang="0">
                  <a:pos x="4664" y="904"/>
                </a:cxn>
                <a:cxn ang="0">
                  <a:pos x="4848" y="740"/>
                </a:cxn>
                <a:cxn ang="0">
                  <a:pos x="4906" y="656"/>
                </a:cxn>
                <a:cxn ang="0">
                  <a:pos x="4982" y="636"/>
                </a:cxn>
                <a:cxn ang="0">
                  <a:pos x="5106" y="656"/>
                </a:cxn>
                <a:cxn ang="0">
                  <a:pos x="5106" y="800"/>
                </a:cxn>
                <a:cxn ang="0">
                  <a:pos x="5094" y="944"/>
                </a:cxn>
                <a:cxn ang="0">
                  <a:pos x="5094" y="1068"/>
                </a:cxn>
                <a:cxn ang="0">
                  <a:pos x="5292" y="1106"/>
                </a:cxn>
                <a:cxn ang="0">
                  <a:pos x="5430" y="1042"/>
                </a:cxn>
                <a:cxn ang="0">
                  <a:pos x="5618" y="1106"/>
                </a:cxn>
                <a:cxn ang="0">
                  <a:pos x="5736" y="1330"/>
                </a:cxn>
                <a:cxn ang="0">
                  <a:pos x="0" y="1180"/>
                </a:cxn>
                <a:cxn ang="0">
                  <a:pos x="274" y="1000"/>
                </a:cxn>
                <a:cxn ang="0">
                  <a:pos x="474" y="1188"/>
                </a:cxn>
                <a:cxn ang="0">
                  <a:pos x="516" y="664"/>
                </a:cxn>
                <a:cxn ang="0">
                  <a:pos x="552" y="654"/>
                </a:cxn>
                <a:cxn ang="0">
                  <a:pos x="634" y="654"/>
                </a:cxn>
                <a:cxn ang="0">
                  <a:pos x="668" y="664"/>
                </a:cxn>
                <a:cxn ang="0">
                  <a:pos x="710" y="944"/>
                </a:cxn>
              </a:cxnLst>
              <a:rect l="0" t="0" r="r" b="b"/>
              <a:pathLst>
                <a:path w="5736" h="1330">
                  <a:moveTo>
                    <a:pt x="710" y="944"/>
                  </a:moveTo>
                  <a:lnTo>
                    <a:pt x="1202" y="944"/>
                  </a:lnTo>
                  <a:lnTo>
                    <a:pt x="1202" y="1012"/>
                  </a:lnTo>
                  <a:lnTo>
                    <a:pt x="1224" y="1012"/>
                  </a:lnTo>
                  <a:lnTo>
                    <a:pt x="1224" y="1012"/>
                  </a:lnTo>
                  <a:lnTo>
                    <a:pt x="1236" y="978"/>
                  </a:lnTo>
                  <a:lnTo>
                    <a:pt x="1246" y="940"/>
                  </a:lnTo>
                  <a:lnTo>
                    <a:pt x="1256" y="894"/>
                  </a:lnTo>
                  <a:lnTo>
                    <a:pt x="1264" y="842"/>
                  </a:lnTo>
                  <a:lnTo>
                    <a:pt x="1264" y="842"/>
                  </a:lnTo>
                  <a:lnTo>
                    <a:pt x="1272" y="894"/>
                  </a:lnTo>
                  <a:lnTo>
                    <a:pt x="1284" y="940"/>
                  </a:lnTo>
                  <a:lnTo>
                    <a:pt x="1294" y="978"/>
                  </a:lnTo>
                  <a:lnTo>
                    <a:pt x="1304" y="1012"/>
                  </a:lnTo>
                  <a:lnTo>
                    <a:pt x="1338" y="1012"/>
                  </a:lnTo>
                  <a:lnTo>
                    <a:pt x="1338" y="1156"/>
                  </a:lnTo>
                  <a:lnTo>
                    <a:pt x="1462" y="1156"/>
                  </a:lnTo>
                  <a:lnTo>
                    <a:pt x="1462" y="716"/>
                  </a:lnTo>
                  <a:lnTo>
                    <a:pt x="1462" y="684"/>
                  </a:lnTo>
                  <a:lnTo>
                    <a:pt x="1462" y="628"/>
                  </a:lnTo>
                  <a:lnTo>
                    <a:pt x="1502" y="628"/>
                  </a:lnTo>
                  <a:lnTo>
                    <a:pt x="1502" y="684"/>
                  </a:lnTo>
                  <a:lnTo>
                    <a:pt x="1542" y="684"/>
                  </a:lnTo>
                  <a:lnTo>
                    <a:pt x="1542" y="716"/>
                  </a:lnTo>
                  <a:lnTo>
                    <a:pt x="1622" y="716"/>
                  </a:lnTo>
                  <a:lnTo>
                    <a:pt x="1622" y="946"/>
                  </a:lnTo>
                  <a:lnTo>
                    <a:pt x="1622" y="946"/>
                  </a:lnTo>
                  <a:lnTo>
                    <a:pt x="1634" y="932"/>
                  </a:lnTo>
                  <a:lnTo>
                    <a:pt x="1646" y="924"/>
                  </a:lnTo>
                  <a:lnTo>
                    <a:pt x="1662" y="916"/>
                  </a:lnTo>
                  <a:lnTo>
                    <a:pt x="1680" y="914"/>
                  </a:lnTo>
                  <a:lnTo>
                    <a:pt x="1680" y="914"/>
                  </a:lnTo>
                  <a:lnTo>
                    <a:pt x="1694" y="916"/>
                  </a:lnTo>
                  <a:lnTo>
                    <a:pt x="1706" y="920"/>
                  </a:lnTo>
                  <a:lnTo>
                    <a:pt x="1718" y="928"/>
                  </a:lnTo>
                  <a:lnTo>
                    <a:pt x="1728" y="936"/>
                  </a:lnTo>
                  <a:lnTo>
                    <a:pt x="1736" y="948"/>
                  </a:lnTo>
                  <a:lnTo>
                    <a:pt x="1744" y="960"/>
                  </a:lnTo>
                  <a:lnTo>
                    <a:pt x="1748" y="974"/>
                  </a:lnTo>
                  <a:lnTo>
                    <a:pt x="1748" y="990"/>
                  </a:lnTo>
                  <a:lnTo>
                    <a:pt x="1794" y="990"/>
                  </a:lnTo>
                  <a:lnTo>
                    <a:pt x="1794" y="716"/>
                  </a:lnTo>
                  <a:lnTo>
                    <a:pt x="1856" y="716"/>
                  </a:lnTo>
                  <a:lnTo>
                    <a:pt x="1856" y="694"/>
                  </a:lnTo>
                  <a:lnTo>
                    <a:pt x="1856" y="652"/>
                  </a:lnTo>
                  <a:lnTo>
                    <a:pt x="1860" y="652"/>
                  </a:lnTo>
                  <a:lnTo>
                    <a:pt x="1860" y="694"/>
                  </a:lnTo>
                  <a:lnTo>
                    <a:pt x="1892" y="694"/>
                  </a:lnTo>
                  <a:lnTo>
                    <a:pt x="1892" y="716"/>
                  </a:lnTo>
                  <a:lnTo>
                    <a:pt x="1954" y="716"/>
                  </a:lnTo>
                  <a:lnTo>
                    <a:pt x="1954" y="1048"/>
                  </a:lnTo>
                  <a:lnTo>
                    <a:pt x="1992" y="1048"/>
                  </a:lnTo>
                  <a:lnTo>
                    <a:pt x="1992" y="926"/>
                  </a:lnTo>
                  <a:lnTo>
                    <a:pt x="2006" y="926"/>
                  </a:lnTo>
                  <a:lnTo>
                    <a:pt x="2070" y="858"/>
                  </a:lnTo>
                  <a:lnTo>
                    <a:pt x="2132" y="926"/>
                  </a:lnTo>
                  <a:lnTo>
                    <a:pt x="2146" y="926"/>
                  </a:lnTo>
                  <a:lnTo>
                    <a:pt x="2146" y="1048"/>
                  </a:lnTo>
                  <a:lnTo>
                    <a:pt x="2160" y="1048"/>
                  </a:lnTo>
                  <a:lnTo>
                    <a:pt x="2160" y="978"/>
                  </a:lnTo>
                  <a:lnTo>
                    <a:pt x="2350" y="978"/>
                  </a:lnTo>
                  <a:lnTo>
                    <a:pt x="2350" y="1140"/>
                  </a:lnTo>
                  <a:lnTo>
                    <a:pt x="2388" y="1140"/>
                  </a:lnTo>
                  <a:lnTo>
                    <a:pt x="2388" y="1024"/>
                  </a:lnTo>
                  <a:lnTo>
                    <a:pt x="2388" y="908"/>
                  </a:lnTo>
                  <a:lnTo>
                    <a:pt x="2404" y="908"/>
                  </a:lnTo>
                  <a:lnTo>
                    <a:pt x="2404" y="818"/>
                  </a:lnTo>
                  <a:lnTo>
                    <a:pt x="2438" y="818"/>
                  </a:lnTo>
                  <a:lnTo>
                    <a:pt x="2442" y="762"/>
                  </a:lnTo>
                  <a:lnTo>
                    <a:pt x="2444" y="706"/>
                  </a:lnTo>
                  <a:lnTo>
                    <a:pt x="2448" y="762"/>
                  </a:lnTo>
                  <a:lnTo>
                    <a:pt x="2452" y="818"/>
                  </a:lnTo>
                  <a:lnTo>
                    <a:pt x="2484" y="818"/>
                  </a:lnTo>
                  <a:lnTo>
                    <a:pt x="2484" y="908"/>
                  </a:lnTo>
                  <a:lnTo>
                    <a:pt x="2502" y="908"/>
                  </a:lnTo>
                  <a:lnTo>
                    <a:pt x="2502" y="1024"/>
                  </a:lnTo>
                  <a:lnTo>
                    <a:pt x="2550" y="1024"/>
                  </a:lnTo>
                  <a:lnTo>
                    <a:pt x="2550" y="1048"/>
                  </a:lnTo>
                  <a:lnTo>
                    <a:pt x="2648" y="1048"/>
                  </a:lnTo>
                  <a:lnTo>
                    <a:pt x="2648" y="848"/>
                  </a:lnTo>
                  <a:lnTo>
                    <a:pt x="2698" y="848"/>
                  </a:lnTo>
                  <a:lnTo>
                    <a:pt x="2698" y="802"/>
                  </a:lnTo>
                  <a:lnTo>
                    <a:pt x="2736" y="802"/>
                  </a:lnTo>
                  <a:lnTo>
                    <a:pt x="2736" y="848"/>
                  </a:lnTo>
                  <a:lnTo>
                    <a:pt x="2786" y="848"/>
                  </a:lnTo>
                  <a:lnTo>
                    <a:pt x="2786" y="712"/>
                  </a:lnTo>
                  <a:lnTo>
                    <a:pt x="2834" y="712"/>
                  </a:lnTo>
                  <a:lnTo>
                    <a:pt x="2860" y="624"/>
                  </a:lnTo>
                  <a:lnTo>
                    <a:pt x="3050" y="624"/>
                  </a:lnTo>
                  <a:lnTo>
                    <a:pt x="3076" y="712"/>
                  </a:lnTo>
                  <a:lnTo>
                    <a:pt x="3122" y="712"/>
                  </a:lnTo>
                  <a:lnTo>
                    <a:pt x="3122" y="1022"/>
                  </a:lnTo>
                  <a:lnTo>
                    <a:pt x="3320" y="1022"/>
                  </a:lnTo>
                  <a:lnTo>
                    <a:pt x="3320" y="830"/>
                  </a:lnTo>
                  <a:lnTo>
                    <a:pt x="3390" y="830"/>
                  </a:lnTo>
                  <a:lnTo>
                    <a:pt x="3390" y="684"/>
                  </a:lnTo>
                  <a:lnTo>
                    <a:pt x="3390" y="684"/>
                  </a:lnTo>
                  <a:lnTo>
                    <a:pt x="3390" y="684"/>
                  </a:lnTo>
                  <a:lnTo>
                    <a:pt x="3390" y="684"/>
                  </a:lnTo>
                  <a:lnTo>
                    <a:pt x="3418" y="654"/>
                  </a:lnTo>
                  <a:lnTo>
                    <a:pt x="3448" y="620"/>
                  </a:lnTo>
                  <a:lnTo>
                    <a:pt x="3462" y="602"/>
                  </a:lnTo>
                  <a:lnTo>
                    <a:pt x="3474" y="582"/>
                  </a:lnTo>
                  <a:lnTo>
                    <a:pt x="3486" y="560"/>
                  </a:lnTo>
                  <a:lnTo>
                    <a:pt x="3494" y="536"/>
                  </a:lnTo>
                  <a:lnTo>
                    <a:pt x="3494" y="536"/>
                  </a:lnTo>
                  <a:lnTo>
                    <a:pt x="3504" y="560"/>
                  </a:lnTo>
                  <a:lnTo>
                    <a:pt x="3516" y="582"/>
                  </a:lnTo>
                  <a:lnTo>
                    <a:pt x="3528" y="602"/>
                  </a:lnTo>
                  <a:lnTo>
                    <a:pt x="3542" y="620"/>
                  </a:lnTo>
                  <a:lnTo>
                    <a:pt x="3572" y="654"/>
                  </a:lnTo>
                  <a:lnTo>
                    <a:pt x="3598" y="684"/>
                  </a:lnTo>
                  <a:lnTo>
                    <a:pt x="3598" y="684"/>
                  </a:lnTo>
                  <a:lnTo>
                    <a:pt x="3598" y="684"/>
                  </a:lnTo>
                  <a:lnTo>
                    <a:pt x="3598" y="918"/>
                  </a:lnTo>
                  <a:lnTo>
                    <a:pt x="3786" y="834"/>
                  </a:lnTo>
                  <a:lnTo>
                    <a:pt x="3786" y="1044"/>
                  </a:lnTo>
                  <a:lnTo>
                    <a:pt x="3958" y="1044"/>
                  </a:lnTo>
                  <a:lnTo>
                    <a:pt x="3958" y="656"/>
                  </a:lnTo>
                  <a:lnTo>
                    <a:pt x="3978" y="656"/>
                  </a:lnTo>
                  <a:lnTo>
                    <a:pt x="3978" y="402"/>
                  </a:lnTo>
                  <a:lnTo>
                    <a:pt x="4018" y="402"/>
                  </a:lnTo>
                  <a:lnTo>
                    <a:pt x="4018" y="200"/>
                  </a:lnTo>
                  <a:lnTo>
                    <a:pt x="4048" y="200"/>
                  </a:lnTo>
                  <a:lnTo>
                    <a:pt x="4048" y="92"/>
                  </a:lnTo>
                  <a:lnTo>
                    <a:pt x="4056" y="92"/>
                  </a:lnTo>
                  <a:lnTo>
                    <a:pt x="4056" y="200"/>
                  </a:lnTo>
                  <a:lnTo>
                    <a:pt x="4062" y="200"/>
                  </a:lnTo>
                  <a:lnTo>
                    <a:pt x="4062" y="162"/>
                  </a:lnTo>
                  <a:lnTo>
                    <a:pt x="4066" y="162"/>
                  </a:lnTo>
                  <a:lnTo>
                    <a:pt x="4066" y="0"/>
                  </a:lnTo>
                  <a:lnTo>
                    <a:pt x="4074" y="0"/>
                  </a:lnTo>
                  <a:lnTo>
                    <a:pt x="4074" y="162"/>
                  </a:lnTo>
                  <a:lnTo>
                    <a:pt x="4078" y="162"/>
                  </a:lnTo>
                  <a:lnTo>
                    <a:pt x="4078" y="200"/>
                  </a:lnTo>
                  <a:lnTo>
                    <a:pt x="4094" y="200"/>
                  </a:lnTo>
                  <a:lnTo>
                    <a:pt x="4094" y="162"/>
                  </a:lnTo>
                  <a:lnTo>
                    <a:pt x="4098" y="162"/>
                  </a:lnTo>
                  <a:lnTo>
                    <a:pt x="4098" y="0"/>
                  </a:lnTo>
                  <a:lnTo>
                    <a:pt x="4106" y="0"/>
                  </a:lnTo>
                  <a:lnTo>
                    <a:pt x="4106" y="162"/>
                  </a:lnTo>
                  <a:lnTo>
                    <a:pt x="4110" y="162"/>
                  </a:lnTo>
                  <a:lnTo>
                    <a:pt x="4110" y="200"/>
                  </a:lnTo>
                  <a:lnTo>
                    <a:pt x="4118" y="200"/>
                  </a:lnTo>
                  <a:lnTo>
                    <a:pt x="4118" y="92"/>
                  </a:lnTo>
                  <a:lnTo>
                    <a:pt x="4124" y="92"/>
                  </a:lnTo>
                  <a:lnTo>
                    <a:pt x="4124" y="200"/>
                  </a:lnTo>
                  <a:lnTo>
                    <a:pt x="4144" y="200"/>
                  </a:lnTo>
                  <a:lnTo>
                    <a:pt x="4144" y="402"/>
                  </a:lnTo>
                  <a:lnTo>
                    <a:pt x="4152" y="402"/>
                  </a:lnTo>
                  <a:lnTo>
                    <a:pt x="4152" y="656"/>
                  </a:lnTo>
                  <a:lnTo>
                    <a:pt x="4172" y="656"/>
                  </a:lnTo>
                  <a:lnTo>
                    <a:pt x="4172" y="690"/>
                  </a:lnTo>
                  <a:lnTo>
                    <a:pt x="4336" y="690"/>
                  </a:lnTo>
                  <a:lnTo>
                    <a:pt x="4336" y="1098"/>
                  </a:lnTo>
                  <a:lnTo>
                    <a:pt x="4402" y="1098"/>
                  </a:lnTo>
                  <a:lnTo>
                    <a:pt x="4402" y="1058"/>
                  </a:lnTo>
                  <a:lnTo>
                    <a:pt x="4564" y="1058"/>
                  </a:lnTo>
                  <a:lnTo>
                    <a:pt x="4564" y="840"/>
                  </a:lnTo>
                  <a:lnTo>
                    <a:pt x="4664" y="904"/>
                  </a:lnTo>
                  <a:lnTo>
                    <a:pt x="4664" y="778"/>
                  </a:lnTo>
                  <a:lnTo>
                    <a:pt x="4696" y="778"/>
                  </a:lnTo>
                  <a:lnTo>
                    <a:pt x="4696" y="740"/>
                  </a:lnTo>
                  <a:lnTo>
                    <a:pt x="4848" y="740"/>
                  </a:lnTo>
                  <a:lnTo>
                    <a:pt x="4848" y="778"/>
                  </a:lnTo>
                  <a:lnTo>
                    <a:pt x="4878" y="778"/>
                  </a:lnTo>
                  <a:lnTo>
                    <a:pt x="4878" y="656"/>
                  </a:lnTo>
                  <a:lnTo>
                    <a:pt x="4906" y="656"/>
                  </a:lnTo>
                  <a:lnTo>
                    <a:pt x="4906" y="636"/>
                  </a:lnTo>
                  <a:lnTo>
                    <a:pt x="4906" y="616"/>
                  </a:lnTo>
                  <a:lnTo>
                    <a:pt x="4982" y="616"/>
                  </a:lnTo>
                  <a:lnTo>
                    <a:pt x="4982" y="636"/>
                  </a:lnTo>
                  <a:lnTo>
                    <a:pt x="5056" y="636"/>
                  </a:lnTo>
                  <a:lnTo>
                    <a:pt x="5056" y="656"/>
                  </a:lnTo>
                  <a:lnTo>
                    <a:pt x="5094" y="656"/>
                  </a:lnTo>
                  <a:lnTo>
                    <a:pt x="5106" y="656"/>
                  </a:lnTo>
                  <a:lnTo>
                    <a:pt x="5106" y="744"/>
                  </a:lnTo>
                  <a:lnTo>
                    <a:pt x="5094" y="744"/>
                  </a:lnTo>
                  <a:lnTo>
                    <a:pt x="5094" y="800"/>
                  </a:lnTo>
                  <a:lnTo>
                    <a:pt x="5106" y="800"/>
                  </a:lnTo>
                  <a:lnTo>
                    <a:pt x="5106" y="800"/>
                  </a:lnTo>
                  <a:lnTo>
                    <a:pt x="5106" y="888"/>
                  </a:lnTo>
                  <a:lnTo>
                    <a:pt x="5094" y="888"/>
                  </a:lnTo>
                  <a:lnTo>
                    <a:pt x="5094" y="944"/>
                  </a:lnTo>
                  <a:lnTo>
                    <a:pt x="5106" y="944"/>
                  </a:lnTo>
                  <a:lnTo>
                    <a:pt x="5106" y="1032"/>
                  </a:lnTo>
                  <a:lnTo>
                    <a:pt x="5094" y="1032"/>
                  </a:lnTo>
                  <a:lnTo>
                    <a:pt x="5094" y="1068"/>
                  </a:lnTo>
                  <a:lnTo>
                    <a:pt x="5214" y="1068"/>
                  </a:lnTo>
                  <a:lnTo>
                    <a:pt x="5214" y="986"/>
                  </a:lnTo>
                  <a:lnTo>
                    <a:pt x="5292" y="986"/>
                  </a:lnTo>
                  <a:lnTo>
                    <a:pt x="5292" y="1106"/>
                  </a:lnTo>
                  <a:lnTo>
                    <a:pt x="5340" y="1106"/>
                  </a:lnTo>
                  <a:lnTo>
                    <a:pt x="5340" y="1054"/>
                  </a:lnTo>
                  <a:lnTo>
                    <a:pt x="5430" y="1054"/>
                  </a:lnTo>
                  <a:lnTo>
                    <a:pt x="5430" y="1042"/>
                  </a:lnTo>
                  <a:lnTo>
                    <a:pt x="5530" y="1042"/>
                  </a:lnTo>
                  <a:lnTo>
                    <a:pt x="5530" y="1054"/>
                  </a:lnTo>
                  <a:lnTo>
                    <a:pt x="5618" y="1054"/>
                  </a:lnTo>
                  <a:lnTo>
                    <a:pt x="5618" y="1106"/>
                  </a:lnTo>
                  <a:lnTo>
                    <a:pt x="5716" y="1106"/>
                  </a:lnTo>
                  <a:lnTo>
                    <a:pt x="5716" y="1254"/>
                  </a:lnTo>
                  <a:lnTo>
                    <a:pt x="5736" y="1254"/>
                  </a:lnTo>
                  <a:lnTo>
                    <a:pt x="5736" y="1330"/>
                  </a:lnTo>
                  <a:lnTo>
                    <a:pt x="0" y="1330"/>
                  </a:lnTo>
                  <a:lnTo>
                    <a:pt x="0" y="1254"/>
                  </a:lnTo>
                  <a:lnTo>
                    <a:pt x="0" y="1254"/>
                  </a:lnTo>
                  <a:lnTo>
                    <a:pt x="0" y="1180"/>
                  </a:lnTo>
                  <a:lnTo>
                    <a:pt x="140" y="1180"/>
                  </a:lnTo>
                  <a:lnTo>
                    <a:pt x="140" y="1056"/>
                  </a:lnTo>
                  <a:lnTo>
                    <a:pt x="274" y="1056"/>
                  </a:lnTo>
                  <a:lnTo>
                    <a:pt x="274" y="1000"/>
                  </a:lnTo>
                  <a:lnTo>
                    <a:pt x="378" y="1000"/>
                  </a:lnTo>
                  <a:lnTo>
                    <a:pt x="378" y="1056"/>
                  </a:lnTo>
                  <a:lnTo>
                    <a:pt x="378" y="1188"/>
                  </a:lnTo>
                  <a:lnTo>
                    <a:pt x="474" y="1188"/>
                  </a:lnTo>
                  <a:lnTo>
                    <a:pt x="474" y="646"/>
                  </a:lnTo>
                  <a:lnTo>
                    <a:pt x="474" y="646"/>
                  </a:lnTo>
                  <a:lnTo>
                    <a:pt x="496" y="656"/>
                  </a:lnTo>
                  <a:lnTo>
                    <a:pt x="516" y="664"/>
                  </a:lnTo>
                  <a:lnTo>
                    <a:pt x="516" y="634"/>
                  </a:lnTo>
                  <a:lnTo>
                    <a:pt x="516" y="634"/>
                  </a:lnTo>
                  <a:lnTo>
                    <a:pt x="534" y="646"/>
                  </a:lnTo>
                  <a:lnTo>
                    <a:pt x="552" y="654"/>
                  </a:lnTo>
                  <a:lnTo>
                    <a:pt x="572" y="658"/>
                  </a:lnTo>
                  <a:lnTo>
                    <a:pt x="594" y="660"/>
                  </a:lnTo>
                  <a:lnTo>
                    <a:pt x="614" y="660"/>
                  </a:lnTo>
                  <a:lnTo>
                    <a:pt x="634" y="654"/>
                  </a:lnTo>
                  <a:lnTo>
                    <a:pt x="652" y="646"/>
                  </a:lnTo>
                  <a:lnTo>
                    <a:pt x="668" y="634"/>
                  </a:lnTo>
                  <a:lnTo>
                    <a:pt x="668" y="664"/>
                  </a:lnTo>
                  <a:lnTo>
                    <a:pt x="668" y="664"/>
                  </a:lnTo>
                  <a:lnTo>
                    <a:pt x="690" y="656"/>
                  </a:lnTo>
                  <a:lnTo>
                    <a:pt x="710" y="646"/>
                  </a:lnTo>
                  <a:lnTo>
                    <a:pt x="710" y="944"/>
                  </a:lnTo>
                  <a:lnTo>
                    <a:pt x="710" y="944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17" name="Freeform 7"/>
            <p:cNvSpPr>
              <a:spLocks/>
            </p:cNvSpPr>
            <p:nvPr userDrawn="1"/>
          </p:nvSpPr>
          <p:spPr bwMode="auto">
            <a:xfrm>
              <a:off x="19050" y="3460765"/>
              <a:ext cx="9105900" cy="1063625"/>
            </a:xfrm>
            <a:custGeom>
              <a:avLst/>
              <a:gdLst/>
              <a:ahLst/>
              <a:cxnLst>
                <a:cxn ang="0">
                  <a:pos x="5132" y="266"/>
                </a:cxn>
                <a:cxn ang="0">
                  <a:pos x="5086" y="266"/>
                </a:cxn>
                <a:cxn ang="0">
                  <a:pos x="5002" y="594"/>
                </a:cxn>
                <a:cxn ang="0">
                  <a:pos x="4862" y="460"/>
                </a:cxn>
                <a:cxn ang="0">
                  <a:pos x="4676" y="338"/>
                </a:cxn>
                <a:cxn ang="0">
                  <a:pos x="4610" y="460"/>
                </a:cxn>
                <a:cxn ang="0">
                  <a:pos x="4378" y="542"/>
                </a:cxn>
                <a:cxn ang="0">
                  <a:pos x="4094" y="412"/>
                </a:cxn>
                <a:cxn ang="0">
                  <a:pos x="4054" y="390"/>
                </a:cxn>
                <a:cxn ang="0">
                  <a:pos x="4014" y="392"/>
                </a:cxn>
                <a:cxn ang="0">
                  <a:pos x="3978" y="416"/>
                </a:cxn>
                <a:cxn ang="0">
                  <a:pos x="3922" y="228"/>
                </a:cxn>
                <a:cxn ang="0">
                  <a:pos x="3856" y="180"/>
                </a:cxn>
                <a:cxn ang="0">
                  <a:pos x="3762" y="228"/>
                </a:cxn>
                <a:cxn ang="0">
                  <a:pos x="3710" y="434"/>
                </a:cxn>
                <a:cxn ang="0">
                  <a:pos x="3570" y="536"/>
                </a:cxn>
                <a:cxn ang="0">
                  <a:pos x="3366" y="580"/>
                </a:cxn>
                <a:cxn ang="0">
                  <a:pos x="3312" y="406"/>
                </a:cxn>
                <a:cxn ang="0">
                  <a:pos x="3272" y="122"/>
                </a:cxn>
                <a:cxn ang="0">
                  <a:pos x="3232" y="406"/>
                </a:cxn>
                <a:cxn ang="0">
                  <a:pos x="3166" y="568"/>
                </a:cxn>
                <a:cxn ang="0">
                  <a:pos x="3056" y="388"/>
                </a:cxn>
                <a:cxn ang="0">
                  <a:pos x="2980" y="400"/>
                </a:cxn>
                <a:cxn ang="0">
                  <a:pos x="2854" y="258"/>
                </a:cxn>
                <a:cxn ang="0">
                  <a:pos x="2762" y="258"/>
                </a:cxn>
                <a:cxn ang="0">
                  <a:pos x="2670" y="516"/>
                </a:cxn>
                <a:cxn ang="0">
                  <a:pos x="2396" y="462"/>
                </a:cxn>
                <a:cxn ang="0">
                  <a:pos x="2118" y="406"/>
                </a:cxn>
                <a:cxn ang="0">
                  <a:pos x="2024" y="332"/>
                </a:cxn>
                <a:cxn ang="0">
                  <a:pos x="1998" y="306"/>
                </a:cxn>
                <a:cxn ang="0">
                  <a:pos x="1938" y="314"/>
                </a:cxn>
                <a:cxn ang="0">
                  <a:pos x="1930" y="536"/>
                </a:cxn>
                <a:cxn ang="0">
                  <a:pos x="1820" y="206"/>
                </a:cxn>
                <a:cxn ang="0">
                  <a:pos x="1734" y="206"/>
                </a:cxn>
                <a:cxn ang="0">
                  <a:pos x="1632" y="380"/>
                </a:cxn>
                <a:cxn ang="0">
                  <a:pos x="1546" y="326"/>
                </a:cxn>
                <a:cxn ang="0">
                  <a:pos x="1492" y="598"/>
                </a:cxn>
                <a:cxn ang="0">
                  <a:pos x="1354" y="466"/>
                </a:cxn>
                <a:cxn ang="0">
                  <a:pos x="1314" y="450"/>
                </a:cxn>
                <a:cxn ang="0">
                  <a:pos x="1152" y="296"/>
                </a:cxn>
                <a:cxn ang="0">
                  <a:pos x="1128" y="226"/>
                </a:cxn>
                <a:cxn ang="0">
                  <a:pos x="1094" y="206"/>
                </a:cxn>
                <a:cxn ang="0">
                  <a:pos x="1062" y="226"/>
                </a:cxn>
                <a:cxn ang="0">
                  <a:pos x="1038" y="296"/>
                </a:cxn>
                <a:cxn ang="0">
                  <a:pos x="1020" y="420"/>
                </a:cxn>
                <a:cxn ang="0">
                  <a:pos x="838" y="204"/>
                </a:cxn>
                <a:cxn ang="0">
                  <a:pos x="800" y="182"/>
                </a:cxn>
                <a:cxn ang="0">
                  <a:pos x="776" y="148"/>
                </a:cxn>
                <a:cxn ang="0">
                  <a:pos x="744" y="114"/>
                </a:cxn>
                <a:cxn ang="0">
                  <a:pos x="704" y="114"/>
                </a:cxn>
                <a:cxn ang="0">
                  <a:pos x="684" y="148"/>
                </a:cxn>
                <a:cxn ang="0">
                  <a:pos x="660" y="182"/>
                </a:cxn>
                <a:cxn ang="0">
                  <a:pos x="622" y="522"/>
                </a:cxn>
                <a:cxn ang="0">
                  <a:pos x="424" y="564"/>
                </a:cxn>
                <a:cxn ang="0">
                  <a:pos x="274" y="522"/>
                </a:cxn>
                <a:cxn ang="0">
                  <a:pos x="84" y="564"/>
                </a:cxn>
                <a:cxn ang="0">
                  <a:pos x="5736" y="670"/>
                </a:cxn>
                <a:cxn ang="0">
                  <a:pos x="5576" y="540"/>
                </a:cxn>
                <a:cxn ang="0">
                  <a:pos x="5216" y="552"/>
                </a:cxn>
              </a:cxnLst>
              <a:rect l="0" t="0" r="r" b="b"/>
              <a:pathLst>
                <a:path w="5736" h="670">
                  <a:moveTo>
                    <a:pt x="5216" y="298"/>
                  </a:moveTo>
                  <a:lnTo>
                    <a:pt x="5176" y="298"/>
                  </a:lnTo>
                  <a:lnTo>
                    <a:pt x="5176" y="266"/>
                  </a:lnTo>
                  <a:lnTo>
                    <a:pt x="5132" y="266"/>
                  </a:lnTo>
                  <a:lnTo>
                    <a:pt x="5120" y="216"/>
                  </a:lnTo>
                  <a:lnTo>
                    <a:pt x="5108" y="168"/>
                  </a:lnTo>
                  <a:lnTo>
                    <a:pt x="5098" y="216"/>
                  </a:lnTo>
                  <a:lnTo>
                    <a:pt x="5086" y="266"/>
                  </a:lnTo>
                  <a:lnTo>
                    <a:pt x="5042" y="266"/>
                  </a:lnTo>
                  <a:lnTo>
                    <a:pt x="5042" y="298"/>
                  </a:lnTo>
                  <a:lnTo>
                    <a:pt x="5002" y="298"/>
                  </a:lnTo>
                  <a:lnTo>
                    <a:pt x="5002" y="594"/>
                  </a:lnTo>
                  <a:lnTo>
                    <a:pt x="4868" y="594"/>
                  </a:lnTo>
                  <a:lnTo>
                    <a:pt x="4868" y="496"/>
                  </a:lnTo>
                  <a:lnTo>
                    <a:pt x="4862" y="496"/>
                  </a:lnTo>
                  <a:lnTo>
                    <a:pt x="4862" y="460"/>
                  </a:lnTo>
                  <a:lnTo>
                    <a:pt x="4734" y="460"/>
                  </a:lnTo>
                  <a:lnTo>
                    <a:pt x="4734" y="444"/>
                  </a:lnTo>
                  <a:lnTo>
                    <a:pt x="4676" y="444"/>
                  </a:lnTo>
                  <a:lnTo>
                    <a:pt x="4676" y="338"/>
                  </a:lnTo>
                  <a:lnTo>
                    <a:pt x="4670" y="338"/>
                  </a:lnTo>
                  <a:lnTo>
                    <a:pt x="4670" y="444"/>
                  </a:lnTo>
                  <a:lnTo>
                    <a:pt x="4610" y="444"/>
                  </a:lnTo>
                  <a:lnTo>
                    <a:pt x="4610" y="460"/>
                  </a:lnTo>
                  <a:lnTo>
                    <a:pt x="4482" y="460"/>
                  </a:lnTo>
                  <a:lnTo>
                    <a:pt x="4482" y="496"/>
                  </a:lnTo>
                  <a:lnTo>
                    <a:pt x="4378" y="496"/>
                  </a:lnTo>
                  <a:lnTo>
                    <a:pt x="4378" y="542"/>
                  </a:lnTo>
                  <a:lnTo>
                    <a:pt x="4254" y="542"/>
                  </a:lnTo>
                  <a:lnTo>
                    <a:pt x="4254" y="346"/>
                  </a:lnTo>
                  <a:lnTo>
                    <a:pt x="4094" y="346"/>
                  </a:lnTo>
                  <a:lnTo>
                    <a:pt x="4094" y="412"/>
                  </a:lnTo>
                  <a:lnTo>
                    <a:pt x="4094" y="412"/>
                  </a:lnTo>
                  <a:lnTo>
                    <a:pt x="4084" y="402"/>
                  </a:lnTo>
                  <a:lnTo>
                    <a:pt x="4070" y="396"/>
                  </a:lnTo>
                  <a:lnTo>
                    <a:pt x="4054" y="390"/>
                  </a:lnTo>
                  <a:lnTo>
                    <a:pt x="4038" y="388"/>
                  </a:lnTo>
                  <a:lnTo>
                    <a:pt x="4038" y="388"/>
                  </a:lnTo>
                  <a:lnTo>
                    <a:pt x="4024" y="390"/>
                  </a:lnTo>
                  <a:lnTo>
                    <a:pt x="4014" y="392"/>
                  </a:lnTo>
                  <a:lnTo>
                    <a:pt x="4002" y="396"/>
                  </a:lnTo>
                  <a:lnTo>
                    <a:pt x="3992" y="402"/>
                  </a:lnTo>
                  <a:lnTo>
                    <a:pt x="3984" y="408"/>
                  </a:lnTo>
                  <a:lnTo>
                    <a:pt x="3978" y="416"/>
                  </a:lnTo>
                  <a:lnTo>
                    <a:pt x="3972" y="426"/>
                  </a:lnTo>
                  <a:lnTo>
                    <a:pt x="3970" y="434"/>
                  </a:lnTo>
                  <a:lnTo>
                    <a:pt x="3922" y="434"/>
                  </a:lnTo>
                  <a:lnTo>
                    <a:pt x="3922" y="228"/>
                  </a:lnTo>
                  <a:lnTo>
                    <a:pt x="3860" y="228"/>
                  </a:lnTo>
                  <a:lnTo>
                    <a:pt x="3860" y="214"/>
                  </a:lnTo>
                  <a:lnTo>
                    <a:pt x="3860" y="180"/>
                  </a:lnTo>
                  <a:lnTo>
                    <a:pt x="3856" y="180"/>
                  </a:lnTo>
                  <a:lnTo>
                    <a:pt x="3856" y="214"/>
                  </a:lnTo>
                  <a:lnTo>
                    <a:pt x="3824" y="214"/>
                  </a:lnTo>
                  <a:lnTo>
                    <a:pt x="3824" y="228"/>
                  </a:lnTo>
                  <a:lnTo>
                    <a:pt x="3762" y="228"/>
                  </a:lnTo>
                  <a:lnTo>
                    <a:pt x="3762" y="536"/>
                  </a:lnTo>
                  <a:lnTo>
                    <a:pt x="3724" y="536"/>
                  </a:lnTo>
                  <a:lnTo>
                    <a:pt x="3724" y="434"/>
                  </a:lnTo>
                  <a:lnTo>
                    <a:pt x="3710" y="434"/>
                  </a:lnTo>
                  <a:lnTo>
                    <a:pt x="3648" y="384"/>
                  </a:lnTo>
                  <a:lnTo>
                    <a:pt x="3586" y="434"/>
                  </a:lnTo>
                  <a:lnTo>
                    <a:pt x="3570" y="434"/>
                  </a:lnTo>
                  <a:lnTo>
                    <a:pt x="3570" y="536"/>
                  </a:lnTo>
                  <a:lnTo>
                    <a:pt x="3556" y="536"/>
                  </a:lnTo>
                  <a:lnTo>
                    <a:pt x="3556" y="490"/>
                  </a:lnTo>
                  <a:lnTo>
                    <a:pt x="3366" y="490"/>
                  </a:lnTo>
                  <a:lnTo>
                    <a:pt x="3366" y="580"/>
                  </a:lnTo>
                  <a:lnTo>
                    <a:pt x="3328" y="580"/>
                  </a:lnTo>
                  <a:lnTo>
                    <a:pt x="3328" y="494"/>
                  </a:lnTo>
                  <a:lnTo>
                    <a:pt x="3328" y="406"/>
                  </a:lnTo>
                  <a:lnTo>
                    <a:pt x="3312" y="406"/>
                  </a:lnTo>
                  <a:lnTo>
                    <a:pt x="3312" y="348"/>
                  </a:lnTo>
                  <a:lnTo>
                    <a:pt x="3278" y="348"/>
                  </a:lnTo>
                  <a:lnTo>
                    <a:pt x="3276" y="248"/>
                  </a:lnTo>
                  <a:lnTo>
                    <a:pt x="3272" y="122"/>
                  </a:lnTo>
                  <a:lnTo>
                    <a:pt x="3268" y="248"/>
                  </a:lnTo>
                  <a:lnTo>
                    <a:pt x="3266" y="348"/>
                  </a:lnTo>
                  <a:lnTo>
                    <a:pt x="3232" y="348"/>
                  </a:lnTo>
                  <a:lnTo>
                    <a:pt x="3232" y="406"/>
                  </a:lnTo>
                  <a:lnTo>
                    <a:pt x="3216" y="406"/>
                  </a:lnTo>
                  <a:lnTo>
                    <a:pt x="3216" y="494"/>
                  </a:lnTo>
                  <a:lnTo>
                    <a:pt x="3166" y="494"/>
                  </a:lnTo>
                  <a:lnTo>
                    <a:pt x="3166" y="568"/>
                  </a:lnTo>
                  <a:lnTo>
                    <a:pt x="3070" y="568"/>
                  </a:lnTo>
                  <a:lnTo>
                    <a:pt x="3070" y="400"/>
                  </a:lnTo>
                  <a:lnTo>
                    <a:pt x="3056" y="400"/>
                  </a:lnTo>
                  <a:lnTo>
                    <a:pt x="3056" y="388"/>
                  </a:lnTo>
                  <a:lnTo>
                    <a:pt x="3018" y="388"/>
                  </a:lnTo>
                  <a:lnTo>
                    <a:pt x="3018" y="374"/>
                  </a:lnTo>
                  <a:lnTo>
                    <a:pt x="2980" y="374"/>
                  </a:lnTo>
                  <a:lnTo>
                    <a:pt x="2980" y="400"/>
                  </a:lnTo>
                  <a:lnTo>
                    <a:pt x="2930" y="400"/>
                  </a:lnTo>
                  <a:lnTo>
                    <a:pt x="2930" y="308"/>
                  </a:lnTo>
                  <a:lnTo>
                    <a:pt x="2854" y="280"/>
                  </a:lnTo>
                  <a:lnTo>
                    <a:pt x="2854" y="258"/>
                  </a:lnTo>
                  <a:lnTo>
                    <a:pt x="2838" y="258"/>
                  </a:lnTo>
                  <a:lnTo>
                    <a:pt x="2838" y="228"/>
                  </a:lnTo>
                  <a:lnTo>
                    <a:pt x="2762" y="228"/>
                  </a:lnTo>
                  <a:lnTo>
                    <a:pt x="2762" y="258"/>
                  </a:lnTo>
                  <a:lnTo>
                    <a:pt x="2746" y="258"/>
                  </a:lnTo>
                  <a:lnTo>
                    <a:pt x="2746" y="280"/>
                  </a:lnTo>
                  <a:lnTo>
                    <a:pt x="2670" y="308"/>
                  </a:lnTo>
                  <a:lnTo>
                    <a:pt x="2670" y="516"/>
                  </a:lnTo>
                  <a:lnTo>
                    <a:pt x="2472" y="516"/>
                  </a:lnTo>
                  <a:lnTo>
                    <a:pt x="2472" y="574"/>
                  </a:lnTo>
                  <a:lnTo>
                    <a:pt x="2396" y="574"/>
                  </a:lnTo>
                  <a:lnTo>
                    <a:pt x="2396" y="462"/>
                  </a:lnTo>
                  <a:lnTo>
                    <a:pt x="2326" y="462"/>
                  </a:lnTo>
                  <a:lnTo>
                    <a:pt x="2326" y="388"/>
                  </a:lnTo>
                  <a:lnTo>
                    <a:pt x="2190" y="368"/>
                  </a:lnTo>
                  <a:lnTo>
                    <a:pt x="2118" y="406"/>
                  </a:lnTo>
                  <a:lnTo>
                    <a:pt x="2118" y="478"/>
                  </a:lnTo>
                  <a:lnTo>
                    <a:pt x="2024" y="478"/>
                  </a:lnTo>
                  <a:lnTo>
                    <a:pt x="2024" y="332"/>
                  </a:lnTo>
                  <a:lnTo>
                    <a:pt x="2024" y="332"/>
                  </a:lnTo>
                  <a:lnTo>
                    <a:pt x="2022" y="322"/>
                  </a:lnTo>
                  <a:lnTo>
                    <a:pt x="2016" y="314"/>
                  </a:lnTo>
                  <a:lnTo>
                    <a:pt x="2008" y="308"/>
                  </a:lnTo>
                  <a:lnTo>
                    <a:pt x="1998" y="306"/>
                  </a:lnTo>
                  <a:lnTo>
                    <a:pt x="1958" y="306"/>
                  </a:lnTo>
                  <a:lnTo>
                    <a:pt x="1958" y="306"/>
                  </a:lnTo>
                  <a:lnTo>
                    <a:pt x="1948" y="308"/>
                  </a:lnTo>
                  <a:lnTo>
                    <a:pt x="1938" y="314"/>
                  </a:lnTo>
                  <a:lnTo>
                    <a:pt x="1932" y="322"/>
                  </a:lnTo>
                  <a:lnTo>
                    <a:pt x="1930" y="332"/>
                  </a:lnTo>
                  <a:lnTo>
                    <a:pt x="1930" y="478"/>
                  </a:lnTo>
                  <a:lnTo>
                    <a:pt x="1930" y="536"/>
                  </a:lnTo>
                  <a:lnTo>
                    <a:pt x="1846" y="536"/>
                  </a:lnTo>
                  <a:lnTo>
                    <a:pt x="1846" y="230"/>
                  </a:lnTo>
                  <a:lnTo>
                    <a:pt x="1820" y="230"/>
                  </a:lnTo>
                  <a:lnTo>
                    <a:pt x="1820" y="206"/>
                  </a:lnTo>
                  <a:lnTo>
                    <a:pt x="1744" y="206"/>
                  </a:lnTo>
                  <a:lnTo>
                    <a:pt x="1744" y="0"/>
                  </a:lnTo>
                  <a:lnTo>
                    <a:pt x="1734" y="0"/>
                  </a:lnTo>
                  <a:lnTo>
                    <a:pt x="1734" y="206"/>
                  </a:lnTo>
                  <a:lnTo>
                    <a:pt x="1658" y="206"/>
                  </a:lnTo>
                  <a:lnTo>
                    <a:pt x="1658" y="230"/>
                  </a:lnTo>
                  <a:lnTo>
                    <a:pt x="1632" y="230"/>
                  </a:lnTo>
                  <a:lnTo>
                    <a:pt x="1632" y="380"/>
                  </a:lnTo>
                  <a:lnTo>
                    <a:pt x="1576" y="380"/>
                  </a:lnTo>
                  <a:lnTo>
                    <a:pt x="1576" y="354"/>
                  </a:lnTo>
                  <a:lnTo>
                    <a:pt x="1546" y="354"/>
                  </a:lnTo>
                  <a:lnTo>
                    <a:pt x="1546" y="326"/>
                  </a:lnTo>
                  <a:lnTo>
                    <a:pt x="1518" y="326"/>
                  </a:lnTo>
                  <a:lnTo>
                    <a:pt x="1518" y="380"/>
                  </a:lnTo>
                  <a:lnTo>
                    <a:pt x="1492" y="380"/>
                  </a:lnTo>
                  <a:lnTo>
                    <a:pt x="1492" y="598"/>
                  </a:lnTo>
                  <a:lnTo>
                    <a:pt x="1380" y="598"/>
                  </a:lnTo>
                  <a:lnTo>
                    <a:pt x="1380" y="560"/>
                  </a:lnTo>
                  <a:lnTo>
                    <a:pt x="1370" y="560"/>
                  </a:lnTo>
                  <a:lnTo>
                    <a:pt x="1354" y="466"/>
                  </a:lnTo>
                  <a:lnTo>
                    <a:pt x="1336" y="370"/>
                  </a:lnTo>
                  <a:lnTo>
                    <a:pt x="1320" y="466"/>
                  </a:lnTo>
                  <a:lnTo>
                    <a:pt x="1314" y="498"/>
                  </a:lnTo>
                  <a:lnTo>
                    <a:pt x="1314" y="450"/>
                  </a:lnTo>
                  <a:lnTo>
                    <a:pt x="1152" y="450"/>
                  </a:lnTo>
                  <a:lnTo>
                    <a:pt x="1152" y="318"/>
                  </a:lnTo>
                  <a:lnTo>
                    <a:pt x="1152" y="318"/>
                  </a:lnTo>
                  <a:lnTo>
                    <a:pt x="1152" y="296"/>
                  </a:lnTo>
                  <a:lnTo>
                    <a:pt x="1148" y="274"/>
                  </a:lnTo>
                  <a:lnTo>
                    <a:pt x="1142" y="256"/>
                  </a:lnTo>
                  <a:lnTo>
                    <a:pt x="1136" y="238"/>
                  </a:lnTo>
                  <a:lnTo>
                    <a:pt x="1128" y="226"/>
                  </a:lnTo>
                  <a:lnTo>
                    <a:pt x="1118" y="214"/>
                  </a:lnTo>
                  <a:lnTo>
                    <a:pt x="1106" y="208"/>
                  </a:lnTo>
                  <a:lnTo>
                    <a:pt x="1094" y="206"/>
                  </a:lnTo>
                  <a:lnTo>
                    <a:pt x="1094" y="206"/>
                  </a:lnTo>
                  <a:lnTo>
                    <a:pt x="1094" y="206"/>
                  </a:lnTo>
                  <a:lnTo>
                    <a:pt x="1084" y="208"/>
                  </a:lnTo>
                  <a:lnTo>
                    <a:pt x="1072" y="214"/>
                  </a:lnTo>
                  <a:lnTo>
                    <a:pt x="1062" y="226"/>
                  </a:lnTo>
                  <a:lnTo>
                    <a:pt x="1054" y="238"/>
                  </a:lnTo>
                  <a:lnTo>
                    <a:pt x="1046" y="256"/>
                  </a:lnTo>
                  <a:lnTo>
                    <a:pt x="1042" y="274"/>
                  </a:lnTo>
                  <a:lnTo>
                    <a:pt x="1038" y="296"/>
                  </a:lnTo>
                  <a:lnTo>
                    <a:pt x="1036" y="318"/>
                  </a:lnTo>
                  <a:lnTo>
                    <a:pt x="1036" y="436"/>
                  </a:lnTo>
                  <a:lnTo>
                    <a:pt x="1020" y="436"/>
                  </a:lnTo>
                  <a:lnTo>
                    <a:pt x="1020" y="420"/>
                  </a:lnTo>
                  <a:lnTo>
                    <a:pt x="870" y="420"/>
                  </a:lnTo>
                  <a:lnTo>
                    <a:pt x="870" y="436"/>
                  </a:lnTo>
                  <a:lnTo>
                    <a:pt x="838" y="436"/>
                  </a:lnTo>
                  <a:lnTo>
                    <a:pt x="838" y="204"/>
                  </a:lnTo>
                  <a:lnTo>
                    <a:pt x="804" y="204"/>
                  </a:lnTo>
                  <a:lnTo>
                    <a:pt x="804" y="204"/>
                  </a:lnTo>
                  <a:lnTo>
                    <a:pt x="804" y="194"/>
                  </a:lnTo>
                  <a:lnTo>
                    <a:pt x="800" y="182"/>
                  </a:lnTo>
                  <a:lnTo>
                    <a:pt x="796" y="172"/>
                  </a:lnTo>
                  <a:lnTo>
                    <a:pt x="790" y="162"/>
                  </a:lnTo>
                  <a:lnTo>
                    <a:pt x="784" y="154"/>
                  </a:lnTo>
                  <a:lnTo>
                    <a:pt x="776" y="148"/>
                  </a:lnTo>
                  <a:lnTo>
                    <a:pt x="768" y="140"/>
                  </a:lnTo>
                  <a:lnTo>
                    <a:pt x="758" y="136"/>
                  </a:lnTo>
                  <a:lnTo>
                    <a:pt x="758" y="114"/>
                  </a:lnTo>
                  <a:lnTo>
                    <a:pt x="744" y="114"/>
                  </a:lnTo>
                  <a:lnTo>
                    <a:pt x="732" y="46"/>
                  </a:lnTo>
                  <a:lnTo>
                    <a:pt x="730" y="46"/>
                  </a:lnTo>
                  <a:lnTo>
                    <a:pt x="716" y="114"/>
                  </a:lnTo>
                  <a:lnTo>
                    <a:pt x="704" y="114"/>
                  </a:lnTo>
                  <a:lnTo>
                    <a:pt x="704" y="136"/>
                  </a:lnTo>
                  <a:lnTo>
                    <a:pt x="704" y="136"/>
                  </a:lnTo>
                  <a:lnTo>
                    <a:pt x="694" y="140"/>
                  </a:lnTo>
                  <a:lnTo>
                    <a:pt x="684" y="148"/>
                  </a:lnTo>
                  <a:lnTo>
                    <a:pt x="676" y="154"/>
                  </a:lnTo>
                  <a:lnTo>
                    <a:pt x="670" y="162"/>
                  </a:lnTo>
                  <a:lnTo>
                    <a:pt x="664" y="172"/>
                  </a:lnTo>
                  <a:lnTo>
                    <a:pt x="660" y="182"/>
                  </a:lnTo>
                  <a:lnTo>
                    <a:pt x="658" y="194"/>
                  </a:lnTo>
                  <a:lnTo>
                    <a:pt x="656" y="204"/>
                  </a:lnTo>
                  <a:lnTo>
                    <a:pt x="622" y="204"/>
                  </a:lnTo>
                  <a:lnTo>
                    <a:pt x="622" y="522"/>
                  </a:lnTo>
                  <a:lnTo>
                    <a:pt x="502" y="522"/>
                  </a:lnTo>
                  <a:lnTo>
                    <a:pt x="502" y="450"/>
                  </a:lnTo>
                  <a:lnTo>
                    <a:pt x="424" y="450"/>
                  </a:lnTo>
                  <a:lnTo>
                    <a:pt x="424" y="564"/>
                  </a:lnTo>
                  <a:lnTo>
                    <a:pt x="364" y="564"/>
                  </a:lnTo>
                  <a:lnTo>
                    <a:pt x="364" y="534"/>
                  </a:lnTo>
                  <a:lnTo>
                    <a:pt x="274" y="534"/>
                  </a:lnTo>
                  <a:lnTo>
                    <a:pt x="274" y="522"/>
                  </a:lnTo>
                  <a:lnTo>
                    <a:pt x="174" y="522"/>
                  </a:lnTo>
                  <a:lnTo>
                    <a:pt x="174" y="534"/>
                  </a:lnTo>
                  <a:lnTo>
                    <a:pt x="84" y="534"/>
                  </a:lnTo>
                  <a:lnTo>
                    <a:pt x="84" y="564"/>
                  </a:lnTo>
                  <a:lnTo>
                    <a:pt x="0" y="564"/>
                  </a:lnTo>
                  <a:lnTo>
                    <a:pt x="0" y="634"/>
                  </a:lnTo>
                  <a:lnTo>
                    <a:pt x="0" y="670"/>
                  </a:lnTo>
                  <a:lnTo>
                    <a:pt x="5736" y="670"/>
                  </a:lnTo>
                  <a:lnTo>
                    <a:pt x="5736" y="634"/>
                  </a:lnTo>
                  <a:lnTo>
                    <a:pt x="5716" y="634"/>
                  </a:lnTo>
                  <a:lnTo>
                    <a:pt x="5716" y="540"/>
                  </a:lnTo>
                  <a:lnTo>
                    <a:pt x="5576" y="540"/>
                  </a:lnTo>
                  <a:lnTo>
                    <a:pt x="5576" y="496"/>
                  </a:lnTo>
                  <a:lnTo>
                    <a:pt x="5310" y="496"/>
                  </a:lnTo>
                  <a:lnTo>
                    <a:pt x="5310" y="552"/>
                  </a:lnTo>
                  <a:lnTo>
                    <a:pt x="5216" y="552"/>
                  </a:lnTo>
                  <a:lnTo>
                    <a:pt x="5216" y="298"/>
                  </a:lnTo>
                  <a:lnTo>
                    <a:pt x="5216" y="298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 userDrawn="1"/>
        </p:nvSpPr>
        <p:spPr>
          <a:xfrm>
            <a:off x="0" y="720000"/>
            <a:ext cx="9144000" cy="5472000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4DB73AAD-5267-437C-997B-9F4D4E1D079E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13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82178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14" name="텍스트 개체 틀 33"/>
          <p:cNvSpPr>
            <a:spLocks noGrp="1"/>
          </p:cNvSpPr>
          <p:nvPr>
            <p:ph type="body" sz="quarter" idx="18" hasCustomPrompt="1"/>
          </p:nvPr>
        </p:nvSpPr>
        <p:spPr>
          <a:xfrm>
            <a:off x="314735" y="723256"/>
            <a:ext cx="7105279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1200" b="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57200" y="6400413"/>
            <a:ext cx="2133600" cy="276999"/>
          </a:xfrm>
        </p:spPr>
        <p:txBody>
          <a:bodyPr>
            <a:spAutoFit/>
          </a:bodyPr>
          <a:lstStyle/>
          <a:p>
            <a:fld id="{177A1C9D-D517-4CA3-B47E-D173D5AA6AD9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>
          <a:xfrm>
            <a:off x="3124200" y="6400413"/>
            <a:ext cx="2895600" cy="276999"/>
          </a:xfrm>
        </p:spPr>
        <p:txBody>
          <a:bodyPr>
            <a:sp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68244" y="6471699"/>
            <a:ext cx="2133600" cy="246221"/>
          </a:xfrm>
        </p:spPr>
        <p:txBody>
          <a:bodyPr>
            <a:spAutoFit/>
          </a:bodyPr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5" name="직사각형 4"/>
          <p:cNvSpPr/>
          <p:nvPr userDrawn="1"/>
        </p:nvSpPr>
        <p:spPr>
          <a:xfrm>
            <a:off x="0" y="720000"/>
            <a:ext cx="9144000" cy="5472000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chemeClr val="bg1">
                  <a:lumMod val="9500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텍스트 개체 틀 33"/>
          <p:cNvSpPr>
            <a:spLocks noGrp="1"/>
          </p:cNvSpPr>
          <p:nvPr>
            <p:ph type="body" sz="quarter" idx="17" hasCustomPrompt="1"/>
          </p:nvPr>
        </p:nvSpPr>
        <p:spPr>
          <a:xfrm>
            <a:off x="314735" y="182178"/>
            <a:ext cx="7105279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>
              <a:lnSpc>
                <a:spcPct val="130000"/>
              </a:lnSpc>
              <a:buNone/>
              <a:defRPr lang="ko-KR" altLang="en-US" sz="2500" b="1" kern="1200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뒷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그림 32" descr="표지배경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517136"/>
            <a:ext cx="9144000" cy="2340864"/>
          </a:xfrm>
          <a:prstGeom prst="rect">
            <a:avLst/>
          </a:prstGeom>
        </p:spPr>
      </p:pic>
      <p:grpSp>
        <p:nvGrpSpPr>
          <p:cNvPr id="34" name="그룹 33"/>
          <p:cNvGrpSpPr/>
          <p:nvPr userDrawn="1"/>
        </p:nvGrpSpPr>
        <p:grpSpPr>
          <a:xfrm>
            <a:off x="19050" y="1641490"/>
            <a:ext cx="9105900" cy="2882900"/>
            <a:chOff x="19050" y="1641490"/>
            <a:chExt cx="9105900" cy="2882900"/>
          </a:xfrm>
        </p:grpSpPr>
        <p:sp>
          <p:nvSpPr>
            <p:cNvPr id="35" name="Freeform 5"/>
            <p:cNvSpPr>
              <a:spLocks/>
            </p:cNvSpPr>
            <p:nvPr userDrawn="1"/>
          </p:nvSpPr>
          <p:spPr bwMode="auto">
            <a:xfrm>
              <a:off x="19050" y="1641490"/>
              <a:ext cx="9105900" cy="2882900"/>
            </a:xfrm>
            <a:custGeom>
              <a:avLst/>
              <a:gdLst/>
              <a:ahLst/>
              <a:cxnLst>
                <a:cxn ang="0">
                  <a:pos x="4878" y="1018"/>
                </a:cxn>
                <a:cxn ang="0">
                  <a:pos x="4838" y="942"/>
                </a:cxn>
                <a:cxn ang="0">
                  <a:pos x="4796" y="790"/>
                </a:cxn>
                <a:cxn ang="0">
                  <a:pos x="4760" y="942"/>
                </a:cxn>
                <a:cxn ang="0">
                  <a:pos x="4736" y="992"/>
                </a:cxn>
                <a:cxn ang="0">
                  <a:pos x="4632" y="1034"/>
                </a:cxn>
                <a:cxn ang="0">
                  <a:pos x="4614" y="306"/>
                </a:cxn>
                <a:cxn ang="0">
                  <a:pos x="4564" y="158"/>
                </a:cxn>
                <a:cxn ang="0">
                  <a:pos x="4518" y="158"/>
                </a:cxn>
                <a:cxn ang="0">
                  <a:pos x="4518" y="306"/>
                </a:cxn>
                <a:cxn ang="0">
                  <a:pos x="4380" y="762"/>
                </a:cxn>
                <a:cxn ang="0">
                  <a:pos x="4316" y="736"/>
                </a:cxn>
                <a:cxn ang="0">
                  <a:pos x="4284" y="702"/>
                </a:cxn>
                <a:cxn ang="0">
                  <a:pos x="4088" y="696"/>
                </a:cxn>
                <a:cxn ang="0">
                  <a:pos x="4056" y="708"/>
                </a:cxn>
                <a:cxn ang="0">
                  <a:pos x="4032" y="748"/>
                </a:cxn>
                <a:cxn ang="0">
                  <a:pos x="3708" y="1304"/>
                </a:cxn>
                <a:cxn ang="0">
                  <a:pos x="3640" y="1018"/>
                </a:cxn>
                <a:cxn ang="0">
                  <a:pos x="3586" y="982"/>
                </a:cxn>
                <a:cxn ang="0">
                  <a:pos x="3556" y="982"/>
                </a:cxn>
                <a:cxn ang="0">
                  <a:pos x="3442" y="772"/>
                </a:cxn>
                <a:cxn ang="0">
                  <a:pos x="3442" y="712"/>
                </a:cxn>
                <a:cxn ang="0">
                  <a:pos x="3378" y="712"/>
                </a:cxn>
                <a:cxn ang="0">
                  <a:pos x="3308" y="772"/>
                </a:cxn>
                <a:cxn ang="0">
                  <a:pos x="2974" y="1450"/>
                </a:cxn>
                <a:cxn ang="0">
                  <a:pos x="2704" y="432"/>
                </a:cxn>
                <a:cxn ang="0">
                  <a:pos x="2686" y="332"/>
                </a:cxn>
                <a:cxn ang="0">
                  <a:pos x="2648" y="274"/>
                </a:cxn>
                <a:cxn ang="0">
                  <a:pos x="2608" y="254"/>
                </a:cxn>
                <a:cxn ang="0">
                  <a:pos x="2586" y="254"/>
                </a:cxn>
                <a:cxn ang="0">
                  <a:pos x="2546" y="274"/>
                </a:cxn>
                <a:cxn ang="0">
                  <a:pos x="2508" y="332"/>
                </a:cxn>
                <a:cxn ang="0">
                  <a:pos x="2490" y="1220"/>
                </a:cxn>
                <a:cxn ang="0">
                  <a:pos x="2138" y="1034"/>
                </a:cxn>
                <a:cxn ang="0">
                  <a:pos x="1958" y="1034"/>
                </a:cxn>
                <a:cxn ang="0">
                  <a:pos x="1758" y="464"/>
                </a:cxn>
                <a:cxn ang="0">
                  <a:pos x="1544" y="1330"/>
                </a:cxn>
                <a:cxn ang="0">
                  <a:pos x="1292" y="464"/>
                </a:cxn>
                <a:cxn ang="0">
                  <a:pos x="1152" y="928"/>
                </a:cxn>
                <a:cxn ang="0">
                  <a:pos x="1020" y="594"/>
                </a:cxn>
                <a:cxn ang="0">
                  <a:pos x="898" y="594"/>
                </a:cxn>
                <a:cxn ang="0">
                  <a:pos x="838" y="1068"/>
                </a:cxn>
                <a:cxn ang="0">
                  <a:pos x="622" y="868"/>
                </a:cxn>
                <a:cxn ang="0">
                  <a:pos x="576" y="868"/>
                </a:cxn>
                <a:cxn ang="0">
                  <a:pos x="518" y="868"/>
                </a:cxn>
                <a:cxn ang="0">
                  <a:pos x="430" y="1198"/>
                </a:cxn>
                <a:cxn ang="0">
                  <a:pos x="310" y="1068"/>
                </a:cxn>
                <a:cxn ang="0">
                  <a:pos x="222" y="1414"/>
                </a:cxn>
                <a:cxn ang="0">
                  <a:pos x="0" y="1816"/>
                </a:cxn>
                <a:cxn ang="0">
                  <a:pos x="5716" y="1610"/>
                </a:cxn>
                <a:cxn ang="0">
                  <a:pos x="5524" y="1232"/>
                </a:cxn>
                <a:cxn ang="0">
                  <a:pos x="5508" y="1206"/>
                </a:cxn>
                <a:cxn ang="0">
                  <a:pos x="5312" y="1080"/>
                </a:cxn>
                <a:cxn ang="0">
                  <a:pos x="5228" y="1080"/>
                </a:cxn>
                <a:cxn ang="0">
                  <a:pos x="5172" y="1046"/>
                </a:cxn>
                <a:cxn ang="0">
                  <a:pos x="4956" y="1336"/>
                </a:cxn>
              </a:cxnLst>
              <a:rect l="0" t="0" r="r" b="b"/>
              <a:pathLst>
                <a:path w="5736" h="1816">
                  <a:moveTo>
                    <a:pt x="4956" y="1034"/>
                  </a:moveTo>
                  <a:lnTo>
                    <a:pt x="4888" y="1034"/>
                  </a:lnTo>
                  <a:lnTo>
                    <a:pt x="4888" y="1034"/>
                  </a:lnTo>
                  <a:lnTo>
                    <a:pt x="4878" y="1018"/>
                  </a:lnTo>
                  <a:lnTo>
                    <a:pt x="4866" y="1004"/>
                  </a:lnTo>
                  <a:lnTo>
                    <a:pt x="4852" y="992"/>
                  </a:lnTo>
                  <a:lnTo>
                    <a:pt x="4838" y="982"/>
                  </a:lnTo>
                  <a:lnTo>
                    <a:pt x="4838" y="942"/>
                  </a:lnTo>
                  <a:lnTo>
                    <a:pt x="4828" y="942"/>
                  </a:lnTo>
                  <a:lnTo>
                    <a:pt x="4828" y="896"/>
                  </a:lnTo>
                  <a:lnTo>
                    <a:pt x="4812" y="896"/>
                  </a:lnTo>
                  <a:lnTo>
                    <a:pt x="4796" y="790"/>
                  </a:lnTo>
                  <a:lnTo>
                    <a:pt x="4792" y="790"/>
                  </a:lnTo>
                  <a:lnTo>
                    <a:pt x="4776" y="896"/>
                  </a:lnTo>
                  <a:lnTo>
                    <a:pt x="4760" y="896"/>
                  </a:lnTo>
                  <a:lnTo>
                    <a:pt x="4760" y="942"/>
                  </a:lnTo>
                  <a:lnTo>
                    <a:pt x="4752" y="942"/>
                  </a:lnTo>
                  <a:lnTo>
                    <a:pt x="4752" y="982"/>
                  </a:lnTo>
                  <a:lnTo>
                    <a:pt x="4752" y="982"/>
                  </a:lnTo>
                  <a:lnTo>
                    <a:pt x="4736" y="992"/>
                  </a:lnTo>
                  <a:lnTo>
                    <a:pt x="4722" y="1004"/>
                  </a:lnTo>
                  <a:lnTo>
                    <a:pt x="4710" y="1018"/>
                  </a:lnTo>
                  <a:lnTo>
                    <a:pt x="4700" y="1034"/>
                  </a:lnTo>
                  <a:lnTo>
                    <a:pt x="4632" y="1034"/>
                  </a:lnTo>
                  <a:lnTo>
                    <a:pt x="4632" y="362"/>
                  </a:lnTo>
                  <a:lnTo>
                    <a:pt x="4594" y="362"/>
                  </a:lnTo>
                  <a:lnTo>
                    <a:pt x="4594" y="306"/>
                  </a:lnTo>
                  <a:lnTo>
                    <a:pt x="4614" y="306"/>
                  </a:lnTo>
                  <a:lnTo>
                    <a:pt x="4614" y="214"/>
                  </a:lnTo>
                  <a:lnTo>
                    <a:pt x="4594" y="214"/>
                  </a:lnTo>
                  <a:lnTo>
                    <a:pt x="4594" y="158"/>
                  </a:lnTo>
                  <a:lnTo>
                    <a:pt x="4564" y="158"/>
                  </a:lnTo>
                  <a:lnTo>
                    <a:pt x="4564" y="0"/>
                  </a:lnTo>
                  <a:lnTo>
                    <a:pt x="4548" y="0"/>
                  </a:lnTo>
                  <a:lnTo>
                    <a:pt x="4548" y="158"/>
                  </a:lnTo>
                  <a:lnTo>
                    <a:pt x="4518" y="158"/>
                  </a:lnTo>
                  <a:lnTo>
                    <a:pt x="4518" y="214"/>
                  </a:lnTo>
                  <a:lnTo>
                    <a:pt x="4498" y="214"/>
                  </a:lnTo>
                  <a:lnTo>
                    <a:pt x="4498" y="306"/>
                  </a:lnTo>
                  <a:lnTo>
                    <a:pt x="4518" y="306"/>
                  </a:lnTo>
                  <a:lnTo>
                    <a:pt x="4518" y="362"/>
                  </a:lnTo>
                  <a:lnTo>
                    <a:pt x="4380" y="362"/>
                  </a:lnTo>
                  <a:lnTo>
                    <a:pt x="4380" y="762"/>
                  </a:lnTo>
                  <a:lnTo>
                    <a:pt x="4380" y="762"/>
                  </a:lnTo>
                  <a:lnTo>
                    <a:pt x="4320" y="762"/>
                  </a:lnTo>
                  <a:lnTo>
                    <a:pt x="4320" y="762"/>
                  </a:lnTo>
                  <a:lnTo>
                    <a:pt x="4320" y="748"/>
                  </a:lnTo>
                  <a:lnTo>
                    <a:pt x="4316" y="736"/>
                  </a:lnTo>
                  <a:lnTo>
                    <a:pt x="4310" y="726"/>
                  </a:lnTo>
                  <a:lnTo>
                    <a:pt x="4304" y="716"/>
                  </a:lnTo>
                  <a:lnTo>
                    <a:pt x="4294" y="708"/>
                  </a:lnTo>
                  <a:lnTo>
                    <a:pt x="4284" y="702"/>
                  </a:lnTo>
                  <a:lnTo>
                    <a:pt x="4274" y="698"/>
                  </a:lnTo>
                  <a:lnTo>
                    <a:pt x="4262" y="696"/>
                  </a:lnTo>
                  <a:lnTo>
                    <a:pt x="4262" y="696"/>
                  </a:lnTo>
                  <a:lnTo>
                    <a:pt x="4088" y="696"/>
                  </a:lnTo>
                  <a:lnTo>
                    <a:pt x="4088" y="696"/>
                  </a:lnTo>
                  <a:lnTo>
                    <a:pt x="4076" y="698"/>
                  </a:lnTo>
                  <a:lnTo>
                    <a:pt x="4066" y="702"/>
                  </a:lnTo>
                  <a:lnTo>
                    <a:pt x="4056" y="708"/>
                  </a:lnTo>
                  <a:lnTo>
                    <a:pt x="4048" y="716"/>
                  </a:lnTo>
                  <a:lnTo>
                    <a:pt x="4040" y="726"/>
                  </a:lnTo>
                  <a:lnTo>
                    <a:pt x="4034" y="736"/>
                  </a:lnTo>
                  <a:lnTo>
                    <a:pt x="4032" y="748"/>
                  </a:lnTo>
                  <a:lnTo>
                    <a:pt x="4030" y="762"/>
                  </a:lnTo>
                  <a:lnTo>
                    <a:pt x="3970" y="762"/>
                  </a:lnTo>
                  <a:lnTo>
                    <a:pt x="3970" y="1304"/>
                  </a:lnTo>
                  <a:lnTo>
                    <a:pt x="3708" y="1304"/>
                  </a:lnTo>
                  <a:lnTo>
                    <a:pt x="3708" y="1050"/>
                  </a:lnTo>
                  <a:lnTo>
                    <a:pt x="3696" y="1050"/>
                  </a:lnTo>
                  <a:lnTo>
                    <a:pt x="3696" y="1018"/>
                  </a:lnTo>
                  <a:lnTo>
                    <a:pt x="3640" y="1018"/>
                  </a:lnTo>
                  <a:lnTo>
                    <a:pt x="3640" y="1050"/>
                  </a:lnTo>
                  <a:lnTo>
                    <a:pt x="3610" y="1050"/>
                  </a:lnTo>
                  <a:lnTo>
                    <a:pt x="3610" y="982"/>
                  </a:lnTo>
                  <a:lnTo>
                    <a:pt x="3586" y="982"/>
                  </a:lnTo>
                  <a:lnTo>
                    <a:pt x="3586" y="906"/>
                  </a:lnTo>
                  <a:lnTo>
                    <a:pt x="3580" y="906"/>
                  </a:lnTo>
                  <a:lnTo>
                    <a:pt x="3580" y="982"/>
                  </a:lnTo>
                  <a:lnTo>
                    <a:pt x="3556" y="982"/>
                  </a:lnTo>
                  <a:lnTo>
                    <a:pt x="3556" y="1050"/>
                  </a:lnTo>
                  <a:lnTo>
                    <a:pt x="3520" y="1050"/>
                  </a:lnTo>
                  <a:lnTo>
                    <a:pt x="3520" y="772"/>
                  </a:lnTo>
                  <a:lnTo>
                    <a:pt x="3442" y="772"/>
                  </a:lnTo>
                  <a:lnTo>
                    <a:pt x="3442" y="744"/>
                  </a:lnTo>
                  <a:lnTo>
                    <a:pt x="3450" y="744"/>
                  </a:lnTo>
                  <a:lnTo>
                    <a:pt x="3450" y="712"/>
                  </a:lnTo>
                  <a:lnTo>
                    <a:pt x="3442" y="712"/>
                  </a:lnTo>
                  <a:lnTo>
                    <a:pt x="3442" y="686"/>
                  </a:lnTo>
                  <a:lnTo>
                    <a:pt x="3386" y="686"/>
                  </a:lnTo>
                  <a:lnTo>
                    <a:pt x="3386" y="712"/>
                  </a:lnTo>
                  <a:lnTo>
                    <a:pt x="3378" y="712"/>
                  </a:lnTo>
                  <a:lnTo>
                    <a:pt x="3378" y="744"/>
                  </a:lnTo>
                  <a:lnTo>
                    <a:pt x="3386" y="744"/>
                  </a:lnTo>
                  <a:lnTo>
                    <a:pt x="3386" y="772"/>
                  </a:lnTo>
                  <a:lnTo>
                    <a:pt x="3308" y="772"/>
                  </a:lnTo>
                  <a:lnTo>
                    <a:pt x="3308" y="592"/>
                  </a:lnTo>
                  <a:lnTo>
                    <a:pt x="3112" y="592"/>
                  </a:lnTo>
                  <a:lnTo>
                    <a:pt x="2974" y="696"/>
                  </a:lnTo>
                  <a:lnTo>
                    <a:pt x="2974" y="1450"/>
                  </a:lnTo>
                  <a:lnTo>
                    <a:pt x="2776" y="1450"/>
                  </a:lnTo>
                  <a:lnTo>
                    <a:pt x="2776" y="1212"/>
                  </a:lnTo>
                  <a:lnTo>
                    <a:pt x="2704" y="1212"/>
                  </a:lnTo>
                  <a:lnTo>
                    <a:pt x="2704" y="432"/>
                  </a:lnTo>
                  <a:lnTo>
                    <a:pt x="2704" y="432"/>
                  </a:lnTo>
                  <a:lnTo>
                    <a:pt x="2702" y="396"/>
                  </a:lnTo>
                  <a:lnTo>
                    <a:pt x="2696" y="362"/>
                  </a:lnTo>
                  <a:lnTo>
                    <a:pt x="2686" y="332"/>
                  </a:lnTo>
                  <a:lnTo>
                    <a:pt x="2674" y="306"/>
                  </a:lnTo>
                  <a:lnTo>
                    <a:pt x="2666" y="294"/>
                  </a:lnTo>
                  <a:lnTo>
                    <a:pt x="2658" y="284"/>
                  </a:lnTo>
                  <a:lnTo>
                    <a:pt x="2648" y="274"/>
                  </a:lnTo>
                  <a:lnTo>
                    <a:pt x="2640" y="266"/>
                  </a:lnTo>
                  <a:lnTo>
                    <a:pt x="2630" y="260"/>
                  </a:lnTo>
                  <a:lnTo>
                    <a:pt x="2620" y="256"/>
                  </a:lnTo>
                  <a:lnTo>
                    <a:pt x="2608" y="254"/>
                  </a:lnTo>
                  <a:lnTo>
                    <a:pt x="2598" y="252"/>
                  </a:lnTo>
                  <a:lnTo>
                    <a:pt x="2598" y="252"/>
                  </a:lnTo>
                  <a:lnTo>
                    <a:pt x="2598" y="252"/>
                  </a:lnTo>
                  <a:lnTo>
                    <a:pt x="2586" y="254"/>
                  </a:lnTo>
                  <a:lnTo>
                    <a:pt x="2576" y="256"/>
                  </a:lnTo>
                  <a:lnTo>
                    <a:pt x="2566" y="260"/>
                  </a:lnTo>
                  <a:lnTo>
                    <a:pt x="2556" y="266"/>
                  </a:lnTo>
                  <a:lnTo>
                    <a:pt x="2546" y="274"/>
                  </a:lnTo>
                  <a:lnTo>
                    <a:pt x="2538" y="284"/>
                  </a:lnTo>
                  <a:lnTo>
                    <a:pt x="2530" y="294"/>
                  </a:lnTo>
                  <a:lnTo>
                    <a:pt x="2522" y="306"/>
                  </a:lnTo>
                  <a:lnTo>
                    <a:pt x="2508" y="332"/>
                  </a:lnTo>
                  <a:lnTo>
                    <a:pt x="2498" y="362"/>
                  </a:lnTo>
                  <a:lnTo>
                    <a:pt x="2492" y="396"/>
                  </a:lnTo>
                  <a:lnTo>
                    <a:pt x="2490" y="432"/>
                  </a:lnTo>
                  <a:lnTo>
                    <a:pt x="2490" y="1220"/>
                  </a:lnTo>
                  <a:lnTo>
                    <a:pt x="2326" y="1220"/>
                  </a:lnTo>
                  <a:lnTo>
                    <a:pt x="2326" y="592"/>
                  </a:lnTo>
                  <a:lnTo>
                    <a:pt x="2138" y="592"/>
                  </a:lnTo>
                  <a:lnTo>
                    <a:pt x="2138" y="1034"/>
                  </a:lnTo>
                  <a:lnTo>
                    <a:pt x="2122" y="1034"/>
                  </a:lnTo>
                  <a:lnTo>
                    <a:pt x="2122" y="988"/>
                  </a:lnTo>
                  <a:lnTo>
                    <a:pt x="1958" y="988"/>
                  </a:lnTo>
                  <a:lnTo>
                    <a:pt x="1958" y="1034"/>
                  </a:lnTo>
                  <a:lnTo>
                    <a:pt x="1942" y="1034"/>
                  </a:lnTo>
                  <a:lnTo>
                    <a:pt x="1942" y="1142"/>
                  </a:lnTo>
                  <a:lnTo>
                    <a:pt x="1758" y="1142"/>
                  </a:lnTo>
                  <a:lnTo>
                    <a:pt x="1758" y="464"/>
                  </a:lnTo>
                  <a:lnTo>
                    <a:pt x="1758" y="464"/>
                  </a:lnTo>
                  <a:lnTo>
                    <a:pt x="1544" y="126"/>
                  </a:lnTo>
                  <a:lnTo>
                    <a:pt x="1544" y="464"/>
                  </a:lnTo>
                  <a:lnTo>
                    <a:pt x="1544" y="1330"/>
                  </a:lnTo>
                  <a:lnTo>
                    <a:pt x="1506" y="1330"/>
                  </a:lnTo>
                  <a:lnTo>
                    <a:pt x="1506" y="464"/>
                  </a:lnTo>
                  <a:lnTo>
                    <a:pt x="1506" y="126"/>
                  </a:lnTo>
                  <a:lnTo>
                    <a:pt x="1292" y="464"/>
                  </a:lnTo>
                  <a:lnTo>
                    <a:pt x="1292" y="464"/>
                  </a:lnTo>
                  <a:lnTo>
                    <a:pt x="1292" y="1330"/>
                  </a:lnTo>
                  <a:lnTo>
                    <a:pt x="1152" y="1330"/>
                  </a:lnTo>
                  <a:lnTo>
                    <a:pt x="1152" y="928"/>
                  </a:lnTo>
                  <a:lnTo>
                    <a:pt x="1052" y="928"/>
                  </a:lnTo>
                  <a:lnTo>
                    <a:pt x="1052" y="742"/>
                  </a:lnTo>
                  <a:lnTo>
                    <a:pt x="1020" y="742"/>
                  </a:lnTo>
                  <a:lnTo>
                    <a:pt x="1020" y="594"/>
                  </a:lnTo>
                  <a:lnTo>
                    <a:pt x="992" y="594"/>
                  </a:lnTo>
                  <a:lnTo>
                    <a:pt x="992" y="446"/>
                  </a:lnTo>
                  <a:lnTo>
                    <a:pt x="898" y="446"/>
                  </a:lnTo>
                  <a:lnTo>
                    <a:pt x="898" y="594"/>
                  </a:lnTo>
                  <a:lnTo>
                    <a:pt x="870" y="594"/>
                  </a:lnTo>
                  <a:lnTo>
                    <a:pt x="870" y="742"/>
                  </a:lnTo>
                  <a:lnTo>
                    <a:pt x="838" y="742"/>
                  </a:lnTo>
                  <a:lnTo>
                    <a:pt x="838" y="1068"/>
                  </a:lnTo>
                  <a:lnTo>
                    <a:pt x="692" y="1068"/>
                  </a:lnTo>
                  <a:lnTo>
                    <a:pt x="692" y="952"/>
                  </a:lnTo>
                  <a:lnTo>
                    <a:pt x="622" y="952"/>
                  </a:lnTo>
                  <a:lnTo>
                    <a:pt x="622" y="868"/>
                  </a:lnTo>
                  <a:lnTo>
                    <a:pt x="608" y="868"/>
                  </a:lnTo>
                  <a:lnTo>
                    <a:pt x="608" y="848"/>
                  </a:lnTo>
                  <a:lnTo>
                    <a:pt x="576" y="848"/>
                  </a:lnTo>
                  <a:lnTo>
                    <a:pt x="576" y="868"/>
                  </a:lnTo>
                  <a:lnTo>
                    <a:pt x="550" y="868"/>
                  </a:lnTo>
                  <a:lnTo>
                    <a:pt x="550" y="848"/>
                  </a:lnTo>
                  <a:lnTo>
                    <a:pt x="518" y="848"/>
                  </a:lnTo>
                  <a:lnTo>
                    <a:pt x="518" y="868"/>
                  </a:lnTo>
                  <a:lnTo>
                    <a:pt x="502" y="868"/>
                  </a:lnTo>
                  <a:lnTo>
                    <a:pt x="502" y="1388"/>
                  </a:lnTo>
                  <a:lnTo>
                    <a:pt x="430" y="1388"/>
                  </a:lnTo>
                  <a:lnTo>
                    <a:pt x="430" y="1198"/>
                  </a:lnTo>
                  <a:lnTo>
                    <a:pt x="378" y="1198"/>
                  </a:lnTo>
                  <a:lnTo>
                    <a:pt x="378" y="1126"/>
                  </a:lnTo>
                  <a:lnTo>
                    <a:pt x="310" y="1126"/>
                  </a:lnTo>
                  <a:lnTo>
                    <a:pt x="310" y="1068"/>
                  </a:lnTo>
                  <a:lnTo>
                    <a:pt x="222" y="1068"/>
                  </a:lnTo>
                  <a:lnTo>
                    <a:pt x="222" y="1126"/>
                  </a:lnTo>
                  <a:lnTo>
                    <a:pt x="222" y="1198"/>
                  </a:lnTo>
                  <a:lnTo>
                    <a:pt x="222" y="1414"/>
                  </a:lnTo>
                  <a:lnTo>
                    <a:pt x="42" y="1414"/>
                  </a:lnTo>
                  <a:lnTo>
                    <a:pt x="42" y="1736"/>
                  </a:lnTo>
                  <a:lnTo>
                    <a:pt x="0" y="1736"/>
                  </a:lnTo>
                  <a:lnTo>
                    <a:pt x="0" y="1816"/>
                  </a:lnTo>
                  <a:lnTo>
                    <a:pt x="5736" y="1816"/>
                  </a:lnTo>
                  <a:lnTo>
                    <a:pt x="5736" y="1736"/>
                  </a:lnTo>
                  <a:lnTo>
                    <a:pt x="5716" y="1736"/>
                  </a:lnTo>
                  <a:lnTo>
                    <a:pt x="5716" y="1610"/>
                  </a:lnTo>
                  <a:lnTo>
                    <a:pt x="5620" y="1610"/>
                  </a:lnTo>
                  <a:lnTo>
                    <a:pt x="5620" y="1478"/>
                  </a:lnTo>
                  <a:lnTo>
                    <a:pt x="5524" y="1478"/>
                  </a:lnTo>
                  <a:lnTo>
                    <a:pt x="5524" y="1232"/>
                  </a:lnTo>
                  <a:lnTo>
                    <a:pt x="5524" y="1232"/>
                  </a:lnTo>
                  <a:lnTo>
                    <a:pt x="5522" y="1222"/>
                  </a:lnTo>
                  <a:lnTo>
                    <a:pt x="5516" y="1212"/>
                  </a:lnTo>
                  <a:lnTo>
                    <a:pt x="5508" y="1206"/>
                  </a:lnTo>
                  <a:lnTo>
                    <a:pt x="5496" y="1204"/>
                  </a:lnTo>
                  <a:lnTo>
                    <a:pt x="5338" y="1204"/>
                  </a:lnTo>
                  <a:lnTo>
                    <a:pt x="5338" y="1080"/>
                  </a:lnTo>
                  <a:lnTo>
                    <a:pt x="5312" y="1080"/>
                  </a:lnTo>
                  <a:lnTo>
                    <a:pt x="5312" y="1036"/>
                  </a:lnTo>
                  <a:lnTo>
                    <a:pt x="5244" y="1036"/>
                  </a:lnTo>
                  <a:lnTo>
                    <a:pt x="5244" y="1080"/>
                  </a:lnTo>
                  <a:lnTo>
                    <a:pt x="5228" y="1080"/>
                  </a:lnTo>
                  <a:lnTo>
                    <a:pt x="5228" y="1062"/>
                  </a:lnTo>
                  <a:lnTo>
                    <a:pt x="5200" y="1062"/>
                  </a:lnTo>
                  <a:lnTo>
                    <a:pt x="5200" y="1046"/>
                  </a:lnTo>
                  <a:lnTo>
                    <a:pt x="5172" y="1046"/>
                  </a:lnTo>
                  <a:lnTo>
                    <a:pt x="5172" y="1080"/>
                  </a:lnTo>
                  <a:lnTo>
                    <a:pt x="5154" y="1080"/>
                  </a:lnTo>
                  <a:lnTo>
                    <a:pt x="5154" y="1336"/>
                  </a:lnTo>
                  <a:lnTo>
                    <a:pt x="4956" y="1336"/>
                  </a:lnTo>
                  <a:lnTo>
                    <a:pt x="4956" y="1034"/>
                  </a:lnTo>
                  <a:lnTo>
                    <a:pt x="4956" y="1034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3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6" name="Freeform 6"/>
            <p:cNvSpPr>
              <a:spLocks/>
            </p:cNvSpPr>
            <p:nvPr userDrawn="1"/>
          </p:nvSpPr>
          <p:spPr bwMode="auto">
            <a:xfrm>
              <a:off x="19050" y="2413015"/>
              <a:ext cx="9105900" cy="2111375"/>
            </a:xfrm>
            <a:custGeom>
              <a:avLst/>
              <a:gdLst/>
              <a:ahLst/>
              <a:cxnLst>
                <a:cxn ang="0">
                  <a:pos x="1224" y="1012"/>
                </a:cxn>
                <a:cxn ang="0">
                  <a:pos x="1256" y="894"/>
                </a:cxn>
                <a:cxn ang="0">
                  <a:pos x="1284" y="940"/>
                </a:cxn>
                <a:cxn ang="0">
                  <a:pos x="1338" y="1156"/>
                </a:cxn>
                <a:cxn ang="0">
                  <a:pos x="1462" y="628"/>
                </a:cxn>
                <a:cxn ang="0">
                  <a:pos x="1542" y="716"/>
                </a:cxn>
                <a:cxn ang="0">
                  <a:pos x="1634" y="932"/>
                </a:cxn>
                <a:cxn ang="0">
                  <a:pos x="1680" y="914"/>
                </a:cxn>
                <a:cxn ang="0">
                  <a:pos x="1728" y="936"/>
                </a:cxn>
                <a:cxn ang="0">
                  <a:pos x="1748" y="990"/>
                </a:cxn>
                <a:cxn ang="0">
                  <a:pos x="1856" y="694"/>
                </a:cxn>
                <a:cxn ang="0">
                  <a:pos x="1892" y="694"/>
                </a:cxn>
                <a:cxn ang="0">
                  <a:pos x="1992" y="1048"/>
                </a:cxn>
                <a:cxn ang="0">
                  <a:pos x="2132" y="926"/>
                </a:cxn>
                <a:cxn ang="0">
                  <a:pos x="2160" y="978"/>
                </a:cxn>
                <a:cxn ang="0">
                  <a:pos x="2388" y="1024"/>
                </a:cxn>
                <a:cxn ang="0">
                  <a:pos x="2438" y="818"/>
                </a:cxn>
                <a:cxn ang="0">
                  <a:pos x="2452" y="818"/>
                </a:cxn>
                <a:cxn ang="0">
                  <a:pos x="2502" y="1024"/>
                </a:cxn>
                <a:cxn ang="0">
                  <a:pos x="2648" y="848"/>
                </a:cxn>
                <a:cxn ang="0">
                  <a:pos x="2736" y="848"/>
                </a:cxn>
                <a:cxn ang="0">
                  <a:pos x="2860" y="624"/>
                </a:cxn>
                <a:cxn ang="0">
                  <a:pos x="3122" y="1022"/>
                </a:cxn>
                <a:cxn ang="0">
                  <a:pos x="3390" y="684"/>
                </a:cxn>
                <a:cxn ang="0">
                  <a:pos x="3418" y="654"/>
                </a:cxn>
                <a:cxn ang="0">
                  <a:pos x="3486" y="560"/>
                </a:cxn>
                <a:cxn ang="0">
                  <a:pos x="3516" y="582"/>
                </a:cxn>
                <a:cxn ang="0">
                  <a:pos x="3598" y="684"/>
                </a:cxn>
                <a:cxn ang="0">
                  <a:pos x="3786" y="834"/>
                </a:cxn>
                <a:cxn ang="0">
                  <a:pos x="3978" y="656"/>
                </a:cxn>
                <a:cxn ang="0">
                  <a:pos x="4048" y="200"/>
                </a:cxn>
                <a:cxn ang="0">
                  <a:pos x="4062" y="200"/>
                </a:cxn>
                <a:cxn ang="0">
                  <a:pos x="4074" y="0"/>
                </a:cxn>
                <a:cxn ang="0">
                  <a:pos x="4094" y="200"/>
                </a:cxn>
                <a:cxn ang="0">
                  <a:pos x="4106" y="0"/>
                </a:cxn>
                <a:cxn ang="0">
                  <a:pos x="4118" y="200"/>
                </a:cxn>
                <a:cxn ang="0">
                  <a:pos x="4144" y="200"/>
                </a:cxn>
                <a:cxn ang="0">
                  <a:pos x="4172" y="656"/>
                </a:cxn>
                <a:cxn ang="0">
                  <a:pos x="4402" y="1098"/>
                </a:cxn>
                <a:cxn ang="0">
                  <a:pos x="4664" y="904"/>
                </a:cxn>
                <a:cxn ang="0">
                  <a:pos x="4848" y="740"/>
                </a:cxn>
                <a:cxn ang="0">
                  <a:pos x="4906" y="656"/>
                </a:cxn>
                <a:cxn ang="0">
                  <a:pos x="4982" y="636"/>
                </a:cxn>
                <a:cxn ang="0">
                  <a:pos x="5106" y="656"/>
                </a:cxn>
                <a:cxn ang="0">
                  <a:pos x="5106" y="800"/>
                </a:cxn>
                <a:cxn ang="0">
                  <a:pos x="5094" y="944"/>
                </a:cxn>
                <a:cxn ang="0">
                  <a:pos x="5094" y="1068"/>
                </a:cxn>
                <a:cxn ang="0">
                  <a:pos x="5292" y="1106"/>
                </a:cxn>
                <a:cxn ang="0">
                  <a:pos x="5430" y="1042"/>
                </a:cxn>
                <a:cxn ang="0">
                  <a:pos x="5618" y="1106"/>
                </a:cxn>
                <a:cxn ang="0">
                  <a:pos x="5736" y="1330"/>
                </a:cxn>
                <a:cxn ang="0">
                  <a:pos x="0" y="1180"/>
                </a:cxn>
                <a:cxn ang="0">
                  <a:pos x="274" y="1000"/>
                </a:cxn>
                <a:cxn ang="0">
                  <a:pos x="474" y="1188"/>
                </a:cxn>
                <a:cxn ang="0">
                  <a:pos x="516" y="664"/>
                </a:cxn>
                <a:cxn ang="0">
                  <a:pos x="552" y="654"/>
                </a:cxn>
                <a:cxn ang="0">
                  <a:pos x="634" y="654"/>
                </a:cxn>
                <a:cxn ang="0">
                  <a:pos x="668" y="664"/>
                </a:cxn>
                <a:cxn ang="0">
                  <a:pos x="710" y="944"/>
                </a:cxn>
              </a:cxnLst>
              <a:rect l="0" t="0" r="r" b="b"/>
              <a:pathLst>
                <a:path w="5736" h="1330">
                  <a:moveTo>
                    <a:pt x="710" y="944"/>
                  </a:moveTo>
                  <a:lnTo>
                    <a:pt x="1202" y="944"/>
                  </a:lnTo>
                  <a:lnTo>
                    <a:pt x="1202" y="1012"/>
                  </a:lnTo>
                  <a:lnTo>
                    <a:pt x="1224" y="1012"/>
                  </a:lnTo>
                  <a:lnTo>
                    <a:pt x="1224" y="1012"/>
                  </a:lnTo>
                  <a:lnTo>
                    <a:pt x="1236" y="978"/>
                  </a:lnTo>
                  <a:lnTo>
                    <a:pt x="1246" y="940"/>
                  </a:lnTo>
                  <a:lnTo>
                    <a:pt x="1256" y="894"/>
                  </a:lnTo>
                  <a:lnTo>
                    <a:pt x="1264" y="842"/>
                  </a:lnTo>
                  <a:lnTo>
                    <a:pt x="1264" y="842"/>
                  </a:lnTo>
                  <a:lnTo>
                    <a:pt x="1272" y="894"/>
                  </a:lnTo>
                  <a:lnTo>
                    <a:pt x="1284" y="940"/>
                  </a:lnTo>
                  <a:lnTo>
                    <a:pt x="1294" y="978"/>
                  </a:lnTo>
                  <a:lnTo>
                    <a:pt x="1304" y="1012"/>
                  </a:lnTo>
                  <a:lnTo>
                    <a:pt x="1338" y="1012"/>
                  </a:lnTo>
                  <a:lnTo>
                    <a:pt x="1338" y="1156"/>
                  </a:lnTo>
                  <a:lnTo>
                    <a:pt x="1462" y="1156"/>
                  </a:lnTo>
                  <a:lnTo>
                    <a:pt x="1462" y="716"/>
                  </a:lnTo>
                  <a:lnTo>
                    <a:pt x="1462" y="684"/>
                  </a:lnTo>
                  <a:lnTo>
                    <a:pt x="1462" y="628"/>
                  </a:lnTo>
                  <a:lnTo>
                    <a:pt x="1502" y="628"/>
                  </a:lnTo>
                  <a:lnTo>
                    <a:pt x="1502" y="684"/>
                  </a:lnTo>
                  <a:lnTo>
                    <a:pt x="1542" y="684"/>
                  </a:lnTo>
                  <a:lnTo>
                    <a:pt x="1542" y="716"/>
                  </a:lnTo>
                  <a:lnTo>
                    <a:pt x="1622" y="716"/>
                  </a:lnTo>
                  <a:lnTo>
                    <a:pt x="1622" y="946"/>
                  </a:lnTo>
                  <a:lnTo>
                    <a:pt x="1622" y="946"/>
                  </a:lnTo>
                  <a:lnTo>
                    <a:pt x="1634" y="932"/>
                  </a:lnTo>
                  <a:lnTo>
                    <a:pt x="1646" y="924"/>
                  </a:lnTo>
                  <a:lnTo>
                    <a:pt x="1662" y="916"/>
                  </a:lnTo>
                  <a:lnTo>
                    <a:pt x="1680" y="914"/>
                  </a:lnTo>
                  <a:lnTo>
                    <a:pt x="1680" y="914"/>
                  </a:lnTo>
                  <a:lnTo>
                    <a:pt x="1694" y="916"/>
                  </a:lnTo>
                  <a:lnTo>
                    <a:pt x="1706" y="920"/>
                  </a:lnTo>
                  <a:lnTo>
                    <a:pt x="1718" y="928"/>
                  </a:lnTo>
                  <a:lnTo>
                    <a:pt x="1728" y="936"/>
                  </a:lnTo>
                  <a:lnTo>
                    <a:pt x="1736" y="948"/>
                  </a:lnTo>
                  <a:lnTo>
                    <a:pt x="1744" y="960"/>
                  </a:lnTo>
                  <a:lnTo>
                    <a:pt x="1748" y="974"/>
                  </a:lnTo>
                  <a:lnTo>
                    <a:pt x="1748" y="990"/>
                  </a:lnTo>
                  <a:lnTo>
                    <a:pt x="1794" y="990"/>
                  </a:lnTo>
                  <a:lnTo>
                    <a:pt x="1794" y="716"/>
                  </a:lnTo>
                  <a:lnTo>
                    <a:pt x="1856" y="716"/>
                  </a:lnTo>
                  <a:lnTo>
                    <a:pt x="1856" y="694"/>
                  </a:lnTo>
                  <a:lnTo>
                    <a:pt x="1856" y="652"/>
                  </a:lnTo>
                  <a:lnTo>
                    <a:pt x="1860" y="652"/>
                  </a:lnTo>
                  <a:lnTo>
                    <a:pt x="1860" y="694"/>
                  </a:lnTo>
                  <a:lnTo>
                    <a:pt x="1892" y="694"/>
                  </a:lnTo>
                  <a:lnTo>
                    <a:pt x="1892" y="716"/>
                  </a:lnTo>
                  <a:lnTo>
                    <a:pt x="1954" y="716"/>
                  </a:lnTo>
                  <a:lnTo>
                    <a:pt x="1954" y="1048"/>
                  </a:lnTo>
                  <a:lnTo>
                    <a:pt x="1992" y="1048"/>
                  </a:lnTo>
                  <a:lnTo>
                    <a:pt x="1992" y="926"/>
                  </a:lnTo>
                  <a:lnTo>
                    <a:pt x="2006" y="926"/>
                  </a:lnTo>
                  <a:lnTo>
                    <a:pt x="2070" y="858"/>
                  </a:lnTo>
                  <a:lnTo>
                    <a:pt x="2132" y="926"/>
                  </a:lnTo>
                  <a:lnTo>
                    <a:pt x="2146" y="926"/>
                  </a:lnTo>
                  <a:lnTo>
                    <a:pt x="2146" y="1048"/>
                  </a:lnTo>
                  <a:lnTo>
                    <a:pt x="2160" y="1048"/>
                  </a:lnTo>
                  <a:lnTo>
                    <a:pt x="2160" y="978"/>
                  </a:lnTo>
                  <a:lnTo>
                    <a:pt x="2350" y="978"/>
                  </a:lnTo>
                  <a:lnTo>
                    <a:pt x="2350" y="1140"/>
                  </a:lnTo>
                  <a:lnTo>
                    <a:pt x="2388" y="1140"/>
                  </a:lnTo>
                  <a:lnTo>
                    <a:pt x="2388" y="1024"/>
                  </a:lnTo>
                  <a:lnTo>
                    <a:pt x="2388" y="908"/>
                  </a:lnTo>
                  <a:lnTo>
                    <a:pt x="2404" y="908"/>
                  </a:lnTo>
                  <a:lnTo>
                    <a:pt x="2404" y="818"/>
                  </a:lnTo>
                  <a:lnTo>
                    <a:pt x="2438" y="818"/>
                  </a:lnTo>
                  <a:lnTo>
                    <a:pt x="2442" y="762"/>
                  </a:lnTo>
                  <a:lnTo>
                    <a:pt x="2444" y="706"/>
                  </a:lnTo>
                  <a:lnTo>
                    <a:pt x="2448" y="762"/>
                  </a:lnTo>
                  <a:lnTo>
                    <a:pt x="2452" y="818"/>
                  </a:lnTo>
                  <a:lnTo>
                    <a:pt x="2484" y="818"/>
                  </a:lnTo>
                  <a:lnTo>
                    <a:pt x="2484" y="908"/>
                  </a:lnTo>
                  <a:lnTo>
                    <a:pt x="2502" y="908"/>
                  </a:lnTo>
                  <a:lnTo>
                    <a:pt x="2502" y="1024"/>
                  </a:lnTo>
                  <a:lnTo>
                    <a:pt x="2550" y="1024"/>
                  </a:lnTo>
                  <a:lnTo>
                    <a:pt x="2550" y="1048"/>
                  </a:lnTo>
                  <a:lnTo>
                    <a:pt x="2648" y="1048"/>
                  </a:lnTo>
                  <a:lnTo>
                    <a:pt x="2648" y="848"/>
                  </a:lnTo>
                  <a:lnTo>
                    <a:pt x="2698" y="848"/>
                  </a:lnTo>
                  <a:lnTo>
                    <a:pt x="2698" y="802"/>
                  </a:lnTo>
                  <a:lnTo>
                    <a:pt x="2736" y="802"/>
                  </a:lnTo>
                  <a:lnTo>
                    <a:pt x="2736" y="848"/>
                  </a:lnTo>
                  <a:lnTo>
                    <a:pt x="2786" y="848"/>
                  </a:lnTo>
                  <a:lnTo>
                    <a:pt x="2786" y="712"/>
                  </a:lnTo>
                  <a:lnTo>
                    <a:pt x="2834" y="712"/>
                  </a:lnTo>
                  <a:lnTo>
                    <a:pt x="2860" y="624"/>
                  </a:lnTo>
                  <a:lnTo>
                    <a:pt x="3050" y="624"/>
                  </a:lnTo>
                  <a:lnTo>
                    <a:pt x="3076" y="712"/>
                  </a:lnTo>
                  <a:lnTo>
                    <a:pt x="3122" y="712"/>
                  </a:lnTo>
                  <a:lnTo>
                    <a:pt x="3122" y="1022"/>
                  </a:lnTo>
                  <a:lnTo>
                    <a:pt x="3320" y="1022"/>
                  </a:lnTo>
                  <a:lnTo>
                    <a:pt x="3320" y="830"/>
                  </a:lnTo>
                  <a:lnTo>
                    <a:pt x="3390" y="830"/>
                  </a:lnTo>
                  <a:lnTo>
                    <a:pt x="3390" y="684"/>
                  </a:lnTo>
                  <a:lnTo>
                    <a:pt x="3390" y="684"/>
                  </a:lnTo>
                  <a:lnTo>
                    <a:pt x="3390" y="684"/>
                  </a:lnTo>
                  <a:lnTo>
                    <a:pt x="3390" y="684"/>
                  </a:lnTo>
                  <a:lnTo>
                    <a:pt x="3418" y="654"/>
                  </a:lnTo>
                  <a:lnTo>
                    <a:pt x="3448" y="620"/>
                  </a:lnTo>
                  <a:lnTo>
                    <a:pt x="3462" y="602"/>
                  </a:lnTo>
                  <a:lnTo>
                    <a:pt x="3474" y="582"/>
                  </a:lnTo>
                  <a:lnTo>
                    <a:pt x="3486" y="560"/>
                  </a:lnTo>
                  <a:lnTo>
                    <a:pt x="3494" y="536"/>
                  </a:lnTo>
                  <a:lnTo>
                    <a:pt x="3494" y="536"/>
                  </a:lnTo>
                  <a:lnTo>
                    <a:pt x="3504" y="560"/>
                  </a:lnTo>
                  <a:lnTo>
                    <a:pt x="3516" y="582"/>
                  </a:lnTo>
                  <a:lnTo>
                    <a:pt x="3528" y="602"/>
                  </a:lnTo>
                  <a:lnTo>
                    <a:pt x="3542" y="620"/>
                  </a:lnTo>
                  <a:lnTo>
                    <a:pt x="3572" y="654"/>
                  </a:lnTo>
                  <a:lnTo>
                    <a:pt x="3598" y="684"/>
                  </a:lnTo>
                  <a:lnTo>
                    <a:pt x="3598" y="684"/>
                  </a:lnTo>
                  <a:lnTo>
                    <a:pt x="3598" y="684"/>
                  </a:lnTo>
                  <a:lnTo>
                    <a:pt x="3598" y="918"/>
                  </a:lnTo>
                  <a:lnTo>
                    <a:pt x="3786" y="834"/>
                  </a:lnTo>
                  <a:lnTo>
                    <a:pt x="3786" y="1044"/>
                  </a:lnTo>
                  <a:lnTo>
                    <a:pt x="3958" y="1044"/>
                  </a:lnTo>
                  <a:lnTo>
                    <a:pt x="3958" y="656"/>
                  </a:lnTo>
                  <a:lnTo>
                    <a:pt x="3978" y="656"/>
                  </a:lnTo>
                  <a:lnTo>
                    <a:pt x="3978" y="402"/>
                  </a:lnTo>
                  <a:lnTo>
                    <a:pt x="4018" y="402"/>
                  </a:lnTo>
                  <a:lnTo>
                    <a:pt x="4018" y="200"/>
                  </a:lnTo>
                  <a:lnTo>
                    <a:pt x="4048" y="200"/>
                  </a:lnTo>
                  <a:lnTo>
                    <a:pt x="4048" y="92"/>
                  </a:lnTo>
                  <a:lnTo>
                    <a:pt x="4056" y="92"/>
                  </a:lnTo>
                  <a:lnTo>
                    <a:pt x="4056" y="200"/>
                  </a:lnTo>
                  <a:lnTo>
                    <a:pt x="4062" y="200"/>
                  </a:lnTo>
                  <a:lnTo>
                    <a:pt x="4062" y="162"/>
                  </a:lnTo>
                  <a:lnTo>
                    <a:pt x="4066" y="162"/>
                  </a:lnTo>
                  <a:lnTo>
                    <a:pt x="4066" y="0"/>
                  </a:lnTo>
                  <a:lnTo>
                    <a:pt x="4074" y="0"/>
                  </a:lnTo>
                  <a:lnTo>
                    <a:pt x="4074" y="162"/>
                  </a:lnTo>
                  <a:lnTo>
                    <a:pt x="4078" y="162"/>
                  </a:lnTo>
                  <a:lnTo>
                    <a:pt x="4078" y="200"/>
                  </a:lnTo>
                  <a:lnTo>
                    <a:pt x="4094" y="200"/>
                  </a:lnTo>
                  <a:lnTo>
                    <a:pt x="4094" y="162"/>
                  </a:lnTo>
                  <a:lnTo>
                    <a:pt x="4098" y="162"/>
                  </a:lnTo>
                  <a:lnTo>
                    <a:pt x="4098" y="0"/>
                  </a:lnTo>
                  <a:lnTo>
                    <a:pt x="4106" y="0"/>
                  </a:lnTo>
                  <a:lnTo>
                    <a:pt x="4106" y="162"/>
                  </a:lnTo>
                  <a:lnTo>
                    <a:pt x="4110" y="162"/>
                  </a:lnTo>
                  <a:lnTo>
                    <a:pt x="4110" y="200"/>
                  </a:lnTo>
                  <a:lnTo>
                    <a:pt x="4118" y="200"/>
                  </a:lnTo>
                  <a:lnTo>
                    <a:pt x="4118" y="92"/>
                  </a:lnTo>
                  <a:lnTo>
                    <a:pt x="4124" y="92"/>
                  </a:lnTo>
                  <a:lnTo>
                    <a:pt x="4124" y="200"/>
                  </a:lnTo>
                  <a:lnTo>
                    <a:pt x="4144" y="200"/>
                  </a:lnTo>
                  <a:lnTo>
                    <a:pt x="4144" y="402"/>
                  </a:lnTo>
                  <a:lnTo>
                    <a:pt x="4152" y="402"/>
                  </a:lnTo>
                  <a:lnTo>
                    <a:pt x="4152" y="656"/>
                  </a:lnTo>
                  <a:lnTo>
                    <a:pt x="4172" y="656"/>
                  </a:lnTo>
                  <a:lnTo>
                    <a:pt x="4172" y="690"/>
                  </a:lnTo>
                  <a:lnTo>
                    <a:pt x="4336" y="690"/>
                  </a:lnTo>
                  <a:lnTo>
                    <a:pt x="4336" y="1098"/>
                  </a:lnTo>
                  <a:lnTo>
                    <a:pt x="4402" y="1098"/>
                  </a:lnTo>
                  <a:lnTo>
                    <a:pt x="4402" y="1058"/>
                  </a:lnTo>
                  <a:lnTo>
                    <a:pt x="4564" y="1058"/>
                  </a:lnTo>
                  <a:lnTo>
                    <a:pt x="4564" y="840"/>
                  </a:lnTo>
                  <a:lnTo>
                    <a:pt x="4664" y="904"/>
                  </a:lnTo>
                  <a:lnTo>
                    <a:pt x="4664" y="778"/>
                  </a:lnTo>
                  <a:lnTo>
                    <a:pt x="4696" y="778"/>
                  </a:lnTo>
                  <a:lnTo>
                    <a:pt x="4696" y="740"/>
                  </a:lnTo>
                  <a:lnTo>
                    <a:pt x="4848" y="740"/>
                  </a:lnTo>
                  <a:lnTo>
                    <a:pt x="4848" y="778"/>
                  </a:lnTo>
                  <a:lnTo>
                    <a:pt x="4878" y="778"/>
                  </a:lnTo>
                  <a:lnTo>
                    <a:pt x="4878" y="656"/>
                  </a:lnTo>
                  <a:lnTo>
                    <a:pt x="4906" y="656"/>
                  </a:lnTo>
                  <a:lnTo>
                    <a:pt x="4906" y="636"/>
                  </a:lnTo>
                  <a:lnTo>
                    <a:pt x="4906" y="616"/>
                  </a:lnTo>
                  <a:lnTo>
                    <a:pt x="4982" y="616"/>
                  </a:lnTo>
                  <a:lnTo>
                    <a:pt x="4982" y="636"/>
                  </a:lnTo>
                  <a:lnTo>
                    <a:pt x="5056" y="636"/>
                  </a:lnTo>
                  <a:lnTo>
                    <a:pt x="5056" y="656"/>
                  </a:lnTo>
                  <a:lnTo>
                    <a:pt x="5094" y="656"/>
                  </a:lnTo>
                  <a:lnTo>
                    <a:pt x="5106" y="656"/>
                  </a:lnTo>
                  <a:lnTo>
                    <a:pt x="5106" y="744"/>
                  </a:lnTo>
                  <a:lnTo>
                    <a:pt x="5094" y="744"/>
                  </a:lnTo>
                  <a:lnTo>
                    <a:pt x="5094" y="800"/>
                  </a:lnTo>
                  <a:lnTo>
                    <a:pt x="5106" y="800"/>
                  </a:lnTo>
                  <a:lnTo>
                    <a:pt x="5106" y="800"/>
                  </a:lnTo>
                  <a:lnTo>
                    <a:pt x="5106" y="888"/>
                  </a:lnTo>
                  <a:lnTo>
                    <a:pt x="5094" y="888"/>
                  </a:lnTo>
                  <a:lnTo>
                    <a:pt x="5094" y="944"/>
                  </a:lnTo>
                  <a:lnTo>
                    <a:pt x="5106" y="944"/>
                  </a:lnTo>
                  <a:lnTo>
                    <a:pt x="5106" y="1032"/>
                  </a:lnTo>
                  <a:lnTo>
                    <a:pt x="5094" y="1032"/>
                  </a:lnTo>
                  <a:lnTo>
                    <a:pt x="5094" y="1068"/>
                  </a:lnTo>
                  <a:lnTo>
                    <a:pt x="5214" y="1068"/>
                  </a:lnTo>
                  <a:lnTo>
                    <a:pt x="5214" y="986"/>
                  </a:lnTo>
                  <a:lnTo>
                    <a:pt x="5292" y="986"/>
                  </a:lnTo>
                  <a:lnTo>
                    <a:pt x="5292" y="1106"/>
                  </a:lnTo>
                  <a:lnTo>
                    <a:pt x="5340" y="1106"/>
                  </a:lnTo>
                  <a:lnTo>
                    <a:pt x="5340" y="1054"/>
                  </a:lnTo>
                  <a:lnTo>
                    <a:pt x="5430" y="1054"/>
                  </a:lnTo>
                  <a:lnTo>
                    <a:pt x="5430" y="1042"/>
                  </a:lnTo>
                  <a:lnTo>
                    <a:pt x="5530" y="1042"/>
                  </a:lnTo>
                  <a:lnTo>
                    <a:pt x="5530" y="1054"/>
                  </a:lnTo>
                  <a:lnTo>
                    <a:pt x="5618" y="1054"/>
                  </a:lnTo>
                  <a:lnTo>
                    <a:pt x="5618" y="1106"/>
                  </a:lnTo>
                  <a:lnTo>
                    <a:pt x="5716" y="1106"/>
                  </a:lnTo>
                  <a:lnTo>
                    <a:pt x="5716" y="1254"/>
                  </a:lnTo>
                  <a:lnTo>
                    <a:pt x="5736" y="1254"/>
                  </a:lnTo>
                  <a:lnTo>
                    <a:pt x="5736" y="1330"/>
                  </a:lnTo>
                  <a:lnTo>
                    <a:pt x="0" y="1330"/>
                  </a:lnTo>
                  <a:lnTo>
                    <a:pt x="0" y="1254"/>
                  </a:lnTo>
                  <a:lnTo>
                    <a:pt x="0" y="1254"/>
                  </a:lnTo>
                  <a:lnTo>
                    <a:pt x="0" y="1180"/>
                  </a:lnTo>
                  <a:lnTo>
                    <a:pt x="140" y="1180"/>
                  </a:lnTo>
                  <a:lnTo>
                    <a:pt x="140" y="1056"/>
                  </a:lnTo>
                  <a:lnTo>
                    <a:pt x="274" y="1056"/>
                  </a:lnTo>
                  <a:lnTo>
                    <a:pt x="274" y="1000"/>
                  </a:lnTo>
                  <a:lnTo>
                    <a:pt x="378" y="1000"/>
                  </a:lnTo>
                  <a:lnTo>
                    <a:pt x="378" y="1056"/>
                  </a:lnTo>
                  <a:lnTo>
                    <a:pt x="378" y="1188"/>
                  </a:lnTo>
                  <a:lnTo>
                    <a:pt x="474" y="1188"/>
                  </a:lnTo>
                  <a:lnTo>
                    <a:pt x="474" y="646"/>
                  </a:lnTo>
                  <a:lnTo>
                    <a:pt x="474" y="646"/>
                  </a:lnTo>
                  <a:lnTo>
                    <a:pt x="496" y="656"/>
                  </a:lnTo>
                  <a:lnTo>
                    <a:pt x="516" y="664"/>
                  </a:lnTo>
                  <a:lnTo>
                    <a:pt x="516" y="634"/>
                  </a:lnTo>
                  <a:lnTo>
                    <a:pt x="516" y="634"/>
                  </a:lnTo>
                  <a:lnTo>
                    <a:pt x="534" y="646"/>
                  </a:lnTo>
                  <a:lnTo>
                    <a:pt x="552" y="654"/>
                  </a:lnTo>
                  <a:lnTo>
                    <a:pt x="572" y="658"/>
                  </a:lnTo>
                  <a:lnTo>
                    <a:pt x="594" y="660"/>
                  </a:lnTo>
                  <a:lnTo>
                    <a:pt x="614" y="660"/>
                  </a:lnTo>
                  <a:lnTo>
                    <a:pt x="634" y="654"/>
                  </a:lnTo>
                  <a:lnTo>
                    <a:pt x="652" y="646"/>
                  </a:lnTo>
                  <a:lnTo>
                    <a:pt x="668" y="634"/>
                  </a:lnTo>
                  <a:lnTo>
                    <a:pt x="668" y="664"/>
                  </a:lnTo>
                  <a:lnTo>
                    <a:pt x="668" y="664"/>
                  </a:lnTo>
                  <a:lnTo>
                    <a:pt x="690" y="656"/>
                  </a:lnTo>
                  <a:lnTo>
                    <a:pt x="710" y="646"/>
                  </a:lnTo>
                  <a:lnTo>
                    <a:pt x="710" y="944"/>
                  </a:lnTo>
                  <a:lnTo>
                    <a:pt x="710" y="944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  <a:alpha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7"/>
            <p:cNvSpPr>
              <a:spLocks/>
            </p:cNvSpPr>
            <p:nvPr userDrawn="1"/>
          </p:nvSpPr>
          <p:spPr bwMode="auto">
            <a:xfrm>
              <a:off x="19050" y="3460765"/>
              <a:ext cx="9105900" cy="1063625"/>
            </a:xfrm>
            <a:custGeom>
              <a:avLst/>
              <a:gdLst/>
              <a:ahLst/>
              <a:cxnLst>
                <a:cxn ang="0">
                  <a:pos x="5132" y="266"/>
                </a:cxn>
                <a:cxn ang="0">
                  <a:pos x="5086" y="266"/>
                </a:cxn>
                <a:cxn ang="0">
                  <a:pos x="5002" y="594"/>
                </a:cxn>
                <a:cxn ang="0">
                  <a:pos x="4862" y="460"/>
                </a:cxn>
                <a:cxn ang="0">
                  <a:pos x="4676" y="338"/>
                </a:cxn>
                <a:cxn ang="0">
                  <a:pos x="4610" y="460"/>
                </a:cxn>
                <a:cxn ang="0">
                  <a:pos x="4378" y="542"/>
                </a:cxn>
                <a:cxn ang="0">
                  <a:pos x="4094" y="412"/>
                </a:cxn>
                <a:cxn ang="0">
                  <a:pos x="4054" y="390"/>
                </a:cxn>
                <a:cxn ang="0">
                  <a:pos x="4014" y="392"/>
                </a:cxn>
                <a:cxn ang="0">
                  <a:pos x="3978" y="416"/>
                </a:cxn>
                <a:cxn ang="0">
                  <a:pos x="3922" y="228"/>
                </a:cxn>
                <a:cxn ang="0">
                  <a:pos x="3856" y="180"/>
                </a:cxn>
                <a:cxn ang="0">
                  <a:pos x="3762" y="228"/>
                </a:cxn>
                <a:cxn ang="0">
                  <a:pos x="3710" y="434"/>
                </a:cxn>
                <a:cxn ang="0">
                  <a:pos x="3570" y="536"/>
                </a:cxn>
                <a:cxn ang="0">
                  <a:pos x="3366" y="580"/>
                </a:cxn>
                <a:cxn ang="0">
                  <a:pos x="3312" y="406"/>
                </a:cxn>
                <a:cxn ang="0">
                  <a:pos x="3272" y="122"/>
                </a:cxn>
                <a:cxn ang="0">
                  <a:pos x="3232" y="406"/>
                </a:cxn>
                <a:cxn ang="0">
                  <a:pos x="3166" y="568"/>
                </a:cxn>
                <a:cxn ang="0">
                  <a:pos x="3056" y="388"/>
                </a:cxn>
                <a:cxn ang="0">
                  <a:pos x="2980" y="400"/>
                </a:cxn>
                <a:cxn ang="0">
                  <a:pos x="2854" y="258"/>
                </a:cxn>
                <a:cxn ang="0">
                  <a:pos x="2762" y="258"/>
                </a:cxn>
                <a:cxn ang="0">
                  <a:pos x="2670" y="516"/>
                </a:cxn>
                <a:cxn ang="0">
                  <a:pos x="2396" y="462"/>
                </a:cxn>
                <a:cxn ang="0">
                  <a:pos x="2118" y="406"/>
                </a:cxn>
                <a:cxn ang="0">
                  <a:pos x="2024" y="332"/>
                </a:cxn>
                <a:cxn ang="0">
                  <a:pos x="1998" y="306"/>
                </a:cxn>
                <a:cxn ang="0">
                  <a:pos x="1938" y="314"/>
                </a:cxn>
                <a:cxn ang="0">
                  <a:pos x="1930" y="536"/>
                </a:cxn>
                <a:cxn ang="0">
                  <a:pos x="1820" y="206"/>
                </a:cxn>
                <a:cxn ang="0">
                  <a:pos x="1734" y="206"/>
                </a:cxn>
                <a:cxn ang="0">
                  <a:pos x="1632" y="380"/>
                </a:cxn>
                <a:cxn ang="0">
                  <a:pos x="1546" y="326"/>
                </a:cxn>
                <a:cxn ang="0">
                  <a:pos x="1492" y="598"/>
                </a:cxn>
                <a:cxn ang="0">
                  <a:pos x="1354" y="466"/>
                </a:cxn>
                <a:cxn ang="0">
                  <a:pos x="1314" y="450"/>
                </a:cxn>
                <a:cxn ang="0">
                  <a:pos x="1152" y="296"/>
                </a:cxn>
                <a:cxn ang="0">
                  <a:pos x="1128" y="226"/>
                </a:cxn>
                <a:cxn ang="0">
                  <a:pos x="1094" y="206"/>
                </a:cxn>
                <a:cxn ang="0">
                  <a:pos x="1062" y="226"/>
                </a:cxn>
                <a:cxn ang="0">
                  <a:pos x="1038" y="296"/>
                </a:cxn>
                <a:cxn ang="0">
                  <a:pos x="1020" y="420"/>
                </a:cxn>
                <a:cxn ang="0">
                  <a:pos x="838" y="204"/>
                </a:cxn>
                <a:cxn ang="0">
                  <a:pos x="800" y="182"/>
                </a:cxn>
                <a:cxn ang="0">
                  <a:pos x="776" y="148"/>
                </a:cxn>
                <a:cxn ang="0">
                  <a:pos x="744" y="114"/>
                </a:cxn>
                <a:cxn ang="0">
                  <a:pos x="704" y="114"/>
                </a:cxn>
                <a:cxn ang="0">
                  <a:pos x="684" y="148"/>
                </a:cxn>
                <a:cxn ang="0">
                  <a:pos x="660" y="182"/>
                </a:cxn>
                <a:cxn ang="0">
                  <a:pos x="622" y="522"/>
                </a:cxn>
                <a:cxn ang="0">
                  <a:pos x="424" y="564"/>
                </a:cxn>
                <a:cxn ang="0">
                  <a:pos x="274" y="522"/>
                </a:cxn>
                <a:cxn ang="0">
                  <a:pos x="84" y="564"/>
                </a:cxn>
                <a:cxn ang="0">
                  <a:pos x="5736" y="670"/>
                </a:cxn>
                <a:cxn ang="0">
                  <a:pos x="5576" y="540"/>
                </a:cxn>
                <a:cxn ang="0">
                  <a:pos x="5216" y="552"/>
                </a:cxn>
              </a:cxnLst>
              <a:rect l="0" t="0" r="r" b="b"/>
              <a:pathLst>
                <a:path w="5736" h="670">
                  <a:moveTo>
                    <a:pt x="5216" y="298"/>
                  </a:moveTo>
                  <a:lnTo>
                    <a:pt x="5176" y="298"/>
                  </a:lnTo>
                  <a:lnTo>
                    <a:pt x="5176" y="266"/>
                  </a:lnTo>
                  <a:lnTo>
                    <a:pt x="5132" y="266"/>
                  </a:lnTo>
                  <a:lnTo>
                    <a:pt x="5120" y="216"/>
                  </a:lnTo>
                  <a:lnTo>
                    <a:pt x="5108" y="168"/>
                  </a:lnTo>
                  <a:lnTo>
                    <a:pt x="5098" y="216"/>
                  </a:lnTo>
                  <a:lnTo>
                    <a:pt x="5086" y="266"/>
                  </a:lnTo>
                  <a:lnTo>
                    <a:pt x="5042" y="266"/>
                  </a:lnTo>
                  <a:lnTo>
                    <a:pt x="5042" y="298"/>
                  </a:lnTo>
                  <a:lnTo>
                    <a:pt x="5002" y="298"/>
                  </a:lnTo>
                  <a:lnTo>
                    <a:pt x="5002" y="594"/>
                  </a:lnTo>
                  <a:lnTo>
                    <a:pt x="4868" y="594"/>
                  </a:lnTo>
                  <a:lnTo>
                    <a:pt x="4868" y="496"/>
                  </a:lnTo>
                  <a:lnTo>
                    <a:pt x="4862" y="496"/>
                  </a:lnTo>
                  <a:lnTo>
                    <a:pt x="4862" y="460"/>
                  </a:lnTo>
                  <a:lnTo>
                    <a:pt x="4734" y="460"/>
                  </a:lnTo>
                  <a:lnTo>
                    <a:pt x="4734" y="444"/>
                  </a:lnTo>
                  <a:lnTo>
                    <a:pt x="4676" y="444"/>
                  </a:lnTo>
                  <a:lnTo>
                    <a:pt x="4676" y="338"/>
                  </a:lnTo>
                  <a:lnTo>
                    <a:pt x="4670" y="338"/>
                  </a:lnTo>
                  <a:lnTo>
                    <a:pt x="4670" y="444"/>
                  </a:lnTo>
                  <a:lnTo>
                    <a:pt x="4610" y="444"/>
                  </a:lnTo>
                  <a:lnTo>
                    <a:pt x="4610" y="460"/>
                  </a:lnTo>
                  <a:lnTo>
                    <a:pt x="4482" y="460"/>
                  </a:lnTo>
                  <a:lnTo>
                    <a:pt x="4482" y="496"/>
                  </a:lnTo>
                  <a:lnTo>
                    <a:pt x="4378" y="496"/>
                  </a:lnTo>
                  <a:lnTo>
                    <a:pt x="4378" y="542"/>
                  </a:lnTo>
                  <a:lnTo>
                    <a:pt x="4254" y="542"/>
                  </a:lnTo>
                  <a:lnTo>
                    <a:pt x="4254" y="346"/>
                  </a:lnTo>
                  <a:lnTo>
                    <a:pt x="4094" y="346"/>
                  </a:lnTo>
                  <a:lnTo>
                    <a:pt x="4094" y="412"/>
                  </a:lnTo>
                  <a:lnTo>
                    <a:pt x="4094" y="412"/>
                  </a:lnTo>
                  <a:lnTo>
                    <a:pt x="4084" y="402"/>
                  </a:lnTo>
                  <a:lnTo>
                    <a:pt x="4070" y="396"/>
                  </a:lnTo>
                  <a:lnTo>
                    <a:pt x="4054" y="390"/>
                  </a:lnTo>
                  <a:lnTo>
                    <a:pt x="4038" y="388"/>
                  </a:lnTo>
                  <a:lnTo>
                    <a:pt x="4038" y="388"/>
                  </a:lnTo>
                  <a:lnTo>
                    <a:pt x="4024" y="390"/>
                  </a:lnTo>
                  <a:lnTo>
                    <a:pt x="4014" y="392"/>
                  </a:lnTo>
                  <a:lnTo>
                    <a:pt x="4002" y="396"/>
                  </a:lnTo>
                  <a:lnTo>
                    <a:pt x="3992" y="402"/>
                  </a:lnTo>
                  <a:lnTo>
                    <a:pt x="3984" y="408"/>
                  </a:lnTo>
                  <a:lnTo>
                    <a:pt x="3978" y="416"/>
                  </a:lnTo>
                  <a:lnTo>
                    <a:pt x="3972" y="426"/>
                  </a:lnTo>
                  <a:lnTo>
                    <a:pt x="3970" y="434"/>
                  </a:lnTo>
                  <a:lnTo>
                    <a:pt x="3922" y="434"/>
                  </a:lnTo>
                  <a:lnTo>
                    <a:pt x="3922" y="228"/>
                  </a:lnTo>
                  <a:lnTo>
                    <a:pt x="3860" y="228"/>
                  </a:lnTo>
                  <a:lnTo>
                    <a:pt x="3860" y="214"/>
                  </a:lnTo>
                  <a:lnTo>
                    <a:pt x="3860" y="180"/>
                  </a:lnTo>
                  <a:lnTo>
                    <a:pt x="3856" y="180"/>
                  </a:lnTo>
                  <a:lnTo>
                    <a:pt x="3856" y="214"/>
                  </a:lnTo>
                  <a:lnTo>
                    <a:pt x="3824" y="214"/>
                  </a:lnTo>
                  <a:lnTo>
                    <a:pt x="3824" y="228"/>
                  </a:lnTo>
                  <a:lnTo>
                    <a:pt x="3762" y="228"/>
                  </a:lnTo>
                  <a:lnTo>
                    <a:pt x="3762" y="536"/>
                  </a:lnTo>
                  <a:lnTo>
                    <a:pt x="3724" y="536"/>
                  </a:lnTo>
                  <a:lnTo>
                    <a:pt x="3724" y="434"/>
                  </a:lnTo>
                  <a:lnTo>
                    <a:pt x="3710" y="434"/>
                  </a:lnTo>
                  <a:lnTo>
                    <a:pt x="3648" y="384"/>
                  </a:lnTo>
                  <a:lnTo>
                    <a:pt x="3586" y="434"/>
                  </a:lnTo>
                  <a:lnTo>
                    <a:pt x="3570" y="434"/>
                  </a:lnTo>
                  <a:lnTo>
                    <a:pt x="3570" y="536"/>
                  </a:lnTo>
                  <a:lnTo>
                    <a:pt x="3556" y="536"/>
                  </a:lnTo>
                  <a:lnTo>
                    <a:pt x="3556" y="490"/>
                  </a:lnTo>
                  <a:lnTo>
                    <a:pt x="3366" y="490"/>
                  </a:lnTo>
                  <a:lnTo>
                    <a:pt x="3366" y="580"/>
                  </a:lnTo>
                  <a:lnTo>
                    <a:pt x="3328" y="580"/>
                  </a:lnTo>
                  <a:lnTo>
                    <a:pt x="3328" y="494"/>
                  </a:lnTo>
                  <a:lnTo>
                    <a:pt x="3328" y="406"/>
                  </a:lnTo>
                  <a:lnTo>
                    <a:pt x="3312" y="406"/>
                  </a:lnTo>
                  <a:lnTo>
                    <a:pt x="3312" y="348"/>
                  </a:lnTo>
                  <a:lnTo>
                    <a:pt x="3278" y="348"/>
                  </a:lnTo>
                  <a:lnTo>
                    <a:pt x="3276" y="248"/>
                  </a:lnTo>
                  <a:lnTo>
                    <a:pt x="3272" y="122"/>
                  </a:lnTo>
                  <a:lnTo>
                    <a:pt x="3268" y="248"/>
                  </a:lnTo>
                  <a:lnTo>
                    <a:pt x="3266" y="348"/>
                  </a:lnTo>
                  <a:lnTo>
                    <a:pt x="3232" y="348"/>
                  </a:lnTo>
                  <a:lnTo>
                    <a:pt x="3232" y="406"/>
                  </a:lnTo>
                  <a:lnTo>
                    <a:pt x="3216" y="406"/>
                  </a:lnTo>
                  <a:lnTo>
                    <a:pt x="3216" y="494"/>
                  </a:lnTo>
                  <a:lnTo>
                    <a:pt x="3166" y="494"/>
                  </a:lnTo>
                  <a:lnTo>
                    <a:pt x="3166" y="568"/>
                  </a:lnTo>
                  <a:lnTo>
                    <a:pt x="3070" y="568"/>
                  </a:lnTo>
                  <a:lnTo>
                    <a:pt x="3070" y="400"/>
                  </a:lnTo>
                  <a:lnTo>
                    <a:pt x="3056" y="400"/>
                  </a:lnTo>
                  <a:lnTo>
                    <a:pt x="3056" y="388"/>
                  </a:lnTo>
                  <a:lnTo>
                    <a:pt x="3018" y="388"/>
                  </a:lnTo>
                  <a:lnTo>
                    <a:pt x="3018" y="374"/>
                  </a:lnTo>
                  <a:lnTo>
                    <a:pt x="2980" y="374"/>
                  </a:lnTo>
                  <a:lnTo>
                    <a:pt x="2980" y="400"/>
                  </a:lnTo>
                  <a:lnTo>
                    <a:pt x="2930" y="400"/>
                  </a:lnTo>
                  <a:lnTo>
                    <a:pt x="2930" y="308"/>
                  </a:lnTo>
                  <a:lnTo>
                    <a:pt x="2854" y="280"/>
                  </a:lnTo>
                  <a:lnTo>
                    <a:pt x="2854" y="258"/>
                  </a:lnTo>
                  <a:lnTo>
                    <a:pt x="2838" y="258"/>
                  </a:lnTo>
                  <a:lnTo>
                    <a:pt x="2838" y="228"/>
                  </a:lnTo>
                  <a:lnTo>
                    <a:pt x="2762" y="228"/>
                  </a:lnTo>
                  <a:lnTo>
                    <a:pt x="2762" y="258"/>
                  </a:lnTo>
                  <a:lnTo>
                    <a:pt x="2746" y="258"/>
                  </a:lnTo>
                  <a:lnTo>
                    <a:pt x="2746" y="280"/>
                  </a:lnTo>
                  <a:lnTo>
                    <a:pt x="2670" y="308"/>
                  </a:lnTo>
                  <a:lnTo>
                    <a:pt x="2670" y="516"/>
                  </a:lnTo>
                  <a:lnTo>
                    <a:pt x="2472" y="516"/>
                  </a:lnTo>
                  <a:lnTo>
                    <a:pt x="2472" y="574"/>
                  </a:lnTo>
                  <a:lnTo>
                    <a:pt x="2396" y="574"/>
                  </a:lnTo>
                  <a:lnTo>
                    <a:pt x="2396" y="462"/>
                  </a:lnTo>
                  <a:lnTo>
                    <a:pt x="2326" y="462"/>
                  </a:lnTo>
                  <a:lnTo>
                    <a:pt x="2326" y="388"/>
                  </a:lnTo>
                  <a:lnTo>
                    <a:pt x="2190" y="368"/>
                  </a:lnTo>
                  <a:lnTo>
                    <a:pt x="2118" y="406"/>
                  </a:lnTo>
                  <a:lnTo>
                    <a:pt x="2118" y="478"/>
                  </a:lnTo>
                  <a:lnTo>
                    <a:pt x="2024" y="478"/>
                  </a:lnTo>
                  <a:lnTo>
                    <a:pt x="2024" y="332"/>
                  </a:lnTo>
                  <a:lnTo>
                    <a:pt x="2024" y="332"/>
                  </a:lnTo>
                  <a:lnTo>
                    <a:pt x="2022" y="322"/>
                  </a:lnTo>
                  <a:lnTo>
                    <a:pt x="2016" y="314"/>
                  </a:lnTo>
                  <a:lnTo>
                    <a:pt x="2008" y="308"/>
                  </a:lnTo>
                  <a:lnTo>
                    <a:pt x="1998" y="306"/>
                  </a:lnTo>
                  <a:lnTo>
                    <a:pt x="1958" y="306"/>
                  </a:lnTo>
                  <a:lnTo>
                    <a:pt x="1958" y="306"/>
                  </a:lnTo>
                  <a:lnTo>
                    <a:pt x="1948" y="308"/>
                  </a:lnTo>
                  <a:lnTo>
                    <a:pt x="1938" y="314"/>
                  </a:lnTo>
                  <a:lnTo>
                    <a:pt x="1932" y="322"/>
                  </a:lnTo>
                  <a:lnTo>
                    <a:pt x="1930" y="332"/>
                  </a:lnTo>
                  <a:lnTo>
                    <a:pt x="1930" y="478"/>
                  </a:lnTo>
                  <a:lnTo>
                    <a:pt x="1930" y="536"/>
                  </a:lnTo>
                  <a:lnTo>
                    <a:pt x="1846" y="536"/>
                  </a:lnTo>
                  <a:lnTo>
                    <a:pt x="1846" y="230"/>
                  </a:lnTo>
                  <a:lnTo>
                    <a:pt x="1820" y="230"/>
                  </a:lnTo>
                  <a:lnTo>
                    <a:pt x="1820" y="206"/>
                  </a:lnTo>
                  <a:lnTo>
                    <a:pt x="1744" y="206"/>
                  </a:lnTo>
                  <a:lnTo>
                    <a:pt x="1744" y="0"/>
                  </a:lnTo>
                  <a:lnTo>
                    <a:pt x="1734" y="0"/>
                  </a:lnTo>
                  <a:lnTo>
                    <a:pt x="1734" y="206"/>
                  </a:lnTo>
                  <a:lnTo>
                    <a:pt x="1658" y="206"/>
                  </a:lnTo>
                  <a:lnTo>
                    <a:pt x="1658" y="230"/>
                  </a:lnTo>
                  <a:lnTo>
                    <a:pt x="1632" y="230"/>
                  </a:lnTo>
                  <a:lnTo>
                    <a:pt x="1632" y="380"/>
                  </a:lnTo>
                  <a:lnTo>
                    <a:pt x="1576" y="380"/>
                  </a:lnTo>
                  <a:lnTo>
                    <a:pt x="1576" y="354"/>
                  </a:lnTo>
                  <a:lnTo>
                    <a:pt x="1546" y="354"/>
                  </a:lnTo>
                  <a:lnTo>
                    <a:pt x="1546" y="326"/>
                  </a:lnTo>
                  <a:lnTo>
                    <a:pt x="1518" y="326"/>
                  </a:lnTo>
                  <a:lnTo>
                    <a:pt x="1518" y="380"/>
                  </a:lnTo>
                  <a:lnTo>
                    <a:pt x="1492" y="380"/>
                  </a:lnTo>
                  <a:lnTo>
                    <a:pt x="1492" y="598"/>
                  </a:lnTo>
                  <a:lnTo>
                    <a:pt x="1380" y="598"/>
                  </a:lnTo>
                  <a:lnTo>
                    <a:pt x="1380" y="560"/>
                  </a:lnTo>
                  <a:lnTo>
                    <a:pt x="1370" y="560"/>
                  </a:lnTo>
                  <a:lnTo>
                    <a:pt x="1354" y="466"/>
                  </a:lnTo>
                  <a:lnTo>
                    <a:pt x="1336" y="370"/>
                  </a:lnTo>
                  <a:lnTo>
                    <a:pt x="1320" y="466"/>
                  </a:lnTo>
                  <a:lnTo>
                    <a:pt x="1314" y="498"/>
                  </a:lnTo>
                  <a:lnTo>
                    <a:pt x="1314" y="450"/>
                  </a:lnTo>
                  <a:lnTo>
                    <a:pt x="1152" y="450"/>
                  </a:lnTo>
                  <a:lnTo>
                    <a:pt x="1152" y="318"/>
                  </a:lnTo>
                  <a:lnTo>
                    <a:pt x="1152" y="318"/>
                  </a:lnTo>
                  <a:lnTo>
                    <a:pt x="1152" y="296"/>
                  </a:lnTo>
                  <a:lnTo>
                    <a:pt x="1148" y="274"/>
                  </a:lnTo>
                  <a:lnTo>
                    <a:pt x="1142" y="256"/>
                  </a:lnTo>
                  <a:lnTo>
                    <a:pt x="1136" y="238"/>
                  </a:lnTo>
                  <a:lnTo>
                    <a:pt x="1128" y="226"/>
                  </a:lnTo>
                  <a:lnTo>
                    <a:pt x="1118" y="214"/>
                  </a:lnTo>
                  <a:lnTo>
                    <a:pt x="1106" y="208"/>
                  </a:lnTo>
                  <a:lnTo>
                    <a:pt x="1094" y="206"/>
                  </a:lnTo>
                  <a:lnTo>
                    <a:pt x="1094" y="206"/>
                  </a:lnTo>
                  <a:lnTo>
                    <a:pt x="1094" y="206"/>
                  </a:lnTo>
                  <a:lnTo>
                    <a:pt x="1084" y="208"/>
                  </a:lnTo>
                  <a:lnTo>
                    <a:pt x="1072" y="214"/>
                  </a:lnTo>
                  <a:lnTo>
                    <a:pt x="1062" y="226"/>
                  </a:lnTo>
                  <a:lnTo>
                    <a:pt x="1054" y="238"/>
                  </a:lnTo>
                  <a:lnTo>
                    <a:pt x="1046" y="256"/>
                  </a:lnTo>
                  <a:lnTo>
                    <a:pt x="1042" y="274"/>
                  </a:lnTo>
                  <a:lnTo>
                    <a:pt x="1038" y="296"/>
                  </a:lnTo>
                  <a:lnTo>
                    <a:pt x="1036" y="318"/>
                  </a:lnTo>
                  <a:lnTo>
                    <a:pt x="1036" y="436"/>
                  </a:lnTo>
                  <a:lnTo>
                    <a:pt x="1020" y="436"/>
                  </a:lnTo>
                  <a:lnTo>
                    <a:pt x="1020" y="420"/>
                  </a:lnTo>
                  <a:lnTo>
                    <a:pt x="870" y="420"/>
                  </a:lnTo>
                  <a:lnTo>
                    <a:pt x="870" y="436"/>
                  </a:lnTo>
                  <a:lnTo>
                    <a:pt x="838" y="436"/>
                  </a:lnTo>
                  <a:lnTo>
                    <a:pt x="838" y="204"/>
                  </a:lnTo>
                  <a:lnTo>
                    <a:pt x="804" y="204"/>
                  </a:lnTo>
                  <a:lnTo>
                    <a:pt x="804" y="204"/>
                  </a:lnTo>
                  <a:lnTo>
                    <a:pt x="804" y="194"/>
                  </a:lnTo>
                  <a:lnTo>
                    <a:pt x="800" y="182"/>
                  </a:lnTo>
                  <a:lnTo>
                    <a:pt x="796" y="172"/>
                  </a:lnTo>
                  <a:lnTo>
                    <a:pt x="790" y="162"/>
                  </a:lnTo>
                  <a:lnTo>
                    <a:pt x="784" y="154"/>
                  </a:lnTo>
                  <a:lnTo>
                    <a:pt x="776" y="148"/>
                  </a:lnTo>
                  <a:lnTo>
                    <a:pt x="768" y="140"/>
                  </a:lnTo>
                  <a:lnTo>
                    <a:pt x="758" y="136"/>
                  </a:lnTo>
                  <a:lnTo>
                    <a:pt x="758" y="114"/>
                  </a:lnTo>
                  <a:lnTo>
                    <a:pt x="744" y="114"/>
                  </a:lnTo>
                  <a:lnTo>
                    <a:pt x="732" y="46"/>
                  </a:lnTo>
                  <a:lnTo>
                    <a:pt x="730" y="46"/>
                  </a:lnTo>
                  <a:lnTo>
                    <a:pt x="716" y="114"/>
                  </a:lnTo>
                  <a:lnTo>
                    <a:pt x="704" y="114"/>
                  </a:lnTo>
                  <a:lnTo>
                    <a:pt x="704" y="136"/>
                  </a:lnTo>
                  <a:lnTo>
                    <a:pt x="704" y="136"/>
                  </a:lnTo>
                  <a:lnTo>
                    <a:pt x="694" y="140"/>
                  </a:lnTo>
                  <a:lnTo>
                    <a:pt x="684" y="148"/>
                  </a:lnTo>
                  <a:lnTo>
                    <a:pt x="676" y="154"/>
                  </a:lnTo>
                  <a:lnTo>
                    <a:pt x="670" y="162"/>
                  </a:lnTo>
                  <a:lnTo>
                    <a:pt x="664" y="172"/>
                  </a:lnTo>
                  <a:lnTo>
                    <a:pt x="660" y="182"/>
                  </a:lnTo>
                  <a:lnTo>
                    <a:pt x="658" y="194"/>
                  </a:lnTo>
                  <a:lnTo>
                    <a:pt x="656" y="204"/>
                  </a:lnTo>
                  <a:lnTo>
                    <a:pt x="622" y="204"/>
                  </a:lnTo>
                  <a:lnTo>
                    <a:pt x="622" y="522"/>
                  </a:lnTo>
                  <a:lnTo>
                    <a:pt x="502" y="522"/>
                  </a:lnTo>
                  <a:lnTo>
                    <a:pt x="502" y="450"/>
                  </a:lnTo>
                  <a:lnTo>
                    <a:pt x="424" y="450"/>
                  </a:lnTo>
                  <a:lnTo>
                    <a:pt x="424" y="564"/>
                  </a:lnTo>
                  <a:lnTo>
                    <a:pt x="364" y="564"/>
                  </a:lnTo>
                  <a:lnTo>
                    <a:pt x="364" y="534"/>
                  </a:lnTo>
                  <a:lnTo>
                    <a:pt x="274" y="534"/>
                  </a:lnTo>
                  <a:lnTo>
                    <a:pt x="274" y="522"/>
                  </a:lnTo>
                  <a:lnTo>
                    <a:pt x="174" y="522"/>
                  </a:lnTo>
                  <a:lnTo>
                    <a:pt x="174" y="534"/>
                  </a:lnTo>
                  <a:lnTo>
                    <a:pt x="84" y="534"/>
                  </a:lnTo>
                  <a:lnTo>
                    <a:pt x="84" y="564"/>
                  </a:lnTo>
                  <a:lnTo>
                    <a:pt x="0" y="564"/>
                  </a:lnTo>
                  <a:lnTo>
                    <a:pt x="0" y="634"/>
                  </a:lnTo>
                  <a:lnTo>
                    <a:pt x="0" y="670"/>
                  </a:lnTo>
                  <a:lnTo>
                    <a:pt x="5736" y="670"/>
                  </a:lnTo>
                  <a:lnTo>
                    <a:pt x="5736" y="634"/>
                  </a:lnTo>
                  <a:lnTo>
                    <a:pt x="5716" y="634"/>
                  </a:lnTo>
                  <a:lnTo>
                    <a:pt x="5716" y="540"/>
                  </a:lnTo>
                  <a:lnTo>
                    <a:pt x="5576" y="540"/>
                  </a:lnTo>
                  <a:lnTo>
                    <a:pt x="5576" y="496"/>
                  </a:lnTo>
                  <a:lnTo>
                    <a:pt x="5310" y="496"/>
                  </a:lnTo>
                  <a:lnTo>
                    <a:pt x="5310" y="552"/>
                  </a:lnTo>
                  <a:lnTo>
                    <a:pt x="5216" y="552"/>
                  </a:lnTo>
                  <a:lnTo>
                    <a:pt x="5216" y="298"/>
                  </a:lnTo>
                  <a:lnTo>
                    <a:pt x="5216" y="298"/>
                  </a:lnTo>
                  <a:close/>
                </a:path>
              </a:pathLst>
            </a:custGeom>
            <a:solidFill>
              <a:schemeClr val="tx1">
                <a:lumMod val="95000"/>
                <a:lumOff val="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  <p:grpSp>
        <p:nvGrpSpPr>
          <p:cNvPr id="28" name="그룹 27"/>
          <p:cNvGrpSpPr/>
          <p:nvPr userDrawn="1"/>
        </p:nvGrpSpPr>
        <p:grpSpPr>
          <a:xfrm>
            <a:off x="6981858" y="3611565"/>
            <a:ext cx="1852273" cy="1387494"/>
            <a:chOff x="6288111" y="4086234"/>
            <a:chExt cx="2339713" cy="1752624"/>
          </a:xfrm>
        </p:grpSpPr>
        <p:sp>
          <p:nvSpPr>
            <p:cNvPr id="29" name="타원 28"/>
            <p:cNvSpPr/>
            <p:nvPr userDrawn="1"/>
          </p:nvSpPr>
          <p:spPr>
            <a:xfrm>
              <a:off x="6288111" y="5254650"/>
              <a:ext cx="2227293" cy="584208"/>
            </a:xfrm>
            <a:prstGeom prst="ellipse">
              <a:avLst/>
            </a:prstGeom>
            <a:gradFill>
              <a:gsLst>
                <a:gs pos="39000">
                  <a:schemeClr val="tx1"/>
                </a:gs>
                <a:gs pos="100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30" name="그림 29" descr="s.png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6507189" y="4086234"/>
              <a:ext cx="2120635" cy="1688889"/>
            </a:xfrm>
            <a:prstGeom prst="rect">
              <a:avLst/>
            </a:prstGeom>
          </p:spPr>
        </p:pic>
      </p:grpSp>
      <p:pic>
        <p:nvPicPr>
          <p:cNvPr id="32" name="그림 31" descr="2.pn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1493811"/>
            <a:ext cx="4317461" cy="4533334"/>
          </a:xfrm>
          <a:prstGeom prst="rect">
            <a:avLst/>
          </a:prstGeom>
        </p:spPr>
      </p:pic>
      <p:sp>
        <p:nvSpPr>
          <p:cNvPr id="6" name="제목 1"/>
          <p:cNvSpPr>
            <a:spLocks noGrp="1"/>
          </p:cNvSpPr>
          <p:nvPr>
            <p:ph type="ctrTitle" hasCustomPrompt="1"/>
          </p:nvPr>
        </p:nvSpPr>
        <p:spPr>
          <a:xfrm>
            <a:off x="3951279" y="4157224"/>
            <a:ext cx="3569643" cy="592470"/>
          </a:xfrm>
          <a:prstGeom prst="rect">
            <a:avLst/>
          </a:prstGeom>
        </p:spPr>
        <p:txBody>
          <a:bodyPr wrap="square">
            <a:spAutoFit/>
          </a:bodyPr>
          <a:lstStyle>
            <a:lvl1pPr algn="l">
              <a:lnSpc>
                <a:spcPct val="130000"/>
              </a:lnSpc>
              <a:defRPr sz="2500" b="1">
                <a:gradFill flip="none" rotWithShape="1">
                  <a:gsLst>
                    <a:gs pos="34000">
                      <a:schemeClr val="bg1">
                        <a:lumMod val="95000"/>
                      </a:schemeClr>
                    </a:gs>
                    <a:gs pos="54000">
                      <a:schemeClr val="bg1">
                        <a:lumMod val="65000"/>
                      </a:schemeClr>
                    </a:gs>
                    <a:gs pos="76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lang="ko-KR" altLang="en-US" dirty="0"/>
              <a:t>제목을 입력하세요</a:t>
            </a:r>
          </a:p>
        </p:txBody>
      </p:sp>
      <p:sp>
        <p:nvSpPr>
          <p:cNvPr id="8" name="텍스트 개체 틀 19"/>
          <p:cNvSpPr>
            <a:spLocks noGrp="1"/>
          </p:cNvSpPr>
          <p:nvPr>
            <p:ph type="body" sz="quarter" idx="18" hasCustomPrompt="1"/>
          </p:nvPr>
        </p:nvSpPr>
        <p:spPr>
          <a:xfrm>
            <a:off x="3959910" y="4706955"/>
            <a:ext cx="3569643" cy="292388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000" b="0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내용을 입력하세요</a:t>
            </a:r>
          </a:p>
        </p:txBody>
      </p:sp>
      <p:sp>
        <p:nvSpPr>
          <p:cNvPr id="7" name="텍스트 개체 틀 19"/>
          <p:cNvSpPr>
            <a:spLocks noGrp="1"/>
          </p:cNvSpPr>
          <p:nvPr>
            <p:ph type="body" sz="quarter" idx="17" hasCustomPrompt="1"/>
          </p:nvPr>
        </p:nvSpPr>
        <p:spPr>
          <a:xfrm>
            <a:off x="3951279" y="3976695"/>
            <a:ext cx="3569643" cy="332399"/>
          </a:xfrm>
          <a:prstGeom prst="rect">
            <a:avLst/>
          </a:prstGeom>
        </p:spPr>
        <p:txBody>
          <a:bodyPr wrap="square">
            <a:spAutoFit/>
          </a:bodyPr>
          <a:lstStyle>
            <a:lvl1pPr marL="0" indent="0" algn="l">
              <a:lnSpc>
                <a:spcPct val="130000"/>
              </a:lnSpc>
              <a:buNone/>
              <a:defRPr sz="1200" b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400413"/>
            <a:ext cx="2133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A01E7-113B-4D20-B74E-C589F085EA41}" type="datetime1">
              <a:rPr lang="ko-KR" altLang="en-US" smtClean="0"/>
              <a:pPr/>
              <a:t>2019-05-02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400413"/>
            <a:ext cx="2895600" cy="276999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768244" y="6471699"/>
            <a:ext cx="2133600" cy="246221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>
            <a:lvl1pPr algn="r">
              <a:defRPr sz="1000" b="1"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fld id="{888AB9F4-96E6-4C5F-8068-4B9C71A7656E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4" r:id="rId4"/>
    <p:sldLayoutId id="2147483655" r:id="rId5"/>
    <p:sldLayoutId id="2147483656" r:id="rId6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zforms.co.kr/bms/check.asp?code=bs3217338750418&amp;go_url=http%3a%2f%2fpowerpoint.bizforms.co.kr%2fform_view%2fview.asp%3fnumber%3d105858%26v_flag%3d0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13" Type="http://schemas.openxmlformats.org/officeDocument/2006/relationships/hyperlink" Target="http://www.bizforms.co.kr/bms/check.asp?code=bs3217338750418&amp;go_url=http%3a%2f%2fpowerpoint.bizforms.co.kr%2fform_view%2fview.asp%3fnumber%3d43163%26v_flag%3d1" TargetMode="External"/><Relationship Id="rId18" Type="http://schemas.openxmlformats.org/officeDocument/2006/relationships/image" Target="../media/image22.gif"/><Relationship Id="rId3" Type="http://schemas.openxmlformats.org/officeDocument/2006/relationships/hyperlink" Target="http://www.bizforms.co.kr/bms/check.asp?code=bs3217338750418&amp;go_url=http%3a%2f%2fpowerpoint.bizforms.co.kr%2fform_view%2fview.asp%3fnumber%3d186250%26v_flag%3d0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5790%26v_flag%3d0" TargetMode="External"/><Relationship Id="rId12" Type="http://schemas.openxmlformats.org/officeDocument/2006/relationships/image" Target="../media/image19.gif"/><Relationship Id="rId17" Type="http://schemas.openxmlformats.org/officeDocument/2006/relationships/hyperlink" Target="http://www.bizforms.co.kr/bms/check.asp?code=bs3217338750418&amp;go_url=http%3a%2f%2fpowerpoint.bizforms.co.kr%2fform_view%2fview.asp%3fnumber%3d105566%26v_flag%3d0%0d%0a" TargetMode="External"/><Relationship Id="rId2" Type="http://schemas.openxmlformats.org/officeDocument/2006/relationships/image" Target="../media/image14.jpg"/><Relationship Id="rId16" Type="http://schemas.openxmlformats.org/officeDocument/2006/relationships/image" Target="../media/image21.g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gif"/><Relationship Id="rId11" Type="http://schemas.openxmlformats.org/officeDocument/2006/relationships/hyperlink" Target="http://www.bizforms.co.kr/bms/check.asp?code=bs3217338750418&amp;go_url=http%3a%2f%2fpowerpoint.bizforms.co.kr%2fform_view%2fview.asp%3fnumber%3d105574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43160%26v_flag%3d1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05575%26v_flag%3d0%0d%0a" TargetMode="External"/><Relationship Id="rId10" Type="http://schemas.openxmlformats.org/officeDocument/2006/relationships/image" Target="../media/image18.gif"/><Relationship Id="rId4" Type="http://schemas.openxmlformats.org/officeDocument/2006/relationships/image" Target="../media/image15.gif"/><Relationship Id="rId9" Type="http://schemas.openxmlformats.org/officeDocument/2006/relationships/hyperlink" Target="http://www.bizforms.co.kr/bms/check.asp?code=bs3217338750418&amp;go_url=http%3a%2f%2fpowerpoint.bizforms.co.kr%2fform_view%2fview.asp%3fnumber%3d105572%26v_flag%3d0%0d%0a" TargetMode="External"/><Relationship Id="rId14" Type="http://schemas.openxmlformats.org/officeDocument/2006/relationships/image" Target="../media/image20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gif"/><Relationship Id="rId13" Type="http://schemas.openxmlformats.org/officeDocument/2006/relationships/hyperlink" Target="http://www.bizforms.co.kr/bms/check.asp?code=bs3217338750418&amp;go_url=http%3a%2f%2fpowerpoint.bizforms.co.kr%2fform_view%2fview.asp%3fnumber%3d186474%26v_flag%3d0%0d%0a" TargetMode="External"/><Relationship Id="rId18" Type="http://schemas.openxmlformats.org/officeDocument/2006/relationships/image" Target="../media/image30.gif"/><Relationship Id="rId3" Type="http://schemas.openxmlformats.org/officeDocument/2006/relationships/hyperlink" Target="http://www.bizforms.co.kr/bms/check.asp?code=bs3217338750418&amp;go_url=http%3a%2f%2fpowerpoint.bizforms.co.kr%2fform_view%2fview.asp%3fnumber%3d186557%26v_flag%3d0%0d%0a" TargetMode="External"/><Relationship Id="rId7" Type="http://schemas.openxmlformats.org/officeDocument/2006/relationships/hyperlink" Target="http://www.bizforms.co.kr/bms/check.asp?code=bs3217338750418&amp;go_url=http%3a%2f%2fpowerpoint.bizforms.co.kr%2fform_view%2fview.asp%3fnumber%3d186613%26v_flag%3d0%0d%0a" TargetMode="External"/><Relationship Id="rId12" Type="http://schemas.openxmlformats.org/officeDocument/2006/relationships/image" Target="../media/image27.gif"/><Relationship Id="rId17" Type="http://schemas.openxmlformats.org/officeDocument/2006/relationships/hyperlink" Target="http://www.bizforms.co.kr/bms/check.asp?code=bs3217338750418&amp;go_url=http%3a%2f%2fpowerpoint.bizforms.co.kr%2fform_view%2fview.asp%3fnumber%3d105586%26v_flag%3d0%0d%0a" TargetMode="External"/><Relationship Id="rId2" Type="http://schemas.openxmlformats.org/officeDocument/2006/relationships/image" Target="../media/image14.jpg"/><Relationship Id="rId16" Type="http://schemas.openxmlformats.org/officeDocument/2006/relationships/image" Target="../media/image29.gi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gif"/><Relationship Id="rId11" Type="http://schemas.openxmlformats.org/officeDocument/2006/relationships/hyperlink" Target="http://www.bizforms.co.kr/bms/check.asp?code=bs3217338750418&amp;go_url=http%3a%2f%2fpowerpoint.bizforms.co.kr%2fform_view%2fview.asp%3fnumber%3d186272%26v_flag%3d0%0d%0a" TargetMode="External"/><Relationship Id="rId5" Type="http://schemas.openxmlformats.org/officeDocument/2006/relationships/hyperlink" Target="http://www.bizforms.co.kr/bms/check.asp?code=bs3217338750418&amp;go_url=http%3a%2f%2fpowerpoint.bizforms.co.kr%2fform_view%2fview.asp%3fnumber%3d186028%26v_flag%3d0%0d%0a" TargetMode="External"/><Relationship Id="rId15" Type="http://schemas.openxmlformats.org/officeDocument/2006/relationships/hyperlink" Target="http://www.bizforms.co.kr/bms/check.asp?code=bs3217338750418&amp;go_url=http%3a%2f%2fpowerpoint.bizforms.co.kr%2fform_view%2fview.asp%3fnumber%3d186506%26v_flag%3d0%0d%0a" TargetMode="External"/><Relationship Id="rId10" Type="http://schemas.openxmlformats.org/officeDocument/2006/relationships/image" Target="../media/image26.gif"/><Relationship Id="rId4" Type="http://schemas.openxmlformats.org/officeDocument/2006/relationships/image" Target="../media/image23.gif"/><Relationship Id="rId9" Type="http://schemas.openxmlformats.org/officeDocument/2006/relationships/hyperlink" Target="http://www.bizforms.co.kr/bms/check.asp?code=bs3217338750418&amp;go_url=http%3a%2f%2fpowerpoint.bizforms.co.kr%2fform_view%2fview.asp%3fnumber%3d112831%26v_flag%3d0%0d%0a" TargetMode="External"/><Relationship Id="rId14" Type="http://schemas.openxmlformats.org/officeDocument/2006/relationships/image" Target="../media/image28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76E793E2-6659-479E-94C2-CAE3CBC11758}"/>
              </a:ext>
            </a:extLst>
          </p:cNvPr>
          <p:cNvSpPr/>
          <p:nvPr/>
        </p:nvSpPr>
        <p:spPr>
          <a:xfrm>
            <a:off x="8136" y="484"/>
            <a:ext cx="4412133" cy="6858001"/>
          </a:xfrm>
          <a:prstGeom prst="rect">
            <a:avLst/>
          </a:prstGeom>
          <a:solidFill>
            <a:schemeClr val="tx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pic>
        <p:nvPicPr>
          <p:cNvPr id="6" name="그림 5">
            <a:hlinkClick r:id="rId3"/>
            <a:extLst>
              <a:ext uri="{FF2B5EF4-FFF2-40B4-BE49-F238E27FC236}">
                <a16:creationId xmlns:a16="http://schemas.microsoft.com/office/drawing/2014/main" id="{96F18C5E-3B23-439D-933C-3794674D4C0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675" y="916392"/>
            <a:ext cx="3283054" cy="2462291"/>
          </a:xfrm>
          <a:prstGeom prst="rect">
            <a:avLst/>
          </a:prstGeom>
          <a:ln>
            <a:solidFill>
              <a:schemeClr val="bg1">
                <a:lumMod val="95000"/>
              </a:schemeClr>
            </a:solidFill>
          </a:ln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4F59237-411C-43BC-822A-7C5123B11A22}"/>
              </a:ext>
            </a:extLst>
          </p:cNvPr>
          <p:cNvSpPr/>
          <p:nvPr/>
        </p:nvSpPr>
        <p:spPr>
          <a:xfrm>
            <a:off x="551623" y="4435822"/>
            <a:ext cx="2297424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파워포인트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표준작성법 </a:t>
            </a: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&gt; </a:t>
            </a: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제안서 표준작성 샘플 포함</a:t>
            </a:r>
            <a:endParaRPr lang="en-US" altLang="ko-KR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  <a:p>
            <a:pPr marL="85725" indent="-85725"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27 page</a:t>
            </a:r>
            <a:endParaRPr lang="ko-KR" altLang="en-US" sz="10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8" name="직사각형 7">
            <a:hlinkClick r:id="rId3"/>
            <a:extLst>
              <a:ext uri="{FF2B5EF4-FFF2-40B4-BE49-F238E27FC236}">
                <a16:creationId xmlns:a16="http://schemas.microsoft.com/office/drawing/2014/main" id="{88CFEBC9-6C0D-488C-9572-BE4D9D700A41}"/>
              </a:ext>
            </a:extLst>
          </p:cNvPr>
          <p:cNvSpPr/>
          <p:nvPr/>
        </p:nvSpPr>
        <p:spPr>
          <a:xfrm>
            <a:off x="546624" y="5062808"/>
            <a:ext cx="3335156" cy="350047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PPT </a:t>
            </a:r>
            <a:r>
              <a:rPr lang="ko-KR" altLang="en-US" sz="1200" b="1" dirty="0">
                <a:solidFill>
                  <a:schemeClr val="tx1"/>
                </a:solidFill>
                <a:latin typeface="+mn-ea"/>
              </a:rPr>
              <a:t>바로가기     </a:t>
            </a:r>
            <a:r>
              <a:rPr lang="en-US" altLang="ko-KR" sz="1200" b="1" dirty="0">
                <a:solidFill>
                  <a:schemeClr val="tx1"/>
                </a:solidFill>
                <a:latin typeface="+mn-ea"/>
              </a:rPr>
              <a:t>&gt;</a:t>
            </a:r>
            <a:endParaRPr lang="ko-KR" altLang="en-US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F52B8FCF-6D78-4D3F-979B-1E97F28AB991}"/>
              </a:ext>
            </a:extLst>
          </p:cNvPr>
          <p:cNvSpPr/>
          <p:nvPr/>
        </p:nvSpPr>
        <p:spPr>
          <a:xfrm>
            <a:off x="551623" y="5508848"/>
            <a:ext cx="33206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9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http://www.bizforms.co.kr/bms/check.asp?code=bs3217338750418&amp;go_url=http%3a%2f%2fpowerpoint.bizforms.co.kr%2fform_view%2fview.asp%3fnumber%3d105858%26v_flag%3d0</a:t>
            </a: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0F10138D-301C-457F-BEEA-71C7A0E761B7}"/>
              </a:ext>
            </a:extLst>
          </p:cNvPr>
          <p:cNvSpPr/>
          <p:nvPr/>
        </p:nvSpPr>
        <p:spPr>
          <a:xfrm>
            <a:off x="551623" y="3986545"/>
            <a:ext cx="2250937" cy="338554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건설 제안서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+mn-ea"/>
              </a:rPr>
              <a:t>사업투자</a:t>
            </a:r>
            <a:r>
              <a:rPr lang="en-US" altLang="ko-KR" sz="1600" b="1" dirty="0">
                <a:solidFill>
                  <a:schemeClr val="bg1"/>
                </a:solidFill>
                <a:latin typeface="+mn-ea"/>
              </a:rPr>
              <a:t>)</a:t>
            </a:r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01AD87B-0233-43F2-AC24-3ECBE0A6A9D5}"/>
              </a:ext>
            </a:extLst>
          </p:cNvPr>
          <p:cNvSpPr/>
          <p:nvPr/>
        </p:nvSpPr>
        <p:spPr>
          <a:xfrm>
            <a:off x="551623" y="3630198"/>
            <a:ext cx="1809902" cy="307130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r>
              <a:rPr lang="en-US" altLang="ko-KR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Bizforms PowerPoint</a:t>
            </a:r>
            <a:endParaRPr lang="ko-KR" altLang="en-US" sz="16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4585062B-AF00-4AE2-B8D4-41C6CD2171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292" y="908720"/>
            <a:ext cx="3895682" cy="5078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1439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2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2-1 </a:t>
            </a:r>
            <a:r>
              <a:rPr lang="ko-KR" altLang="en-US" dirty="0"/>
              <a:t>사업개요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사업개요를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grpSp>
        <p:nvGrpSpPr>
          <p:cNvPr id="33" name="그룹 17"/>
          <p:cNvGrpSpPr/>
          <p:nvPr/>
        </p:nvGrpSpPr>
        <p:grpSpPr>
          <a:xfrm>
            <a:off x="-2191784" y="-1621"/>
            <a:ext cx="2164508" cy="3781425"/>
            <a:chOff x="-2182548" y="-1621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8" name="Freeform 1997"/>
            <p:cNvSpPr>
              <a:spLocks/>
            </p:cNvSpPr>
            <p:nvPr/>
          </p:nvSpPr>
          <p:spPr bwMode="auto">
            <a:xfrm rot="16200000">
              <a:off x="-2992255" y="808380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9" name="Freeform 1998"/>
            <p:cNvSpPr>
              <a:spLocks/>
            </p:cNvSpPr>
            <p:nvPr/>
          </p:nvSpPr>
          <p:spPr bwMode="auto">
            <a:xfrm>
              <a:off x="-2177040" y="-1621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42" name="Rectangle 1999"/>
            <p:cNvSpPr>
              <a:spLocks noChangeArrowheads="1"/>
            </p:cNvSpPr>
            <p:nvPr/>
          </p:nvSpPr>
          <p:spPr bwMode="auto">
            <a:xfrm>
              <a:off x="-2181755" y="3240054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3" name="그룹 288"/>
            <p:cNvGrpSpPr/>
            <p:nvPr/>
          </p:nvGrpSpPr>
          <p:grpSpPr>
            <a:xfrm>
              <a:off x="-2081790" y="3341654"/>
              <a:ext cx="107950" cy="304800"/>
              <a:chOff x="-2081790" y="3341654"/>
              <a:chExt cx="107950" cy="304800"/>
            </a:xfrm>
          </p:grpSpPr>
          <p:sp>
            <p:nvSpPr>
              <p:cNvPr id="63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64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4" name="Rectangle 2146"/>
            <p:cNvSpPr>
              <a:spLocks noChangeArrowheads="1"/>
            </p:cNvSpPr>
            <p:nvPr/>
          </p:nvSpPr>
          <p:spPr bwMode="auto">
            <a:xfrm>
              <a:off x="-1957965" y="224644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08</a:t>
              </a: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9" name="Rectangle 2151"/>
            <p:cNvSpPr>
              <a:spLocks noChangeArrowheads="1"/>
            </p:cNvSpPr>
            <p:nvPr/>
          </p:nvSpPr>
          <p:spPr bwMode="auto">
            <a:xfrm>
              <a:off x="-1964315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53" name="그룹 282"/>
            <p:cNvGrpSpPr/>
            <p:nvPr/>
          </p:nvGrpSpPr>
          <p:grpSpPr>
            <a:xfrm>
              <a:off x="-842886" y="133299"/>
              <a:ext cx="509621" cy="635906"/>
              <a:chOff x="-842886" y="133299"/>
              <a:chExt cx="509621" cy="635906"/>
            </a:xfrm>
          </p:grpSpPr>
          <p:sp>
            <p:nvSpPr>
              <p:cNvPr id="61" name="자유형 60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62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58" name="텍스트 개체 틀 56"/>
            <p:cNvSpPr txBox="1">
              <a:spLocks/>
            </p:cNvSpPr>
            <p:nvPr/>
          </p:nvSpPr>
          <p:spPr bwMode="auto">
            <a:xfrm>
              <a:off x="-2182548" y="3262313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59" name="텍스트 개체 틀 56"/>
            <p:cNvSpPr txBox="1">
              <a:spLocks/>
            </p:cNvSpPr>
            <p:nvPr/>
          </p:nvSpPr>
          <p:spPr bwMode="auto">
            <a:xfrm>
              <a:off x="-2092855" y="840051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사업개요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60" name="텍스트 개체 틀 56"/>
            <p:cNvSpPr txBox="1">
              <a:spLocks/>
            </p:cNvSpPr>
            <p:nvPr/>
          </p:nvSpPr>
          <p:spPr bwMode="auto">
            <a:xfrm>
              <a:off x="-2092855" y="1016732"/>
              <a:ext cx="1981200" cy="2015936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새롭게 추진하고자 하는 사업의 개요를 나타내는 부분입니다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</a:p>
            <a:p>
              <a:pPr algn="just" fontAlgn="ctr">
                <a:lnSpc>
                  <a:spcPts val="1500"/>
                </a:lnSpc>
              </a:pP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사업을 추진하게 된 배경에 대한 설명과 함께 사업의 목표를 제시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하면 좋습니다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 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사업개요 부분은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사업배경 및 동기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사업내용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사업목표 등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에 대한 내용을 작성하시면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</p:grpSp>
      <p:sp>
        <p:nvSpPr>
          <p:cNvPr id="52" name="Rectangle 64"/>
          <p:cNvSpPr>
            <a:spLocks noChangeArrowheads="1"/>
          </p:cNvSpPr>
          <p:nvPr/>
        </p:nvSpPr>
        <p:spPr bwMode="auto">
          <a:xfrm>
            <a:off x="628650" y="3476599"/>
            <a:ext cx="2474913" cy="217969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54" name="Rectangle 65"/>
          <p:cNvSpPr>
            <a:spLocks noChangeArrowheads="1"/>
          </p:cNvSpPr>
          <p:nvPr/>
        </p:nvSpPr>
        <p:spPr bwMode="auto">
          <a:xfrm>
            <a:off x="628650" y="3016224"/>
            <a:ext cx="2474913" cy="4159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30000"/>
              </a:lnSpc>
            </a:pPr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55" name="Rectangle 66"/>
          <p:cNvSpPr>
            <a:spLocks noChangeArrowheads="1"/>
          </p:cNvSpPr>
          <p:nvPr/>
        </p:nvSpPr>
        <p:spPr bwMode="auto">
          <a:xfrm>
            <a:off x="1069975" y="3057499"/>
            <a:ext cx="1606209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제목을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6" name="Rectangle 75"/>
          <p:cNvSpPr>
            <a:spLocks noChangeArrowheads="1"/>
          </p:cNvSpPr>
          <p:nvPr/>
        </p:nvSpPr>
        <p:spPr bwMode="auto">
          <a:xfrm>
            <a:off x="701675" y="3538539"/>
            <a:ext cx="2227240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10pt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를 권장합니다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왼쪽정렬을 권장합니다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7" name="Rectangle 113"/>
          <p:cNvSpPr>
            <a:spLocks noChangeArrowheads="1"/>
          </p:cNvSpPr>
          <p:nvPr/>
        </p:nvSpPr>
        <p:spPr bwMode="auto">
          <a:xfrm>
            <a:off x="3332163" y="3476599"/>
            <a:ext cx="2476500" cy="217969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65" name="Rectangle 114"/>
          <p:cNvSpPr>
            <a:spLocks noChangeArrowheads="1"/>
          </p:cNvSpPr>
          <p:nvPr/>
        </p:nvSpPr>
        <p:spPr bwMode="auto">
          <a:xfrm>
            <a:off x="3332163" y="3016224"/>
            <a:ext cx="2476500" cy="4159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30000"/>
              </a:lnSpc>
            </a:pPr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66" name="Rectangle 115"/>
          <p:cNvSpPr>
            <a:spLocks noChangeArrowheads="1"/>
          </p:cNvSpPr>
          <p:nvPr/>
        </p:nvSpPr>
        <p:spPr bwMode="auto">
          <a:xfrm>
            <a:off x="3773488" y="3057499"/>
            <a:ext cx="1606209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제목을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7" name="Rectangle 124"/>
          <p:cNvSpPr>
            <a:spLocks noChangeArrowheads="1"/>
          </p:cNvSpPr>
          <p:nvPr/>
        </p:nvSpPr>
        <p:spPr bwMode="auto">
          <a:xfrm>
            <a:off x="3405188" y="3538539"/>
            <a:ext cx="2227240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10pt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를 권장합니다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왼쪽정렬을 권장합니다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8" name="Rectangle 162"/>
          <p:cNvSpPr>
            <a:spLocks noChangeArrowheads="1"/>
          </p:cNvSpPr>
          <p:nvPr/>
        </p:nvSpPr>
        <p:spPr bwMode="auto">
          <a:xfrm>
            <a:off x="6037263" y="3476599"/>
            <a:ext cx="2474913" cy="217969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69" name="Rectangle 163"/>
          <p:cNvSpPr>
            <a:spLocks noChangeArrowheads="1"/>
          </p:cNvSpPr>
          <p:nvPr/>
        </p:nvSpPr>
        <p:spPr bwMode="auto">
          <a:xfrm>
            <a:off x="6037263" y="3476599"/>
            <a:ext cx="2474913" cy="148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70" name="Rectangle 164"/>
          <p:cNvSpPr>
            <a:spLocks noChangeArrowheads="1"/>
          </p:cNvSpPr>
          <p:nvPr/>
        </p:nvSpPr>
        <p:spPr bwMode="auto">
          <a:xfrm>
            <a:off x="6037263" y="3016224"/>
            <a:ext cx="2474913" cy="4159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30000"/>
              </a:lnSpc>
            </a:pPr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1" name="Rectangle 165"/>
          <p:cNvSpPr>
            <a:spLocks noChangeArrowheads="1"/>
          </p:cNvSpPr>
          <p:nvPr/>
        </p:nvSpPr>
        <p:spPr bwMode="auto">
          <a:xfrm>
            <a:off x="6478588" y="3057499"/>
            <a:ext cx="1606209" cy="2653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rgbClr val="FFFFFF"/>
                </a:solidFill>
                <a:latin typeface="맑은 고딕" pitchFamily="50" charset="-127"/>
                <a:ea typeface="맑은 고딕" pitchFamily="50" charset="-127"/>
              </a:rPr>
              <a:t>제목을 입력하세요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2" name="Rectangle 174"/>
          <p:cNvSpPr>
            <a:spLocks noChangeArrowheads="1"/>
          </p:cNvSpPr>
          <p:nvPr/>
        </p:nvSpPr>
        <p:spPr bwMode="auto">
          <a:xfrm>
            <a:off x="6110288" y="3538539"/>
            <a:ext cx="2227240" cy="600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10pt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를 권장합니다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왼쪽정렬을 권장합니다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3" name="Rectangle 269"/>
          <p:cNvSpPr>
            <a:spLocks noChangeArrowheads="1"/>
          </p:cNvSpPr>
          <p:nvPr/>
        </p:nvSpPr>
        <p:spPr bwMode="auto">
          <a:xfrm>
            <a:off x="1114425" y="1493811"/>
            <a:ext cx="6927850" cy="6508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4" name="Rectangle 270"/>
          <p:cNvSpPr>
            <a:spLocks noChangeArrowheads="1"/>
          </p:cNvSpPr>
          <p:nvPr/>
        </p:nvSpPr>
        <p:spPr bwMode="auto">
          <a:xfrm>
            <a:off x="1346138" y="1655736"/>
            <a:ext cx="6430218" cy="36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n-ea"/>
              </a:rPr>
              <a:t>제목을 입력하세요</a:t>
            </a:r>
            <a:endParaRPr kumimoji="1" lang="ko-KR" sz="18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+mn-ea"/>
            </a:endParaRPr>
          </a:p>
        </p:txBody>
      </p:sp>
      <p:grpSp>
        <p:nvGrpSpPr>
          <p:cNvPr id="75" name="그룹 74"/>
          <p:cNvGrpSpPr/>
          <p:nvPr/>
        </p:nvGrpSpPr>
        <p:grpSpPr>
          <a:xfrm>
            <a:off x="2267744" y="2291257"/>
            <a:ext cx="4608512" cy="612068"/>
            <a:chOff x="2267744" y="2492896"/>
            <a:chExt cx="4608512" cy="612068"/>
          </a:xfrm>
        </p:grpSpPr>
        <p:sp>
          <p:nvSpPr>
            <p:cNvPr id="76" name="이등변 삼각형 75"/>
            <p:cNvSpPr/>
            <p:nvPr/>
          </p:nvSpPr>
          <p:spPr>
            <a:xfrm>
              <a:off x="2267744" y="2492896"/>
              <a:ext cx="4608512" cy="576064"/>
            </a:xfrm>
            <a:prstGeom prst="triangl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ko-KR" altLang="en-US" dirty="0"/>
            </a:p>
          </p:txBody>
        </p:sp>
        <p:sp>
          <p:nvSpPr>
            <p:cNvPr id="77" name="이등변 삼각형 76"/>
            <p:cNvSpPr/>
            <p:nvPr/>
          </p:nvSpPr>
          <p:spPr>
            <a:xfrm>
              <a:off x="2267744" y="2528900"/>
              <a:ext cx="4608512" cy="576064"/>
            </a:xfrm>
            <a:prstGeom prst="triangl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ko-KR" altLang="en-US" dirty="0"/>
            </a:p>
          </p:txBody>
        </p:sp>
      </p:grpSp>
      <p:grpSp>
        <p:nvGrpSpPr>
          <p:cNvPr id="41" name="그룹 40"/>
          <p:cNvGrpSpPr/>
          <p:nvPr/>
        </p:nvGrpSpPr>
        <p:grpSpPr>
          <a:xfrm>
            <a:off x="7091397" y="215856"/>
            <a:ext cx="1800000" cy="495268"/>
            <a:chOff x="6984468" y="5949280"/>
            <a:chExt cx="1800000" cy="495268"/>
          </a:xfrm>
        </p:grpSpPr>
        <p:sp>
          <p:nvSpPr>
            <p:cNvPr id="45" name="TextBox 44"/>
            <p:cNvSpPr txBox="1"/>
            <p:nvPr/>
          </p:nvSpPr>
          <p:spPr>
            <a:xfrm>
              <a:off x="6984468" y="5949280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latin typeface="+mn-lt"/>
                  <a:ea typeface="+mn-ea"/>
                  <a:cs typeface="+mn-cs"/>
                </a:rPr>
                <a:t> </a:t>
              </a:r>
              <a:r>
                <a:rPr lang="en-US" altLang="ko-KR" sz="1200" b="1" kern="120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Bizforms</a:t>
              </a:r>
              <a:endParaRPr lang="ko-KR" altLang="en-US" sz="12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6984468" y="6165304"/>
              <a:ext cx="1800000" cy="2792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b="1" kern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8AB9F4-96E6-4C5F-8068-4B9C71A7656E}" type="slidenum">
              <a:rPr lang="ko-KR" altLang="en-US" smtClean="0"/>
              <a:pPr/>
              <a:t>3</a:t>
            </a:fld>
            <a:endParaRPr lang="ko-KR" altLang="en-US" dirty="0"/>
          </a:p>
        </p:txBody>
      </p:sp>
      <p:sp>
        <p:nvSpPr>
          <p:cNvPr id="19" name="텍스트 개체 틀 18"/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altLang="ko-KR" dirty="0"/>
              <a:t>3-1 </a:t>
            </a:r>
            <a:r>
              <a:rPr lang="ko-KR" altLang="en-US" dirty="0"/>
              <a:t>운영</a:t>
            </a:r>
            <a:r>
              <a:rPr lang="en-US" altLang="ko-KR" dirty="0"/>
              <a:t>/</a:t>
            </a:r>
            <a:r>
              <a:rPr lang="ko-KR" altLang="en-US" dirty="0"/>
              <a:t>제품개발 계획</a:t>
            </a:r>
          </a:p>
        </p:txBody>
      </p:sp>
      <p:sp>
        <p:nvSpPr>
          <p:cNvPr id="20" name="텍스트 개체 틀 19"/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ko-KR" altLang="en-US" dirty="0"/>
              <a:t>운영</a:t>
            </a:r>
            <a:r>
              <a:rPr lang="en-US" altLang="ko-KR" dirty="0"/>
              <a:t>/</a:t>
            </a:r>
            <a:r>
              <a:rPr lang="ko-KR" altLang="en-US" dirty="0"/>
              <a:t>제품개발 계획을 위한 페이지입니다</a:t>
            </a:r>
            <a:r>
              <a:rPr lang="en-US" altLang="ko-KR" dirty="0"/>
              <a:t>. </a:t>
            </a:r>
            <a:r>
              <a:rPr lang="ko-KR" altLang="en-US" dirty="0"/>
              <a:t>본문 맑은고딕 </a:t>
            </a:r>
            <a:r>
              <a:rPr lang="en-US" altLang="ko-KR" dirty="0"/>
              <a:t>12pt </a:t>
            </a:r>
            <a:r>
              <a:rPr lang="ko-KR" altLang="en-US" dirty="0"/>
              <a:t>정렬은 왼쪽정렬을 권장합니다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63" name="Rectangle 135"/>
          <p:cNvSpPr>
            <a:spLocks noChangeArrowheads="1"/>
          </p:cNvSpPr>
          <p:nvPr/>
        </p:nvSpPr>
        <p:spPr bwMode="auto">
          <a:xfrm>
            <a:off x="791580" y="3419449"/>
            <a:ext cx="3719513" cy="2181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66" name="Rectangle 10"/>
          <p:cNvSpPr>
            <a:spLocks noChangeArrowheads="1"/>
          </p:cNvSpPr>
          <p:nvPr/>
        </p:nvSpPr>
        <p:spPr bwMode="auto">
          <a:xfrm>
            <a:off x="4621213" y="2952724"/>
            <a:ext cx="3719513" cy="41592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67" name="Rectangle 11"/>
          <p:cNvSpPr>
            <a:spLocks noChangeArrowheads="1"/>
          </p:cNvSpPr>
          <p:nvPr/>
        </p:nvSpPr>
        <p:spPr bwMode="auto">
          <a:xfrm>
            <a:off x="4754565" y="3006699"/>
            <a:ext cx="3395709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chemeClr val="bg1"/>
                </a:solidFill>
                <a:latin typeface="+mn-ea"/>
              </a:rPr>
              <a:t>제목을 입력하세요</a:t>
            </a:r>
          </a:p>
        </p:txBody>
      </p:sp>
      <p:sp>
        <p:nvSpPr>
          <p:cNvPr id="68" name="Rectangle 15"/>
          <p:cNvSpPr>
            <a:spLocks noChangeArrowheads="1"/>
          </p:cNvSpPr>
          <p:nvPr/>
        </p:nvSpPr>
        <p:spPr bwMode="auto">
          <a:xfrm>
            <a:off x="800100" y="2952724"/>
            <a:ext cx="3719513" cy="415925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30000"/>
              </a:lnSpc>
            </a:pPr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69" name="Rectangle 16"/>
          <p:cNvSpPr>
            <a:spLocks noChangeArrowheads="1"/>
          </p:cNvSpPr>
          <p:nvPr/>
        </p:nvSpPr>
        <p:spPr bwMode="auto">
          <a:xfrm>
            <a:off x="1030238" y="3006699"/>
            <a:ext cx="3322683" cy="300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>
                <a:solidFill>
                  <a:schemeClr val="bg1"/>
                </a:solidFill>
                <a:latin typeface="+mn-ea"/>
              </a:rPr>
              <a:t>제목을 입력하세요</a:t>
            </a:r>
          </a:p>
        </p:txBody>
      </p:sp>
      <p:sp>
        <p:nvSpPr>
          <p:cNvPr id="71" name="Rectangle 97"/>
          <p:cNvSpPr>
            <a:spLocks noChangeArrowheads="1"/>
          </p:cNvSpPr>
          <p:nvPr/>
        </p:nvSpPr>
        <p:spPr bwMode="auto">
          <a:xfrm>
            <a:off x="1082675" y="3555974"/>
            <a:ext cx="2010166" cy="577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10pt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를 권장합니다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왼쪽정렬을 권장합니다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2" name="Rectangle 135"/>
          <p:cNvSpPr>
            <a:spLocks noChangeArrowheads="1"/>
          </p:cNvSpPr>
          <p:nvPr/>
        </p:nvSpPr>
        <p:spPr bwMode="auto">
          <a:xfrm>
            <a:off x="4621213" y="3419449"/>
            <a:ext cx="3719513" cy="21812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30000"/>
              </a:lnSpc>
            </a:pPr>
            <a:endParaRPr lang="ko-KR" altLang="en-US" dirty="0"/>
          </a:p>
        </p:txBody>
      </p:sp>
      <p:sp>
        <p:nvSpPr>
          <p:cNvPr id="73" name="Rectangle 137"/>
          <p:cNvSpPr>
            <a:spLocks noChangeArrowheads="1"/>
          </p:cNvSpPr>
          <p:nvPr/>
        </p:nvSpPr>
        <p:spPr bwMode="auto">
          <a:xfrm>
            <a:off x="4897438" y="3555974"/>
            <a:ext cx="2010166" cy="577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non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세부내용을 입력하세요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본문 맑은고딕 </a:t>
            </a: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10pt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를 권장합니다</a:t>
            </a:r>
          </a:p>
          <a:p>
            <a:pPr lvl="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· </a:t>
            </a:r>
            <a:r>
              <a:rPr kumimoji="1" lang="ko-KR" altLang="en-US" sz="1000" dirty="0">
                <a:solidFill>
                  <a:srgbClr val="1A1A1A"/>
                </a:solidFill>
                <a:latin typeface="맑은 고딕" pitchFamily="50" charset="-127"/>
                <a:ea typeface="맑은 고딕" pitchFamily="50" charset="-127"/>
              </a:rPr>
              <a:t>왼쪽정렬을 권장합니다</a:t>
            </a:r>
            <a:endParaRPr kumimoji="1" lang="ko-K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7" name="Rectangle 269"/>
          <p:cNvSpPr>
            <a:spLocks noChangeArrowheads="1"/>
          </p:cNvSpPr>
          <p:nvPr/>
        </p:nvSpPr>
        <p:spPr bwMode="auto">
          <a:xfrm>
            <a:off x="1114425" y="1493811"/>
            <a:ext cx="6927850" cy="65087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30000"/>
              </a:lnSpc>
            </a:pPr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8" name="Rectangle 270"/>
          <p:cNvSpPr>
            <a:spLocks noChangeArrowheads="1"/>
          </p:cNvSpPr>
          <p:nvPr/>
        </p:nvSpPr>
        <p:spPr bwMode="auto">
          <a:xfrm>
            <a:off x="1346138" y="1655736"/>
            <a:ext cx="6430218" cy="36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800" b="1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+mn-ea"/>
              </a:rPr>
              <a:t>제목을 입력하세요</a:t>
            </a:r>
            <a:endParaRPr kumimoji="1" lang="ko-KR" sz="1800" b="1" i="0" u="none" strike="noStrike" cap="none" normalizeH="0" baseline="0" dirty="0">
              <a:ln>
                <a:noFill/>
              </a:ln>
              <a:solidFill>
                <a:schemeClr val="bg1"/>
              </a:solidFill>
              <a:effectLst/>
              <a:latin typeface="+mn-ea"/>
            </a:endParaRPr>
          </a:p>
        </p:txBody>
      </p:sp>
      <p:grpSp>
        <p:nvGrpSpPr>
          <p:cNvPr id="79" name="그룹 78"/>
          <p:cNvGrpSpPr/>
          <p:nvPr/>
        </p:nvGrpSpPr>
        <p:grpSpPr>
          <a:xfrm>
            <a:off x="2267744" y="2291257"/>
            <a:ext cx="4608512" cy="612068"/>
            <a:chOff x="2267744" y="2492896"/>
            <a:chExt cx="4608512" cy="612068"/>
          </a:xfrm>
        </p:grpSpPr>
        <p:sp>
          <p:nvSpPr>
            <p:cNvPr id="80" name="이등변 삼각형 79"/>
            <p:cNvSpPr/>
            <p:nvPr/>
          </p:nvSpPr>
          <p:spPr>
            <a:xfrm>
              <a:off x="2267744" y="2492896"/>
              <a:ext cx="4608512" cy="576064"/>
            </a:xfrm>
            <a:prstGeom prst="triangl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ko-KR" altLang="en-US" dirty="0"/>
            </a:p>
          </p:txBody>
        </p:sp>
        <p:sp>
          <p:nvSpPr>
            <p:cNvPr id="81" name="이등변 삼각형 80"/>
            <p:cNvSpPr/>
            <p:nvPr/>
          </p:nvSpPr>
          <p:spPr>
            <a:xfrm>
              <a:off x="2267744" y="2528900"/>
              <a:ext cx="4608512" cy="576064"/>
            </a:xfrm>
            <a:prstGeom prst="triangle">
              <a:avLst/>
            </a:prstGeom>
            <a:gradFill flip="none" rotWithShape="1">
              <a:gsLst>
                <a:gs pos="0">
                  <a:schemeClr val="tx1">
                    <a:lumMod val="50000"/>
                    <a:lumOff val="5000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30000"/>
                </a:lnSpc>
              </a:pPr>
              <a:endParaRPr lang="ko-KR" altLang="en-US" dirty="0"/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7091397" y="215856"/>
            <a:ext cx="1800000" cy="495268"/>
            <a:chOff x="6984468" y="5949280"/>
            <a:chExt cx="1800000" cy="495268"/>
          </a:xfrm>
        </p:grpSpPr>
        <p:sp>
          <p:nvSpPr>
            <p:cNvPr id="51" name="TextBox 50"/>
            <p:cNvSpPr txBox="1"/>
            <p:nvPr/>
          </p:nvSpPr>
          <p:spPr>
            <a:xfrm>
              <a:off x="6984468" y="5949280"/>
              <a:ext cx="1800000" cy="3059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200" b="1" kern="1200" dirty="0">
                  <a:latin typeface="+mn-lt"/>
                  <a:ea typeface="+mn-ea"/>
                  <a:cs typeface="+mn-cs"/>
                </a:rPr>
                <a:t> </a:t>
              </a:r>
              <a:r>
                <a:rPr lang="en-US" altLang="ko-KR" sz="1200" b="1" kern="1200" dirty="0">
                  <a:solidFill>
                    <a:schemeClr val="accent1"/>
                  </a:solidFill>
                  <a:latin typeface="+mn-lt"/>
                  <a:ea typeface="+mn-ea"/>
                  <a:cs typeface="+mn-cs"/>
                </a:rPr>
                <a:t>Bizforms</a:t>
              </a:r>
              <a:endParaRPr lang="ko-KR" altLang="en-US" sz="1200" b="1" kern="1200" dirty="0">
                <a:solidFill>
                  <a:schemeClr val="accent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6984468" y="6165304"/>
              <a:ext cx="1800000" cy="27924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lvl="0" indent="0" algn="r" defTabSz="914400" rtl="0" eaLnBrk="1" latinLnBrk="1" hangingPunct="1">
                <a:lnSpc>
                  <a:spcPct val="130000"/>
                </a:lnSpc>
                <a:spcBef>
                  <a:spcPct val="20000"/>
                </a:spcBef>
                <a:buFont typeface="Arial" pitchFamily="34" charset="0"/>
                <a:buNone/>
              </a:pPr>
              <a:r>
                <a:rPr lang="en-US" altLang="ko-KR" sz="1000" b="1" kern="1200" dirty="0">
                  <a:solidFill>
                    <a:schemeClr val="bg1">
                      <a:lumMod val="50000"/>
                    </a:schemeClr>
                  </a:solidFill>
                  <a:latin typeface="+mn-lt"/>
                  <a:ea typeface="+mn-ea"/>
                  <a:cs typeface="+mn-cs"/>
                </a:rPr>
                <a:t>www.bizforms.co.kr</a:t>
              </a:r>
              <a:endParaRPr lang="ko-KR" altLang="en-US" sz="1000" b="1" kern="1200" dirty="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  <a:cs typeface="+mn-cs"/>
              </a:endParaRPr>
            </a:p>
          </p:txBody>
        </p:sp>
      </p:grpSp>
      <p:grpSp>
        <p:nvGrpSpPr>
          <p:cNvPr id="54" name="그룹 53"/>
          <p:cNvGrpSpPr/>
          <p:nvPr/>
        </p:nvGrpSpPr>
        <p:grpSpPr>
          <a:xfrm>
            <a:off x="-2191784" y="-3222"/>
            <a:ext cx="2164508" cy="3781425"/>
            <a:chOff x="-2191784" y="-3222"/>
            <a:chExt cx="2164508" cy="378142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grpSpPr>
        <p:sp>
          <p:nvSpPr>
            <p:cNvPr id="36" name="Freeform 1997"/>
            <p:cNvSpPr>
              <a:spLocks/>
            </p:cNvSpPr>
            <p:nvPr/>
          </p:nvSpPr>
          <p:spPr bwMode="auto">
            <a:xfrm rot="16200000">
              <a:off x="-3001491" y="806779"/>
              <a:ext cx="3780000" cy="2160000"/>
            </a:xfrm>
            <a:prstGeom prst="round2SameRect">
              <a:avLst>
                <a:gd name="adj1" fmla="val 9394"/>
                <a:gd name="adj2" fmla="val 0"/>
              </a:avLst>
            </a:prstGeom>
            <a:solidFill>
              <a:srgbClr val="F2F2F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7" name="Freeform 1998"/>
            <p:cNvSpPr>
              <a:spLocks/>
            </p:cNvSpPr>
            <p:nvPr/>
          </p:nvSpPr>
          <p:spPr bwMode="auto">
            <a:xfrm>
              <a:off x="-2186276" y="-3222"/>
              <a:ext cx="2159000" cy="3781425"/>
            </a:xfrm>
            <a:custGeom>
              <a:avLst/>
              <a:gdLst/>
              <a:ahLst/>
              <a:cxnLst>
                <a:cxn ang="0">
                  <a:pos x="1360" y="2268"/>
                </a:cxn>
                <a:cxn ang="0">
                  <a:pos x="1360" y="2268"/>
                </a:cxn>
                <a:cxn ang="0">
                  <a:pos x="1358" y="2292"/>
                </a:cxn>
                <a:cxn ang="0">
                  <a:pos x="1352" y="2312"/>
                </a:cxn>
                <a:cxn ang="0">
                  <a:pos x="1340" y="2332"/>
                </a:cxn>
                <a:cxn ang="0">
                  <a:pos x="1326" y="2348"/>
                </a:cxn>
                <a:cxn ang="0">
                  <a:pos x="1310" y="2362"/>
                </a:cxn>
                <a:cxn ang="0">
                  <a:pos x="1290" y="2372"/>
                </a:cxn>
                <a:cxn ang="0">
                  <a:pos x="1270" y="2380"/>
                </a:cxn>
                <a:cxn ang="0">
                  <a:pos x="1246" y="2382"/>
                </a:cxn>
                <a:cxn ang="0">
                  <a:pos x="112" y="2382"/>
                </a:cxn>
                <a:cxn ang="0">
                  <a:pos x="112" y="2382"/>
                </a:cxn>
                <a:cxn ang="0">
                  <a:pos x="90" y="2380"/>
                </a:cxn>
                <a:cxn ang="0">
                  <a:pos x="68" y="2372"/>
                </a:cxn>
                <a:cxn ang="0">
                  <a:pos x="50" y="2362"/>
                </a:cxn>
                <a:cxn ang="0">
                  <a:pos x="32" y="2348"/>
                </a:cxn>
                <a:cxn ang="0">
                  <a:pos x="18" y="2332"/>
                </a:cxn>
                <a:cxn ang="0">
                  <a:pos x="8" y="2312"/>
                </a:cxn>
                <a:cxn ang="0">
                  <a:pos x="2" y="2292"/>
                </a:cxn>
                <a:cxn ang="0">
                  <a:pos x="0" y="2268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2" y="92"/>
                </a:cxn>
                <a:cxn ang="0">
                  <a:pos x="8" y="70"/>
                </a:cxn>
                <a:cxn ang="0">
                  <a:pos x="18" y="50"/>
                </a:cxn>
                <a:cxn ang="0">
                  <a:pos x="32" y="34"/>
                </a:cxn>
                <a:cxn ang="0">
                  <a:pos x="50" y="20"/>
                </a:cxn>
                <a:cxn ang="0">
                  <a:pos x="68" y="10"/>
                </a:cxn>
                <a:cxn ang="0">
                  <a:pos x="90" y="2"/>
                </a:cxn>
                <a:cxn ang="0">
                  <a:pos x="112" y="0"/>
                </a:cxn>
                <a:cxn ang="0">
                  <a:pos x="1246" y="0"/>
                </a:cxn>
                <a:cxn ang="0">
                  <a:pos x="1246" y="0"/>
                </a:cxn>
                <a:cxn ang="0">
                  <a:pos x="1270" y="2"/>
                </a:cxn>
                <a:cxn ang="0">
                  <a:pos x="1290" y="10"/>
                </a:cxn>
                <a:cxn ang="0">
                  <a:pos x="1310" y="20"/>
                </a:cxn>
                <a:cxn ang="0">
                  <a:pos x="1326" y="34"/>
                </a:cxn>
                <a:cxn ang="0">
                  <a:pos x="1340" y="50"/>
                </a:cxn>
                <a:cxn ang="0">
                  <a:pos x="1352" y="70"/>
                </a:cxn>
                <a:cxn ang="0">
                  <a:pos x="1358" y="92"/>
                </a:cxn>
                <a:cxn ang="0">
                  <a:pos x="1360" y="114"/>
                </a:cxn>
                <a:cxn ang="0">
                  <a:pos x="1360" y="2268"/>
                </a:cxn>
              </a:cxnLst>
              <a:rect l="0" t="0" r="r" b="b"/>
              <a:pathLst>
                <a:path w="1360" h="2382">
                  <a:moveTo>
                    <a:pt x="1360" y="2268"/>
                  </a:moveTo>
                  <a:lnTo>
                    <a:pt x="1360" y="2268"/>
                  </a:lnTo>
                  <a:lnTo>
                    <a:pt x="1358" y="2292"/>
                  </a:lnTo>
                  <a:lnTo>
                    <a:pt x="1352" y="2312"/>
                  </a:lnTo>
                  <a:lnTo>
                    <a:pt x="1340" y="2332"/>
                  </a:lnTo>
                  <a:lnTo>
                    <a:pt x="1326" y="2348"/>
                  </a:lnTo>
                  <a:lnTo>
                    <a:pt x="1310" y="2362"/>
                  </a:lnTo>
                  <a:lnTo>
                    <a:pt x="1290" y="2372"/>
                  </a:lnTo>
                  <a:lnTo>
                    <a:pt x="1270" y="2380"/>
                  </a:lnTo>
                  <a:lnTo>
                    <a:pt x="1246" y="2382"/>
                  </a:lnTo>
                  <a:lnTo>
                    <a:pt x="112" y="2382"/>
                  </a:lnTo>
                  <a:lnTo>
                    <a:pt x="112" y="2382"/>
                  </a:lnTo>
                  <a:lnTo>
                    <a:pt x="90" y="2380"/>
                  </a:lnTo>
                  <a:lnTo>
                    <a:pt x="68" y="2372"/>
                  </a:lnTo>
                  <a:lnTo>
                    <a:pt x="50" y="2362"/>
                  </a:lnTo>
                  <a:lnTo>
                    <a:pt x="32" y="2348"/>
                  </a:lnTo>
                  <a:lnTo>
                    <a:pt x="18" y="2332"/>
                  </a:lnTo>
                  <a:lnTo>
                    <a:pt x="8" y="2312"/>
                  </a:lnTo>
                  <a:lnTo>
                    <a:pt x="2" y="2292"/>
                  </a:lnTo>
                  <a:lnTo>
                    <a:pt x="0" y="2268"/>
                  </a:lnTo>
                  <a:lnTo>
                    <a:pt x="0" y="114"/>
                  </a:lnTo>
                  <a:lnTo>
                    <a:pt x="0" y="114"/>
                  </a:lnTo>
                  <a:lnTo>
                    <a:pt x="2" y="92"/>
                  </a:lnTo>
                  <a:lnTo>
                    <a:pt x="8" y="70"/>
                  </a:lnTo>
                  <a:lnTo>
                    <a:pt x="18" y="50"/>
                  </a:lnTo>
                  <a:lnTo>
                    <a:pt x="32" y="34"/>
                  </a:lnTo>
                  <a:lnTo>
                    <a:pt x="50" y="20"/>
                  </a:lnTo>
                  <a:lnTo>
                    <a:pt x="68" y="10"/>
                  </a:lnTo>
                  <a:lnTo>
                    <a:pt x="90" y="2"/>
                  </a:lnTo>
                  <a:lnTo>
                    <a:pt x="112" y="0"/>
                  </a:lnTo>
                  <a:lnTo>
                    <a:pt x="1246" y="0"/>
                  </a:lnTo>
                  <a:lnTo>
                    <a:pt x="1246" y="0"/>
                  </a:lnTo>
                  <a:lnTo>
                    <a:pt x="1270" y="2"/>
                  </a:lnTo>
                  <a:lnTo>
                    <a:pt x="1290" y="10"/>
                  </a:lnTo>
                  <a:lnTo>
                    <a:pt x="1310" y="20"/>
                  </a:lnTo>
                  <a:lnTo>
                    <a:pt x="1326" y="34"/>
                  </a:lnTo>
                  <a:lnTo>
                    <a:pt x="1340" y="50"/>
                  </a:lnTo>
                  <a:lnTo>
                    <a:pt x="1352" y="70"/>
                  </a:lnTo>
                  <a:lnTo>
                    <a:pt x="1358" y="92"/>
                  </a:lnTo>
                  <a:lnTo>
                    <a:pt x="1360" y="114"/>
                  </a:lnTo>
                  <a:lnTo>
                    <a:pt x="1360" y="2268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sp>
          <p:nvSpPr>
            <p:cNvPr id="38" name="Rectangle 1999"/>
            <p:cNvSpPr>
              <a:spLocks noChangeArrowheads="1"/>
            </p:cNvSpPr>
            <p:nvPr/>
          </p:nvSpPr>
          <p:spPr bwMode="auto">
            <a:xfrm>
              <a:off x="-2190991" y="3238453"/>
              <a:ext cx="2159000" cy="539750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39" name="그룹 288"/>
            <p:cNvGrpSpPr/>
            <p:nvPr/>
          </p:nvGrpSpPr>
          <p:grpSpPr>
            <a:xfrm>
              <a:off x="-2091026" y="3340053"/>
              <a:ext cx="107950" cy="304800"/>
              <a:chOff x="-2081790" y="3341654"/>
              <a:chExt cx="107950" cy="304800"/>
            </a:xfrm>
          </p:grpSpPr>
          <p:sp>
            <p:nvSpPr>
              <p:cNvPr id="48" name="Freeform 2015"/>
              <p:cNvSpPr>
                <a:spLocks/>
              </p:cNvSpPr>
              <p:nvPr/>
            </p:nvSpPr>
            <p:spPr bwMode="auto">
              <a:xfrm>
                <a:off x="-2081790" y="35448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6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38"/>
                  </a:cxn>
                  <a:cxn ang="0">
                    <a:pos x="0" y="38"/>
                  </a:cxn>
                  <a:cxn ang="0">
                    <a:pos x="6" y="34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6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38"/>
                    </a:lnTo>
                    <a:lnTo>
                      <a:pt x="0" y="38"/>
                    </a:lnTo>
                    <a:lnTo>
                      <a:pt x="6" y="34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  <p:sp>
            <p:nvSpPr>
              <p:cNvPr id="49" name="Freeform 2016"/>
              <p:cNvSpPr>
                <a:spLocks/>
              </p:cNvSpPr>
              <p:nvPr/>
            </p:nvSpPr>
            <p:spPr bwMode="auto">
              <a:xfrm>
                <a:off x="-2081790" y="3341654"/>
                <a:ext cx="107950" cy="101600"/>
              </a:xfrm>
              <a:custGeom>
                <a:avLst/>
                <a:gdLst/>
                <a:ahLst/>
                <a:cxnLst>
                  <a:cxn ang="0">
                    <a:pos x="66" y="0"/>
                  </a:cxn>
                  <a:cxn ang="0">
                    <a:pos x="68" y="2"/>
                  </a:cxn>
                  <a:cxn ang="0">
                    <a:pos x="68" y="2"/>
                  </a:cxn>
                  <a:cxn ang="0">
                    <a:pos x="58" y="12"/>
                  </a:cxn>
                  <a:cxn ang="0">
                    <a:pos x="46" y="26"/>
                  </a:cxn>
                  <a:cxn ang="0">
                    <a:pos x="46" y="26"/>
                  </a:cxn>
                  <a:cxn ang="0">
                    <a:pos x="34" y="42"/>
                  </a:cxn>
                  <a:cxn ang="0">
                    <a:pos x="26" y="58"/>
                  </a:cxn>
                  <a:cxn ang="0">
                    <a:pos x="22" y="60"/>
                  </a:cxn>
                  <a:cxn ang="0">
                    <a:pos x="22" y="60"/>
                  </a:cxn>
                  <a:cxn ang="0">
                    <a:pos x="16" y="64"/>
                  </a:cxn>
                  <a:cxn ang="0">
                    <a:pos x="16" y="64"/>
                  </a:cxn>
                  <a:cxn ang="0">
                    <a:pos x="12" y="58"/>
                  </a:cxn>
                  <a:cxn ang="0">
                    <a:pos x="12" y="54"/>
                  </a:cxn>
                  <a:cxn ang="0">
                    <a:pos x="12" y="54"/>
                  </a:cxn>
                  <a:cxn ang="0">
                    <a:pos x="6" y="44"/>
                  </a:cxn>
                  <a:cxn ang="0">
                    <a:pos x="6" y="44"/>
                  </a:cxn>
                  <a:cxn ang="0">
                    <a:pos x="0" y="40"/>
                  </a:cxn>
                  <a:cxn ang="0">
                    <a:pos x="0" y="40"/>
                  </a:cxn>
                  <a:cxn ang="0">
                    <a:pos x="6" y="36"/>
                  </a:cxn>
                  <a:cxn ang="0">
                    <a:pos x="10" y="34"/>
                  </a:cxn>
                  <a:cxn ang="0">
                    <a:pos x="10" y="34"/>
                  </a:cxn>
                  <a:cxn ang="0">
                    <a:pos x="14" y="36"/>
                  </a:cxn>
                  <a:cxn ang="0">
                    <a:pos x="18" y="44"/>
                  </a:cxn>
                  <a:cxn ang="0">
                    <a:pos x="20" y="48"/>
                  </a:cxn>
                  <a:cxn ang="0">
                    <a:pos x="20" y="48"/>
                  </a:cxn>
                  <a:cxn ang="0">
                    <a:pos x="30" y="34"/>
                  </a:cxn>
                  <a:cxn ang="0">
                    <a:pos x="42" y="20"/>
                  </a:cxn>
                  <a:cxn ang="0">
                    <a:pos x="42" y="20"/>
                  </a:cxn>
                  <a:cxn ang="0">
                    <a:pos x="54" y="8"/>
                  </a:cxn>
                  <a:cxn ang="0">
                    <a:pos x="66" y="0"/>
                  </a:cxn>
                  <a:cxn ang="0">
                    <a:pos x="66" y="0"/>
                  </a:cxn>
                </a:cxnLst>
                <a:rect l="0" t="0" r="r" b="b"/>
                <a:pathLst>
                  <a:path w="68" h="64">
                    <a:moveTo>
                      <a:pt x="66" y="0"/>
                    </a:moveTo>
                    <a:lnTo>
                      <a:pt x="68" y="2"/>
                    </a:lnTo>
                    <a:lnTo>
                      <a:pt x="68" y="2"/>
                    </a:lnTo>
                    <a:lnTo>
                      <a:pt x="58" y="12"/>
                    </a:lnTo>
                    <a:lnTo>
                      <a:pt x="46" y="26"/>
                    </a:lnTo>
                    <a:lnTo>
                      <a:pt x="46" y="26"/>
                    </a:lnTo>
                    <a:lnTo>
                      <a:pt x="34" y="42"/>
                    </a:lnTo>
                    <a:lnTo>
                      <a:pt x="26" y="58"/>
                    </a:lnTo>
                    <a:lnTo>
                      <a:pt x="22" y="60"/>
                    </a:lnTo>
                    <a:lnTo>
                      <a:pt x="22" y="60"/>
                    </a:lnTo>
                    <a:lnTo>
                      <a:pt x="16" y="64"/>
                    </a:lnTo>
                    <a:lnTo>
                      <a:pt x="16" y="64"/>
                    </a:lnTo>
                    <a:lnTo>
                      <a:pt x="12" y="58"/>
                    </a:lnTo>
                    <a:lnTo>
                      <a:pt x="12" y="54"/>
                    </a:lnTo>
                    <a:lnTo>
                      <a:pt x="12" y="54"/>
                    </a:lnTo>
                    <a:lnTo>
                      <a:pt x="6" y="44"/>
                    </a:lnTo>
                    <a:lnTo>
                      <a:pt x="6" y="44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6" y="36"/>
                    </a:lnTo>
                    <a:lnTo>
                      <a:pt x="10" y="34"/>
                    </a:lnTo>
                    <a:lnTo>
                      <a:pt x="10" y="34"/>
                    </a:lnTo>
                    <a:lnTo>
                      <a:pt x="14" y="36"/>
                    </a:lnTo>
                    <a:lnTo>
                      <a:pt x="18" y="44"/>
                    </a:lnTo>
                    <a:lnTo>
                      <a:pt x="20" y="48"/>
                    </a:lnTo>
                    <a:lnTo>
                      <a:pt x="20" y="48"/>
                    </a:lnTo>
                    <a:lnTo>
                      <a:pt x="30" y="34"/>
                    </a:lnTo>
                    <a:lnTo>
                      <a:pt x="42" y="20"/>
                    </a:lnTo>
                    <a:lnTo>
                      <a:pt x="42" y="20"/>
                    </a:lnTo>
                    <a:lnTo>
                      <a:pt x="54" y="8"/>
                    </a:lnTo>
                    <a:lnTo>
                      <a:pt x="66" y="0"/>
                    </a:lnTo>
                    <a:lnTo>
                      <a:pt x="6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dirty="0"/>
              </a:p>
            </p:txBody>
          </p:sp>
        </p:grpSp>
        <p:sp>
          <p:nvSpPr>
            <p:cNvPr id="40" name="Rectangle 2146"/>
            <p:cNvSpPr>
              <a:spLocks noChangeArrowheads="1"/>
            </p:cNvSpPr>
            <p:nvPr/>
          </p:nvSpPr>
          <p:spPr bwMode="auto">
            <a:xfrm>
              <a:off x="-1967201" y="223043"/>
              <a:ext cx="1098058" cy="4924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en-US" altLang="ko-KR" sz="1600" b="1" dirty="0">
                  <a:solidFill>
                    <a:schemeClr val="accent1"/>
                  </a:solidFill>
                  <a:latin typeface="맑은 고딕" pitchFamily="50" charset="-127"/>
                  <a:ea typeface="맑은 고딕" pitchFamily="50" charset="-127"/>
                </a:rPr>
                <a:t>12</a:t>
              </a:r>
              <a:endParaRPr kumimoji="1" lang="en-US" altLang="ko-KR" sz="1600" b="1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맑은 고딕" pitchFamily="50" charset="-127"/>
                <a:ea typeface="맑은 고딕" pitchFamily="50" charset="-127"/>
              </a:endParaRPr>
            </a:p>
            <a:p>
              <a:pPr marL="0" marR="0" lvl="0" indent="0" algn="l" defTabSz="914400" rtl="0" eaLnBrk="1" fontAlgn="base" latin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1" lang="ko-KR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전</a:t>
              </a:r>
              <a:r>
                <a:rPr kumimoji="1" lang="ko-KR" altLang="en-US" sz="1600" b="1" i="0" u="none" strike="noStrike" cap="none" normalizeH="0" baseline="0" dirty="0">
                  <a:ln>
                    <a:noFill/>
                  </a:ln>
                  <a:solidFill>
                    <a:schemeClr val="accent1"/>
                  </a:solidFill>
                  <a:effectLst/>
                  <a:latin typeface="맑은 고딕" pitchFamily="50" charset="-127"/>
                  <a:ea typeface="맑은 고딕" pitchFamily="50" charset="-127"/>
                </a:rPr>
                <a:t>문가 조언</a:t>
              </a:r>
              <a:endParaRPr kumimoji="1" lang="ko-KR" sz="1800" b="0" i="0" u="none" strike="noStrike" cap="none" normalizeH="0" baseline="0" dirty="0">
                <a:ln>
                  <a:noFill/>
                </a:ln>
                <a:solidFill>
                  <a:schemeClr val="accent1"/>
                </a:solidFill>
                <a:effectLst/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41" name="Rectangle 2151"/>
            <p:cNvSpPr>
              <a:spLocks noChangeArrowheads="1"/>
            </p:cNvSpPr>
            <p:nvPr/>
          </p:nvSpPr>
          <p:spPr bwMode="auto">
            <a:xfrm>
              <a:off x="-1973551" y="727028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  <p:grpSp>
          <p:nvGrpSpPr>
            <p:cNvPr id="42" name="그룹 282"/>
            <p:cNvGrpSpPr/>
            <p:nvPr/>
          </p:nvGrpSpPr>
          <p:grpSpPr>
            <a:xfrm>
              <a:off x="-852122" y="131698"/>
              <a:ext cx="509621" cy="635906"/>
              <a:chOff x="-842886" y="133299"/>
              <a:chExt cx="509621" cy="635906"/>
            </a:xfrm>
          </p:grpSpPr>
          <p:sp>
            <p:nvSpPr>
              <p:cNvPr id="46" name="자유형 45"/>
              <p:cNvSpPr/>
              <p:nvPr/>
            </p:nvSpPr>
            <p:spPr>
              <a:xfrm rot="15966003">
                <a:off x="-600873" y="501598"/>
                <a:ext cx="139171" cy="396044"/>
              </a:xfrm>
              <a:custGeom>
                <a:avLst/>
                <a:gdLst>
                  <a:gd name="connsiteX0" fmla="*/ 0 w 95580"/>
                  <a:gd name="connsiteY0" fmla="*/ 396044 h 396044"/>
                  <a:gd name="connsiteX1" fmla="*/ 47790 w 95580"/>
                  <a:gd name="connsiteY1" fmla="*/ 0 h 396044"/>
                  <a:gd name="connsiteX2" fmla="*/ 95580 w 95580"/>
                  <a:gd name="connsiteY2" fmla="*/ 396044 h 396044"/>
                  <a:gd name="connsiteX3" fmla="*/ 0 w 95580"/>
                  <a:gd name="connsiteY3" fmla="*/ 396044 h 396044"/>
                  <a:gd name="connsiteX0" fmla="*/ 0 w 139171"/>
                  <a:gd name="connsiteY0" fmla="*/ 396044 h 396044"/>
                  <a:gd name="connsiteX1" fmla="*/ 47790 w 139171"/>
                  <a:gd name="connsiteY1" fmla="*/ 0 h 396044"/>
                  <a:gd name="connsiteX2" fmla="*/ 139171 w 139171"/>
                  <a:gd name="connsiteY2" fmla="*/ 337814 h 396044"/>
                  <a:gd name="connsiteX3" fmla="*/ 0 w 139171"/>
                  <a:gd name="connsiteY3" fmla="*/ 396044 h 39604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9171" h="396044">
                    <a:moveTo>
                      <a:pt x="0" y="396044"/>
                    </a:moveTo>
                    <a:lnTo>
                      <a:pt x="47790" y="0"/>
                    </a:lnTo>
                    <a:lnTo>
                      <a:pt x="139171" y="337814"/>
                    </a:lnTo>
                    <a:lnTo>
                      <a:pt x="0" y="396044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1">
                      <a:lumMod val="50000"/>
                      <a:lumOff val="50000"/>
                    </a:schemeClr>
                  </a:gs>
                  <a:gs pos="9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pic>
            <p:nvPicPr>
              <p:cNvPr id="47" name="그림 45" descr="체크만년필수첩.png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-842886" y="133299"/>
                <a:ext cx="491200" cy="60660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3" name="텍스트 개체 틀 56"/>
            <p:cNvSpPr txBox="1">
              <a:spLocks/>
            </p:cNvSpPr>
            <p:nvPr/>
          </p:nvSpPr>
          <p:spPr bwMode="auto">
            <a:xfrm>
              <a:off x="-2191784" y="3260712"/>
              <a:ext cx="2160587" cy="431800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/>
            <a:lstStyle/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이 상자는 출력 시 나오지 않습니다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  <a:p>
              <a:pPr marL="0" marR="0" lvl="0" indent="0" algn="l" defTabSz="914400" rtl="0" eaLnBrk="1" fontAlgn="base" latinLnBrk="1" hangingPunct="1">
                <a:lnSpc>
                  <a:spcPct val="15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Char char="ü"/>
                <a:tabLst/>
                <a:defRPr/>
              </a:pPr>
              <a:r>
                <a:rPr kumimoji="1" lang="ko-KR" altLang="en-US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  완성 후 삭제해주세요</a:t>
              </a:r>
              <a:r>
                <a:rPr kumimoji="1" lang="en-US" altLang="ko-KR" sz="8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+mn-ea"/>
                  <a:ea typeface="+mn-ea"/>
                  <a:cs typeface="+mn-cs"/>
                </a:rPr>
                <a:t>.</a:t>
              </a:r>
            </a:p>
          </p:txBody>
        </p:sp>
        <p:sp>
          <p:nvSpPr>
            <p:cNvPr id="44" name="텍스트 개체 틀 56"/>
            <p:cNvSpPr txBox="1">
              <a:spLocks/>
            </p:cNvSpPr>
            <p:nvPr/>
          </p:nvSpPr>
          <p:spPr bwMode="auto">
            <a:xfrm>
              <a:off x="-2102091" y="838450"/>
              <a:ext cx="1981200" cy="267381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lvl="0" fontAlgn="base">
                <a:lnSpc>
                  <a:spcPts val="1500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[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운영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/</a:t>
              </a:r>
              <a:r>
                <a:rPr kumimoji="1" lang="ko-KR" altLang="en-US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제품개발 계획</a:t>
              </a:r>
              <a:r>
                <a:rPr kumimoji="1" lang="en-US" altLang="ko-KR" sz="1100" b="1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]</a:t>
              </a:r>
            </a:p>
          </p:txBody>
        </p:sp>
        <p:sp>
          <p:nvSpPr>
            <p:cNvPr id="45" name="텍스트 개체 틀 56"/>
            <p:cNvSpPr txBox="1">
              <a:spLocks/>
            </p:cNvSpPr>
            <p:nvPr/>
          </p:nvSpPr>
          <p:spPr bwMode="auto">
            <a:xfrm>
              <a:off x="-2102091" y="1015131"/>
              <a:ext cx="1981200" cy="669414"/>
            </a:xfrm>
            <a:prstGeom prst="rect">
              <a:avLst/>
            </a:prstGeom>
            <a:noFill/>
            <a:ln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 fontAlgn="ctr">
                <a:lnSpc>
                  <a:spcPts val="1500"/>
                </a:lnSpc>
              </a:pP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 일반 사업의 경우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경영 및 운영계획</a:t>
              </a:r>
              <a:r>
                <a:rPr kumimoji="1" lang="en-US" altLang="ko-KR" sz="1050" b="1" spc="30" dirty="0">
                  <a:solidFill>
                    <a:srgbClr val="C00000"/>
                  </a:solidFill>
                  <a:latin typeface="+mn-ea"/>
                </a:rPr>
                <a:t>, </a:t>
              </a:r>
              <a:r>
                <a:rPr kumimoji="1" lang="ko-KR" altLang="en-US" sz="1050" b="1" spc="30" dirty="0">
                  <a:solidFill>
                    <a:srgbClr val="C00000"/>
                  </a:solidFill>
                  <a:latin typeface="+mn-ea"/>
                </a:rPr>
                <a:t>제품개발계획 등</a:t>
              </a:r>
              <a:r>
                <a:rPr kumimoji="1" lang="ko-KR" altLang="en-US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의 내용으로 작성하시면 됩니다</a:t>
              </a:r>
              <a:r>
                <a:rPr kumimoji="1" lang="en-US" altLang="ko-KR" sz="1050" spc="30" dirty="0">
                  <a:solidFill>
                    <a:schemeClr val="bg2">
                      <a:lumMod val="10000"/>
                    </a:schemeClr>
                  </a:solidFill>
                  <a:latin typeface="+mn-ea"/>
                </a:rPr>
                <a:t>.</a:t>
              </a:r>
            </a:p>
          </p:txBody>
        </p:sp>
        <p:sp>
          <p:nvSpPr>
            <p:cNvPr id="53" name="Rectangle 2151"/>
            <p:cNvSpPr>
              <a:spLocks noChangeArrowheads="1"/>
            </p:cNvSpPr>
            <p:nvPr/>
          </p:nvSpPr>
          <p:spPr bwMode="auto">
            <a:xfrm>
              <a:off x="-1973551" y="728629"/>
              <a:ext cx="1069975" cy="9525"/>
            </a:xfrm>
            <a:prstGeom prst="rect">
              <a:avLst/>
            </a:prstGeom>
            <a:solidFill>
              <a:schemeClr val="accent1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931986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53841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>
            <a:extLst>
              <a:ext uri="{FF2B5EF4-FFF2-40B4-BE49-F238E27FC236}">
                <a16:creationId xmlns:a16="http://schemas.microsoft.com/office/drawing/2014/main" id="{6D752A4C-94D6-4D63-B7DD-D6DC3A57F6B6}"/>
              </a:ext>
            </a:extLst>
          </p:cNvPr>
          <p:cNvSpPr/>
          <p:nvPr/>
        </p:nvSpPr>
        <p:spPr>
          <a:xfrm>
            <a:off x="71500" y="5589240"/>
            <a:ext cx="1154142" cy="553998"/>
          </a:xfrm>
          <a:prstGeom prst="rect">
            <a:avLst/>
          </a:prstGeom>
          <a:solidFill>
            <a:schemeClr val="accent4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rtlCol="0" anchor="ctr"/>
          <a:lstStyle/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원본 </a:t>
            </a:r>
            <a:r>
              <a:rPr lang="en-US" altLang="ko-KR" sz="1100" b="1">
                <a:solidFill>
                  <a:schemeClr val="tx1"/>
                </a:solidFill>
                <a:latin typeface="+mn-ea"/>
              </a:rPr>
              <a:t>PPT</a:t>
            </a:r>
          </a:p>
          <a:p>
            <a:r>
              <a:rPr lang="ko-KR" altLang="en-US" sz="1100" b="1">
                <a:solidFill>
                  <a:schemeClr val="tx1"/>
                </a:solidFill>
                <a:latin typeface="+mn-ea"/>
              </a:rPr>
              <a:t>바로가기</a:t>
            </a:r>
            <a:endParaRPr lang="ko-KR" altLang="en-US" sz="11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0A81AECE-C038-4443-992C-9D143D314B4C}"/>
              </a:ext>
            </a:extLst>
          </p:cNvPr>
          <p:cNvSpPr/>
          <p:nvPr/>
        </p:nvSpPr>
        <p:spPr>
          <a:xfrm>
            <a:off x="71500" y="6201084"/>
            <a:ext cx="115414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800">
                <a:solidFill>
                  <a:schemeClr val="bg1">
                    <a:lumMod val="50000"/>
                  </a:schemeClr>
                </a:solidFill>
                <a:latin typeface="+mn-ea"/>
              </a:rPr>
              <a:t>http://powerpoint.bizforms.co.kr/form_view/view.asp?number=186250&amp;v_flag=0</a:t>
            </a:r>
            <a:endParaRPr lang="en-US" altLang="ko-KR" sz="800" dirty="0">
              <a:solidFill>
                <a:schemeClr val="bg1">
                  <a:lumMod val="50000"/>
                </a:schemeClr>
              </a:solidFill>
              <a:latin typeface="+mn-ea"/>
            </a:endParaRPr>
          </a:p>
        </p:txBody>
      </p:sp>
      <p:sp>
        <p:nvSpPr>
          <p:cNvPr id="4" name="직각 삼각형 3">
            <a:extLst>
              <a:ext uri="{FF2B5EF4-FFF2-40B4-BE49-F238E27FC236}">
                <a16:creationId xmlns:a16="http://schemas.microsoft.com/office/drawing/2014/main" id="{FE853E86-E777-4F5C-9F94-7DF3D970FEC0}"/>
              </a:ext>
            </a:extLst>
          </p:cNvPr>
          <p:cNvSpPr/>
          <p:nvPr/>
        </p:nvSpPr>
        <p:spPr>
          <a:xfrm>
            <a:off x="1103593" y="5443379"/>
            <a:ext cx="122049" cy="145861"/>
          </a:xfrm>
          <a:prstGeom prst="rtTriangle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화살표: 갈매기형 수장 4">
            <a:extLst>
              <a:ext uri="{FF2B5EF4-FFF2-40B4-BE49-F238E27FC236}">
                <a16:creationId xmlns:a16="http://schemas.microsoft.com/office/drawing/2014/main" id="{EB0F9790-DA47-4E27-BC3C-866621B80266}"/>
              </a:ext>
            </a:extLst>
          </p:cNvPr>
          <p:cNvSpPr/>
          <p:nvPr/>
        </p:nvSpPr>
        <p:spPr>
          <a:xfrm>
            <a:off x="973190" y="5769611"/>
            <a:ext cx="95478" cy="193258"/>
          </a:xfrm>
          <a:prstGeom prst="chevron">
            <a:avLst>
              <a:gd name="adj" fmla="val 1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22721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91F4F24D-F0E8-4BC8-98B8-D29DB3ACD5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7749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63B98B10-2561-4422-A8B2-6476B768B7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5407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CA255FB1-8475-44BE-BEDA-3F64070045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6141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2F3BF57D-1995-494D-822A-4EF91AC001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06512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6C000B1A-1C8A-4EAD-94A9-3778C4C4A5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170" y="4204665"/>
            <a:ext cx="1643902" cy="1232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36B636A4-6B57-487A-8B3B-92420D8293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97735" y="2275791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39CFCB9F-1720-4B7D-AC88-9C023050D5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25301" y="4210340"/>
            <a:ext cx="1641428" cy="1231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E1909136-B389-4F3F-825E-D1B740FCB7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00000" y="4223291"/>
            <a:ext cx="1636899" cy="1227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8CF12A54-7597-4254-A103-1F63CD94C403}"/>
              </a:ext>
            </a:extLst>
          </p:cNvPr>
          <p:cNvSpPr/>
          <p:nvPr/>
        </p:nvSpPr>
        <p:spPr>
          <a:xfrm>
            <a:off x="756293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2A992614-4390-4973-9BA7-91A73DE93B7B}"/>
              </a:ext>
            </a:extLst>
          </p:cNvPr>
          <p:cNvSpPr/>
          <p:nvPr/>
        </p:nvSpPr>
        <p:spPr>
          <a:xfrm>
            <a:off x="2748635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46D380D6-BF57-457F-814A-C0F2BA7E3960}"/>
              </a:ext>
            </a:extLst>
          </p:cNvPr>
          <p:cNvSpPr/>
          <p:nvPr/>
        </p:nvSpPr>
        <p:spPr>
          <a:xfrm>
            <a:off x="4747028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C4C94147-6E58-4DC6-AAF7-070721D02270}"/>
              </a:ext>
            </a:extLst>
          </p:cNvPr>
          <p:cNvSpPr/>
          <p:nvPr/>
        </p:nvSpPr>
        <p:spPr>
          <a:xfrm>
            <a:off x="6738622" y="3605436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0C8E312A-165B-4B1B-9907-8E9046078679}"/>
              </a:ext>
            </a:extLst>
          </p:cNvPr>
          <p:cNvSpPr/>
          <p:nvPr/>
        </p:nvSpPr>
        <p:spPr>
          <a:xfrm>
            <a:off x="756293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8C2B5E0E-084C-4463-9AB2-5A180DEB4C7A}"/>
              </a:ext>
            </a:extLst>
          </p:cNvPr>
          <p:cNvSpPr/>
          <p:nvPr/>
        </p:nvSpPr>
        <p:spPr>
          <a:xfrm>
            <a:off x="2748635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27320716-73D3-4C62-8B83-23AF366357AD}"/>
              </a:ext>
            </a:extLst>
          </p:cNvPr>
          <p:cNvSpPr/>
          <p:nvPr/>
        </p:nvSpPr>
        <p:spPr>
          <a:xfrm>
            <a:off x="4747028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654B4435-4C80-43EE-B833-4B3BAB68CA22}"/>
              </a:ext>
            </a:extLst>
          </p:cNvPr>
          <p:cNvSpPr/>
          <p:nvPr/>
        </p:nvSpPr>
        <p:spPr>
          <a:xfrm>
            <a:off x="6738622" y="5542617"/>
            <a:ext cx="1759655" cy="28591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9F2409E4-2E46-4DFD-A59F-5A23D8E855DD}"/>
              </a:ext>
            </a:extLst>
          </p:cNvPr>
          <p:cNvSpPr/>
          <p:nvPr/>
        </p:nvSpPr>
        <p:spPr>
          <a:xfrm>
            <a:off x="672841" y="1258257"/>
            <a:ext cx="3916457" cy="461665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>
                <a:solidFill>
                  <a:schemeClr val="accent4"/>
                </a:solidFill>
                <a:latin typeface="+mn-ea"/>
              </a:rPr>
              <a:t>제안서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937E311A-7E2D-4C11-A0CC-7EDA0835904B}"/>
              </a:ext>
            </a:extLst>
          </p:cNvPr>
          <p:cNvSpPr/>
          <p:nvPr/>
        </p:nvSpPr>
        <p:spPr>
          <a:xfrm>
            <a:off x="672841" y="1037318"/>
            <a:ext cx="1552392" cy="2579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F959448C-AB33-413F-B191-99FF277C3EC3}"/>
              </a:ext>
            </a:extLst>
          </p:cNvPr>
          <p:cNvSpPr/>
          <p:nvPr/>
        </p:nvSpPr>
        <p:spPr>
          <a:xfrm>
            <a:off x="6629704" y="1405737"/>
            <a:ext cx="1902736" cy="206369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452562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hlinkClick r:id="rId3"/>
            <a:extLst>
              <a:ext uri="{FF2B5EF4-FFF2-40B4-BE49-F238E27FC236}">
                <a16:creationId xmlns:a16="http://schemas.microsoft.com/office/drawing/2014/main" id="{1739D2EB-6F3E-43E9-874D-71E104273F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7380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>
            <a:hlinkClick r:id="rId5"/>
            <a:extLst>
              <a:ext uri="{FF2B5EF4-FFF2-40B4-BE49-F238E27FC236}">
                <a16:creationId xmlns:a16="http://schemas.microsoft.com/office/drawing/2014/main" id="{261B2BA4-2558-4CDA-8AA3-9B87E41CF3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4715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>
            <a:hlinkClick r:id="rId7"/>
            <a:extLst>
              <a:ext uri="{FF2B5EF4-FFF2-40B4-BE49-F238E27FC236}">
                <a16:creationId xmlns:a16="http://schemas.microsoft.com/office/drawing/2014/main" id="{2153161E-4793-408F-9F46-A64381B56B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606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>
            <a:hlinkClick r:id="rId9"/>
            <a:extLst>
              <a:ext uri="{FF2B5EF4-FFF2-40B4-BE49-F238E27FC236}">
                <a16:creationId xmlns:a16="http://schemas.microsoft.com/office/drawing/2014/main" id="{66F5567E-9FF2-499A-B414-AC8294677A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96149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5">
            <a:hlinkClick r:id="rId11"/>
            <a:extLst>
              <a:ext uri="{FF2B5EF4-FFF2-40B4-BE49-F238E27FC236}">
                <a16:creationId xmlns:a16="http://schemas.microsoft.com/office/drawing/2014/main" id="{150FDED7-4B0F-4DE3-9C3D-77D767BE87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484" y="4189281"/>
            <a:ext cx="1635918" cy="1226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>
            <a:hlinkClick r:id="rId13"/>
            <a:extLst>
              <a:ext uri="{FF2B5EF4-FFF2-40B4-BE49-F238E27FC236}">
                <a16:creationId xmlns:a16="http://schemas.microsoft.com/office/drawing/2014/main" id="{79B40881-5964-47F5-A5A4-A8B86C9A3F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67987" y="2269776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>
            <a:hlinkClick r:id="rId15"/>
            <a:extLst>
              <a:ext uri="{FF2B5EF4-FFF2-40B4-BE49-F238E27FC236}">
                <a16:creationId xmlns:a16="http://schemas.microsoft.com/office/drawing/2014/main" id="{F338A087-F43F-4AE3-8BBF-89DE3B8849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05134" y="4194930"/>
            <a:ext cx="1633456" cy="12250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hlinkClick r:id="rId17"/>
            <a:extLst>
              <a:ext uri="{FF2B5EF4-FFF2-40B4-BE49-F238E27FC236}">
                <a16:creationId xmlns:a16="http://schemas.microsoft.com/office/drawing/2014/main" id="{ED000E0B-C1D6-4E44-BD37-80CAC54E77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70241" y="4207818"/>
            <a:ext cx="1628948" cy="1221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직사각형 9">
            <a:hlinkClick r:id="rId5"/>
            <a:extLst>
              <a:ext uri="{FF2B5EF4-FFF2-40B4-BE49-F238E27FC236}">
                <a16:creationId xmlns:a16="http://schemas.microsoft.com/office/drawing/2014/main" id="{B2C2E88B-A324-46AB-9BC7-90D73D20E329}"/>
              </a:ext>
            </a:extLst>
          </p:cNvPr>
          <p:cNvSpPr/>
          <p:nvPr/>
        </p:nvSpPr>
        <p:spPr>
          <a:xfrm>
            <a:off x="755888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1" name="직사각형 10">
            <a:hlinkClick r:id="rId3"/>
            <a:extLst>
              <a:ext uri="{FF2B5EF4-FFF2-40B4-BE49-F238E27FC236}">
                <a16:creationId xmlns:a16="http://schemas.microsoft.com/office/drawing/2014/main" id="{E1A0858D-AC94-40F8-9CD9-31FB0BB398B9}"/>
              </a:ext>
            </a:extLst>
          </p:cNvPr>
          <p:cNvSpPr/>
          <p:nvPr/>
        </p:nvSpPr>
        <p:spPr>
          <a:xfrm>
            <a:off x="2738554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2" name="직사각형 11">
            <a:hlinkClick r:id="rId7"/>
            <a:extLst>
              <a:ext uri="{FF2B5EF4-FFF2-40B4-BE49-F238E27FC236}">
                <a16:creationId xmlns:a16="http://schemas.microsoft.com/office/drawing/2014/main" id="{C0F6256E-6CAD-44DA-BB69-0232110FF273}"/>
              </a:ext>
            </a:extLst>
          </p:cNvPr>
          <p:cNvSpPr/>
          <p:nvPr/>
        </p:nvSpPr>
        <p:spPr>
          <a:xfrm>
            <a:off x="4727240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3" name="직사각형 12">
            <a:hlinkClick r:id="rId13"/>
            <a:extLst>
              <a:ext uri="{FF2B5EF4-FFF2-40B4-BE49-F238E27FC236}">
                <a16:creationId xmlns:a16="http://schemas.microsoft.com/office/drawing/2014/main" id="{6D3314C1-74A7-46C7-BCCA-3975EE6248E8}"/>
              </a:ext>
            </a:extLst>
          </p:cNvPr>
          <p:cNvSpPr/>
          <p:nvPr/>
        </p:nvSpPr>
        <p:spPr>
          <a:xfrm>
            <a:off x="6709161" y="3592964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4" name="직사각형 13">
            <a:hlinkClick r:id="rId11"/>
            <a:extLst>
              <a:ext uri="{FF2B5EF4-FFF2-40B4-BE49-F238E27FC236}">
                <a16:creationId xmlns:a16="http://schemas.microsoft.com/office/drawing/2014/main" id="{80E8D998-1B64-46F8-ADB4-026C19983ACB}"/>
              </a:ext>
            </a:extLst>
          </p:cNvPr>
          <p:cNvSpPr/>
          <p:nvPr/>
        </p:nvSpPr>
        <p:spPr>
          <a:xfrm>
            <a:off x="755888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5" name="직사각형 14">
            <a:hlinkClick r:id="rId9"/>
            <a:extLst>
              <a:ext uri="{FF2B5EF4-FFF2-40B4-BE49-F238E27FC236}">
                <a16:creationId xmlns:a16="http://schemas.microsoft.com/office/drawing/2014/main" id="{436B05BC-3784-495B-9F58-BA374C451B83}"/>
              </a:ext>
            </a:extLst>
          </p:cNvPr>
          <p:cNvSpPr/>
          <p:nvPr/>
        </p:nvSpPr>
        <p:spPr>
          <a:xfrm>
            <a:off x="2738554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6" name="직사각형 15">
            <a:hlinkClick r:id="rId15"/>
            <a:extLst>
              <a:ext uri="{FF2B5EF4-FFF2-40B4-BE49-F238E27FC236}">
                <a16:creationId xmlns:a16="http://schemas.microsoft.com/office/drawing/2014/main" id="{07515D25-5DCD-4B1B-8A61-6BF3C2C5989C}"/>
              </a:ext>
            </a:extLst>
          </p:cNvPr>
          <p:cNvSpPr/>
          <p:nvPr/>
        </p:nvSpPr>
        <p:spPr>
          <a:xfrm>
            <a:off x="4727240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7" name="직사각형 16">
            <a:hlinkClick r:id="rId17"/>
            <a:extLst>
              <a:ext uri="{FF2B5EF4-FFF2-40B4-BE49-F238E27FC236}">
                <a16:creationId xmlns:a16="http://schemas.microsoft.com/office/drawing/2014/main" id="{F5838599-48A1-4446-8AB0-46D5CB40D59B}"/>
              </a:ext>
            </a:extLst>
          </p:cNvPr>
          <p:cNvSpPr/>
          <p:nvPr/>
        </p:nvSpPr>
        <p:spPr>
          <a:xfrm>
            <a:off x="6709161" y="5520736"/>
            <a:ext cx="1751109" cy="284528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>
                <a:latin typeface="+mn-ea"/>
              </a:rPr>
              <a:t>바로가기     </a:t>
            </a:r>
            <a:r>
              <a:rPr lang="en-US" altLang="ko-KR" sz="1000" dirty="0">
                <a:latin typeface="+mn-ea"/>
              </a:rPr>
              <a:t>&gt;</a:t>
            </a:r>
            <a:endParaRPr lang="ko-KR" altLang="en-US" sz="1000" dirty="0">
              <a:latin typeface="+mn-ea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3381751C-78FC-4F99-B5FA-D8430A12D021}"/>
              </a:ext>
            </a:extLst>
          </p:cNvPr>
          <p:cNvSpPr/>
          <p:nvPr/>
        </p:nvSpPr>
        <p:spPr>
          <a:xfrm>
            <a:off x="672841" y="1257183"/>
            <a:ext cx="3266619" cy="385063"/>
          </a:xfrm>
          <a:prstGeom prst="rect">
            <a:avLst/>
          </a:prstGeom>
        </p:spPr>
        <p:txBody>
          <a:bodyPr wrap="none" anchor="t">
            <a:spAutoFit/>
          </a:bodyPr>
          <a:lstStyle/>
          <a:p>
            <a:r>
              <a:rPr lang="ko-KR" altLang="en-US" sz="2400" b="1" spc="-150" dirty="0" err="1">
                <a:solidFill>
                  <a:srgbClr val="667789"/>
                </a:solidFill>
                <a:latin typeface="+mn-ea"/>
              </a:rPr>
              <a:t>컬러별</a:t>
            </a:r>
            <a:r>
              <a:rPr lang="ko-KR" altLang="en-US" sz="2400" b="1" spc="-150" dirty="0">
                <a:solidFill>
                  <a:schemeClr val="bg1"/>
                </a:solidFill>
                <a:latin typeface="+mn-ea"/>
              </a:rPr>
              <a:t> 추천 파워포인트 샘플</a:t>
            </a:r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1F7A7C8-4EE0-42DE-88AB-FFBAE5061E1A}"/>
              </a:ext>
            </a:extLst>
          </p:cNvPr>
          <p:cNvSpPr/>
          <p:nvPr/>
        </p:nvSpPr>
        <p:spPr>
          <a:xfrm>
            <a:off x="672841" y="1037318"/>
            <a:ext cx="1544852" cy="256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400" dirty="0">
                <a:solidFill>
                  <a:schemeClr val="bg1">
                    <a:lumMod val="65000"/>
                  </a:schemeClr>
                </a:solidFill>
                <a:latin typeface="+mn-ea"/>
              </a:rPr>
              <a:t>Bizforms PowerPoint</a:t>
            </a:r>
            <a:endParaRPr lang="ko-KR" altLang="en-US" sz="1400" dirty="0">
              <a:solidFill>
                <a:schemeClr val="bg1">
                  <a:lumMod val="65000"/>
                </a:schemeClr>
              </a:solidFill>
              <a:latin typeface="+mn-ea"/>
            </a:endParaRPr>
          </a:p>
        </p:txBody>
      </p:sp>
      <p:sp>
        <p:nvSpPr>
          <p:cNvPr id="20" name="직사각형 19">
            <a:extLst>
              <a:ext uri="{FF2B5EF4-FFF2-40B4-BE49-F238E27FC236}">
                <a16:creationId xmlns:a16="http://schemas.microsoft.com/office/drawing/2014/main" id="{EDDD4AAF-9B01-421B-BF39-8B16AFE9099B}"/>
              </a:ext>
            </a:extLst>
          </p:cNvPr>
          <p:cNvSpPr/>
          <p:nvPr/>
        </p:nvSpPr>
        <p:spPr>
          <a:xfrm>
            <a:off x="6600773" y="1403947"/>
            <a:ext cx="1893494" cy="20536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algn="r"/>
            <a:r>
              <a:rPr lang="en-US" altLang="ko-KR" sz="1000">
                <a:solidFill>
                  <a:schemeClr val="bg1"/>
                </a:solidFill>
                <a:latin typeface="+mn-ea"/>
              </a:rPr>
              <a:t>Ctrl + </a:t>
            </a:r>
            <a:r>
              <a:rPr lang="ko-KR" altLang="en-US" sz="1000">
                <a:solidFill>
                  <a:schemeClr val="bg1"/>
                </a:solidFill>
                <a:latin typeface="+mn-ea"/>
              </a:rPr>
              <a:t>클릭 시 페이지로 이동합니다</a:t>
            </a:r>
            <a:r>
              <a:rPr lang="en-US" altLang="ko-KR" sz="1000">
                <a:solidFill>
                  <a:schemeClr val="bg1"/>
                </a:solidFill>
                <a:latin typeface="+mn-ea"/>
              </a:rPr>
              <a:t>.</a:t>
            </a:r>
            <a:endParaRPr lang="ko-KR" altLang="en-US" sz="100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84512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제안서_사업투자_건설">
      <a:dk1>
        <a:sysClr val="windowText" lastClr="000000"/>
      </a:dk1>
      <a:lt1>
        <a:sysClr val="window" lastClr="FFFFFF"/>
      </a:lt1>
      <a:dk2>
        <a:srgbClr val="0B5394"/>
      </a:dk2>
      <a:lt2>
        <a:srgbClr val="DBF5F9"/>
      </a:lt2>
      <a:accent1>
        <a:srgbClr val="A3713F"/>
      </a:accent1>
      <a:accent2>
        <a:srgbClr val="38291A"/>
      </a:accent2>
      <a:accent3>
        <a:srgbClr val="F2C250"/>
      </a:accent3>
      <a:accent4>
        <a:srgbClr val="E34825"/>
      </a:accent4>
      <a:accent5>
        <a:srgbClr val="B61F24"/>
      </a:accent5>
      <a:accent6>
        <a:srgbClr val="424557"/>
      </a:accent6>
      <a:hlink>
        <a:srgbClr val="E2D700"/>
      </a:hlink>
      <a:folHlink>
        <a:srgbClr val="85DFD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1944</TotalTime>
  <Words>381</Words>
  <Application>Microsoft Office PowerPoint</Application>
  <PresentationFormat>화면 슬라이드 쇼(4:3)</PresentationFormat>
  <Paragraphs>77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4" baseType="lpstr">
      <vt:lpstr>굴림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inbee_con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표준작성법_제안서_사업투자(건설)</dc:title>
  <dc:creator>㈜ 인비닷컴</dc:creator>
  <dc:description>무단 복제 배포시 법적 불이익을 받을 수 있습니다.</dc:description>
  <cp:lastModifiedBy>pro</cp:lastModifiedBy>
  <cp:revision>471</cp:revision>
  <dcterms:created xsi:type="dcterms:W3CDTF">2013-09-25T11:58:39Z</dcterms:created>
  <dcterms:modified xsi:type="dcterms:W3CDTF">2019-05-02T06:50:50Z</dcterms:modified>
  <cp:category>본 문서의 저작권은 비즈폼에 있습니다.</cp:category>
</cp:coreProperties>
</file>