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68" r:id="rId2"/>
    <p:sldId id="323" r:id="rId3"/>
    <p:sldId id="328" r:id="rId4"/>
    <p:sldId id="369" r:id="rId5"/>
    <p:sldId id="370" r:id="rId6"/>
    <p:sldId id="371" r:id="rId7"/>
    <p:sldId id="372" r:id="rId8"/>
    <p:sldId id="373" r:id="rId9"/>
    <p:sldId id="365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B35"/>
    <a:srgbClr val="3F3B3A"/>
    <a:srgbClr val="CBCBCB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42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20809765098571"/>
          <c:y val="8.9630532504935398E-2"/>
          <c:w val="0.60892026489810402"/>
          <c:h val="0.5386602343329374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</c:v>
                </c:pt>
              </c:strCache>
            </c:strRef>
          </c:tx>
          <c:dPt>
            <c:idx val="1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0-187C-4BA8-A06D-BBDE1A9D05DD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187C-4BA8-A06D-BBDE1A9D05DD}"/>
              </c:ext>
            </c:extLst>
          </c:dPt>
          <c:dPt>
            <c:idx val="3"/>
            <c:bubble3D val="0"/>
            <c:spPr>
              <a:solidFill>
                <a:schemeClr val="accent6">
                  <a:lumMod val="2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2-187C-4BA8-A06D-BBDE1A9D05DD}"/>
              </c:ext>
            </c:extLst>
          </c:dPt>
          <c:cat>
            <c:strRef>
              <c:f>Sheet1!$A$2:$A$5</c:f>
              <c:strCache>
                <c:ptCount val="4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45</c:v>
                </c:pt>
                <c:pt idx="1">
                  <c:v>24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87C-4BA8-A06D-BBDE1A9D05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8"/>
      </c:doughnutChart>
    </c:plotArea>
    <c:legend>
      <c:legendPos val="b"/>
      <c:layout>
        <c:manualLayout>
          <c:xMode val="edge"/>
          <c:yMode val="edge"/>
          <c:x val="0.15249090680745653"/>
          <c:y val="0.82984796561065854"/>
          <c:w val="0.69501818638508783"/>
          <c:h val="6.5008802440754451E-2"/>
        </c:manualLayout>
      </c:layout>
      <c:overlay val="0"/>
      <c:txPr>
        <a:bodyPr/>
        <a:lstStyle/>
        <a:p>
          <a:pPr>
            <a:defRPr sz="10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519057" y="1262652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19057" y="2111104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519057" y="1088740"/>
            <a:ext cx="6336000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lang="ko-KR" altLang="en-US" sz="1300" b="1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grpSp>
        <p:nvGrpSpPr>
          <p:cNvPr id="54" name="그룹 53"/>
          <p:cNvGrpSpPr/>
          <p:nvPr userDrawn="1"/>
        </p:nvGrpSpPr>
        <p:grpSpPr>
          <a:xfrm>
            <a:off x="2543683" y="4588185"/>
            <a:ext cx="1057275" cy="146050"/>
            <a:chOff x="2543683" y="4002088"/>
            <a:chExt cx="1057275" cy="146050"/>
          </a:xfrm>
        </p:grpSpPr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3451733" y="4059238"/>
              <a:ext cx="149225" cy="28575"/>
            </a:xfrm>
            <a:custGeom>
              <a:avLst/>
              <a:gdLst/>
              <a:ahLst/>
              <a:cxnLst>
                <a:cxn ang="0">
                  <a:pos x="8" y="18"/>
                </a:cxn>
                <a:cxn ang="0">
                  <a:pos x="94" y="18"/>
                </a:cxn>
                <a:cxn ang="0">
                  <a:pos x="9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8" y="18"/>
                </a:cxn>
              </a:cxnLst>
              <a:rect l="0" t="0" r="r" b="b"/>
              <a:pathLst>
                <a:path w="94" h="18">
                  <a:moveTo>
                    <a:pt x="8" y="18"/>
                  </a:moveTo>
                  <a:lnTo>
                    <a:pt x="94" y="18"/>
                  </a:lnTo>
                  <a:lnTo>
                    <a:pt x="9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2924683" y="4059238"/>
              <a:ext cx="174625" cy="28575"/>
            </a:xfrm>
            <a:custGeom>
              <a:avLst/>
              <a:gdLst/>
              <a:ahLst/>
              <a:cxnLst>
                <a:cxn ang="0">
                  <a:pos x="8" y="18"/>
                </a:cxn>
                <a:cxn ang="0">
                  <a:pos x="102" y="18"/>
                </a:cxn>
                <a:cxn ang="0">
                  <a:pos x="102" y="18"/>
                </a:cxn>
                <a:cxn ang="0">
                  <a:pos x="104" y="18"/>
                </a:cxn>
                <a:cxn ang="0">
                  <a:pos x="108" y="16"/>
                </a:cxn>
                <a:cxn ang="0">
                  <a:pos x="110" y="12"/>
                </a:cxn>
                <a:cxn ang="0">
                  <a:pos x="110" y="10"/>
                </a:cxn>
                <a:cxn ang="0">
                  <a:pos x="110" y="10"/>
                </a:cxn>
                <a:cxn ang="0">
                  <a:pos x="110" y="6"/>
                </a:cxn>
                <a:cxn ang="0">
                  <a:pos x="108" y="2"/>
                </a:cxn>
                <a:cxn ang="0">
                  <a:pos x="104" y="0"/>
                </a:cxn>
                <a:cxn ang="0">
                  <a:pos x="10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8" y="18"/>
                </a:cxn>
              </a:cxnLst>
              <a:rect l="0" t="0" r="r" b="b"/>
              <a:pathLst>
                <a:path w="110" h="18">
                  <a:moveTo>
                    <a:pt x="8" y="18"/>
                  </a:moveTo>
                  <a:lnTo>
                    <a:pt x="102" y="18"/>
                  </a:lnTo>
                  <a:lnTo>
                    <a:pt x="102" y="18"/>
                  </a:lnTo>
                  <a:lnTo>
                    <a:pt x="104" y="18"/>
                  </a:lnTo>
                  <a:lnTo>
                    <a:pt x="108" y="16"/>
                  </a:lnTo>
                  <a:lnTo>
                    <a:pt x="110" y="12"/>
                  </a:lnTo>
                  <a:lnTo>
                    <a:pt x="110" y="10"/>
                  </a:lnTo>
                  <a:lnTo>
                    <a:pt x="110" y="10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4" y="0"/>
                  </a:lnTo>
                  <a:lnTo>
                    <a:pt x="10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2670683" y="4059238"/>
              <a:ext cx="152400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84" y="18"/>
                </a:cxn>
                <a:cxn ang="0">
                  <a:pos x="84" y="18"/>
                </a:cxn>
                <a:cxn ang="0">
                  <a:pos x="88" y="18"/>
                </a:cxn>
                <a:cxn ang="0">
                  <a:pos x="92" y="16"/>
                </a:cxn>
                <a:cxn ang="0">
                  <a:pos x="94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94" y="6"/>
                </a:cxn>
                <a:cxn ang="0">
                  <a:pos x="92" y="2"/>
                </a:cxn>
                <a:cxn ang="0">
                  <a:pos x="88" y="0"/>
                </a:cxn>
                <a:cxn ang="0">
                  <a:pos x="84" y="0"/>
                </a:cxn>
                <a:cxn ang="0">
                  <a:pos x="0" y="0"/>
                </a:cxn>
                <a:cxn ang="0">
                  <a:pos x="0" y="18"/>
                </a:cxn>
              </a:cxnLst>
              <a:rect l="0" t="0" r="r" b="b"/>
              <a:pathLst>
                <a:path w="96" h="18">
                  <a:moveTo>
                    <a:pt x="0" y="18"/>
                  </a:moveTo>
                  <a:lnTo>
                    <a:pt x="84" y="18"/>
                  </a:lnTo>
                  <a:lnTo>
                    <a:pt x="84" y="18"/>
                  </a:lnTo>
                  <a:lnTo>
                    <a:pt x="88" y="18"/>
                  </a:lnTo>
                  <a:lnTo>
                    <a:pt x="92" y="16"/>
                  </a:lnTo>
                  <a:lnTo>
                    <a:pt x="94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94" y="6"/>
                  </a:lnTo>
                  <a:lnTo>
                    <a:pt x="92" y="2"/>
                  </a:lnTo>
                  <a:lnTo>
                    <a:pt x="88" y="0"/>
                  </a:lnTo>
                  <a:lnTo>
                    <a:pt x="84" y="0"/>
                  </a:lnTo>
                  <a:lnTo>
                    <a:pt x="0" y="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3188208" y="4059238"/>
              <a:ext cx="174625" cy="28575"/>
            </a:xfrm>
            <a:custGeom>
              <a:avLst/>
              <a:gdLst/>
              <a:ahLst/>
              <a:cxnLst>
                <a:cxn ang="0">
                  <a:pos x="8" y="18"/>
                </a:cxn>
                <a:cxn ang="0">
                  <a:pos x="100" y="18"/>
                </a:cxn>
                <a:cxn ang="0">
                  <a:pos x="100" y="18"/>
                </a:cxn>
                <a:cxn ang="0">
                  <a:pos x="104" y="18"/>
                </a:cxn>
                <a:cxn ang="0">
                  <a:pos x="108" y="16"/>
                </a:cxn>
                <a:cxn ang="0">
                  <a:pos x="110" y="12"/>
                </a:cxn>
                <a:cxn ang="0">
                  <a:pos x="110" y="10"/>
                </a:cxn>
                <a:cxn ang="0">
                  <a:pos x="110" y="10"/>
                </a:cxn>
                <a:cxn ang="0">
                  <a:pos x="110" y="6"/>
                </a:cxn>
                <a:cxn ang="0">
                  <a:pos x="108" y="2"/>
                </a:cxn>
                <a:cxn ang="0">
                  <a:pos x="104" y="0"/>
                </a:cxn>
                <a:cxn ang="0">
                  <a:pos x="10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8" y="18"/>
                </a:cxn>
              </a:cxnLst>
              <a:rect l="0" t="0" r="r" b="b"/>
              <a:pathLst>
                <a:path w="110" h="18">
                  <a:moveTo>
                    <a:pt x="8" y="18"/>
                  </a:move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6"/>
                  </a:lnTo>
                  <a:lnTo>
                    <a:pt x="110" y="12"/>
                  </a:lnTo>
                  <a:lnTo>
                    <a:pt x="110" y="10"/>
                  </a:lnTo>
                  <a:lnTo>
                    <a:pt x="110" y="10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4" y="0"/>
                  </a:lnTo>
                  <a:lnTo>
                    <a:pt x="10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2543683" y="4002088"/>
              <a:ext cx="146050" cy="146050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46"/>
                </a:cxn>
                <a:cxn ang="0">
                  <a:pos x="2" y="36"/>
                </a:cxn>
                <a:cxn ang="0">
                  <a:pos x="4" y="28"/>
                </a:cxn>
                <a:cxn ang="0">
                  <a:pos x="8" y="20"/>
                </a:cxn>
                <a:cxn ang="0">
                  <a:pos x="14" y="12"/>
                </a:cxn>
                <a:cxn ang="0">
                  <a:pos x="20" y="8"/>
                </a:cxn>
                <a:cxn ang="0">
                  <a:pos x="28" y="4"/>
                </a:cxn>
                <a:cxn ang="0">
                  <a:pos x="38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6" y="0"/>
                </a:cxn>
                <a:cxn ang="0">
                  <a:pos x="64" y="4"/>
                </a:cxn>
                <a:cxn ang="0">
                  <a:pos x="72" y="8"/>
                </a:cxn>
                <a:cxn ang="0">
                  <a:pos x="78" y="12"/>
                </a:cxn>
                <a:cxn ang="0">
                  <a:pos x="84" y="20"/>
                </a:cxn>
                <a:cxn ang="0">
                  <a:pos x="88" y="28"/>
                </a:cxn>
                <a:cxn ang="0">
                  <a:pos x="92" y="36"/>
                </a:cxn>
                <a:cxn ang="0">
                  <a:pos x="92" y="46"/>
                </a:cxn>
                <a:cxn ang="0">
                  <a:pos x="92" y="46"/>
                </a:cxn>
                <a:cxn ang="0">
                  <a:pos x="92" y="54"/>
                </a:cxn>
                <a:cxn ang="0">
                  <a:pos x="88" y="64"/>
                </a:cxn>
                <a:cxn ang="0">
                  <a:pos x="84" y="70"/>
                </a:cxn>
                <a:cxn ang="0">
                  <a:pos x="78" y="78"/>
                </a:cxn>
                <a:cxn ang="0">
                  <a:pos x="72" y="84"/>
                </a:cxn>
                <a:cxn ang="0">
                  <a:pos x="64" y="88"/>
                </a:cxn>
                <a:cxn ang="0">
                  <a:pos x="56" y="90"/>
                </a:cxn>
                <a:cxn ang="0">
                  <a:pos x="46" y="92"/>
                </a:cxn>
                <a:cxn ang="0">
                  <a:pos x="46" y="92"/>
                </a:cxn>
                <a:cxn ang="0">
                  <a:pos x="38" y="90"/>
                </a:cxn>
                <a:cxn ang="0">
                  <a:pos x="28" y="88"/>
                </a:cxn>
                <a:cxn ang="0">
                  <a:pos x="20" y="84"/>
                </a:cxn>
                <a:cxn ang="0">
                  <a:pos x="14" y="78"/>
                </a:cxn>
                <a:cxn ang="0">
                  <a:pos x="8" y="70"/>
                </a:cxn>
                <a:cxn ang="0">
                  <a:pos x="4" y="64"/>
                </a:cxn>
                <a:cxn ang="0">
                  <a:pos x="2" y="54"/>
                </a:cxn>
                <a:cxn ang="0">
                  <a:pos x="0" y="46"/>
                </a:cxn>
                <a:cxn ang="0">
                  <a:pos x="0" y="46"/>
                </a:cxn>
              </a:cxnLst>
              <a:rect l="0" t="0" r="r" b="b"/>
              <a:pathLst>
                <a:path w="92" h="92">
                  <a:moveTo>
                    <a:pt x="0" y="46"/>
                  </a:moveTo>
                  <a:lnTo>
                    <a:pt x="0" y="46"/>
                  </a:lnTo>
                  <a:lnTo>
                    <a:pt x="2" y="36"/>
                  </a:lnTo>
                  <a:lnTo>
                    <a:pt x="4" y="28"/>
                  </a:lnTo>
                  <a:lnTo>
                    <a:pt x="8" y="20"/>
                  </a:lnTo>
                  <a:lnTo>
                    <a:pt x="14" y="12"/>
                  </a:lnTo>
                  <a:lnTo>
                    <a:pt x="20" y="8"/>
                  </a:lnTo>
                  <a:lnTo>
                    <a:pt x="28" y="4"/>
                  </a:lnTo>
                  <a:lnTo>
                    <a:pt x="38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6" y="0"/>
                  </a:lnTo>
                  <a:lnTo>
                    <a:pt x="64" y="4"/>
                  </a:lnTo>
                  <a:lnTo>
                    <a:pt x="72" y="8"/>
                  </a:lnTo>
                  <a:lnTo>
                    <a:pt x="78" y="12"/>
                  </a:lnTo>
                  <a:lnTo>
                    <a:pt x="84" y="20"/>
                  </a:lnTo>
                  <a:lnTo>
                    <a:pt x="88" y="28"/>
                  </a:lnTo>
                  <a:lnTo>
                    <a:pt x="92" y="36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2" y="54"/>
                  </a:lnTo>
                  <a:lnTo>
                    <a:pt x="88" y="64"/>
                  </a:lnTo>
                  <a:lnTo>
                    <a:pt x="84" y="70"/>
                  </a:lnTo>
                  <a:lnTo>
                    <a:pt x="78" y="78"/>
                  </a:lnTo>
                  <a:lnTo>
                    <a:pt x="72" y="84"/>
                  </a:lnTo>
                  <a:lnTo>
                    <a:pt x="64" y="88"/>
                  </a:lnTo>
                  <a:lnTo>
                    <a:pt x="56" y="90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38" y="90"/>
                  </a:lnTo>
                  <a:lnTo>
                    <a:pt x="28" y="88"/>
                  </a:lnTo>
                  <a:lnTo>
                    <a:pt x="20" y="84"/>
                  </a:lnTo>
                  <a:lnTo>
                    <a:pt x="14" y="78"/>
                  </a:lnTo>
                  <a:lnTo>
                    <a:pt x="8" y="70"/>
                  </a:lnTo>
                  <a:lnTo>
                    <a:pt x="4" y="64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3451733" y="4059238"/>
              <a:ext cx="149225" cy="28575"/>
            </a:xfrm>
            <a:custGeom>
              <a:avLst/>
              <a:gdLst/>
              <a:ahLst/>
              <a:cxnLst>
                <a:cxn ang="0">
                  <a:pos x="8" y="18"/>
                </a:cxn>
                <a:cxn ang="0">
                  <a:pos x="94" y="18"/>
                </a:cxn>
                <a:cxn ang="0">
                  <a:pos x="9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8" y="18"/>
                </a:cxn>
              </a:cxnLst>
              <a:rect l="0" t="0" r="r" b="b"/>
              <a:pathLst>
                <a:path w="94" h="18">
                  <a:moveTo>
                    <a:pt x="8" y="18"/>
                  </a:moveTo>
                  <a:lnTo>
                    <a:pt x="94" y="18"/>
                  </a:lnTo>
                  <a:lnTo>
                    <a:pt x="9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3" name="Freeform 11"/>
            <p:cNvSpPr>
              <a:spLocks/>
            </p:cNvSpPr>
            <p:nvPr userDrawn="1"/>
          </p:nvSpPr>
          <p:spPr bwMode="auto">
            <a:xfrm>
              <a:off x="2924683" y="4059238"/>
              <a:ext cx="174625" cy="28575"/>
            </a:xfrm>
            <a:custGeom>
              <a:avLst/>
              <a:gdLst/>
              <a:ahLst/>
              <a:cxnLst>
                <a:cxn ang="0">
                  <a:pos x="8" y="18"/>
                </a:cxn>
                <a:cxn ang="0">
                  <a:pos x="102" y="18"/>
                </a:cxn>
                <a:cxn ang="0">
                  <a:pos x="102" y="18"/>
                </a:cxn>
                <a:cxn ang="0">
                  <a:pos x="104" y="18"/>
                </a:cxn>
                <a:cxn ang="0">
                  <a:pos x="108" y="16"/>
                </a:cxn>
                <a:cxn ang="0">
                  <a:pos x="110" y="12"/>
                </a:cxn>
                <a:cxn ang="0">
                  <a:pos x="110" y="10"/>
                </a:cxn>
                <a:cxn ang="0">
                  <a:pos x="110" y="10"/>
                </a:cxn>
                <a:cxn ang="0">
                  <a:pos x="110" y="6"/>
                </a:cxn>
                <a:cxn ang="0">
                  <a:pos x="108" y="2"/>
                </a:cxn>
                <a:cxn ang="0">
                  <a:pos x="104" y="0"/>
                </a:cxn>
                <a:cxn ang="0">
                  <a:pos x="10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8" y="18"/>
                </a:cxn>
              </a:cxnLst>
              <a:rect l="0" t="0" r="r" b="b"/>
              <a:pathLst>
                <a:path w="110" h="18">
                  <a:moveTo>
                    <a:pt x="8" y="18"/>
                  </a:moveTo>
                  <a:lnTo>
                    <a:pt x="102" y="18"/>
                  </a:lnTo>
                  <a:lnTo>
                    <a:pt x="102" y="18"/>
                  </a:lnTo>
                  <a:lnTo>
                    <a:pt x="104" y="18"/>
                  </a:lnTo>
                  <a:lnTo>
                    <a:pt x="108" y="16"/>
                  </a:lnTo>
                  <a:lnTo>
                    <a:pt x="110" y="12"/>
                  </a:lnTo>
                  <a:lnTo>
                    <a:pt x="110" y="10"/>
                  </a:lnTo>
                  <a:lnTo>
                    <a:pt x="110" y="10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4" y="0"/>
                  </a:lnTo>
                  <a:lnTo>
                    <a:pt x="10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4" name="Freeform 12"/>
            <p:cNvSpPr>
              <a:spLocks/>
            </p:cNvSpPr>
            <p:nvPr userDrawn="1"/>
          </p:nvSpPr>
          <p:spPr bwMode="auto">
            <a:xfrm>
              <a:off x="2670683" y="4059238"/>
              <a:ext cx="152400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84" y="18"/>
                </a:cxn>
                <a:cxn ang="0">
                  <a:pos x="84" y="18"/>
                </a:cxn>
                <a:cxn ang="0">
                  <a:pos x="88" y="18"/>
                </a:cxn>
                <a:cxn ang="0">
                  <a:pos x="92" y="16"/>
                </a:cxn>
                <a:cxn ang="0">
                  <a:pos x="94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94" y="6"/>
                </a:cxn>
                <a:cxn ang="0">
                  <a:pos x="92" y="2"/>
                </a:cxn>
                <a:cxn ang="0">
                  <a:pos x="88" y="0"/>
                </a:cxn>
                <a:cxn ang="0">
                  <a:pos x="84" y="0"/>
                </a:cxn>
                <a:cxn ang="0">
                  <a:pos x="0" y="0"/>
                </a:cxn>
                <a:cxn ang="0">
                  <a:pos x="0" y="18"/>
                </a:cxn>
              </a:cxnLst>
              <a:rect l="0" t="0" r="r" b="b"/>
              <a:pathLst>
                <a:path w="96" h="18">
                  <a:moveTo>
                    <a:pt x="0" y="18"/>
                  </a:moveTo>
                  <a:lnTo>
                    <a:pt x="84" y="18"/>
                  </a:lnTo>
                  <a:lnTo>
                    <a:pt x="84" y="18"/>
                  </a:lnTo>
                  <a:lnTo>
                    <a:pt x="88" y="18"/>
                  </a:lnTo>
                  <a:lnTo>
                    <a:pt x="92" y="16"/>
                  </a:lnTo>
                  <a:lnTo>
                    <a:pt x="94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94" y="6"/>
                  </a:lnTo>
                  <a:lnTo>
                    <a:pt x="92" y="2"/>
                  </a:lnTo>
                  <a:lnTo>
                    <a:pt x="88" y="0"/>
                  </a:lnTo>
                  <a:lnTo>
                    <a:pt x="84" y="0"/>
                  </a:lnTo>
                  <a:lnTo>
                    <a:pt x="0" y="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5" name="Freeform 13"/>
            <p:cNvSpPr>
              <a:spLocks/>
            </p:cNvSpPr>
            <p:nvPr userDrawn="1"/>
          </p:nvSpPr>
          <p:spPr bwMode="auto">
            <a:xfrm>
              <a:off x="3188208" y="4059238"/>
              <a:ext cx="174625" cy="28575"/>
            </a:xfrm>
            <a:custGeom>
              <a:avLst/>
              <a:gdLst/>
              <a:ahLst/>
              <a:cxnLst>
                <a:cxn ang="0">
                  <a:pos x="8" y="18"/>
                </a:cxn>
                <a:cxn ang="0">
                  <a:pos x="100" y="18"/>
                </a:cxn>
                <a:cxn ang="0">
                  <a:pos x="100" y="18"/>
                </a:cxn>
                <a:cxn ang="0">
                  <a:pos x="104" y="18"/>
                </a:cxn>
                <a:cxn ang="0">
                  <a:pos x="108" y="16"/>
                </a:cxn>
                <a:cxn ang="0">
                  <a:pos x="110" y="12"/>
                </a:cxn>
                <a:cxn ang="0">
                  <a:pos x="110" y="10"/>
                </a:cxn>
                <a:cxn ang="0">
                  <a:pos x="110" y="10"/>
                </a:cxn>
                <a:cxn ang="0">
                  <a:pos x="110" y="6"/>
                </a:cxn>
                <a:cxn ang="0">
                  <a:pos x="108" y="2"/>
                </a:cxn>
                <a:cxn ang="0">
                  <a:pos x="104" y="0"/>
                </a:cxn>
                <a:cxn ang="0">
                  <a:pos x="10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8" y="18"/>
                </a:cxn>
              </a:cxnLst>
              <a:rect l="0" t="0" r="r" b="b"/>
              <a:pathLst>
                <a:path w="110" h="18">
                  <a:moveTo>
                    <a:pt x="8" y="18"/>
                  </a:move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6"/>
                  </a:lnTo>
                  <a:lnTo>
                    <a:pt x="110" y="12"/>
                  </a:lnTo>
                  <a:lnTo>
                    <a:pt x="110" y="10"/>
                  </a:lnTo>
                  <a:lnTo>
                    <a:pt x="110" y="10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4" y="0"/>
                  </a:lnTo>
                  <a:lnTo>
                    <a:pt x="10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919BA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6" name="Freeform 14"/>
            <p:cNvSpPr>
              <a:spLocks/>
            </p:cNvSpPr>
            <p:nvPr userDrawn="1"/>
          </p:nvSpPr>
          <p:spPr bwMode="auto">
            <a:xfrm>
              <a:off x="2543683" y="4002088"/>
              <a:ext cx="146050" cy="146050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46"/>
                </a:cxn>
                <a:cxn ang="0">
                  <a:pos x="2" y="36"/>
                </a:cxn>
                <a:cxn ang="0">
                  <a:pos x="4" y="28"/>
                </a:cxn>
                <a:cxn ang="0">
                  <a:pos x="8" y="20"/>
                </a:cxn>
                <a:cxn ang="0">
                  <a:pos x="14" y="12"/>
                </a:cxn>
                <a:cxn ang="0">
                  <a:pos x="20" y="8"/>
                </a:cxn>
                <a:cxn ang="0">
                  <a:pos x="28" y="4"/>
                </a:cxn>
                <a:cxn ang="0">
                  <a:pos x="38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6" y="0"/>
                </a:cxn>
                <a:cxn ang="0">
                  <a:pos x="64" y="4"/>
                </a:cxn>
                <a:cxn ang="0">
                  <a:pos x="72" y="8"/>
                </a:cxn>
                <a:cxn ang="0">
                  <a:pos x="78" y="12"/>
                </a:cxn>
                <a:cxn ang="0">
                  <a:pos x="84" y="20"/>
                </a:cxn>
                <a:cxn ang="0">
                  <a:pos x="88" y="28"/>
                </a:cxn>
                <a:cxn ang="0">
                  <a:pos x="92" y="36"/>
                </a:cxn>
                <a:cxn ang="0">
                  <a:pos x="92" y="46"/>
                </a:cxn>
                <a:cxn ang="0">
                  <a:pos x="92" y="46"/>
                </a:cxn>
                <a:cxn ang="0">
                  <a:pos x="92" y="54"/>
                </a:cxn>
                <a:cxn ang="0">
                  <a:pos x="88" y="64"/>
                </a:cxn>
                <a:cxn ang="0">
                  <a:pos x="84" y="70"/>
                </a:cxn>
                <a:cxn ang="0">
                  <a:pos x="78" y="78"/>
                </a:cxn>
                <a:cxn ang="0">
                  <a:pos x="72" y="84"/>
                </a:cxn>
                <a:cxn ang="0">
                  <a:pos x="64" y="88"/>
                </a:cxn>
                <a:cxn ang="0">
                  <a:pos x="56" y="90"/>
                </a:cxn>
                <a:cxn ang="0">
                  <a:pos x="46" y="92"/>
                </a:cxn>
                <a:cxn ang="0">
                  <a:pos x="46" y="92"/>
                </a:cxn>
                <a:cxn ang="0">
                  <a:pos x="38" y="90"/>
                </a:cxn>
                <a:cxn ang="0">
                  <a:pos x="28" y="88"/>
                </a:cxn>
                <a:cxn ang="0">
                  <a:pos x="20" y="84"/>
                </a:cxn>
                <a:cxn ang="0">
                  <a:pos x="14" y="78"/>
                </a:cxn>
                <a:cxn ang="0">
                  <a:pos x="8" y="70"/>
                </a:cxn>
                <a:cxn ang="0">
                  <a:pos x="4" y="64"/>
                </a:cxn>
                <a:cxn ang="0">
                  <a:pos x="2" y="54"/>
                </a:cxn>
                <a:cxn ang="0">
                  <a:pos x="0" y="46"/>
                </a:cxn>
                <a:cxn ang="0">
                  <a:pos x="0" y="46"/>
                </a:cxn>
              </a:cxnLst>
              <a:rect l="0" t="0" r="r" b="b"/>
              <a:pathLst>
                <a:path w="92" h="92">
                  <a:moveTo>
                    <a:pt x="0" y="46"/>
                  </a:moveTo>
                  <a:lnTo>
                    <a:pt x="0" y="46"/>
                  </a:lnTo>
                  <a:lnTo>
                    <a:pt x="2" y="36"/>
                  </a:lnTo>
                  <a:lnTo>
                    <a:pt x="4" y="28"/>
                  </a:lnTo>
                  <a:lnTo>
                    <a:pt x="8" y="20"/>
                  </a:lnTo>
                  <a:lnTo>
                    <a:pt x="14" y="12"/>
                  </a:lnTo>
                  <a:lnTo>
                    <a:pt x="20" y="8"/>
                  </a:lnTo>
                  <a:lnTo>
                    <a:pt x="28" y="4"/>
                  </a:lnTo>
                  <a:lnTo>
                    <a:pt x="38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6" y="0"/>
                  </a:lnTo>
                  <a:lnTo>
                    <a:pt x="64" y="4"/>
                  </a:lnTo>
                  <a:lnTo>
                    <a:pt x="72" y="8"/>
                  </a:lnTo>
                  <a:lnTo>
                    <a:pt x="78" y="12"/>
                  </a:lnTo>
                  <a:lnTo>
                    <a:pt x="84" y="20"/>
                  </a:lnTo>
                  <a:lnTo>
                    <a:pt x="88" y="28"/>
                  </a:lnTo>
                  <a:lnTo>
                    <a:pt x="92" y="36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2" y="54"/>
                  </a:lnTo>
                  <a:lnTo>
                    <a:pt x="88" y="64"/>
                  </a:lnTo>
                  <a:lnTo>
                    <a:pt x="84" y="70"/>
                  </a:lnTo>
                  <a:lnTo>
                    <a:pt x="78" y="78"/>
                  </a:lnTo>
                  <a:lnTo>
                    <a:pt x="72" y="84"/>
                  </a:lnTo>
                  <a:lnTo>
                    <a:pt x="64" y="88"/>
                  </a:lnTo>
                  <a:lnTo>
                    <a:pt x="56" y="90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38" y="90"/>
                  </a:lnTo>
                  <a:lnTo>
                    <a:pt x="28" y="88"/>
                  </a:lnTo>
                  <a:lnTo>
                    <a:pt x="20" y="84"/>
                  </a:lnTo>
                  <a:lnTo>
                    <a:pt x="14" y="78"/>
                  </a:lnTo>
                  <a:lnTo>
                    <a:pt x="8" y="70"/>
                  </a:lnTo>
                  <a:lnTo>
                    <a:pt x="4" y="64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087" name="Freeform 15"/>
          <p:cNvSpPr>
            <a:spLocks noEditPoints="1"/>
          </p:cNvSpPr>
          <p:nvPr userDrawn="1"/>
        </p:nvSpPr>
        <p:spPr bwMode="auto">
          <a:xfrm>
            <a:off x="6525133" y="3940485"/>
            <a:ext cx="1819275" cy="1822450"/>
          </a:xfrm>
          <a:custGeom>
            <a:avLst/>
            <a:gdLst/>
            <a:ahLst/>
            <a:cxnLst>
              <a:cxn ang="0">
                <a:pos x="8" y="672"/>
              </a:cxn>
              <a:cxn ang="0">
                <a:pos x="78" y="670"/>
              </a:cxn>
              <a:cxn ang="0">
                <a:pos x="136" y="716"/>
              </a:cxn>
              <a:cxn ang="0">
                <a:pos x="110" y="790"/>
              </a:cxn>
              <a:cxn ang="0">
                <a:pos x="92" y="886"/>
              </a:cxn>
              <a:cxn ang="0">
                <a:pos x="172" y="914"/>
              </a:cxn>
              <a:cxn ang="0">
                <a:pos x="240" y="902"/>
              </a:cxn>
              <a:cxn ang="0">
                <a:pos x="284" y="958"/>
              </a:cxn>
              <a:cxn ang="0">
                <a:pos x="252" y="1050"/>
              </a:cxn>
              <a:cxn ang="0">
                <a:pos x="384" y="1092"/>
              </a:cxn>
              <a:cxn ang="0">
                <a:pos x="462" y="1022"/>
              </a:cxn>
              <a:cxn ang="0">
                <a:pos x="524" y="1066"/>
              </a:cxn>
              <a:cxn ang="0">
                <a:pos x="568" y="1148"/>
              </a:cxn>
              <a:cxn ang="0">
                <a:pos x="666" y="1096"/>
              </a:cxn>
              <a:cxn ang="0">
                <a:pos x="716" y="1010"/>
              </a:cxn>
              <a:cxn ang="0">
                <a:pos x="768" y="1020"/>
              </a:cxn>
              <a:cxn ang="0">
                <a:pos x="824" y="1090"/>
              </a:cxn>
              <a:cxn ang="0">
                <a:pos x="940" y="1014"/>
              </a:cxn>
              <a:cxn ang="0">
                <a:pos x="900" y="908"/>
              </a:cxn>
              <a:cxn ang="0">
                <a:pos x="936" y="866"/>
              </a:cxn>
              <a:cxn ang="0">
                <a:pos x="1018" y="876"/>
              </a:cxn>
              <a:cxn ang="0">
                <a:pos x="1098" y="804"/>
              </a:cxn>
              <a:cxn ang="0">
                <a:pos x="1042" y="728"/>
              </a:cxn>
              <a:cxn ang="0">
                <a:pos x="1028" y="656"/>
              </a:cxn>
              <a:cxn ang="0">
                <a:pos x="1124" y="612"/>
              </a:cxn>
              <a:cxn ang="0">
                <a:pos x="1138" y="476"/>
              </a:cxn>
              <a:cxn ang="0">
                <a:pos x="1068" y="478"/>
              </a:cxn>
              <a:cxn ang="0">
                <a:pos x="1010" y="432"/>
              </a:cxn>
              <a:cxn ang="0">
                <a:pos x="1036" y="358"/>
              </a:cxn>
              <a:cxn ang="0">
                <a:pos x="1054" y="262"/>
              </a:cxn>
              <a:cxn ang="0">
                <a:pos x="974" y="234"/>
              </a:cxn>
              <a:cxn ang="0">
                <a:pos x="906" y="246"/>
              </a:cxn>
              <a:cxn ang="0">
                <a:pos x="862" y="192"/>
              </a:cxn>
              <a:cxn ang="0">
                <a:pos x="894" y="98"/>
              </a:cxn>
              <a:cxn ang="0">
                <a:pos x="764" y="56"/>
              </a:cxn>
              <a:cxn ang="0">
                <a:pos x="684" y="126"/>
              </a:cxn>
              <a:cxn ang="0">
                <a:pos x="624" y="82"/>
              </a:cxn>
              <a:cxn ang="0">
                <a:pos x="578" y="0"/>
              </a:cxn>
              <a:cxn ang="0">
                <a:pos x="480" y="52"/>
              </a:cxn>
              <a:cxn ang="0">
                <a:pos x="432" y="138"/>
              </a:cxn>
              <a:cxn ang="0">
                <a:pos x="378" y="130"/>
              </a:cxn>
              <a:cxn ang="0">
                <a:pos x="322" y="58"/>
              </a:cxn>
              <a:cxn ang="0">
                <a:pos x="206" y="134"/>
              </a:cxn>
              <a:cxn ang="0">
                <a:pos x="246" y="240"/>
              </a:cxn>
              <a:cxn ang="0">
                <a:pos x="210" y="282"/>
              </a:cxn>
              <a:cxn ang="0">
                <a:pos x="128" y="272"/>
              </a:cxn>
              <a:cxn ang="0">
                <a:pos x="48" y="344"/>
              </a:cxn>
              <a:cxn ang="0">
                <a:pos x="104" y="420"/>
              </a:cxn>
              <a:cxn ang="0">
                <a:pos x="120" y="492"/>
              </a:cxn>
              <a:cxn ang="0">
                <a:pos x="24" y="536"/>
              </a:cxn>
              <a:cxn ang="0">
                <a:pos x="218" y="500"/>
              </a:cxn>
              <a:cxn ang="0">
                <a:pos x="316" y="318"/>
              </a:cxn>
              <a:cxn ang="0">
                <a:pos x="500" y="218"/>
              </a:cxn>
              <a:cxn ang="0">
                <a:pos x="682" y="228"/>
              </a:cxn>
              <a:cxn ang="0">
                <a:pos x="854" y="342"/>
              </a:cxn>
              <a:cxn ang="0">
                <a:pos x="934" y="536"/>
              </a:cxn>
              <a:cxn ang="0">
                <a:pos x="908" y="716"/>
              </a:cxn>
              <a:cxn ang="0">
                <a:pos x="776" y="876"/>
              </a:cxn>
              <a:cxn ang="0">
                <a:pos x="574" y="938"/>
              </a:cxn>
              <a:cxn ang="0">
                <a:pos x="400" y="894"/>
              </a:cxn>
              <a:cxn ang="0">
                <a:pos x="254" y="748"/>
              </a:cxn>
              <a:cxn ang="0">
                <a:pos x="210" y="574"/>
              </a:cxn>
            </a:cxnLst>
            <a:rect l="0" t="0" r="r" b="b"/>
            <a:pathLst>
              <a:path w="1146" h="1148">
                <a:moveTo>
                  <a:pt x="2" y="534"/>
                </a:moveTo>
                <a:lnTo>
                  <a:pt x="2" y="534"/>
                </a:lnTo>
                <a:lnTo>
                  <a:pt x="0" y="570"/>
                </a:lnTo>
                <a:lnTo>
                  <a:pt x="0" y="604"/>
                </a:lnTo>
                <a:lnTo>
                  <a:pt x="4" y="638"/>
                </a:lnTo>
                <a:lnTo>
                  <a:pt x="8" y="672"/>
                </a:lnTo>
                <a:lnTo>
                  <a:pt x="8" y="672"/>
                </a:lnTo>
                <a:lnTo>
                  <a:pt x="26" y="668"/>
                </a:lnTo>
                <a:lnTo>
                  <a:pt x="44" y="668"/>
                </a:lnTo>
                <a:lnTo>
                  <a:pt x="62" y="668"/>
                </a:lnTo>
                <a:lnTo>
                  <a:pt x="78" y="670"/>
                </a:lnTo>
                <a:lnTo>
                  <a:pt x="78" y="670"/>
                </a:lnTo>
                <a:lnTo>
                  <a:pt x="100" y="678"/>
                </a:lnTo>
                <a:lnTo>
                  <a:pt x="116" y="688"/>
                </a:lnTo>
                <a:lnTo>
                  <a:pt x="124" y="694"/>
                </a:lnTo>
                <a:lnTo>
                  <a:pt x="130" y="700"/>
                </a:lnTo>
                <a:lnTo>
                  <a:pt x="134" y="708"/>
                </a:lnTo>
                <a:lnTo>
                  <a:pt x="136" y="716"/>
                </a:lnTo>
                <a:lnTo>
                  <a:pt x="136" y="716"/>
                </a:lnTo>
                <a:lnTo>
                  <a:pt x="140" y="730"/>
                </a:lnTo>
                <a:lnTo>
                  <a:pt x="138" y="746"/>
                </a:lnTo>
                <a:lnTo>
                  <a:pt x="132" y="762"/>
                </a:lnTo>
                <a:lnTo>
                  <a:pt x="122" y="776"/>
                </a:lnTo>
                <a:lnTo>
                  <a:pt x="110" y="790"/>
                </a:lnTo>
                <a:lnTo>
                  <a:pt x="96" y="804"/>
                </a:lnTo>
                <a:lnTo>
                  <a:pt x="78" y="816"/>
                </a:lnTo>
                <a:lnTo>
                  <a:pt x="58" y="826"/>
                </a:lnTo>
                <a:lnTo>
                  <a:pt x="58" y="826"/>
                </a:lnTo>
                <a:lnTo>
                  <a:pt x="74" y="856"/>
                </a:lnTo>
                <a:lnTo>
                  <a:pt x="92" y="886"/>
                </a:lnTo>
                <a:lnTo>
                  <a:pt x="112" y="914"/>
                </a:lnTo>
                <a:lnTo>
                  <a:pt x="132" y="942"/>
                </a:lnTo>
                <a:lnTo>
                  <a:pt x="132" y="942"/>
                </a:lnTo>
                <a:lnTo>
                  <a:pt x="146" y="930"/>
                </a:lnTo>
                <a:lnTo>
                  <a:pt x="160" y="922"/>
                </a:lnTo>
                <a:lnTo>
                  <a:pt x="172" y="914"/>
                </a:lnTo>
                <a:lnTo>
                  <a:pt x="186" y="908"/>
                </a:lnTo>
                <a:lnTo>
                  <a:pt x="200" y="904"/>
                </a:lnTo>
                <a:lnTo>
                  <a:pt x="214" y="900"/>
                </a:lnTo>
                <a:lnTo>
                  <a:pt x="228" y="900"/>
                </a:lnTo>
                <a:lnTo>
                  <a:pt x="240" y="902"/>
                </a:lnTo>
                <a:lnTo>
                  <a:pt x="240" y="902"/>
                </a:lnTo>
                <a:lnTo>
                  <a:pt x="254" y="906"/>
                </a:lnTo>
                <a:lnTo>
                  <a:pt x="266" y="916"/>
                </a:lnTo>
                <a:lnTo>
                  <a:pt x="266" y="916"/>
                </a:lnTo>
                <a:lnTo>
                  <a:pt x="276" y="926"/>
                </a:lnTo>
                <a:lnTo>
                  <a:pt x="282" y="940"/>
                </a:lnTo>
                <a:lnTo>
                  <a:pt x="284" y="958"/>
                </a:lnTo>
                <a:lnTo>
                  <a:pt x="284" y="974"/>
                </a:lnTo>
                <a:lnTo>
                  <a:pt x="280" y="994"/>
                </a:lnTo>
                <a:lnTo>
                  <a:pt x="274" y="1012"/>
                </a:lnTo>
                <a:lnTo>
                  <a:pt x="264" y="1032"/>
                </a:lnTo>
                <a:lnTo>
                  <a:pt x="252" y="1050"/>
                </a:lnTo>
                <a:lnTo>
                  <a:pt x="252" y="1050"/>
                </a:lnTo>
                <a:lnTo>
                  <a:pt x="282" y="1068"/>
                </a:lnTo>
                <a:lnTo>
                  <a:pt x="312" y="1084"/>
                </a:lnTo>
                <a:lnTo>
                  <a:pt x="342" y="1100"/>
                </a:lnTo>
                <a:lnTo>
                  <a:pt x="376" y="1112"/>
                </a:lnTo>
                <a:lnTo>
                  <a:pt x="376" y="1112"/>
                </a:lnTo>
                <a:lnTo>
                  <a:pt x="384" y="1092"/>
                </a:lnTo>
                <a:lnTo>
                  <a:pt x="394" y="1072"/>
                </a:lnTo>
                <a:lnTo>
                  <a:pt x="406" y="1056"/>
                </a:lnTo>
                <a:lnTo>
                  <a:pt x="418" y="1042"/>
                </a:lnTo>
                <a:lnTo>
                  <a:pt x="432" y="1032"/>
                </a:lnTo>
                <a:lnTo>
                  <a:pt x="448" y="1024"/>
                </a:lnTo>
                <a:lnTo>
                  <a:pt x="462" y="1022"/>
                </a:lnTo>
                <a:lnTo>
                  <a:pt x="478" y="1022"/>
                </a:lnTo>
                <a:lnTo>
                  <a:pt x="478" y="1022"/>
                </a:lnTo>
                <a:lnTo>
                  <a:pt x="492" y="1028"/>
                </a:lnTo>
                <a:lnTo>
                  <a:pt x="504" y="1038"/>
                </a:lnTo>
                <a:lnTo>
                  <a:pt x="514" y="1050"/>
                </a:lnTo>
                <a:lnTo>
                  <a:pt x="524" y="1066"/>
                </a:lnTo>
                <a:lnTo>
                  <a:pt x="530" y="1084"/>
                </a:lnTo>
                <a:lnTo>
                  <a:pt x="534" y="1102"/>
                </a:lnTo>
                <a:lnTo>
                  <a:pt x="534" y="1124"/>
                </a:lnTo>
                <a:lnTo>
                  <a:pt x="534" y="1146"/>
                </a:lnTo>
                <a:lnTo>
                  <a:pt x="534" y="1146"/>
                </a:lnTo>
                <a:lnTo>
                  <a:pt x="568" y="1148"/>
                </a:lnTo>
                <a:lnTo>
                  <a:pt x="602" y="1146"/>
                </a:lnTo>
                <a:lnTo>
                  <a:pt x="638" y="1144"/>
                </a:lnTo>
                <a:lnTo>
                  <a:pt x="670" y="1140"/>
                </a:lnTo>
                <a:lnTo>
                  <a:pt x="670" y="1140"/>
                </a:lnTo>
                <a:lnTo>
                  <a:pt x="668" y="1118"/>
                </a:lnTo>
                <a:lnTo>
                  <a:pt x="666" y="1096"/>
                </a:lnTo>
                <a:lnTo>
                  <a:pt x="668" y="1076"/>
                </a:lnTo>
                <a:lnTo>
                  <a:pt x="674" y="1058"/>
                </a:lnTo>
                <a:lnTo>
                  <a:pt x="680" y="1040"/>
                </a:lnTo>
                <a:lnTo>
                  <a:pt x="690" y="1028"/>
                </a:lnTo>
                <a:lnTo>
                  <a:pt x="702" y="1018"/>
                </a:lnTo>
                <a:lnTo>
                  <a:pt x="716" y="1010"/>
                </a:lnTo>
                <a:lnTo>
                  <a:pt x="716" y="1010"/>
                </a:lnTo>
                <a:lnTo>
                  <a:pt x="730" y="1008"/>
                </a:lnTo>
                <a:lnTo>
                  <a:pt x="744" y="1010"/>
                </a:lnTo>
                <a:lnTo>
                  <a:pt x="744" y="1010"/>
                </a:lnTo>
                <a:lnTo>
                  <a:pt x="756" y="1014"/>
                </a:lnTo>
                <a:lnTo>
                  <a:pt x="768" y="1020"/>
                </a:lnTo>
                <a:lnTo>
                  <a:pt x="780" y="1026"/>
                </a:lnTo>
                <a:lnTo>
                  <a:pt x="790" y="1036"/>
                </a:lnTo>
                <a:lnTo>
                  <a:pt x="800" y="1048"/>
                </a:lnTo>
                <a:lnTo>
                  <a:pt x="810" y="1060"/>
                </a:lnTo>
                <a:lnTo>
                  <a:pt x="818" y="1074"/>
                </a:lnTo>
                <a:lnTo>
                  <a:pt x="824" y="1090"/>
                </a:lnTo>
                <a:lnTo>
                  <a:pt x="824" y="1090"/>
                </a:lnTo>
                <a:lnTo>
                  <a:pt x="856" y="1074"/>
                </a:lnTo>
                <a:lnTo>
                  <a:pt x="884" y="1056"/>
                </a:lnTo>
                <a:lnTo>
                  <a:pt x="914" y="1036"/>
                </a:lnTo>
                <a:lnTo>
                  <a:pt x="940" y="1014"/>
                </a:lnTo>
                <a:lnTo>
                  <a:pt x="940" y="1014"/>
                </a:lnTo>
                <a:lnTo>
                  <a:pt x="926" y="998"/>
                </a:lnTo>
                <a:lnTo>
                  <a:pt x="914" y="978"/>
                </a:lnTo>
                <a:lnTo>
                  <a:pt x="906" y="960"/>
                </a:lnTo>
                <a:lnTo>
                  <a:pt x="902" y="942"/>
                </a:lnTo>
                <a:lnTo>
                  <a:pt x="900" y="924"/>
                </a:lnTo>
                <a:lnTo>
                  <a:pt x="900" y="908"/>
                </a:lnTo>
                <a:lnTo>
                  <a:pt x="906" y="894"/>
                </a:lnTo>
                <a:lnTo>
                  <a:pt x="914" y="882"/>
                </a:lnTo>
                <a:lnTo>
                  <a:pt x="914" y="882"/>
                </a:lnTo>
                <a:lnTo>
                  <a:pt x="920" y="876"/>
                </a:lnTo>
                <a:lnTo>
                  <a:pt x="928" y="870"/>
                </a:lnTo>
                <a:lnTo>
                  <a:pt x="936" y="866"/>
                </a:lnTo>
                <a:lnTo>
                  <a:pt x="944" y="864"/>
                </a:lnTo>
                <a:lnTo>
                  <a:pt x="964" y="862"/>
                </a:lnTo>
                <a:lnTo>
                  <a:pt x="986" y="864"/>
                </a:lnTo>
                <a:lnTo>
                  <a:pt x="986" y="864"/>
                </a:lnTo>
                <a:lnTo>
                  <a:pt x="1002" y="870"/>
                </a:lnTo>
                <a:lnTo>
                  <a:pt x="1018" y="876"/>
                </a:lnTo>
                <a:lnTo>
                  <a:pt x="1034" y="884"/>
                </a:lnTo>
                <a:lnTo>
                  <a:pt x="1048" y="894"/>
                </a:lnTo>
                <a:lnTo>
                  <a:pt x="1048" y="894"/>
                </a:lnTo>
                <a:lnTo>
                  <a:pt x="1066" y="866"/>
                </a:lnTo>
                <a:lnTo>
                  <a:pt x="1084" y="836"/>
                </a:lnTo>
                <a:lnTo>
                  <a:pt x="1098" y="804"/>
                </a:lnTo>
                <a:lnTo>
                  <a:pt x="1112" y="772"/>
                </a:lnTo>
                <a:lnTo>
                  <a:pt x="1112" y="772"/>
                </a:lnTo>
                <a:lnTo>
                  <a:pt x="1090" y="764"/>
                </a:lnTo>
                <a:lnTo>
                  <a:pt x="1072" y="754"/>
                </a:lnTo>
                <a:lnTo>
                  <a:pt x="1056" y="742"/>
                </a:lnTo>
                <a:lnTo>
                  <a:pt x="1042" y="728"/>
                </a:lnTo>
                <a:lnTo>
                  <a:pt x="1032" y="714"/>
                </a:lnTo>
                <a:lnTo>
                  <a:pt x="1024" y="700"/>
                </a:lnTo>
                <a:lnTo>
                  <a:pt x="1020" y="684"/>
                </a:lnTo>
                <a:lnTo>
                  <a:pt x="1022" y="670"/>
                </a:lnTo>
                <a:lnTo>
                  <a:pt x="1022" y="670"/>
                </a:lnTo>
                <a:lnTo>
                  <a:pt x="1028" y="656"/>
                </a:lnTo>
                <a:lnTo>
                  <a:pt x="1036" y="642"/>
                </a:lnTo>
                <a:lnTo>
                  <a:pt x="1050" y="632"/>
                </a:lnTo>
                <a:lnTo>
                  <a:pt x="1064" y="624"/>
                </a:lnTo>
                <a:lnTo>
                  <a:pt x="1082" y="618"/>
                </a:lnTo>
                <a:lnTo>
                  <a:pt x="1102" y="614"/>
                </a:lnTo>
                <a:lnTo>
                  <a:pt x="1124" y="612"/>
                </a:lnTo>
                <a:lnTo>
                  <a:pt x="1146" y="614"/>
                </a:lnTo>
                <a:lnTo>
                  <a:pt x="1146" y="614"/>
                </a:lnTo>
                <a:lnTo>
                  <a:pt x="1146" y="580"/>
                </a:lnTo>
                <a:lnTo>
                  <a:pt x="1146" y="544"/>
                </a:lnTo>
                <a:lnTo>
                  <a:pt x="1144" y="510"/>
                </a:lnTo>
                <a:lnTo>
                  <a:pt x="1138" y="476"/>
                </a:lnTo>
                <a:lnTo>
                  <a:pt x="1138" y="476"/>
                </a:lnTo>
                <a:lnTo>
                  <a:pt x="1120" y="480"/>
                </a:lnTo>
                <a:lnTo>
                  <a:pt x="1102" y="480"/>
                </a:lnTo>
                <a:lnTo>
                  <a:pt x="1086" y="480"/>
                </a:lnTo>
                <a:lnTo>
                  <a:pt x="1068" y="478"/>
                </a:lnTo>
                <a:lnTo>
                  <a:pt x="1068" y="478"/>
                </a:lnTo>
                <a:lnTo>
                  <a:pt x="1048" y="470"/>
                </a:lnTo>
                <a:lnTo>
                  <a:pt x="1030" y="460"/>
                </a:lnTo>
                <a:lnTo>
                  <a:pt x="1024" y="454"/>
                </a:lnTo>
                <a:lnTo>
                  <a:pt x="1018" y="448"/>
                </a:lnTo>
                <a:lnTo>
                  <a:pt x="1012" y="440"/>
                </a:lnTo>
                <a:lnTo>
                  <a:pt x="1010" y="432"/>
                </a:lnTo>
                <a:lnTo>
                  <a:pt x="1010" y="432"/>
                </a:lnTo>
                <a:lnTo>
                  <a:pt x="1008" y="418"/>
                </a:lnTo>
                <a:lnTo>
                  <a:pt x="1008" y="402"/>
                </a:lnTo>
                <a:lnTo>
                  <a:pt x="1014" y="386"/>
                </a:lnTo>
                <a:lnTo>
                  <a:pt x="1024" y="372"/>
                </a:lnTo>
                <a:lnTo>
                  <a:pt x="1036" y="358"/>
                </a:lnTo>
                <a:lnTo>
                  <a:pt x="1050" y="344"/>
                </a:lnTo>
                <a:lnTo>
                  <a:pt x="1068" y="332"/>
                </a:lnTo>
                <a:lnTo>
                  <a:pt x="1088" y="322"/>
                </a:lnTo>
                <a:lnTo>
                  <a:pt x="1088" y="322"/>
                </a:lnTo>
                <a:lnTo>
                  <a:pt x="1072" y="292"/>
                </a:lnTo>
                <a:lnTo>
                  <a:pt x="1054" y="262"/>
                </a:lnTo>
                <a:lnTo>
                  <a:pt x="1034" y="234"/>
                </a:lnTo>
                <a:lnTo>
                  <a:pt x="1014" y="206"/>
                </a:lnTo>
                <a:lnTo>
                  <a:pt x="1014" y="206"/>
                </a:lnTo>
                <a:lnTo>
                  <a:pt x="1000" y="218"/>
                </a:lnTo>
                <a:lnTo>
                  <a:pt x="988" y="228"/>
                </a:lnTo>
                <a:lnTo>
                  <a:pt x="974" y="234"/>
                </a:lnTo>
                <a:lnTo>
                  <a:pt x="960" y="240"/>
                </a:lnTo>
                <a:lnTo>
                  <a:pt x="946" y="246"/>
                </a:lnTo>
                <a:lnTo>
                  <a:pt x="932" y="248"/>
                </a:lnTo>
                <a:lnTo>
                  <a:pt x="918" y="248"/>
                </a:lnTo>
                <a:lnTo>
                  <a:pt x="906" y="246"/>
                </a:lnTo>
                <a:lnTo>
                  <a:pt x="906" y="246"/>
                </a:lnTo>
                <a:lnTo>
                  <a:pt x="892" y="242"/>
                </a:lnTo>
                <a:lnTo>
                  <a:pt x="880" y="234"/>
                </a:lnTo>
                <a:lnTo>
                  <a:pt x="880" y="234"/>
                </a:lnTo>
                <a:lnTo>
                  <a:pt x="870" y="222"/>
                </a:lnTo>
                <a:lnTo>
                  <a:pt x="864" y="208"/>
                </a:lnTo>
                <a:lnTo>
                  <a:pt x="862" y="192"/>
                </a:lnTo>
                <a:lnTo>
                  <a:pt x="862" y="174"/>
                </a:lnTo>
                <a:lnTo>
                  <a:pt x="866" y="156"/>
                </a:lnTo>
                <a:lnTo>
                  <a:pt x="872" y="136"/>
                </a:lnTo>
                <a:lnTo>
                  <a:pt x="882" y="118"/>
                </a:lnTo>
                <a:lnTo>
                  <a:pt x="894" y="98"/>
                </a:lnTo>
                <a:lnTo>
                  <a:pt x="894" y="98"/>
                </a:lnTo>
                <a:lnTo>
                  <a:pt x="866" y="80"/>
                </a:lnTo>
                <a:lnTo>
                  <a:pt x="834" y="64"/>
                </a:lnTo>
                <a:lnTo>
                  <a:pt x="804" y="50"/>
                </a:lnTo>
                <a:lnTo>
                  <a:pt x="772" y="36"/>
                </a:lnTo>
                <a:lnTo>
                  <a:pt x="772" y="36"/>
                </a:lnTo>
                <a:lnTo>
                  <a:pt x="764" y="56"/>
                </a:lnTo>
                <a:lnTo>
                  <a:pt x="752" y="76"/>
                </a:lnTo>
                <a:lnTo>
                  <a:pt x="742" y="92"/>
                </a:lnTo>
                <a:lnTo>
                  <a:pt x="728" y="106"/>
                </a:lnTo>
                <a:lnTo>
                  <a:pt x="714" y="116"/>
                </a:lnTo>
                <a:lnTo>
                  <a:pt x="698" y="124"/>
                </a:lnTo>
                <a:lnTo>
                  <a:pt x="684" y="126"/>
                </a:lnTo>
                <a:lnTo>
                  <a:pt x="668" y="126"/>
                </a:lnTo>
                <a:lnTo>
                  <a:pt x="668" y="126"/>
                </a:lnTo>
                <a:lnTo>
                  <a:pt x="654" y="120"/>
                </a:lnTo>
                <a:lnTo>
                  <a:pt x="642" y="110"/>
                </a:lnTo>
                <a:lnTo>
                  <a:pt x="632" y="98"/>
                </a:lnTo>
                <a:lnTo>
                  <a:pt x="624" y="82"/>
                </a:lnTo>
                <a:lnTo>
                  <a:pt x="616" y="66"/>
                </a:lnTo>
                <a:lnTo>
                  <a:pt x="614" y="46"/>
                </a:lnTo>
                <a:lnTo>
                  <a:pt x="612" y="24"/>
                </a:lnTo>
                <a:lnTo>
                  <a:pt x="614" y="2"/>
                </a:lnTo>
                <a:lnTo>
                  <a:pt x="614" y="2"/>
                </a:lnTo>
                <a:lnTo>
                  <a:pt x="578" y="0"/>
                </a:lnTo>
                <a:lnTo>
                  <a:pt x="544" y="2"/>
                </a:lnTo>
                <a:lnTo>
                  <a:pt x="510" y="4"/>
                </a:lnTo>
                <a:lnTo>
                  <a:pt x="476" y="10"/>
                </a:lnTo>
                <a:lnTo>
                  <a:pt x="476" y="10"/>
                </a:lnTo>
                <a:lnTo>
                  <a:pt x="478" y="32"/>
                </a:lnTo>
                <a:lnTo>
                  <a:pt x="480" y="52"/>
                </a:lnTo>
                <a:lnTo>
                  <a:pt x="478" y="72"/>
                </a:lnTo>
                <a:lnTo>
                  <a:pt x="472" y="92"/>
                </a:lnTo>
                <a:lnTo>
                  <a:pt x="466" y="108"/>
                </a:lnTo>
                <a:lnTo>
                  <a:pt x="456" y="120"/>
                </a:lnTo>
                <a:lnTo>
                  <a:pt x="444" y="132"/>
                </a:lnTo>
                <a:lnTo>
                  <a:pt x="432" y="138"/>
                </a:lnTo>
                <a:lnTo>
                  <a:pt x="432" y="138"/>
                </a:lnTo>
                <a:lnTo>
                  <a:pt x="418" y="140"/>
                </a:lnTo>
                <a:lnTo>
                  <a:pt x="402" y="138"/>
                </a:lnTo>
                <a:lnTo>
                  <a:pt x="402" y="138"/>
                </a:lnTo>
                <a:lnTo>
                  <a:pt x="390" y="136"/>
                </a:lnTo>
                <a:lnTo>
                  <a:pt x="378" y="130"/>
                </a:lnTo>
                <a:lnTo>
                  <a:pt x="368" y="122"/>
                </a:lnTo>
                <a:lnTo>
                  <a:pt x="356" y="112"/>
                </a:lnTo>
                <a:lnTo>
                  <a:pt x="346" y="100"/>
                </a:lnTo>
                <a:lnTo>
                  <a:pt x="338" y="88"/>
                </a:lnTo>
                <a:lnTo>
                  <a:pt x="328" y="74"/>
                </a:lnTo>
                <a:lnTo>
                  <a:pt x="322" y="58"/>
                </a:lnTo>
                <a:lnTo>
                  <a:pt x="322" y="58"/>
                </a:lnTo>
                <a:lnTo>
                  <a:pt x="292" y="74"/>
                </a:lnTo>
                <a:lnTo>
                  <a:pt x="262" y="92"/>
                </a:lnTo>
                <a:lnTo>
                  <a:pt x="234" y="112"/>
                </a:lnTo>
                <a:lnTo>
                  <a:pt x="206" y="134"/>
                </a:lnTo>
                <a:lnTo>
                  <a:pt x="206" y="134"/>
                </a:lnTo>
                <a:lnTo>
                  <a:pt x="220" y="152"/>
                </a:lnTo>
                <a:lnTo>
                  <a:pt x="232" y="170"/>
                </a:lnTo>
                <a:lnTo>
                  <a:pt x="240" y="188"/>
                </a:lnTo>
                <a:lnTo>
                  <a:pt x="244" y="206"/>
                </a:lnTo>
                <a:lnTo>
                  <a:pt x="246" y="224"/>
                </a:lnTo>
                <a:lnTo>
                  <a:pt x="246" y="240"/>
                </a:lnTo>
                <a:lnTo>
                  <a:pt x="240" y="254"/>
                </a:lnTo>
                <a:lnTo>
                  <a:pt x="232" y="268"/>
                </a:lnTo>
                <a:lnTo>
                  <a:pt x="232" y="268"/>
                </a:lnTo>
                <a:lnTo>
                  <a:pt x="226" y="274"/>
                </a:lnTo>
                <a:lnTo>
                  <a:pt x="218" y="278"/>
                </a:lnTo>
                <a:lnTo>
                  <a:pt x="210" y="282"/>
                </a:lnTo>
                <a:lnTo>
                  <a:pt x="202" y="284"/>
                </a:lnTo>
                <a:lnTo>
                  <a:pt x="182" y="286"/>
                </a:lnTo>
                <a:lnTo>
                  <a:pt x="160" y="284"/>
                </a:lnTo>
                <a:lnTo>
                  <a:pt x="160" y="284"/>
                </a:lnTo>
                <a:lnTo>
                  <a:pt x="144" y="278"/>
                </a:lnTo>
                <a:lnTo>
                  <a:pt x="128" y="272"/>
                </a:lnTo>
                <a:lnTo>
                  <a:pt x="112" y="264"/>
                </a:lnTo>
                <a:lnTo>
                  <a:pt x="98" y="254"/>
                </a:lnTo>
                <a:lnTo>
                  <a:pt x="98" y="254"/>
                </a:lnTo>
                <a:lnTo>
                  <a:pt x="80" y="282"/>
                </a:lnTo>
                <a:lnTo>
                  <a:pt x="62" y="312"/>
                </a:lnTo>
                <a:lnTo>
                  <a:pt x="48" y="344"/>
                </a:lnTo>
                <a:lnTo>
                  <a:pt x="36" y="376"/>
                </a:lnTo>
                <a:lnTo>
                  <a:pt x="36" y="376"/>
                </a:lnTo>
                <a:lnTo>
                  <a:pt x="56" y="384"/>
                </a:lnTo>
                <a:lnTo>
                  <a:pt x="74" y="394"/>
                </a:lnTo>
                <a:lnTo>
                  <a:pt x="92" y="406"/>
                </a:lnTo>
                <a:lnTo>
                  <a:pt x="104" y="420"/>
                </a:lnTo>
                <a:lnTo>
                  <a:pt x="116" y="434"/>
                </a:lnTo>
                <a:lnTo>
                  <a:pt x="122" y="448"/>
                </a:lnTo>
                <a:lnTo>
                  <a:pt x="126" y="464"/>
                </a:lnTo>
                <a:lnTo>
                  <a:pt x="124" y="478"/>
                </a:lnTo>
                <a:lnTo>
                  <a:pt x="124" y="478"/>
                </a:lnTo>
                <a:lnTo>
                  <a:pt x="120" y="492"/>
                </a:lnTo>
                <a:lnTo>
                  <a:pt x="110" y="506"/>
                </a:lnTo>
                <a:lnTo>
                  <a:pt x="98" y="516"/>
                </a:lnTo>
                <a:lnTo>
                  <a:pt x="82" y="524"/>
                </a:lnTo>
                <a:lnTo>
                  <a:pt x="64" y="530"/>
                </a:lnTo>
                <a:lnTo>
                  <a:pt x="44" y="534"/>
                </a:lnTo>
                <a:lnTo>
                  <a:pt x="24" y="536"/>
                </a:lnTo>
                <a:lnTo>
                  <a:pt x="2" y="534"/>
                </a:lnTo>
                <a:lnTo>
                  <a:pt x="2" y="534"/>
                </a:lnTo>
                <a:close/>
                <a:moveTo>
                  <a:pt x="210" y="574"/>
                </a:moveTo>
                <a:lnTo>
                  <a:pt x="210" y="574"/>
                </a:lnTo>
                <a:lnTo>
                  <a:pt x="212" y="536"/>
                </a:lnTo>
                <a:lnTo>
                  <a:pt x="218" y="500"/>
                </a:lnTo>
                <a:lnTo>
                  <a:pt x="226" y="466"/>
                </a:lnTo>
                <a:lnTo>
                  <a:pt x="238" y="432"/>
                </a:lnTo>
                <a:lnTo>
                  <a:pt x="254" y="400"/>
                </a:lnTo>
                <a:lnTo>
                  <a:pt x="272" y="370"/>
                </a:lnTo>
                <a:lnTo>
                  <a:pt x="292" y="342"/>
                </a:lnTo>
                <a:lnTo>
                  <a:pt x="316" y="318"/>
                </a:lnTo>
                <a:lnTo>
                  <a:pt x="342" y="294"/>
                </a:lnTo>
                <a:lnTo>
                  <a:pt x="370" y="272"/>
                </a:lnTo>
                <a:lnTo>
                  <a:pt x="400" y="254"/>
                </a:lnTo>
                <a:lnTo>
                  <a:pt x="432" y="240"/>
                </a:lnTo>
                <a:lnTo>
                  <a:pt x="466" y="228"/>
                </a:lnTo>
                <a:lnTo>
                  <a:pt x="500" y="218"/>
                </a:lnTo>
                <a:lnTo>
                  <a:pt x="536" y="212"/>
                </a:lnTo>
                <a:lnTo>
                  <a:pt x="574" y="210"/>
                </a:lnTo>
                <a:lnTo>
                  <a:pt x="574" y="210"/>
                </a:lnTo>
                <a:lnTo>
                  <a:pt x="610" y="212"/>
                </a:lnTo>
                <a:lnTo>
                  <a:pt x="646" y="218"/>
                </a:lnTo>
                <a:lnTo>
                  <a:pt x="682" y="228"/>
                </a:lnTo>
                <a:lnTo>
                  <a:pt x="714" y="240"/>
                </a:lnTo>
                <a:lnTo>
                  <a:pt x="746" y="254"/>
                </a:lnTo>
                <a:lnTo>
                  <a:pt x="776" y="272"/>
                </a:lnTo>
                <a:lnTo>
                  <a:pt x="804" y="294"/>
                </a:lnTo>
                <a:lnTo>
                  <a:pt x="830" y="318"/>
                </a:lnTo>
                <a:lnTo>
                  <a:pt x="854" y="342"/>
                </a:lnTo>
                <a:lnTo>
                  <a:pt x="874" y="370"/>
                </a:lnTo>
                <a:lnTo>
                  <a:pt x="892" y="400"/>
                </a:lnTo>
                <a:lnTo>
                  <a:pt x="908" y="432"/>
                </a:lnTo>
                <a:lnTo>
                  <a:pt x="920" y="466"/>
                </a:lnTo>
                <a:lnTo>
                  <a:pt x="930" y="500"/>
                </a:lnTo>
                <a:lnTo>
                  <a:pt x="934" y="536"/>
                </a:lnTo>
                <a:lnTo>
                  <a:pt x="936" y="574"/>
                </a:lnTo>
                <a:lnTo>
                  <a:pt x="936" y="574"/>
                </a:lnTo>
                <a:lnTo>
                  <a:pt x="934" y="612"/>
                </a:lnTo>
                <a:lnTo>
                  <a:pt x="930" y="648"/>
                </a:lnTo>
                <a:lnTo>
                  <a:pt x="920" y="682"/>
                </a:lnTo>
                <a:lnTo>
                  <a:pt x="908" y="716"/>
                </a:lnTo>
                <a:lnTo>
                  <a:pt x="892" y="748"/>
                </a:lnTo>
                <a:lnTo>
                  <a:pt x="874" y="778"/>
                </a:lnTo>
                <a:lnTo>
                  <a:pt x="854" y="806"/>
                </a:lnTo>
                <a:lnTo>
                  <a:pt x="830" y="832"/>
                </a:lnTo>
                <a:lnTo>
                  <a:pt x="804" y="854"/>
                </a:lnTo>
                <a:lnTo>
                  <a:pt x="776" y="876"/>
                </a:lnTo>
                <a:lnTo>
                  <a:pt x="746" y="894"/>
                </a:lnTo>
                <a:lnTo>
                  <a:pt x="714" y="908"/>
                </a:lnTo>
                <a:lnTo>
                  <a:pt x="682" y="922"/>
                </a:lnTo>
                <a:lnTo>
                  <a:pt x="646" y="930"/>
                </a:lnTo>
                <a:lnTo>
                  <a:pt x="610" y="936"/>
                </a:lnTo>
                <a:lnTo>
                  <a:pt x="574" y="938"/>
                </a:lnTo>
                <a:lnTo>
                  <a:pt x="574" y="938"/>
                </a:lnTo>
                <a:lnTo>
                  <a:pt x="536" y="936"/>
                </a:lnTo>
                <a:lnTo>
                  <a:pt x="500" y="930"/>
                </a:lnTo>
                <a:lnTo>
                  <a:pt x="466" y="922"/>
                </a:lnTo>
                <a:lnTo>
                  <a:pt x="432" y="908"/>
                </a:lnTo>
                <a:lnTo>
                  <a:pt x="400" y="894"/>
                </a:lnTo>
                <a:lnTo>
                  <a:pt x="370" y="876"/>
                </a:lnTo>
                <a:lnTo>
                  <a:pt x="342" y="854"/>
                </a:lnTo>
                <a:lnTo>
                  <a:pt x="316" y="832"/>
                </a:lnTo>
                <a:lnTo>
                  <a:pt x="292" y="806"/>
                </a:lnTo>
                <a:lnTo>
                  <a:pt x="272" y="778"/>
                </a:lnTo>
                <a:lnTo>
                  <a:pt x="254" y="748"/>
                </a:lnTo>
                <a:lnTo>
                  <a:pt x="238" y="716"/>
                </a:lnTo>
                <a:lnTo>
                  <a:pt x="226" y="682"/>
                </a:lnTo>
                <a:lnTo>
                  <a:pt x="218" y="648"/>
                </a:lnTo>
                <a:lnTo>
                  <a:pt x="212" y="612"/>
                </a:lnTo>
                <a:lnTo>
                  <a:pt x="210" y="574"/>
                </a:lnTo>
                <a:lnTo>
                  <a:pt x="210" y="574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8" name="Freeform 16"/>
          <p:cNvSpPr>
            <a:spLocks noEditPoints="1"/>
          </p:cNvSpPr>
          <p:nvPr userDrawn="1"/>
        </p:nvSpPr>
        <p:spPr bwMode="auto">
          <a:xfrm>
            <a:off x="5610733" y="3114985"/>
            <a:ext cx="1371600" cy="1371600"/>
          </a:xfrm>
          <a:custGeom>
            <a:avLst/>
            <a:gdLst/>
            <a:ahLst/>
            <a:cxnLst>
              <a:cxn ang="0">
                <a:pos x="296" y="756"/>
              </a:cxn>
              <a:cxn ang="0">
                <a:pos x="284" y="838"/>
              </a:cxn>
              <a:cxn ang="0">
                <a:pos x="388" y="860"/>
              </a:cxn>
              <a:cxn ang="0">
                <a:pos x="414" y="782"/>
              </a:cxn>
              <a:cxn ang="0">
                <a:pos x="484" y="790"/>
              </a:cxn>
              <a:cxn ang="0">
                <a:pos x="506" y="862"/>
              </a:cxn>
              <a:cxn ang="0">
                <a:pos x="608" y="826"/>
              </a:cxn>
              <a:cxn ang="0">
                <a:pos x="596" y="734"/>
              </a:cxn>
              <a:cxn ang="0">
                <a:pos x="650" y="714"/>
              </a:cxn>
              <a:cxn ang="0">
                <a:pos x="710" y="766"/>
              </a:cxn>
              <a:cxn ang="0">
                <a:pos x="780" y="686"/>
              </a:cxn>
              <a:cxn ang="0">
                <a:pos x="724" y="612"/>
              </a:cxn>
              <a:cxn ang="0">
                <a:pos x="778" y="566"/>
              </a:cxn>
              <a:cxn ang="0">
                <a:pos x="840" y="584"/>
              </a:cxn>
              <a:cxn ang="0">
                <a:pos x="860" y="478"/>
              </a:cxn>
              <a:cxn ang="0">
                <a:pos x="774" y="442"/>
              </a:cxn>
              <a:cxn ang="0">
                <a:pos x="802" y="374"/>
              </a:cxn>
              <a:cxn ang="0">
                <a:pos x="862" y="360"/>
              </a:cxn>
              <a:cxn ang="0">
                <a:pos x="816" y="264"/>
              </a:cxn>
              <a:cxn ang="0">
                <a:pos x="736" y="272"/>
              </a:cxn>
              <a:cxn ang="0">
                <a:pos x="722" y="198"/>
              </a:cxn>
              <a:cxn ang="0">
                <a:pos x="766" y="154"/>
              </a:cxn>
              <a:cxn ang="0">
                <a:pos x="680" y="94"/>
              </a:cxn>
              <a:cxn ang="0">
                <a:pos x="610" y="142"/>
              </a:cxn>
              <a:cxn ang="0">
                <a:pos x="566" y="84"/>
              </a:cxn>
              <a:cxn ang="0">
                <a:pos x="584" y="24"/>
              </a:cxn>
              <a:cxn ang="0">
                <a:pos x="478" y="16"/>
              </a:cxn>
              <a:cxn ang="0">
                <a:pos x="432" y="96"/>
              </a:cxn>
              <a:cxn ang="0">
                <a:pos x="368" y="50"/>
              </a:cxn>
              <a:cxn ang="0">
                <a:pos x="332" y="10"/>
              </a:cxn>
              <a:cxn ang="0">
                <a:pos x="264" y="50"/>
              </a:cxn>
              <a:cxn ang="0">
                <a:pos x="254" y="148"/>
              </a:cxn>
              <a:cxn ang="0">
                <a:pos x="198" y="142"/>
              </a:cxn>
              <a:cxn ang="0">
                <a:pos x="134" y="116"/>
              </a:cxn>
              <a:cxn ang="0">
                <a:pos x="94" y="186"/>
              </a:cxn>
              <a:cxn ang="0">
                <a:pos x="136" y="276"/>
              </a:cxn>
              <a:cxn ang="0">
                <a:pos x="64" y="298"/>
              </a:cxn>
              <a:cxn ang="0">
                <a:pos x="16" y="308"/>
              </a:cxn>
              <a:cxn ang="0">
                <a:pos x="16" y="388"/>
              </a:cxn>
              <a:cxn ang="0">
                <a:pos x="98" y="444"/>
              </a:cxn>
              <a:cxn ang="0">
                <a:pos x="36" y="502"/>
              </a:cxn>
              <a:cxn ang="0">
                <a:pos x="16" y="560"/>
              </a:cxn>
              <a:cxn ang="0">
                <a:pos x="62" y="596"/>
              </a:cxn>
              <a:cxn ang="0">
                <a:pos x="148" y="610"/>
              </a:cxn>
              <a:cxn ang="0">
                <a:pos x="124" y="692"/>
              </a:cxn>
              <a:cxn ang="0">
                <a:pos x="136" y="750"/>
              </a:cxn>
              <a:cxn ang="0">
                <a:pos x="200" y="752"/>
              </a:cxn>
              <a:cxn ang="0">
                <a:pos x="186" y="432"/>
              </a:cxn>
              <a:cxn ang="0">
                <a:pos x="258" y="258"/>
              </a:cxn>
              <a:cxn ang="0">
                <a:pos x="432" y="186"/>
              </a:cxn>
              <a:cxn ang="0">
                <a:pos x="590" y="242"/>
              </a:cxn>
              <a:cxn ang="0">
                <a:pos x="678" y="408"/>
              </a:cxn>
              <a:cxn ang="0">
                <a:pos x="638" y="572"/>
              </a:cxn>
              <a:cxn ang="0">
                <a:pos x="482" y="676"/>
              </a:cxn>
              <a:cxn ang="0">
                <a:pos x="314" y="650"/>
              </a:cxn>
              <a:cxn ang="0">
                <a:pos x="196" y="506"/>
              </a:cxn>
            </a:cxnLst>
            <a:rect l="0" t="0" r="r" b="b"/>
            <a:pathLst>
              <a:path w="864" h="864">
                <a:moveTo>
                  <a:pt x="254" y="724"/>
                </a:moveTo>
                <a:lnTo>
                  <a:pt x="254" y="724"/>
                </a:lnTo>
                <a:lnTo>
                  <a:pt x="266" y="724"/>
                </a:lnTo>
                <a:lnTo>
                  <a:pt x="276" y="728"/>
                </a:lnTo>
                <a:lnTo>
                  <a:pt x="276" y="728"/>
                </a:lnTo>
                <a:lnTo>
                  <a:pt x="284" y="736"/>
                </a:lnTo>
                <a:lnTo>
                  <a:pt x="290" y="744"/>
                </a:lnTo>
                <a:lnTo>
                  <a:pt x="296" y="756"/>
                </a:lnTo>
                <a:lnTo>
                  <a:pt x="298" y="768"/>
                </a:lnTo>
                <a:lnTo>
                  <a:pt x="300" y="782"/>
                </a:lnTo>
                <a:lnTo>
                  <a:pt x="298" y="796"/>
                </a:lnTo>
                <a:lnTo>
                  <a:pt x="294" y="812"/>
                </a:lnTo>
                <a:lnTo>
                  <a:pt x="290" y="826"/>
                </a:lnTo>
                <a:lnTo>
                  <a:pt x="290" y="826"/>
                </a:lnTo>
                <a:lnTo>
                  <a:pt x="284" y="838"/>
                </a:lnTo>
                <a:lnTo>
                  <a:pt x="284" y="838"/>
                </a:lnTo>
                <a:lnTo>
                  <a:pt x="282" y="840"/>
                </a:lnTo>
                <a:lnTo>
                  <a:pt x="282" y="840"/>
                </a:lnTo>
                <a:lnTo>
                  <a:pt x="308" y="848"/>
                </a:lnTo>
                <a:lnTo>
                  <a:pt x="334" y="856"/>
                </a:lnTo>
                <a:lnTo>
                  <a:pt x="360" y="862"/>
                </a:lnTo>
                <a:lnTo>
                  <a:pt x="388" y="864"/>
                </a:lnTo>
                <a:lnTo>
                  <a:pt x="388" y="864"/>
                </a:lnTo>
                <a:lnTo>
                  <a:pt x="388" y="860"/>
                </a:lnTo>
                <a:lnTo>
                  <a:pt x="388" y="860"/>
                </a:lnTo>
                <a:lnTo>
                  <a:pt x="388" y="850"/>
                </a:lnTo>
                <a:lnTo>
                  <a:pt x="388" y="850"/>
                </a:lnTo>
                <a:lnTo>
                  <a:pt x="390" y="834"/>
                </a:lnTo>
                <a:lnTo>
                  <a:pt x="394" y="818"/>
                </a:lnTo>
                <a:lnTo>
                  <a:pt x="398" y="804"/>
                </a:lnTo>
                <a:lnTo>
                  <a:pt x="406" y="792"/>
                </a:lnTo>
                <a:lnTo>
                  <a:pt x="414" y="782"/>
                </a:lnTo>
                <a:lnTo>
                  <a:pt x="424" y="774"/>
                </a:lnTo>
                <a:lnTo>
                  <a:pt x="434" y="770"/>
                </a:lnTo>
                <a:lnTo>
                  <a:pt x="444" y="768"/>
                </a:lnTo>
                <a:lnTo>
                  <a:pt x="444" y="768"/>
                </a:lnTo>
                <a:lnTo>
                  <a:pt x="456" y="770"/>
                </a:lnTo>
                <a:lnTo>
                  <a:pt x="466" y="774"/>
                </a:lnTo>
                <a:lnTo>
                  <a:pt x="476" y="780"/>
                </a:lnTo>
                <a:lnTo>
                  <a:pt x="484" y="790"/>
                </a:lnTo>
                <a:lnTo>
                  <a:pt x="492" y="802"/>
                </a:lnTo>
                <a:lnTo>
                  <a:pt x="498" y="814"/>
                </a:lnTo>
                <a:lnTo>
                  <a:pt x="502" y="830"/>
                </a:lnTo>
                <a:lnTo>
                  <a:pt x="506" y="846"/>
                </a:lnTo>
                <a:lnTo>
                  <a:pt x="506" y="846"/>
                </a:lnTo>
                <a:lnTo>
                  <a:pt x="506" y="858"/>
                </a:lnTo>
                <a:lnTo>
                  <a:pt x="506" y="858"/>
                </a:lnTo>
                <a:lnTo>
                  <a:pt x="506" y="862"/>
                </a:lnTo>
                <a:lnTo>
                  <a:pt x="506" y="862"/>
                </a:lnTo>
                <a:lnTo>
                  <a:pt x="532" y="856"/>
                </a:lnTo>
                <a:lnTo>
                  <a:pt x="560" y="848"/>
                </a:lnTo>
                <a:lnTo>
                  <a:pt x="584" y="840"/>
                </a:lnTo>
                <a:lnTo>
                  <a:pt x="610" y="830"/>
                </a:lnTo>
                <a:lnTo>
                  <a:pt x="610" y="830"/>
                </a:lnTo>
                <a:lnTo>
                  <a:pt x="608" y="826"/>
                </a:lnTo>
                <a:lnTo>
                  <a:pt x="608" y="826"/>
                </a:lnTo>
                <a:lnTo>
                  <a:pt x="602" y="816"/>
                </a:lnTo>
                <a:lnTo>
                  <a:pt x="602" y="816"/>
                </a:lnTo>
                <a:lnTo>
                  <a:pt x="596" y="802"/>
                </a:lnTo>
                <a:lnTo>
                  <a:pt x="592" y="786"/>
                </a:lnTo>
                <a:lnTo>
                  <a:pt x="588" y="772"/>
                </a:lnTo>
                <a:lnTo>
                  <a:pt x="588" y="758"/>
                </a:lnTo>
                <a:lnTo>
                  <a:pt x="592" y="744"/>
                </a:lnTo>
                <a:lnTo>
                  <a:pt x="596" y="734"/>
                </a:lnTo>
                <a:lnTo>
                  <a:pt x="602" y="724"/>
                </a:lnTo>
                <a:lnTo>
                  <a:pt x="610" y="716"/>
                </a:lnTo>
                <a:lnTo>
                  <a:pt x="610" y="716"/>
                </a:lnTo>
                <a:lnTo>
                  <a:pt x="620" y="712"/>
                </a:lnTo>
                <a:lnTo>
                  <a:pt x="630" y="712"/>
                </a:lnTo>
                <a:lnTo>
                  <a:pt x="630" y="712"/>
                </a:lnTo>
                <a:lnTo>
                  <a:pt x="640" y="712"/>
                </a:lnTo>
                <a:lnTo>
                  <a:pt x="650" y="714"/>
                </a:lnTo>
                <a:lnTo>
                  <a:pt x="658" y="718"/>
                </a:lnTo>
                <a:lnTo>
                  <a:pt x="668" y="722"/>
                </a:lnTo>
                <a:lnTo>
                  <a:pt x="686" y="736"/>
                </a:lnTo>
                <a:lnTo>
                  <a:pt x="702" y="754"/>
                </a:lnTo>
                <a:lnTo>
                  <a:pt x="702" y="754"/>
                </a:lnTo>
                <a:lnTo>
                  <a:pt x="708" y="764"/>
                </a:lnTo>
                <a:lnTo>
                  <a:pt x="708" y="764"/>
                </a:lnTo>
                <a:lnTo>
                  <a:pt x="710" y="766"/>
                </a:lnTo>
                <a:lnTo>
                  <a:pt x="710" y="766"/>
                </a:lnTo>
                <a:lnTo>
                  <a:pt x="730" y="748"/>
                </a:lnTo>
                <a:lnTo>
                  <a:pt x="750" y="730"/>
                </a:lnTo>
                <a:lnTo>
                  <a:pt x="768" y="710"/>
                </a:lnTo>
                <a:lnTo>
                  <a:pt x="784" y="688"/>
                </a:lnTo>
                <a:lnTo>
                  <a:pt x="784" y="688"/>
                </a:lnTo>
                <a:lnTo>
                  <a:pt x="780" y="686"/>
                </a:lnTo>
                <a:lnTo>
                  <a:pt x="780" y="686"/>
                </a:lnTo>
                <a:lnTo>
                  <a:pt x="770" y="680"/>
                </a:lnTo>
                <a:lnTo>
                  <a:pt x="770" y="680"/>
                </a:lnTo>
                <a:lnTo>
                  <a:pt x="758" y="670"/>
                </a:lnTo>
                <a:lnTo>
                  <a:pt x="746" y="660"/>
                </a:lnTo>
                <a:lnTo>
                  <a:pt x="738" y="648"/>
                </a:lnTo>
                <a:lnTo>
                  <a:pt x="730" y="636"/>
                </a:lnTo>
                <a:lnTo>
                  <a:pt x="726" y="624"/>
                </a:lnTo>
                <a:lnTo>
                  <a:pt x="724" y="612"/>
                </a:lnTo>
                <a:lnTo>
                  <a:pt x="724" y="600"/>
                </a:lnTo>
                <a:lnTo>
                  <a:pt x="728" y="590"/>
                </a:lnTo>
                <a:lnTo>
                  <a:pt x="728" y="590"/>
                </a:lnTo>
                <a:lnTo>
                  <a:pt x="736" y="580"/>
                </a:lnTo>
                <a:lnTo>
                  <a:pt x="748" y="572"/>
                </a:lnTo>
                <a:lnTo>
                  <a:pt x="762" y="568"/>
                </a:lnTo>
                <a:lnTo>
                  <a:pt x="778" y="566"/>
                </a:lnTo>
                <a:lnTo>
                  <a:pt x="778" y="566"/>
                </a:lnTo>
                <a:lnTo>
                  <a:pt x="790" y="566"/>
                </a:lnTo>
                <a:lnTo>
                  <a:pt x="802" y="568"/>
                </a:lnTo>
                <a:lnTo>
                  <a:pt x="814" y="572"/>
                </a:lnTo>
                <a:lnTo>
                  <a:pt x="826" y="576"/>
                </a:lnTo>
                <a:lnTo>
                  <a:pt x="826" y="576"/>
                </a:lnTo>
                <a:lnTo>
                  <a:pt x="838" y="582"/>
                </a:lnTo>
                <a:lnTo>
                  <a:pt x="838" y="582"/>
                </a:lnTo>
                <a:lnTo>
                  <a:pt x="840" y="584"/>
                </a:lnTo>
                <a:lnTo>
                  <a:pt x="840" y="584"/>
                </a:lnTo>
                <a:lnTo>
                  <a:pt x="848" y="558"/>
                </a:lnTo>
                <a:lnTo>
                  <a:pt x="856" y="532"/>
                </a:lnTo>
                <a:lnTo>
                  <a:pt x="862" y="506"/>
                </a:lnTo>
                <a:lnTo>
                  <a:pt x="864" y="478"/>
                </a:lnTo>
                <a:lnTo>
                  <a:pt x="864" y="478"/>
                </a:lnTo>
                <a:lnTo>
                  <a:pt x="860" y="478"/>
                </a:lnTo>
                <a:lnTo>
                  <a:pt x="860" y="478"/>
                </a:lnTo>
                <a:lnTo>
                  <a:pt x="850" y="478"/>
                </a:lnTo>
                <a:lnTo>
                  <a:pt x="850" y="478"/>
                </a:lnTo>
                <a:lnTo>
                  <a:pt x="834" y="476"/>
                </a:lnTo>
                <a:lnTo>
                  <a:pt x="818" y="472"/>
                </a:lnTo>
                <a:lnTo>
                  <a:pt x="804" y="466"/>
                </a:lnTo>
                <a:lnTo>
                  <a:pt x="792" y="460"/>
                </a:lnTo>
                <a:lnTo>
                  <a:pt x="782" y="452"/>
                </a:lnTo>
                <a:lnTo>
                  <a:pt x="774" y="442"/>
                </a:lnTo>
                <a:lnTo>
                  <a:pt x="770" y="432"/>
                </a:lnTo>
                <a:lnTo>
                  <a:pt x="768" y="420"/>
                </a:lnTo>
                <a:lnTo>
                  <a:pt x="768" y="420"/>
                </a:lnTo>
                <a:lnTo>
                  <a:pt x="770" y="410"/>
                </a:lnTo>
                <a:lnTo>
                  <a:pt x="774" y="400"/>
                </a:lnTo>
                <a:lnTo>
                  <a:pt x="780" y="390"/>
                </a:lnTo>
                <a:lnTo>
                  <a:pt x="790" y="382"/>
                </a:lnTo>
                <a:lnTo>
                  <a:pt x="802" y="374"/>
                </a:lnTo>
                <a:lnTo>
                  <a:pt x="814" y="368"/>
                </a:lnTo>
                <a:lnTo>
                  <a:pt x="830" y="362"/>
                </a:lnTo>
                <a:lnTo>
                  <a:pt x="846" y="360"/>
                </a:lnTo>
                <a:lnTo>
                  <a:pt x="846" y="360"/>
                </a:lnTo>
                <a:lnTo>
                  <a:pt x="858" y="360"/>
                </a:lnTo>
                <a:lnTo>
                  <a:pt x="858" y="360"/>
                </a:lnTo>
                <a:lnTo>
                  <a:pt x="862" y="360"/>
                </a:lnTo>
                <a:lnTo>
                  <a:pt x="862" y="360"/>
                </a:lnTo>
                <a:lnTo>
                  <a:pt x="856" y="332"/>
                </a:lnTo>
                <a:lnTo>
                  <a:pt x="848" y="306"/>
                </a:lnTo>
                <a:lnTo>
                  <a:pt x="840" y="280"/>
                </a:lnTo>
                <a:lnTo>
                  <a:pt x="830" y="256"/>
                </a:lnTo>
                <a:lnTo>
                  <a:pt x="830" y="256"/>
                </a:lnTo>
                <a:lnTo>
                  <a:pt x="826" y="258"/>
                </a:lnTo>
                <a:lnTo>
                  <a:pt x="826" y="258"/>
                </a:lnTo>
                <a:lnTo>
                  <a:pt x="816" y="264"/>
                </a:lnTo>
                <a:lnTo>
                  <a:pt x="816" y="264"/>
                </a:lnTo>
                <a:lnTo>
                  <a:pt x="804" y="268"/>
                </a:lnTo>
                <a:lnTo>
                  <a:pt x="792" y="272"/>
                </a:lnTo>
                <a:lnTo>
                  <a:pt x="780" y="276"/>
                </a:lnTo>
                <a:lnTo>
                  <a:pt x="766" y="276"/>
                </a:lnTo>
                <a:lnTo>
                  <a:pt x="766" y="276"/>
                </a:lnTo>
                <a:lnTo>
                  <a:pt x="750" y="276"/>
                </a:lnTo>
                <a:lnTo>
                  <a:pt x="736" y="272"/>
                </a:lnTo>
                <a:lnTo>
                  <a:pt x="726" y="264"/>
                </a:lnTo>
                <a:lnTo>
                  <a:pt x="716" y="254"/>
                </a:lnTo>
                <a:lnTo>
                  <a:pt x="716" y="254"/>
                </a:lnTo>
                <a:lnTo>
                  <a:pt x="712" y="244"/>
                </a:lnTo>
                <a:lnTo>
                  <a:pt x="712" y="234"/>
                </a:lnTo>
                <a:lnTo>
                  <a:pt x="712" y="222"/>
                </a:lnTo>
                <a:lnTo>
                  <a:pt x="716" y="210"/>
                </a:lnTo>
                <a:lnTo>
                  <a:pt x="722" y="198"/>
                </a:lnTo>
                <a:lnTo>
                  <a:pt x="730" y="186"/>
                </a:lnTo>
                <a:lnTo>
                  <a:pt x="742" y="174"/>
                </a:lnTo>
                <a:lnTo>
                  <a:pt x="754" y="164"/>
                </a:lnTo>
                <a:lnTo>
                  <a:pt x="754" y="164"/>
                </a:lnTo>
                <a:lnTo>
                  <a:pt x="764" y="156"/>
                </a:lnTo>
                <a:lnTo>
                  <a:pt x="764" y="156"/>
                </a:lnTo>
                <a:lnTo>
                  <a:pt x="766" y="154"/>
                </a:lnTo>
                <a:lnTo>
                  <a:pt x="766" y="154"/>
                </a:lnTo>
                <a:lnTo>
                  <a:pt x="748" y="134"/>
                </a:lnTo>
                <a:lnTo>
                  <a:pt x="730" y="116"/>
                </a:lnTo>
                <a:lnTo>
                  <a:pt x="710" y="98"/>
                </a:lnTo>
                <a:lnTo>
                  <a:pt x="688" y="80"/>
                </a:lnTo>
                <a:lnTo>
                  <a:pt x="688" y="80"/>
                </a:lnTo>
                <a:lnTo>
                  <a:pt x="686" y="84"/>
                </a:lnTo>
                <a:lnTo>
                  <a:pt x="686" y="84"/>
                </a:lnTo>
                <a:lnTo>
                  <a:pt x="680" y="94"/>
                </a:lnTo>
                <a:lnTo>
                  <a:pt x="680" y="94"/>
                </a:lnTo>
                <a:lnTo>
                  <a:pt x="666" y="114"/>
                </a:lnTo>
                <a:lnTo>
                  <a:pt x="648" y="128"/>
                </a:lnTo>
                <a:lnTo>
                  <a:pt x="638" y="134"/>
                </a:lnTo>
                <a:lnTo>
                  <a:pt x="630" y="138"/>
                </a:lnTo>
                <a:lnTo>
                  <a:pt x="620" y="140"/>
                </a:lnTo>
                <a:lnTo>
                  <a:pt x="610" y="142"/>
                </a:lnTo>
                <a:lnTo>
                  <a:pt x="610" y="142"/>
                </a:lnTo>
                <a:lnTo>
                  <a:pt x="600" y="140"/>
                </a:lnTo>
                <a:lnTo>
                  <a:pt x="590" y="136"/>
                </a:lnTo>
                <a:lnTo>
                  <a:pt x="590" y="136"/>
                </a:lnTo>
                <a:lnTo>
                  <a:pt x="582" y="130"/>
                </a:lnTo>
                <a:lnTo>
                  <a:pt x="574" y="120"/>
                </a:lnTo>
                <a:lnTo>
                  <a:pt x="570" y="110"/>
                </a:lnTo>
                <a:lnTo>
                  <a:pt x="566" y="98"/>
                </a:lnTo>
                <a:lnTo>
                  <a:pt x="566" y="84"/>
                </a:lnTo>
                <a:lnTo>
                  <a:pt x="568" y="70"/>
                </a:lnTo>
                <a:lnTo>
                  <a:pt x="570" y="54"/>
                </a:lnTo>
                <a:lnTo>
                  <a:pt x="576" y="38"/>
                </a:lnTo>
                <a:lnTo>
                  <a:pt x="576" y="38"/>
                </a:lnTo>
                <a:lnTo>
                  <a:pt x="582" y="28"/>
                </a:lnTo>
                <a:lnTo>
                  <a:pt x="582" y="28"/>
                </a:lnTo>
                <a:lnTo>
                  <a:pt x="584" y="24"/>
                </a:lnTo>
                <a:lnTo>
                  <a:pt x="584" y="24"/>
                </a:lnTo>
                <a:lnTo>
                  <a:pt x="558" y="16"/>
                </a:lnTo>
                <a:lnTo>
                  <a:pt x="532" y="10"/>
                </a:lnTo>
                <a:lnTo>
                  <a:pt x="506" y="4"/>
                </a:lnTo>
                <a:lnTo>
                  <a:pt x="478" y="0"/>
                </a:lnTo>
                <a:lnTo>
                  <a:pt x="478" y="0"/>
                </a:lnTo>
                <a:lnTo>
                  <a:pt x="478" y="4"/>
                </a:lnTo>
                <a:lnTo>
                  <a:pt x="478" y="4"/>
                </a:lnTo>
                <a:lnTo>
                  <a:pt x="478" y="16"/>
                </a:lnTo>
                <a:lnTo>
                  <a:pt x="478" y="16"/>
                </a:lnTo>
                <a:lnTo>
                  <a:pt x="476" y="32"/>
                </a:lnTo>
                <a:lnTo>
                  <a:pt x="472" y="48"/>
                </a:lnTo>
                <a:lnTo>
                  <a:pt x="466" y="62"/>
                </a:lnTo>
                <a:lnTo>
                  <a:pt x="460" y="74"/>
                </a:lnTo>
                <a:lnTo>
                  <a:pt x="452" y="84"/>
                </a:lnTo>
                <a:lnTo>
                  <a:pt x="442" y="90"/>
                </a:lnTo>
                <a:lnTo>
                  <a:pt x="432" y="96"/>
                </a:lnTo>
                <a:lnTo>
                  <a:pt x="420" y="98"/>
                </a:lnTo>
                <a:lnTo>
                  <a:pt x="420" y="98"/>
                </a:lnTo>
                <a:lnTo>
                  <a:pt x="410" y="96"/>
                </a:lnTo>
                <a:lnTo>
                  <a:pt x="400" y="92"/>
                </a:lnTo>
                <a:lnTo>
                  <a:pt x="390" y="84"/>
                </a:lnTo>
                <a:lnTo>
                  <a:pt x="382" y="76"/>
                </a:lnTo>
                <a:lnTo>
                  <a:pt x="374" y="64"/>
                </a:lnTo>
                <a:lnTo>
                  <a:pt x="368" y="50"/>
                </a:lnTo>
                <a:lnTo>
                  <a:pt x="362" y="36"/>
                </a:lnTo>
                <a:lnTo>
                  <a:pt x="360" y="20"/>
                </a:lnTo>
                <a:lnTo>
                  <a:pt x="360" y="20"/>
                </a:lnTo>
                <a:lnTo>
                  <a:pt x="360" y="8"/>
                </a:lnTo>
                <a:lnTo>
                  <a:pt x="360" y="8"/>
                </a:lnTo>
                <a:lnTo>
                  <a:pt x="360" y="4"/>
                </a:lnTo>
                <a:lnTo>
                  <a:pt x="360" y="4"/>
                </a:lnTo>
                <a:lnTo>
                  <a:pt x="332" y="10"/>
                </a:lnTo>
                <a:lnTo>
                  <a:pt x="306" y="16"/>
                </a:lnTo>
                <a:lnTo>
                  <a:pt x="280" y="26"/>
                </a:lnTo>
                <a:lnTo>
                  <a:pt x="256" y="36"/>
                </a:lnTo>
                <a:lnTo>
                  <a:pt x="256" y="36"/>
                </a:lnTo>
                <a:lnTo>
                  <a:pt x="258" y="40"/>
                </a:lnTo>
                <a:lnTo>
                  <a:pt x="258" y="40"/>
                </a:lnTo>
                <a:lnTo>
                  <a:pt x="264" y="50"/>
                </a:lnTo>
                <a:lnTo>
                  <a:pt x="264" y="50"/>
                </a:lnTo>
                <a:lnTo>
                  <a:pt x="270" y="64"/>
                </a:lnTo>
                <a:lnTo>
                  <a:pt x="274" y="80"/>
                </a:lnTo>
                <a:lnTo>
                  <a:pt x="276" y="94"/>
                </a:lnTo>
                <a:lnTo>
                  <a:pt x="276" y="108"/>
                </a:lnTo>
                <a:lnTo>
                  <a:pt x="274" y="120"/>
                </a:lnTo>
                <a:lnTo>
                  <a:pt x="270" y="132"/>
                </a:lnTo>
                <a:lnTo>
                  <a:pt x="264" y="142"/>
                </a:lnTo>
                <a:lnTo>
                  <a:pt x="254" y="148"/>
                </a:lnTo>
                <a:lnTo>
                  <a:pt x="254" y="148"/>
                </a:lnTo>
                <a:lnTo>
                  <a:pt x="246" y="152"/>
                </a:lnTo>
                <a:lnTo>
                  <a:pt x="234" y="154"/>
                </a:lnTo>
                <a:lnTo>
                  <a:pt x="234" y="154"/>
                </a:lnTo>
                <a:lnTo>
                  <a:pt x="226" y="154"/>
                </a:lnTo>
                <a:lnTo>
                  <a:pt x="216" y="152"/>
                </a:lnTo>
                <a:lnTo>
                  <a:pt x="206" y="148"/>
                </a:lnTo>
                <a:lnTo>
                  <a:pt x="198" y="142"/>
                </a:lnTo>
                <a:lnTo>
                  <a:pt x="180" y="130"/>
                </a:lnTo>
                <a:lnTo>
                  <a:pt x="164" y="112"/>
                </a:lnTo>
                <a:lnTo>
                  <a:pt x="164" y="112"/>
                </a:lnTo>
                <a:lnTo>
                  <a:pt x="156" y="102"/>
                </a:lnTo>
                <a:lnTo>
                  <a:pt x="156" y="102"/>
                </a:lnTo>
                <a:lnTo>
                  <a:pt x="154" y="98"/>
                </a:lnTo>
                <a:lnTo>
                  <a:pt x="154" y="98"/>
                </a:lnTo>
                <a:lnTo>
                  <a:pt x="134" y="116"/>
                </a:lnTo>
                <a:lnTo>
                  <a:pt x="116" y="136"/>
                </a:lnTo>
                <a:lnTo>
                  <a:pt x="98" y="156"/>
                </a:lnTo>
                <a:lnTo>
                  <a:pt x="80" y="178"/>
                </a:lnTo>
                <a:lnTo>
                  <a:pt x="80" y="178"/>
                </a:lnTo>
                <a:lnTo>
                  <a:pt x="84" y="180"/>
                </a:lnTo>
                <a:lnTo>
                  <a:pt x="84" y="180"/>
                </a:lnTo>
                <a:lnTo>
                  <a:pt x="94" y="186"/>
                </a:lnTo>
                <a:lnTo>
                  <a:pt x="94" y="186"/>
                </a:lnTo>
                <a:lnTo>
                  <a:pt x="108" y="194"/>
                </a:lnTo>
                <a:lnTo>
                  <a:pt x="118" y="206"/>
                </a:lnTo>
                <a:lnTo>
                  <a:pt x="128" y="218"/>
                </a:lnTo>
                <a:lnTo>
                  <a:pt x="134" y="230"/>
                </a:lnTo>
                <a:lnTo>
                  <a:pt x="140" y="242"/>
                </a:lnTo>
                <a:lnTo>
                  <a:pt x="142" y="254"/>
                </a:lnTo>
                <a:lnTo>
                  <a:pt x="140" y="264"/>
                </a:lnTo>
                <a:lnTo>
                  <a:pt x="136" y="276"/>
                </a:lnTo>
                <a:lnTo>
                  <a:pt x="136" y="276"/>
                </a:lnTo>
                <a:lnTo>
                  <a:pt x="128" y="286"/>
                </a:lnTo>
                <a:lnTo>
                  <a:pt x="118" y="292"/>
                </a:lnTo>
                <a:lnTo>
                  <a:pt x="104" y="298"/>
                </a:lnTo>
                <a:lnTo>
                  <a:pt x="88" y="300"/>
                </a:lnTo>
                <a:lnTo>
                  <a:pt x="88" y="300"/>
                </a:lnTo>
                <a:lnTo>
                  <a:pt x="76" y="300"/>
                </a:lnTo>
                <a:lnTo>
                  <a:pt x="64" y="298"/>
                </a:lnTo>
                <a:lnTo>
                  <a:pt x="52" y="294"/>
                </a:lnTo>
                <a:lnTo>
                  <a:pt x="38" y="290"/>
                </a:lnTo>
                <a:lnTo>
                  <a:pt x="38" y="290"/>
                </a:lnTo>
                <a:lnTo>
                  <a:pt x="28" y="284"/>
                </a:lnTo>
                <a:lnTo>
                  <a:pt x="28" y="284"/>
                </a:lnTo>
                <a:lnTo>
                  <a:pt x="24" y="282"/>
                </a:lnTo>
                <a:lnTo>
                  <a:pt x="24" y="282"/>
                </a:lnTo>
                <a:lnTo>
                  <a:pt x="16" y="308"/>
                </a:lnTo>
                <a:lnTo>
                  <a:pt x="10" y="334"/>
                </a:lnTo>
                <a:lnTo>
                  <a:pt x="4" y="360"/>
                </a:lnTo>
                <a:lnTo>
                  <a:pt x="0" y="388"/>
                </a:lnTo>
                <a:lnTo>
                  <a:pt x="0" y="388"/>
                </a:lnTo>
                <a:lnTo>
                  <a:pt x="4" y="388"/>
                </a:lnTo>
                <a:lnTo>
                  <a:pt x="4" y="388"/>
                </a:lnTo>
                <a:lnTo>
                  <a:pt x="16" y="388"/>
                </a:lnTo>
                <a:lnTo>
                  <a:pt x="16" y="388"/>
                </a:lnTo>
                <a:lnTo>
                  <a:pt x="32" y="390"/>
                </a:lnTo>
                <a:lnTo>
                  <a:pt x="48" y="394"/>
                </a:lnTo>
                <a:lnTo>
                  <a:pt x="62" y="398"/>
                </a:lnTo>
                <a:lnTo>
                  <a:pt x="74" y="406"/>
                </a:lnTo>
                <a:lnTo>
                  <a:pt x="84" y="414"/>
                </a:lnTo>
                <a:lnTo>
                  <a:pt x="90" y="424"/>
                </a:lnTo>
                <a:lnTo>
                  <a:pt x="96" y="434"/>
                </a:lnTo>
                <a:lnTo>
                  <a:pt x="98" y="444"/>
                </a:lnTo>
                <a:lnTo>
                  <a:pt x="98" y="444"/>
                </a:lnTo>
                <a:lnTo>
                  <a:pt x="96" y="456"/>
                </a:lnTo>
                <a:lnTo>
                  <a:pt x="92" y="466"/>
                </a:lnTo>
                <a:lnTo>
                  <a:pt x="84" y="476"/>
                </a:lnTo>
                <a:lnTo>
                  <a:pt x="76" y="484"/>
                </a:lnTo>
                <a:lnTo>
                  <a:pt x="64" y="492"/>
                </a:lnTo>
                <a:lnTo>
                  <a:pt x="50" y="498"/>
                </a:lnTo>
                <a:lnTo>
                  <a:pt x="36" y="502"/>
                </a:lnTo>
                <a:lnTo>
                  <a:pt x="20" y="506"/>
                </a:lnTo>
                <a:lnTo>
                  <a:pt x="20" y="506"/>
                </a:lnTo>
                <a:lnTo>
                  <a:pt x="8" y="506"/>
                </a:lnTo>
                <a:lnTo>
                  <a:pt x="8" y="506"/>
                </a:lnTo>
                <a:lnTo>
                  <a:pt x="4" y="506"/>
                </a:lnTo>
                <a:lnTo>
                  <a:pt x="4" y="506"/>
                </a:lnTo>
                <a:lnTo>
                  <a:pt x="10" y="534"/>
                </a:lnTo>
                <a:lnTo>
                  <a:pt x="16" y="560"/>
                </a:lnTo>
                <a:lnTo>
                  <a:pt x="26" y="584"/>
                </a:lnTo>
                <a:lnTo>
                  <a:pt x="36" y="610"/>
                </a:lnTo>
                <a:lnTo>
                  <a:pt x="36" y="610"/>
                </a:lnTo>
                <a:lnTo>
                  <a:pt x="40" y="608"/>
                </a:lnTo>
                <a:lnTo>
                  <a:pt x="40" y="608"/>
                </a:lnTo>
                <a:lnTo>
                  <a:pt x="50" y="602"/>
                </a:lnTo>
                <a:lnTo>
                  <a:pt x="50" y="602"/>
                </a:lnTo>
                <a:lnTo>
                  <a:pt x="62" y="596"/>
                </a:lnTo>
                <a:lnTo>
                  <a:pt x="74" y="592"/>
                </a:lnTo>
                <a:lnTo>
                  <a:pt x="86" y="590"/>
                </a:lnTo>
                <a:lnTo>
                  <a:pt x="98" y="588"/>
                </a:lnTo>
                <a:lnTo>
                  <a:pt x="98" y="588"/>
                </a:lnTo>
                <a:lnTo>
                  <a:pt x="114" y="590"/>
                </a:lnTo>
                <a:lnTo>
                  <a:pt x="128" y="594"/>
                </a:lnTo>
                <a:lnTo>
                  <a:pt x="140" y="600"/>
                </a:lnTo>
                <a:lnTo>
                  <a:pt x="148" y="610"/>
                </a:lnTo>
                <a:lnTo>
                  <a:pt x="148" y="610"/>
                </a:lnTo>
                <a:lnTo>
                  <a:pt x="152" y="620"/>
                </a:lnTo>
                <a:lnTo>
                  <a:pt x="154" y="632"/>
                </a:lnTo>
                <a:lnTo>
                  <a:pt x="152" y="644"/>
                </a:lnTo>
                <a:lnTo>
                  <a:pt x="148" y="656"/>
                </a:lnTo>
                <a:lnTo>
                  <a:pt x="142" y="668"/>
                </a:lnTo>
                <a:lnTo>
                  <a:pt x="134" y="680"/>
                </a:lnTo>
                <a:lnTo>
                  <a:pt x="124" y="692"/>
                </a:lnTo>
                <a:lnTo>
                  <a:pt x="112" y="702"/>
                </a:lnTo>
                <a:lnTo>
                  <a:pt x="112" y="702"/>
                </a:lnTo>
                <a:lnTo>
                  <a:pt x="102" y="708"/>
                </a:lnTo>
                <a:lnTo>
                  <a:pt x="102" y="708"/>
                </a:lnTo>
                <a:lnTo>
                  <a:pt x="98" y="710"/>
                </a:lnTo>
                <a:lnTo>
                  <a:pt x="98" y="710"/>
                </a:lnTo>
                <a:lnTo>
                  <a:pt x="116" y="730"/>
                </a:lnTo>
                <a:lnTo>
                  <a:pt x="136" y="750"/>
                </a:lnTo>
                <a:lnTo>
                  <a:pt x="156" y="768"/>
                </a:lnTo>
                <a:lnTo>
                  <a:pt x="178" y="784"/>
                </a:lnTo>
                <a:lnTo>
                  <a:pt x="178" y="784"/>
                </a:lnTo>
                <a:lnTo>
                  <a:pt x="180" y="780"/>
                </a:lnTo>
                <a:lnTo>
                  <a:pt x="180" y="780"/>
                </a:lnTo>
                <a:lnTo>
                  <a:pt x="186" y="770"/>
                </a:lnTo>
                <a:lnTo>
                  <a:pt x="186" y="770"/>
                </a:lnTo>
                <a:lnTo>
                  <a:pt x="200" y="752"/>
                </a:lnTo>
                <a:lnTo>
                  <a:pt x="218" y="738"/>
                </a:lnTo>
                <a:lnTo>
                  <a:pt x="226" y="732"/>
                </a:lnTo>
                <a:lnTo>
                  <a:pt x="236" y="728"/>
                </a:lnTo>
                <a:lnTo>
                  <a:pt x="246" y="724"/>
                </a:lnTo>
                <a:lnTo>
                  <a:pt x="254" y="724"/>
                </a:lnTo>
                <a:lnTo>
                  <a:pt x="254" y="724"/>
                </a:lnTo>
                <a:close/>
                <a:moveTo>
                  <a:pt x="186" y="432"/>
                </a:moveTo>
                <a:lnTo>
                  <a:pt x="186" y="432"/>
                </a:lnTo>
                <a:lnTo>
                  <a:pt x="186" y="408"/>
                </a:lnTo>
                <a:lnTo>
                  <a:pt x="190" y="382"/>
                </a:lnTo>
                <a:lnTo>
                  <a:pt x="196" y="358"/>
                </a:lnTo>
                <a:lnTo>
                  <a:pt x="204" y="336"/>
                </a:lnTo>
                <a:lnTo>
                  <a:pt x="214" y="314"/>
                </a:lnTo>
                <a:lnTo>
                  <a:pt x="228" y="294"/>
                </a:lnTo>
                <a:lnTo>
                  <a:pt x="242" y="276"/>
                </a:lnTo>
                <a:lnTo>
                  <a:pt x="258" y="258"/>
                </a:lnTo>
                <a:lnTo>
                  <a:pt x="276" y="242"/>
                </a:lnTo>
                <a:lnTo>
                  <a:pt x="294" y="228"/>
                </a:lnTo>
                <a:lnTo>
                  <a:pt x="314" y="214"/>
                </a:lnTo>
                <a:lnTo>
                  <a:pt x="336" y="204"/>
                </a:lnTo>
                <a:lnTo>
                  <a:pt x="358" y="196"/>
                </a:lnTo>
                <a:lnTo>
                  <a:pt x="382" y="190"/>
                </a:lnTo>
                <a:lnTo>
                  <a:pt x="408" y="186"/>
                </a:lnTo>
                <a:lnTo>
                  <a:pt x="432" y="186"/>
                </a:lnTo>
                <a:lnTo>
                  <a:pt x="432" y="186"/>
                </a:lnTo>
                <a:lnTo>
                  <a:pt x="458" y="186"/>
                </a:lnTo>
                <a:lnTo>
                  <a:pt x="482" y="190"/>
                </a:lnTo>
                <a:lnTo>
                  <a:pt x="506" y="196"/>
                </a:lnTo>
                <a:lnTo>
                  <a:pt x="528" y="204"/>
                </a:lnTo>
                <a:lnTo>
                  <a:pt x="550" y="214"/>
                </a:lnTo>
                <a:lnTo>
                  <a:pt x="570" y="228"/>
                </a:lnTo>
                <a:lnTo>
                  <a:pt x="590" y="242"/>
                </a:lnTo>
                <a:lnTo>
                  <a:pt x="608" y="258"/>
                </a:lnTo>
                <a:lnTo>
                  <a:pt x="624" y="276"/>
                </a:lnTo>
                <a:lnTo>
                  <a:pt x="638" y="294"/>
                </a:lnTo>
                <a:lnTo>
                  <a:pt x="650" y="314"/>
                </a:lnTo>
                <a:lnTo>
                  <a:pt x="660" y="336"/>
                </a:lnTo>
                <a:lnTo>
                  <a:pt x="670" y="358"/>
                </a:lnTo>
                <a:lnTo>
                  <a:pt x="676" y="382"/>
                </a:lnTo>
                <a:lnTo>
                  <a:pt x="678" y="408"/>
                </a:lnTo>
                <a:lnTo>
                  <a:pt x="680" y="432"/>
                </a:lnTo>
                <a:lnTo>
                  <a:pt x="680" y="432"/>
                </a:lnTo>
                <a:lnTo>
                  <a:pt x="678" y="458"/>
                </a:lnTo>
                <a:lnTo>
                  <a:pt x="676" y="482"/>
                </a:lnTo>
                <a:lnTo>
                  <a:pt x="670" y="506"/>
                </a:lnTo>
                <a:lnTo>
                  <a:pt x="660" y="528"/>
                </a:lnTo>
                <a:lnTo>
                  <a:pt x="650" y="550"/>
                </a:lnTo>
                <a:lnTo>
                  <a:pt x="638" y="572"/>
                </a:lnTo>
                <a:lnTo>
                  <a:pt x="624" y="590"/>
                </a:lnTo>
                <a:lnTo>
                  <a:pt x="608" y="608"/>
                </a:lnTo>
                <a:lnTo>
                  <a:pt x="590" y="624"/>
                </a:lnTo>
                <a:lnTo>
                  <a:pt x="570" y="638"/>
                </a:lnTo>
                <a:lnTo>
                  <a:pt x="550" y="650"/>
                </a:lnTo>
                <a:lnTo>
                  <a:pt x="528" y="660"/>
                </a:lnTo>
                <a:lnTo>
                  <a:pt x="506" y="670"/>
                </a:lnTo>
                <a:lnTo>
                  <a:pt x="482" y="676"/>
                </a:lnTo>
                <a:lnTo>
                  <a:pt x="458" y="678"/>
                </a:lnTo>
                <a:lnTo>
                  <a:pt x="432" y="680"/>
                </a:lnTo>
                <a:lnTo>
                  <a:pt x="432" y="680"/>
                </a:lnTo>
                <a:lnTo>
                  <a:pt x="408" y="678"/>
                </a:lnTo>
                <a:lnTo>
                  <a:pt x="382" y="676"/>
                </a:lnTo>
                <a:lnTo>
                  <a:pt x="358" y="670"/>
                </a:lnTo>
                <a:lnTo>
                  <a:pt x="336" y="660"/>
                </a:lnTo>
                <a:lnTo>
                  <a:pt x="314" y="650"/>
                </a:lnTo>
                <a:lnTo>
                  <a:pt x="294" y="638"/>
                </a:lnTo>
                <a:lnTo>
                  <a:pt x="276" y="624"/>
                </a:lnTo>
                <a:lnTo>
                  <a:pt x="258" y="608"/>
                </a:lnTo>
                <a:lnTo>
                  <a:pt x="242" y="590"/>
                </a:lnTo>
                <a:lnTo>
                  <a:pt x="228" y="572"/>
                </a:lnTo>
                <a:lnTo>
                  <a:pt x="214" y="550"/>
                </a:lnTo>
                <a:lnTo>
                  <a:pt x="204" y="528"/>
                </a:lnTo>
                <a:lnTo>
                  <a:pt x="196" y="506"/>
                </a:lnTo>
                <a:lnTo>
                  <a:pt x="190" y="482"/>
                </a:lnTo>
                <a:lnTo>
                  <a:pt x="186" y="458"/>
                </a:lnTo>
                <a:lnTo>
                  <a:pt x="186" y="432"/>
                </a:lnTo>
                <a:lnTo>
                  <a:pt x="186" y="432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9" name="Freeform 17"/>
          <p:cNvSpPr>
            <a:spLocks noEditPoints="1"/>
          </p:cNvSpPr>
          <p:nvPr userDrawn="1"/>
        </p:nvSpPr>
        <p:spPr bwMode="auto">
          <a:xfrm>
            <a:off x="3648583" y="3969060"/>
            <a:ext cx="1381125" cy="1381125"/>
          </a:xfrm>
          <a:custGeom>
            <a:avLst/>
            <a:gdLst/>
            <a:ahLst/>
            <a:cxnLst>
              <a:cxn ang="0">
                <a:pos x="862" y="380"/>
              </a:cxn>
              <a:cxn ang="0">
                <a:pos x="778" y="372"/>
              </a:cxn>
              <a:cxn ang="0">
                <a:pos x="770" y="302"/>
              </a:cxn>
              <a:cxn ang="0">
                <a:pos x="834" y="264"/>
              </a:cxn>
              <a:cxn ang="0">
                <a:pos x="776" y="174"/>
              </a:cxn>
              <a:cxn ang="0">
                <a:pos x="708" y="208"/>
              </a:cxn>
              <a:cxn ang="0">
                <a:pos x="658" y="152"/>
              </a:cxn>
              <a:cxn ang="0">
                <a:pos x="696" y="86"/>
              </a:cxn>
              <a:cxn ang="0">
                <a:pos x="600" y="38"/>
              </a:cxn>
              <a:cxn ang="0">
                <a:pos x="540" y="110"/>
              </a:cxn>
              <a:cxn ang="0">
                <a:pos x="488" y="78"/>
              </a:cxn>
              <a:cxn ang="0">
                <a:pos x="486" y="2"/>
              </a:cxn>
              <a:cxn ang="0">
                <a:pos x="380" y="8"/>
              </a:cxn>
              <a:cxn ang="0">
                <a:pos x="364" y="100"/>
              </a:cxn>
              <a:cxn ang="0">
                <a:pos x="292" y="90"/>
              </a:cxn>
              <a:cxn ang="0">
                <a:pos x="264" y="34"/>
              </a:cxn>
              <a:cxn ang="0">
                <a:pos x="180" y="100"/>
              </a:cxn>
              <a:cxn ang="0">
                <a:pos x="202" y="190"/>
              </a:cxn>
              <a:cxn ang="0">
                <a:pos x="148" y="210"/>
              </a:cxn>
              <a:cxn ang="0">
                <a:pos x="86" y="174"/>
              </a:cxn>
              <a:cxn ang="0">
                <a:pos x="48" y="272"/>
              </a:cxn>
              <a:cxn ang="0">
                <a:pos x="112" y="340"/>
              </a:cxn>
              <a:cxn ang="0">
                <a:pos x="56" y="388"/>
              </a:cxn>
              <a:cxn ang="0">
                <a:pos x="2" y="382"/>
              </a:cxn>
              <a:cxn ang="0">
                <a:pos x="18" y="488"/>
              </a:cxn>
              <a:cxn ang="0">
                <a:pos x="108" y="514"/>
              </a:cxn>
              <a:cxn ang="0">
                <a:pos x="78" y="586"/>
              </a:cxn>
              <a:cxn ang="0">
                <a:pos x="46" y="630"/>
              </a:cxn>
              <a:cxn ang="0">
                <a:pos x="100" y="688"/>
              </a:cxn>
              <a:cxn ang="0">
                <a:pos x="190" y="666"/>
              </a:cxn>
              <a:cxn ang="0">
                <a:pos x="202" y="744"/>
              </a:cxn>
              <a:cxn ang="0">
                <a:pos x="196" y="798"/>
              </a:cxn>
              <a:cxn ang="0">
                <a:pos x="272" y="820"/>
              </a:cxn>
              <a:cxn ang="0">
                <a:pos x="340" y="758"/>
              </a:cxn>
              <a:cxn ang="0">
                <a:pos x="388" y="820"/>
              </a:cxn>
              <a:cxn ang="0">
                <a:pos x="410" y="868"/>
              </a:cxn>
              <a:cxn ang="0">
                <a:pos x="488" y="850"/>
              </a:cxn>
              <a:cxn ang="0">
                <a:pos x="524" y="758"/>
              </a:cxn>
              <a:cxn ang="0">
                <a:pos x="594" y="804"/>
              </a:cxn>
              <a:cxn ang="0">
                <a:pos x="654" y="810"/>
              </a:cxn>
              <a:cxn ang="0">
                <a:pos x="678" y="754"/>
              </a:cxn>
              <a:cxn ang="0">
                <a:pos x="674" y="670"/>
              </a:cxn>
              <a:cxn ang="0">
                <a:pos x="752" y="670"/>
              </a:cxn>
              <a:cxn ang="0">
                <a:pos x="812" y="650"/>
              </a:cxn>
              <a:cxn ang="0">
                <a:pos x="806" y="590"/>
              </a:cxn>
              <a:cxn ang="0">
                <a:pos x="760" y="518"/>
              </a:cxn>
              <a:cxn ang="0">
                <a:pos x="838" y="480"/>
              </a:cxn>
              <a:cxn ang="0">
                <a:pos x="682" y="434"/>
              </a:cxn>
              <a:cxn ang="0">
                <a:pos x="610" y="610"/>
              </a:cxn>
              <a:cxn ang="0">
                <a:pos x="434" y="682"/>
              </a:cxn>
              <a:cxn ang="0">
                <a:pos x="278" y="626"/>
              </a:cxn>
              <a:cxn ang="0">
                <a:pos x="188" y="460"/>
              </a:cxn>
              <a:cxn ang="0">
                <a:pos x="230" y="296"/>
              </a:cxn>
              <a:cxn ang="0">
                <a:pos x="384" y="192"/>
              </a:cxn>
              <a:cxn ang="0">
                <a:pos x="552" y="216"/>
              </a:cxn>
              <a:cxn ang="0">
                <a:pos x="672" y="360"/>
              </a:cxn>
            </a:cxnLst>
            <a:rect l="0" t="0" r="r" b="b"/>
            <a:pathLst>
              <a:path w="870" h="870">
                <a:moveTo>
                  <a:pt x="866" y="486"/>
                </a:moveTo>
                <a:lnTo>
                  <a:pt x="866" y="486"/>
                </a:lnTo>
                <a:lnTo>
                  <a:pt x="868" y="460"/>
                </a:lnTo>
                <a:lnTo>
                  <a:pt x="870" y="432"/>
                </a:lnTo>
                <a:lnTo>
                  <a:pt x="868" y="406"/>
                </a:lnTo>
                <a:lnTo>
                  <a:pt x="866" y="378"/>
                </a:lnTo>
                <a:lnTo>
                  <a:pt x="866" y="378"/>
                </a:lnTo>
                <a:lnTo>
                  <a:pt x="862" y="380"/>
                </a:lnTo>
                <a:lnTo>
                  <a:pt x="862" y="380"/>
                </a:lnTo>
                <a:lnTo>
                  <a:pt x="850" y="382"/>
                </a:lnTo>
                <a:lnTo>
                  <a:pt x="850" y="382"/>
                </a:lnTo>
                <a:lnTo>
                  <a:pt x="834" y="384"/>
                </a:lnTo>
                <a:lnTo>
                  <a:pt x="818" y="384"/>
                </a:lnTo>
                <a:lnTo>
                  <a:pt x="804" y="382"/>
                </a:lnTo>
                <a:lnTo>
                  <a:pt x="790" y="378"/>
                </a:lnTo>
                <a:lnTo>
                  <a:pt x="778" y="372"/>
                </a:lnTo>
                <a:lnTo>
                  <a:pt x="770" y="364"/>
                </a:lnTo>
                <a:lnTo>
                  <a:pt x="762" y="356"/>
                </a:lnTo>
                <a:lnTo>
                  <a:pt x="758" y="346"/>
                </a:lnTo>
                <a:lnTo>
                  <a:pt x="758" y="346"/>
                </a:lnTo>
                <a:lnTo>
                  <a:pt x="756" y="334"/>
                </a:lnTo>
                <a:lnTo>
                  <a:pt x="758" y="324"/>
                </a:lnTo>
                <a:lnTo>
                  <a:pt x="764" y="312"/>
                </a:lnTo>
                <a:lnTo>
                  <a:pt x="770" y="302"/>
                </a:lnTo>
                <a:lnTo>
                  <a:pt x="780" y="292"/>
                </a:lnTo>
                <a:lnTo>
                  <a:pt x="792" y="282"/>
                </a:lnTo>
                <a:lnTo>
                  <a:pt x="804" y="274"/>
                </a:lnTo>
                <a:lnTo>
                  <a:pt x="820" y="268"/>
                </a:lnTo>
                <a:lnTo>
                  <a:pt x="820" y="268"/>
                </a:lnTo>
                <a:lnTo>
                  <a:pt x="830" y="264"/>
                </a:lnTo>
                <a:lnTo>
                  <a:pt x="830" y="264"/>
                </a:lnTo>
                <a:lnTo>
                  <a:pt x="834" y="264"/>
                </a:lnTo>
                <a:lnTo>
                  <a:pt x="834" y="264"/>
                </a:lnTo>
                <a:lnTo>
                  <a:pt x="822" y="238"/>
                </a:lnTo>
                <a:lnTo>
                  <a:pt x="810" y="214"/>
                </a:lnTo>
                <a:lnTo>
                  <a:pt x="796" y="192"/>
                </a:lnTo>
                <a:lnTo>
                  <a:pt x="780" y="170"/>
                </a:lnTo>
                <a:lnTo>
                  <a:pt x="780" y="170"/>
                </a:lnTo>
                <a:lnTo>
                  <a:pt x="776" y="174"/>
                </a:lnTo>
                <a:lnTo>
                  <a:pt x="776" y="174"/>
                </a:lnTo>
                <a:lnTo>
                  <a:pt x="768" y="180"/>
                </a:lnTo>
                <a:lnTo>
                  <a:pt x="768" y="180"/>
                </a:lnTo>
                <a:lnTo>
                  <a:pt x="758" y="188"/>
                </a:lnTo>
                <a:lnTo>
                  <a:pt x="746" y="196"/>
                </a:lnTo>
                <a:lnTo>
                  <a:pt x="736" y="202"/>
                </a:lnTo>
                <a:lnTo>
                  <a:pt x="724" y="206"/>
                </a:lnTo>
                <a:lnTo>
                  <a:pt x="724" y="206"/>
                </a:lnTo>
                <a:lnTo>
                  <a:pt x="708" y="208"/>
                </a:lnTo>
                <a:lnTo>
                  <a:pt x="692" y="206"/>
                </a:lnTo>
                <a:lnTo>
                  <a:pt x="680" y="202"/>
                </a:lnTo>
                <a:lnTo>
                  <a:pt x="670" y="196"/>
                </a:lnTo>
                <a:lnTo>
                  <a:pt x="670" y="196"/>
                </a:lnTo>
                <a:lnTo>
                  <a:pt x="664" y="186"/>
                </a:lnTo>
                <a:lnTo>
                  <a:pt x="660" y="176"/>
                </a:lnTo>
                <a:lnTo>
                  <a:pt x="658" y="164"/>
                </a:lnTo>
                <a:lnTo>
                  <a:pt x="658" y="152"/>
                </a:lnTo>
                <a:lnTo>
                  <a:pt x="662" y="138"/>
                </a:lnTo>
                <a:lnTo>
                  <a:pt x="668" y="124"/>
                </a:lnTo>
                <a:lnTo>
                  <a:pt x="674" y="110"/>
                </a:lnTo>
                <a:lnTo>
                  <a:pt x="684" y="98"/>
                </a:lnTo>
                <a:lnTo>
                  <a:pt x="684" y="98"/>
                </a:lnTo>
                <a:lnTo>
                  <a:pt x="692" y="90"/>
                </a:lnTo>
                <a:lnTo>
                  <a:pt x="692" y="90"/>
                </a:lnTo>
                <a:lnTo>
                  <a:pt x="696" y="86"/>
                </a:lnTo>
                <a:lnTo>
                  <a:pt x="696" y="86"/>
                </a:lnTo>
                <a:lnTo>
                  <a:pt x="672" y="70"/>
                </a:lnTo>
                <a:lnTo>
                  <a:pt x="650" y="56"/>
                </a:lnTo>
                <a:lnTo>
                  <a:pt x="626" y="44"/>
                </a:lnTo>
                <a:lnTo>
                  <a:pt x="602" y="32"/>
                </a:lnTo>
                <a:lnTo>
                  <a:pt x="602" y="32"/>
                </a:lnTo>
                <a:lnTo>
                  <a:pt x="600" y="38"/>
                </a:lnTo>
                <a:lnTo>
                  <a:pt x="600" y="38"/>
                </a:lnTo>
                <a:lnTo>
                  <a:pt x="596" y="48"/>
                </a:lnTo>
                <a:lnTo>
                  <a:pt x="596" y="48"/>
                </a:lnTo>
                <a:lnTo>
                  <a:pt x="586" y="70"/>
                </a:lnTo>
                <a:lnTo>
                  <a:pt x="574" y="88"/>
                </a:lnTo>
                <a:lnTo>
                  <a:pt x="566" y="96"/>
                </a:lnTo>
                <a:lnTo>
                  <a:pt x="558" y="102"/>
                </a:lnTo>
                <a:lnTo>
                  <a:pt x="548" y="106"/>
                </a:lnTo>
                <a:lnTo>
                  <a:pt x="540" y="110"/>
                </a:lnTo>
                <a:lnTo>
                  <a:pt x="540" y="110"/>
                </a:lnTo>
                <a:lnTo>
                  <a:pt x="530" y="112"/>
                </a:lnTo>
                <a:lnTo>
                  <a:pt x="518" y="110"/>
                </a:lnTo>
                <a:lnTo>
                  <a:pt x="518" y="110"/>
                </a:lnTo>
                <a:lnTo>
                  <a:pt x="508" y="106"/>
                </a:lnTo>
                <a:lnTo>
                  <a:pt x="500" y="98"/>
                </a:lnTo>
                <a:lnTo>
                  <a:pt x="492" y="88"/>
                </a:lnTo>
                <a:lnTo>
                  <a:pt x="488" y="78"/>
                </a:lnTo>
                <a:lnTo>
                  <a:pt x="484" y="64"/>
                </a:lnTo>
                <a:lnTo>
                  <a:pt x="482" y="50"/>
                </a:lnTo>
                <a:lnTo>
                  <a:pt x="480" y="34"/>
                </a:lnTo>
                <a:lnTo>
                  <a:pt x="482" y="18"/>
                </a:lnTo>
                <a:lnTo>
                  <a:pt x="482" y="18"/>
                </a:lnTo>
                <a:lnTo>
                  <a:pt x="486" y="6"/>
                </a:lnTo>
                <a:lnTo>
                  <a:pt x="486" y="6"/>
                </a:lnTo>
                <a:lnTo>
                  <a:pt x="486" y="2"/>
                </a:lnTo>
                <a:lnTo>
                  <a:pt x="486" y="2"/>
                </a:lnTo>
                <a:lnTo>
                  <a:pt x="460" y="0"/>
                </a:lnTo>
                <a:lnTo>
                  <a:pt x="432" y="0"/>
                </a:lnTo>
                <a:lnTo>
                  <a:pt x="406" y="0"/>
                </a:lnTo>
                <a:lnTo>
                  <a:pt x="378" y="4"/>
                </a:lnTo>
                <a:lnTo>
                  <a:pt x="378" y="4"/>
                </a:lnTo>
                <a:lnTo>
                  <a:pt x="380" y="8"/>
                </a:lnTo>
                <a:lnTo>
                  <a:pt x="380" y="8"/>
                </a:lnTo>
                <a:lnTo>
                  <a:pt x="382" y="18"/>
                </a:lnTo>
                <a:lnTo>
                  <a:pt x="382" y="18"/>
                </a:lnTo>
                <a:lnTo>
                  <a:pt x="384" y="34"/>
                </a:lnTo>
                <a:lnTo>
                  <a:pt x="384" y="50"/>
                </a:lnTo>
                <a:lnTo>
                  <a:pt x="382" y="66"/>
                </a:lnTo>
                <a:lnTo>
                  <a:pt x="378" y="78"/>
                </a:lnTo>
                <a:lnTo>
                  <a:pt x="372" y="90"/>
                </a:lnTo>
                <a:lnTo>
                  <a:pt x="364" y="100"/>
                </a:lnTo>
                <a:lnTo>
                  <a:pt x="356" y="106"/>
                </a:lnTo>
                <a:lnTo>
                  <a:pt x="346" y="112"/>
                </a:lnTo>
                <a:lnTo>
                  <a:pt x="346" y="112"/>
                </a:lnTo>
                <a:lnTo>
                  <a:pt x="334" y="112"/>
                </a:lnTo>
                <a:lnTo>
                  <a:pt x="324" y="110"/>
                </a:lnTo>
                <a:lnTo>
                  <a:pt x="312" y="106"/>
                </a:lnTo>
                <a:lnTo>
                  <a:pt x="302" y="98"/>
                </a:lnTo>
                <a:lnTo>
                  <a:pt x="292" y="90"/>
                </a:lnTo>
                <a:lnTo>
                  <a:pt x="282" y="78"/>
                </a:lnTo>
                <a:lnTo>
                  <a:pt x="274" y="64"/>
                </a:lnTo>
                <a:lnTo>
                  <a:pt x="268" y="50"/>
                </a:lnTo>
                <a:lnTo>
                  <a:pt x="268" y="50"/>
                </a:lnTo>
                <a:lnTo>
                  <a:pt x="264" y="38"/>
                </a:lnTo>
                <a:lnTo>
                  <a:pt x="264" y="38"/>
                </a:lnTo>
                <a:lnTo>
                  <a:pt x="264" y="34"/>
                </a:lnTo>
                <a:lnTo>
                  <a:pt x="264" y="34"/>
                </a:lnTo>
                <a:lnTo>
                  <a:pt x="238" y="46"/>
                </a:lnTo>
                <a:lnTo>
                  <a:pt x="214" y="60"/>
                </a:lnTo>
                <a:lnTo>
                  <a:pt x="192" y="74"/>
                </a:lnTo>
                <a:lnTo>
                  <a:pt x="170" y="90"/>
                </a:lnTo>
                <a:lnTo>
                  <a:pt x="170" y="90"/>
                </a:lnTo>
                <a:lnTo>
                  <a:pt x="174" y="92"/>
                </a:lnTo>
                <a:lnTo>
                  <a:pt x="174" y="92"/>
                </a:lnTo>
                <a:lnTo>
                  <a:pt x="180" y="100"/>
                </a:lnTo>
                <a:lnTo>
                  <a:pt x="180" y="100"/>
                </a:lnTo>
                <a:lnTo>
                  <a:pt x="190" y="114"/>
                </a:lnTo>
                <a:lnTo>
                  <a:pt x="198" y="128"/>
                </a:lnTo>
                <a:lnTo>
                  <a:pt x="204" y="142"/>
                </a:lnTo>
                <a:lnTo>
                  <a:pt x="208" y="154"/>
                </a:lnTo>
                <a:lnTo>
                  <a:pt x="208" y="168"/>
                </a:lnTo>
                <a:lnTo>
                  <a:pt x="206" y="180"/>
                </a:lnTo>
                <a:lnTo>
                  <a:pt x="202" y="190"/>
                </a:lnTo>
                <a:lnTo>
                  <a:pt x="196" y="200"/>
                </a:lnTo>
                <a:lnTo>
                  <a:pt x="196" y="200"/>
                </a:lnTo>
                <a:lnTo>
                  <a:pt x="188" y="206"/>
                </a:lnTo>
                <a:lnTo>
                  <a:pt x="178" y="210"/>
                </a:lnTo>
                <a:lnTo>
                  <a:pt x="178" y="210"/>
                </a:lnTo>
                <a:lnTo>
                  <a:pt x="168" y="212"/>
                </a:lnTo>
                <a:lnTo>
                  <a:pt x="158" y="212"/>
                </a:lnTo>
                <a:lnTo>
                  <a:pt x="148" y="210"/>
                </a:lnTo>
                <a:lnTo>
                  <a:pt x="138" y="208"/>
                </a:lnTo>
                <a:lnTo>
                  <a:pt x="118" y="198"/>
                </a:lnTo>
                <a:lnTo>
                  <a:pt x="98" y="184"/>
                </a:lnTo>
                <a:lnTo>
                  <a:pt x="98" y="184"/>
                </a:lnTo>
                <a:lnTo>
                  <a:pt x="90" y="176"/>
                </a:lnTo>
                <a:lnTo>
                  <a:pt x="90" y="176"/>
                </a:lnTo>
                <a:lnTo>
                  <a:pt x="86" y="174"/>
                </a:lnTo>
                <a:lnTo>
                  <a:pt x="86" y="174"/>
                </a:lnTo>
                <a:lnTo>
                  <a:pt x="72" y="196"/>
                </a:lnTo>
                <a:lnTo>
                  <a:pt x="56" y="220"/>
                </a:lnTo>
                <a:lnTo>
                  <a:pt x="44" y="244"/>
                </a:lnTo>
                <a:lnTo>
                  <a:pt x="34" y="268"/>
                </a:lnTo>
                <a:lnTo>
                  <a:pt x="34" y="268"/>
                </a:lnTo>
                <a:lnTo>
                  <a:pt x="38" y="270"/>
                </a:lnTo>
                <a:lnTo>
                  <a:pt x="38" y="270"/>
                </a:lnTo>
                <a:lnTo>
                  <a:pt x="48" y="272"/>
                </a:lnTo>
                <a:lnTo>
                  <a:pt x="48" y="272"/>
                </a:lnTo>
                <a:lnTo>
                  <a:pt x="64" y="278"/>
                </a:lnTo>
                <a:lnTo>
                  <a:pt x="76" y="286"/>
                </a:lnTo>
                <a:lnTo>
                  <a:pt x="88" y="296"/>
                </a:lnTo>
                <a:lnTo>
                  <a:pt x="98" y="306"/>
                </a:lnTo>
                <a:lnTo>
                  <a:pt x="104" y="316"/>
                </a:lnTo>
                <a:lnTo>
                  <a:pt x="110" y="328"/>
                </a:lnTo>
                <a:lnTo>
                  <a:pt x="112" y="340"/>
                </a:lnTo>
                <a:lnTo>
                  <a:pt x="110" y="350"/>
                </a:lnTo>
                <a:lnTo>
                  <a:pt x="110" y="350"/>
                </a:lnTo>
                <a:lnTo>
                  <a:pt x="104" y="362"/>
                </a:lnTo>
                <a:lnTo>
                  <a:pt x="96" y="372"/>
                </a:lnTo>
                <a:lnTo>
                  <a:pt x="84" y="380"/>
                </a:lnTo>
                <a:lnTo>
                  <a:pt x="68" y="386"/>
                </a:lnTo>
                <a:lnTo>
                  <a:pt x="68" y="386"/>
                </a:lnTo>
                <a:lnTo>
                  <a:pt x="56" y="388"/>
                </a:lnTo>
                <a:lnTo>
                  <a:pt x="44" y="388"/>
                </a:lnTo>
                <a:lnTo>
                  <a:pt x="32" y="388"/>
                </a:lnTo>
                <a:lnTo>
                  <a:pt x="18" y="386"/>
                </a:lnTo>
                <a:lnTo>
                  <a:pt x="18" y="386"/>
                </a:lnTo>
                <a:lnTo>
                  <a:pt x="6" y="384"/>
                </a:lnTo>
                <a:lnTo>
                  <a:pt x="6" y="384"/>
                </a:lnTo>
                <a:lnTo>
                  <a:pt x="2" y="382"/>
                </a:lnTo>
                <a:lnTo>
                  <a:pt x="2" y="382"/>
                </a:lnTo>
                <a:lnTo>
                  <a:pt x="0" y="410"/>
                </a:lnTo>
                <a:lnTo>
                  <a:pt x="0" y="436"/>
                </a:lnTo>
                <a:lnTo>
                  <a:pt x="0" y="464"/>
                </a:lnTo>
                <a:lnTo>
                  <a:pt x="4" y="490"/>
                </a:lnTo>
                <a:lnTo>
                  <a:pt x="4" y="490"/>
                </a:lnTo>
                <a:lnTo>
                  <a:pt x="8" y="490"/>
                </a:lnTo>
                <a:lnTo>
                  <a:pt x="8" y="490"/>
                </a:lnTo>
                <a:lnTo>
                  <a:pt x="18" y="488"/>
                </a:lnTo>
                <a:lnTo>
                  <a:pt x="18" y="488"/>
                </a:lnTo>
                <a:lnTo>
                  <a:pt x="36" y="486"/>
                </a:lnTo>
                <a:lnTo>
                  <a:pt x="50" y="486"/>
                </a:lnTo>
                <a:lnTo>
                  <a:pt x="66" y="488"/>
                </a:lnTo>
                <a:lnTo>
                  <a:pt x="78" y="492"/>
                </a:lnTo>
                <a:lnTo>
                  <a:pt x="90" y="498"/>
                </a:lnTo>
                <a:lnTo>
                  <a:pt x="100" y="504"/>
                </a:lnTo>
                <a:lnTo>
                  <a:pt x="108" y="514"/>
                </a:lnTo>
                <a:lnTo>
                  <a:pt x="112" y="524"/>
                </a:lnTo>
                <a:lnTo>
                  <a:pt x="112" y="524"/>
                </a:lnTo>
                <a:lnTo>
                  <a:pt x="112" y="534"/>
                </a:lnTo>
                <a:lnTo>
                  <a:pt x="110" y="546"/>
                </a:lnTo>
                <a:lnTo>
                  <a:pt x="106" y="556"/>
                </a:lnTo>
                <a:lnTo>
                  <a:pt x="100" y="568"/>
                </a:lnTo>
                <a:lnTo>
                  <a:pt x="90" y="578"/>
                </a:lnTo>
                <a:lnTo>
                  <a:pt x="78" y="586"/>
                </a:lnTo>
                <a:lnTo>
                  <a:pt x="64" y="594"/>
                </a:lnTo>
                <a:lnTo>
                  <a:pt x="50" y="602"/>
                </a:lnTo>
                <a:lnTo>
                  <a:pt x="50" y="602"/>
                </a:lnTo>
                <a:lnTo>
                  <a:pt x="38" y="604"/>
                </a:lnTo>
                <a:lnTo>
                  <a:pt x="38" y="604"/>
                </a:lnTo>
                <a:lnTo>
                  <a:pt x="34" y="606"/>
                </a:lnTo>
                <a:lnTo>
                  <a:pt x="34" y="606"/>
                </a:lnTo>
                <a:lnTo>
                  <a:pt x="46" y="630"/>
                </a:lnTo>
                <a:lnTo>
                  <a:pt x="60" y="654"/>
                </a:lnTo>
                <a:lnTo>
                  <a:pt x="74" y="678"/>
                </a:lnTo>
                <a:lnTo>
                  <a:pt x="90" y="700"/>
                </a:lnTo>
                <a:lnTo>
                  <a:pt x="90" y="700"/>
                </a:lnTo>
                <a:lnTo>
                  <a:pt x="92" y="696"/>
                </a:lnTo>
                <a:lnTo>
                  <a:pt x="92" y="696"/>
                </a:lnTo>
                <a:lnTo>
                  <a:pt x="100" y="688"/>
                </a:lnTo>
                <a:lnTo>
                  <a:pt x="100" y="688"/>
                </a:lnTo>
                <a:lnTo>
                  <a:pt x="112" y="680"/>
                </a:lnTo>
                <a:lnTo>
                  <a:pt x="122" y="674"/>
                </a:lnTo>
                <a:lnTo>
                  <a:pt x="134" y="668"/>
                </a:lnTo>
                <a:lnTo>
                  <a:pt x="146" y="664"/>
                </a:lnTo>
                <a:lnTo>
                  <a:pt x="146" y="664"/>
                </a:lnTo>
                <a:lnTo>
                  <a:pt x="162" y="662"/>
                </a:lnTo>
                <a:lnTo>
                  <a:pt x="176" y="662"/>
                </a:lnTo>
                <a:lnTo>
                  <a:pt x="190" y="666"/>
                </a:lnTo>
                <a:lnTo>
                  <a:pt x="200" y="674"/>
                </a:lnTo>
                <a:lnTo>
                  <a:pt x="200" y="674"/>
                </a:lnTo>
                <a:lnTo>
                  <a:pt x="206" y="682"/>
                </a:lnTo>
                <a:lnTo>
                  <a:pt x="210" y="692"/>
                </a:lnTo>
                <a:lnTo>
                  <a:pt x="212" y="704"/>
                </a:lnTo>
                <a:lnTo>
                  <a:pt x="210" y="718"/>
                </a:lnTo>
                <a:lnTo>
                  <a:pt x="208" y="730"/>
                </a:lnTo>
                <a:lnTo>
                  <a:pt x="202" y="744"/>
                </a:lnTo>
                <a:lnTo>
                  <a:pt x="194" y="758"/>
                </a:lnTo>
                <a:lnTo>
                  <a:pt x="184" y="772"/>
                </a:lnTo>
                <a:lnTo>
                  <a:pt x="184" y="772"/>
                </a:lnTo>
                <a:lnTo>
                  <a:pt x="176" y="780"/>
                </a:lnTo>
                <a:lnTo>
                  <a:pt x="176" y="780"/>
                </a:lnTo>
                <a:lnTo>
                  <a:pt x="174" y="782"/>
                </a:lnTo>
                <a:lnTo>
                  <a:pt x="174" y="782"/>
                </a:lnTo>
                <a:lnTo>
                  <a:pt x="196" y="798"/>
                </a:lnTo>
                <a:lnTo>
                  <a:pt x="220" y="812"/>
                </a:lnTo>
                <a:lnTo>
                  <a:pt x="244" y="824"/>
                </a:lnTo>
                <a:lnTo>
                  <a:pt x="268" y="836"/>
                </a:lnTo>
                <a:lnTo>
                  <a:pt x="268" y="836"/>
                </a:lnTo>
                <a:lnTo>
                  <a:pt x="270" y="832"/>
                </a:lnTo>
                <a:lnTo>
                  <a:pt x="270" y="832"/>
                </a:lnTo>
                <a:lnTo>
                  <a:pt x="272" y="820"/>
                </a:lnTo>
                <a:lnTo>
                  <a:pt x="272" y="820"/>
                </a:lnTo>
                <a:lnTo>
                  <a:pt x="282" y="798"/>
                </a:lnTo>
                <a:lnTo>
                  <a:pt x="296" y="780"/>
                </a:lnTo>
                <a:lnTo>
                  <a:pt x="304" y="774"/>
                </a:lnTo>
                <a:lnTo>
                  <a:pt x="312" y="768"/>
                </a:lnTo>
                <a:lnTo>
                  <a:pt x="320" y="762"/>
                </a:lnTo>
                <a:lnTo>
                  <a:pt x="330" y="760"/>
                </a:lnTo>
                <a:lnTo>
                  <a:pt x="330" y="760"/>
                </a:lnTo>
                <a:lnTo>
                  <a:pt x="340" y="758"/>
                </a:lnTo>
                <a:lnTo>
                  <a:pt x="350" y="760"/>
                </a:lnTo>
                <a:lnTo>
                  <a:pt x="350" y="760"/>
                </a:lnTo>
                <a:lnTo>
                  <a:pt x="360" y="764"/>
                </a:lnTo>
                <a:lnTo>
                  <a:pt x="370" y="770"/>
                </a:lnTo>
                <a:lnTo>
                  <a:pt x="376" y="780"/>
                </a:lnTo>
                <a:lnTo>
                  <a:pt x="382" y="792"/>
                </a:lnTo>
                <a:lnTo>
                  <a:pt x="386" y="804"/>
                </a:lnTo>
                <a:lnTo>
                  <a:pt x="388" y="820"/>
                </a:lnTo>
                <a:lnTo>
                  <a:pt x="388" y="834"/>
                </a:lnTo>
                <a:lnTo>
                  <a:pt x="386" y="850"/>
                </a:lnTo>
                <a:lnTo>
                  <a:pt x="386" y="850"/>
                </a:lnTo>
                <a:lnTo>
                  <a:pt x="384" y="862"/>
                </a:lnTo>
                <a:lnTo>
                  <a:pt x="384" y="862"/>
                </a:lnTo>
                <a:lnTo>
                  <a:pt x="384" y="866"/>
                </a:lnTo>
                <a:lnTo>
                  <a:pt x="384" y="866"/>
                </a:lnTo>
                <a:lnTo>
                  <a:pt x="410" y="868"/>
                </a:lnTo>
                <a:lnTo>
                  <a:pt x="436" y="870"/>
                </a:lnTo>
                <a:lnTo>
                  <a:pt x="464" y="868"/>
                </a:lnTo>
                <a:lnTo>
                  <a:pt x="492" y="866"/>
                </a:lnTo>
                <a:lnTo>
                  <a:pt x="492" y="866"/>
                </a:lnTo>
                <a:lnTo>
                  <a:pt x="490" y="862"/>
                </a:lnTo>
                <a:lnTo>
                  <a:pt x="490" y="862"/>
                </a:lnTo>
                <a:lnTo>
                  <a:pt x="488" y="850"/>
                </a:lnTo>
                <a:lnTo>
                  <a:pt x="488" y="850"/>
                </a:lnTo>
                <a:lnTo>
                  <a:pt x="486" y="834"/>
                </a:lnTo>
                <a:lnTo>
                  <a:pt x="486" y="818"/>
                </a:lnTo>
                <a:lnTo>
                  <a:pt x="488" y="804"/>
                </a:lnTo>
                <a:lnTo>
                  <a:pt x="492" y="790"/>
                </a:lnTo>
                <a:lnTo>
                  <a:pt x="498" y="778"/>
                </a:lnTo>
                <a:lnTo>
                  <a:pt x="506" y="770"/>
                </a:lnTo>
                <a:lnTo>
                  <a:pt x="514" y="762"/>
                </a:lnTo>
                <a:lnTo>
                  <a:pt x="524" y="758"/>
                </a:lnTo>
                <a:lnTo>
                  <a:pt x="524" y="758"/>
                </a:lnTo>
                <a:lnTo>
                  <a:pt x="534" y="756"/>
                </a:lnTo>
                <a:lnTo>
                  <a:pt x="546" y="758"/>
                </a:lnTo>
                <a:lnTo>
                  <a:pt x="558" y="762"/>
                </a:lnTo>
                <a:lnTo>
                  <a:pt x="568" y="770"/>
                </a:lnTo>
                <a:lnTo>
                  <a:pt x="578" y="780"/>
                </a:lnTo>
                <a:lnTo>
                  <a:pt x="586" y="790"/>
                </a:lnTo>
                <a:lnTo>
                  <a:pt x="594" y="804"/>
                </a:lnTo>
                <a:lnTo>
                  <a:pt x="602" y="820"/>
                </a:lnTo>
                <a:lnTo>
                  <a:pt x="602" y="820"/>
                </a:lnTo>
                <a:lnTo>
                  <a:pt x="604" y="830"/>
                </a:lnTo>
                <a:lnTo>
                  <a:pt x="604" y="830"/>
                </a:lnTo>
                <a:lnTo>
                  <a:pt x="606" y="834"/>
                </a:lnTo>
                <a:lnTo>
                  <a:pt x="606" y="834"/>
                </a:lnTo>
                <a:lnTo>
                  <a:pt x="630" y="822"/>
                </a:lnTo>
                <a:lnTo>
                  <a:pt x="654" y="810"/>
                </a:lnTo>
                <a:lnTo>
                  <a:pt x="678" y="796"/>
                </a:lnTo>
                <a:lnTo>
                  <a:pt x="700" y="780"/>
                </a:lnTo>
                <a:lnTo>
                  <a:pt x="700" y="780"/>
                </a:lnTo>
                <a:lnTo>
                  <a:pt x="696" y="776"/>
                </a:lnTo>
                <a:lnTo>
                  <a:pt x="696" y="776"/>
                </a:lnTo>
                <a:lnTo>
                  <a:pt x="688" y="768"/>
                </a:lnTo>
                <a:lnTo>
                  <a:pt x="688" y="768"/>
                </a:lnTo>
                <a:lnTo>
                  <a:pt x="678" y="754"/>
                </a:lnTo>
                <a:lnTo>
                  <a:pt x="670" y="742"/>
                </a:lnTo>
                <a:lnTo>
                  <a:pt x="666" y="728"/>
                </a:lnTo>
                <a:lnTo>
                  <a:pt x="662" y="714"/>
                </a:lnTo>
                <a:lnTo>
                  <a:pt x="662" y="702"/>
                </a:lnTo>
                <a:lnTo>
                  <a:pt x="662" y="690"/>
                </a:lnTo>
                <a:lnTo>
                  <a:pt x="668" y="678"/>
                </a:lnTo>
                <a:lnTo>
                  <a:pt x="674" y="670"/>
                </a:lnTo>
                <a:lnTo>
                  <a:pt x="674" y="670"/>
                </a:lnTo>
                <a:lnTo>
                  <a:pt x="682" y="664"/>
                </a:lnTo>
                <a:lnTo>
                  <a:pt x="692" y="660"/>
                </a:lnTo>
                <a:lnTo>
                  <a:pt x="692" y="660"/>
                </a:lnTo>
                <a:lnTo>
                  <a:pt x="702" y="658"/>
                </a:lnTo>
                <a:lnTo>
                  <a:pt x="710" y="658"/>
                </a:lnTo>
                <a:lnTo>
                  <a:pt x="720" y="658"/>
                </a:lnTo>
                <a:lnTo>
                  <a:pt x="732" y="662"/>
                </a:lnTo>
                <a:lnTo>
                  <a:pt x="752" y="670"/>
                </a:lnTo>
                <a:lnTo>
                  <a:pt x="772" y="684"/>
                </a:lnTo>
                <a:lnTo>
                  <a:pt x="772" y="684"/>
                </a:lnTo>
                <a:lnTo>
                  <a:pt x="780" y="692"/>
                </a:lnTo>
                <a:lnTo>
                  <a:pt x="780" y="692"/>
                </a:lnTo>
                <a:lnTo>
                  <a:pt x="782" y="694"/>
                </a:lnTo>
                <a:lnTo>
                  <a:pt x="782" y="694"/>
                </a:lnTo>
                <a:lnTo>
                  <a:pt x="798" y="672"/>
                </a:lnTo>
                <a:lnTo>
                  <a:pt x="812" y="650"/>
                </a:lnTo>
                <a:lnTo>
                  <a:pt x="824" y="626"/>
                </a:lnTo>
                <a:lnTo>
                  <a:pt x="836" y="600"/>
                </a:lnTo>
                <a:lnTo>
                  <a:pt x="836" y="600"/>
                </a:lnTo>
                <a:lnTo>
                  <a:pt x="832" y="600"/>
                </a:lnTo>
                <a:lnTo>
                  <a:pt x="832" y="600"/>
                </a:lnTo>
                <a:lnTo>
                  <a:pt x="822" y="596"/>
                </a:lnTo>
                <a:lnTo>
                  <a:pt x="822" y="596"/>
                </a:lnTo>
                <a:lnTo>
                  <a:pt x="806" y="590"/>
                </a:lnTo>
                <a:lnTo>
                  <a:pt x="792" y="582"/>
                </a:lnTo>
                <a:lnTo>
                  <a:pt x="782" y="572"/>
                </a:lnTo>
                <a:lnTo>
                  <a:pt x="772" y="562"/>
                </a:lnTo>
                <a:lnTo>
                  <a:pt x="764" y="552"/>
                </a:lnTo>
                <a:lnTo>
                  <a:pt x="760" y="540"/>
                </a:lnTo>
                <a:lnTo>
                  <a:pt x="758" y="530"/>
                </a:lnTo>
                <a:lnTo>
                  <a:pt x="760" y="518"/>
                </a:lnTo>
                <a:lnTo>
                  <a:pt x="760" y="518"/>
                </a:lnTo>
                <a:lnTo>
                  <a:pt x="764" y="508"/>
                </a:lnTo>
                <a:lnTo>
                  <a:pt x="774" y="498"/>
                </a:lnTo>
                <a:lnTo>
                  <a:pt x="786" y="490"/>
                </a:lnTo>
                <a:lnTo>
                  <a:pt x="800" y="484"/>
                </a:lnTo>
                <a:lnTo>
                  <a:pt x="800" y="484"/>
                </a:lnTo>
                <a:lnTo>
                  <a:pt x="812" y="482"/>
                </a:lnTo>
                <a:lnTo>
                  <a:pt x="826" y="480"/>
                </a:lnTo>
                <a:lnTo>
                  <a:pt x="838" y="480"/>
                </a:lnTo>
                <a:lnTo>
                  <a:pt x="852" y="482"/>
                </a:lnTo>
                <a:lnTo>
                  <a:pt x="852" y="482"/>
                </a:lnTo>
                <a:lnTo>
                  <a:pt x="862" y="484"/>
                </a:lnTo>
                <a:lnTo>
                  <a:pt x="862" y="484"/>
                </a:lnTo>
                <a:lnTo>
                  <a:pt x="866" y="486"/>
                </a:lnTo>
                <a:lnTo>
                  <a:pt x="866" y="486"/>
                </a:lnTo>
                <a:close/>
                <a:moveTo>
                  <a:pt x="682" y="434"/>
                </a:moveTo>
                <a:lnTo>
                  <a:pt x="682" y="434"/>
                </a:lnTo>
                <a:lnTo>
                  <a:pt x="680" y="460"/>
                </a:lnTo>
                <a:lnTo>
                  <a:pt x="678" y="484"/>
                </a:lnTo>
                <a:lnTo>
                  <a:pt x="672" y="508"/>
                </a:lnTo>
                <a:lnTo>
                  <a:pt x="662" y="530"/>
                </a:lnTo>
                <a:lnTo>
                  <a:pt x="652" y="552"/>
                </a:lnTo>
                <a:lnTo>
                  <a:pt x="640" y="572"/>
                </a:lnTo>
                <a:lnTo>
                  <a:pt x="626" y="592"/>
                </a:lnTo>
                <a:lnTo>
                  <a:pt x="610" y="610"/>
                </a:lnTo>
                <a:lnTo>
                  <a:pt x="592" y="626"/>
                </a:lnTo>
                <a:lnTo>
                  <a:pt x="574" y="640"/>
                </a:lnTo>
                <a:lnTo>
                  <a:pt x="552" y="652"/>
                </a:lnTo>
                <a:lnTo>
                  <a:pt x="530" y="662"/>
                </a:lnTo>
                <a:lnTo>
                  <a:pt x="508" y="670"/>
                </a:lnTo>
                <a:lnTo>
                  <a:pt x="484" y="676"/>
                </a:lnTo>
                <a:lnTo>
                  <a:pt x="460" y="680"/>
                </a:lnTo>
                <a:lnTo>
                  <a:pt x="434" y="682"/>
                </a:lnTo>
                <a:lnTo>
                  <a:pt x="434" y="682"/>
                </a:lnTo>
                <a:lnTo>
                  <a:pt x="410" y="680"/>
                </a:lnTo>
                <a:lnTo>
                  <a:pt x="384" y="676"/>
                </a:lnTo>
                <a:lnTo>
                  <a:pt x="362" y="670"/>
                </a:lnTo>
                <a:lnTo>
                  <a:pt x="338" y="662"/>
                </a:lnTo>
                <a:lnTo>
                  <a:pt x="316" y="652"/>
                </a:lnTo>
                <a:lnTo>
                  <a:pt x="296" y="640"/>
                </a:lnTo>
                <a:lnTo>
                  <a:pt x="278" y="626"/>
                </a:lnTo>
                <a:lnTo>
                  <a:pt x="260" y="610"/>
                </a:lnTo>
                <a:lnTo>
                  <a:pt x="244" y="592"/>
                </a:lnTo>
                <a:lnTo>
                  <a:pt x="230" y="572"/>
                </a:lnTo>
                <a:lnTo>
                  <a:pt x="216" y="552"/>
                </a:lnTo>
                <a:lnTo>
                  <a:pt x="206" y="530"/>
                </a:lnTo>
                <a:lnTo>
                  <a:pt x="198" y="508"/>
                </a:lnTo>
                <a:lnTo>
                  <a:pt x="192" y="484"/>
                </a:lnTo>
                <a:lnTo>
                  <a:pt x="188" y="460"/>
                </a:lnTo>
                <a:lnTo>
                  <a:pt x="188" y="434"/>
                </a:lnTo>
                <a:lnTo>
                  <a:pt x="188" y="434"/>
                </a:lnTo>
                <a:lnTo>
                  <a:pt x="188" y="410"/>
                </a:lnTo>
                <a:lnTo>
                  <a:pt x="192" y="384"/>
                </a:lnTo>
                <a:lnTo>
                  <a:pt x="198" y="360"/>
                </a:lnTo>
                <a:lnTo>
                  <a:pt x="206" y="338"/>
                </a:lnTo>
                <a:lnTo>
                  <a:pt x="216" y="316"/>
                </a:lnTo>
                <a:lnTo>
                  <a:pt x="230" y="296"/>
                </a:lnTo>
                <a:lnTo>
                  <a:pt x="244" y="276"/>
                </a:lnTo>
                <a:lnTo>
                  <a:pt x="260" y="260"/>
                </a:lnTo>
                <a:lnTo>
                  <a:pt x="278" y="244"/>
                </a:lnTo>
                <a:lnTo>
                  <a:pt x="296" y="230"/>
                </a:lnTo>
                <a:lnTo>
                  <a:pt x="316" y="216"/>
                </a:lnTo>
                <a:lnTo>
                  <a:pt x="338" y="206"/>
                </a:lnTo>
                <a:lnTo>
                  <a:pt x="362" y="198"/>
                </a:lnTo>
                <a:lnTo>
                  <a:pt x="384" y="192"/>
                </a:lnTo>
                <a:lnTo>
                  <a:pt x="410" y="188"/>
                </a:lnTo>
                <a:lnTo>
                  <a:pt x="434" y="186"/>
                </a:lnTo>
                <a:lnTo>
                  <a:pt x="434" y="186"/>
                </a:lnTo>
                <a:lnTo>
                  <a:pt x="460" y="188"/>
                </a:lnTo>
                <a:lnTo>
                  <a:pt x="484" y="192"/>
                </a:lnTo>
                <a:lnTo>
                  <a:pt x="508" y="198"/>
                </a:lnTo>
                <a:lnTo>
                  <a:pt x="530" y="206"/>
                </a:lnTo>
                <a:lnTo>
                  <a:pt x="552" y="216"/>
                </a:lnTo>
                <a:lnTo>
                  <a:pt x="574" y="230"/>
                </a:lnTo>
                <a:lnTo>
                  <a:pt x="592" y="244"/>
                </a:lnTo>
                <a:lnTo>
                  <a:pt x="610" y="260"/>
                </a:lnTo>
                <a:lnTo>
                  <a:pt x="626" y="276"/>
                </a:lnTo>
                <a:lnTo>
                  <a:pt x="640" y="296"/>
                </a:lnTo>
                <a:lnTo>
                  <a:pt x="652" y="316"/>
                </a:lnTo>
                <a:lnTo>
                  <a:pt x="662" y="338"/>
                </a:lnTo>
                <a:lnTo>
                  <a:pt x="672" y="360"/>
                </a:lnTo>
                <a:lnTo>
                  <a:pt x="678" y="384"/>
                </a:lnTo>
                <a:lnTo>
                  <a:pt x="680" y="410"/>
                </a:lnTo>
                <a:lnTo>
                  <a:pt x="682" y="434"/>
                </a:lnTo>
                <a:lnTo>
                  <a:pt x="682" y="434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90" name="Freeform 18"/>
          <p:cNvSpPr>
            <a:spLocks noEditPoints="1"/>
          </p:cNvSpPr>
          <p:nvPr userDrawn="1"/>
        </p:nvSpPr>
        <p:spPr bwMode="auto">
          <a:xfrm>
            <a:off x="5051933" y="4197660"/>
            <a:ext cx="917575" cy="917575"/>
          </a:xfrm>
          <a:custGeom>
            <a:avLst/>
            <a:gdLst/>
            <a:ahLst/>
            <a:cxnLst>
              <a:cxn ang="0">
                <a:pos x="204" y="572"/>
              </a:cxn>
              <a:cxn ang="0">
                <a:pos x="248" y="540"/>
              </a:cxn>
              <a:cxn ang="0">
                <a:pos x="296" y="512"/>
              </a:cxn>
              <a:cxn ang="0">
                <a:pos x="334" y="530"/>
              </a:cxn>
              <a:cxn ang="0">
                <a:pos x="360" y="576"/>
              </a:cxn>
              <a:cxn ang="0">
                <a:pos x="450" y="536"/>
              </a:cxn>
              <a:cxn ang="0">
                <a:pos x="438" y="470"/>
              </a:cxn>
              <a:cxn ang="0">
                <a:pos x="462" y="436"/>
              </a:cxn>
              <a:cxn ang="0">
                <a:pos x="518" y="430"/>
              </a:cxn>
              <a:cxn ang="0">
                <a:pos x="564" y="396"/>
              </a:cxn>
              <a:cxn ang="0">
                <a:pos x="552" y="338"/>
              </a:cxn>
              <a:cxn ang="0">
                <a:pos x="514" y="292"/>
              </a:cxn>
              <a:cxn ang="0">
                <a:pos x="524" y="252"/>
              </a:cxn>
              <a:cxn ang="0">
                <a:pos x="576" y="216"/>
              </a:cxn>
              <a:cxn ang="0">
                <a:pos x="536" y="126"/>
              </a:cxn>
              <a:cxn ang="0">
                <a:pos x="484" y="140"/>
              </a:cxn>
              <a:cxn ang="0">
                <a:pos x="442" y="124"/>
              </a:cxn>
              <a:cxn ang="0">
                <a:pos x="428" y="74"/>
              </a:cxn>
              <a:cxn ang="0">
                <a:pos x="420" y="24"/>
              </a:cxn>
              <a:cxn ang="0">
                <a:pos x="344" y="14"/>
              </a:cxn>
              <a:cxn ang="0">
                <a:pos x="302" y="60"/>
              </a:cxn>
              <a:cxn ang="0">
                <a:pos x="262" y="60"/>
              </a:cxn>
              <a:cxn ang="0">
                <a:pos x="222" y="16"/>
              </a:cxn>
              <a:cxn ang="0">
                <a:pos x="148" y="28"/>
              </a:cxn>
              <a:cxn ang="0">
                <a:pos x="140" y="82"/>
              </a:cxn>
              <a:cxn ang="0">
                <a:pos x="126" y="136"/>
              </a:cxn>
              <a:cxn ang="0">
                <a:pos x="86" y="150"/>
              </a:cxn>
              <a:cxn ang="0">
                <a:pos x="36" y="136"/>
              </a:cxn>
              <a:cxn ang="0">
                <a:pos x="0" y="228"/>
              </a:cxn>
              <a:cxn ang="0">
                <a:pos x="54" y="266"/>
              </a:cxn>
              <a:cxn ang="0">
                <a:pos x="64" y="306"/>
              </a:cxn>
              <a:cxn ang="0">
                <a:pos x="28" y="350"/>
              </a:cxn>
              <a:cxn ang="0">
                <a:pos x="18" y="408"/>
              </a:cxn>
              <a:cxn ang="0">
                <a:pos x="70" y="440"/>
              </a:cxn>
              <a:cxn ang="0">
                <a:pos x="128" y="446"/>
              </a:cxn>
              <a:cxn ang="0">
                <a:pos x="150" y="480"/>
              </a:cxn>
              <a:cxn ang="0">
                <a:pos x="138" y="542"/>
              </a:cxn>
              <a:cxn ang="0">
                <a:pos x="154" y="260"/>
              </a:cxn>
              <a:cxn ang="0">
                <a:pos x="182" y="202"/>
              </a:cxn>
              <a:cxn ang="0">
                <a:pos x="236" y="162"/>
              </a:cxn>
              <a:cxn ang="0">
                <a:pos x="290" y="150"/>
              </a:cxn>
              <a:cxn ang="0">
                <a:pos x="354" y="168"/>
              </a:cxn>
              <a:cxn ang="0">
                <a:pos x="404" y="212"/>
              </a:cxn>
              <a:cxn ang="0">
                <a:pos x="426" y="274"/>
              </a:cxn>
              <a:cxn ang="0">
                <a:pos x="420" y="330"/>
              </a:cxn>
              <a:cxn ang="0">
                <a:pos x="386" y="386"/>
              </a:cxn>
              <a:cxn ang="0">
                <a:pos x="330" y="420"/>
              </a:cxn>
              <a:cxn ang="0">
                <a:pos x="276" y="426"/>
              </a:cxn>
              <a:cxn ang="0">
                <a:pos x="212" y="402"/>
              </a:cxn>
              <a:cxn ang="0">
                <a:pos x="168" y="354"/>
              </a:cxn>
              <a:cxn ang="0">
                <a:pos x="152" y="288"/>
              </a:cxn>
            </a:cxnLst>
            <a:rect l="0" t="0" r="r" b="b"/>
            <a:pathLst>
              <a:path w="578" h="578">
                <a:moveTo>
                  <a:pt x="138" y="542"/>
                </a:moveTo>
                <a:lnTo>
                  <a:pt x="138" y="542"/>
                </a:lnTo>
                <a:lnTo>
                  <a:pt x="158" y="554"/>
                </a:lnTo>
                <a:lnTo>
                  <a:pt x="182" y="564"/>
                </a:lnTo>
                <a:lnTo>
                  <a:pt x="204" y="572"/>
                </a:lnTo>
                <a:lnTo>
                  <a:pt x="228" y="578"/>
                </a:lnTo>
                <a:lnTo>
                  <a:pt x="228" y="578"/>
                </a:lnTo>
                <a:lnTo>
                  <a:pt x="234" y="564"/>
                </a:lnTo>
                <a:lnTo>
                  <a:pt x="240" y="552"/>
                </a:lnTo>
                <a:lnTo>
                  <a:pt x="248" y="540"/>
                </a:lnTo>
                <a:lnTo>
                  <a:pt x="256" y="530"/>
                </a:lnTo>
                <a:lnTo>
                  <a:pt x="266" y="522"/>
                </a:lnTo>
                <a:lnTo>
                  <a:pt x="276" y="518"/>
                </a:lnTo>
                <a:lnTo>
                  <a:pt x="286" y="514"/>
                </a:lnTo>
                <a:lnTo>
                  <a:pt x="296" y="512"/>
                </a:lnTo>
                <a:lnTo>
                  <a:pt x="296" y="512"/>
                </a:lnTo>
                <a:lnTo>
                  <a:pt x="308" y="514"/>
                </a:lnTo>
                <a:lnTo>
                  <a:pt x="318" y="518"/>
                </a:lnTo>
                <a:lnTo>
                  <a:pt x="326" y="524"/>
                </a:lnTo>
                <a:lnTo>
                  <a:pt x="334" y="530"/>
                </a:lnTo>
                <a:lnTo>
                  <a:pt x="342" y="540"/>
                </a:lnTo>
                <a:lnTo>
                  <a:pt x="350" y="550"/>
                </a:lnTo>
                <a:lnTo>
                  <a:pt x="356" y="562"/>
                </a:lnTo>
                <a:lnTo>
                  <a:pt x="360" y="576"/>
                </a:lnTo>
                <a:lnTo>
                  <a:pt x="360" y="576"/>
                </a:lnTo>
                <a:lnTo>
                  <a:pt x="384" y="568"/>
                </a:lnTo>
                <a:lnTo>
                  <a:pt x="408" y="560"/>
                </a:lnTo>
                <a:lnTo>
                  <a:pt x="430" y="548"/>
                </a:lnTo>
                <a:lnTo>
                  <a:pt x="450" y="536"/>
                </a:lnTo>
                <a:lnTo>
                  <a:pt x="450" y="536"/>
                </a:lnTo>
                <a:lnTo>
                  <a:pt x="444" y="522"/>
                </a:lnTo>
                <a:lnTo>
                  <a:pt x="440" y="508"/>
                </a:lnTo>
                <a:lnTo>
                  <a:pt x="438" y="496"/>
                </a:lnTo>
                <a:lnTo>
                  <a:pt x="438" y="482"/>
                </a:lnTo>
                <a:lnTo>
                  <a:pt x="438" y="470"/>
                </a:lnTo>
                <a:lnTo>
                  <a:pt x="442" y="460"/>
                </a:lnTo>
                <a:lnTo>
                  <a:pt x="446" y="450"/>
                </a:lnTo>
                <a:lnTo>
                  <a:pt x="454" y="442"/>
                </a:lnTo>
                <a:lnTo>
                  <a:pt x="454" y="442"/>
                </a:lnTo>
                <a:lnTo>
                  <a:pt x="462" y="436"/>
                </a:lnTo>
                <a:lnTo>
                  <a:pt x="470" y="430"/>
                </a:lnTo>
                <a:lnTo>
                  <a:pt x="482" y="428"/>
                </a:lnTo>
                <a:lnTo>
                  <a:pt x="492" y="428"/>
                </a:lnTo>
                <a:lnTo>
                  <a:pt x="504" y="428"/>
                </a:lnTo>
                <a:lnTo>
                  <a:pt x="518" y="430"/>
                </a:lnTo>
                <a:lnTo>
                  <a:pt x="530" y="434"/>
                </a:lnTo>
                <a:lnTo>
                  <a:pt x="542" y="440"/>
                </a:lnTo>
                <a:lnTo>
                  <a:pt x="542" y="440"/>
                </a:lnTo>
                <a:lnTo>
                  <a:pt x="554" y="418"/>
                </a:lnTo>
                <a:lnTo>
                  <a:pt x="564" y="396"/>
                </a:lnTo>
                <a:lnTo>
                  <a:pt x="572" y="374"/>
                </a:lnTo>
                <a:lnTo>
                  <a:pt x="578" y="348"/>
                </a:lnTo>
                <a:lnTo>
                  <a:pt x="578" y="348"/>
                </a:lnTo>
                <a:lnTo>
                  <a:pt x="564" y="344"/>
                </a:lnTo>
                <a:lnTo>
                  <a:pt x="552" y="338"/>
                </a:lnTo>
                <a:lnTo>
                  <a:pt x="540" y="330"/>
                </a:lnTo>
                <a:lnTo>
                  <a:pt x="532" y="322"/>
                </a:lnTo>
                <a:lnTo>
                  <a:pt x="524" y="312"/>
                </a:lnTo>
                <a:lnTo>
                  <a:pt x="518" y="302"/>
                </a:lnTo>
                <a:lnTo>
                  <a:pt x="514" y="292"/>
                </a:lnTo>
                <a:lnTo>
                  <a:pt x="514" y="280"/>
                </a:lnTo>
                <a:lnTo>
                  <a:pt x="514" y="280"/>
                </a:lnTo>
                <a:lnTo>
                  <a:pt x="514" y="270"/>
                </a:lnTo>
                <a:lnTo>
                  <a:pt x="518" y="260"/>
                </a:lnTo>
                <a:lnTo>
                  <a:pt x="524" y="252"/>
                </a:lnTo>
                <a:lnTo>
                  <a:pt x="532" y="242"/>
                </a:lnTo>
                <a:lnTo>
                  <a:pt x="540" y="234"/>
                </a:lnTo>
                <a:lnTo>
                  <a:pt x="550" y="228"/>
                </a:lnTo>
                <a:lnTo>
                  <a:pt x="562" y="222"/>
                </a:lnTo>
                <a:lnTo>
                  <a:pt x="576" y="216"/>
                </a:lnTo>
                <a:lnTo>
                  <a:pt x="576" y="216"/>
                </a:lnTo>
                <a:lnTo>
                  <a:pt x="568" y="192"/>
                </a:lnTo>
                <a:lnTo>
                  <a:pt x="560" y="170"/>
                </a:lnTo>
                <a:lnTo>
                  <a:pt x="548" y="148"/>
                </a:lnTo>
                <a:lnTo>
                  <a:pt x="536" y="126"/>
                </a:lnTo>
                <a:lnTo>
                  <a:pt x="536" y="126"/>
                </a:lnTo>
                <a:lnTo>
                  <a:pt x="522" y="132"/>
                </a:lnTo>
                <a:lnTo>
                  <a:pt x="510" y="138"/>
                </a:lnTo>
                <a:lnTo>
                  <a:pt x="496" y="140"/>
                </a:lnTo>
                <a:lnTo>
                  <a:pt x="484" y="140"/>
                </a:lnTo>
                <a:lnTo>
                  <a:pt x="472" y="140"/>
                </a:lnTo>
                <a:lnTo>
                  <a:pt x="460" y="136"/>
                </a:lnTo>
                <a:lnTo>
                  <a:pt x="450" y="132"/>
                </a:lnTo>
                <a:lnTo>
                  <a:pt x="442" y="124"/>
                </a:lnTo>
                <a:lnTo>
                  <a:pt x="442" y="124"/>
                </a:lnTo>
                <a:lnTo>
                  <a:pt x="436" y="116"/>
                </a:lnTo>
                <a:lnTo>
                  <a:pt x="432" y="106"/>
                </a:lnTo>
                <a:lnTo>
                  <a:pt x="428" y="96"/>
                </a:lnTo>
                <a:lnTo>
                  <a:pt x="428" y="86"/>
                </a:lnTo>
                <a:lnTo>
                  <a:pt x="428" y="74"/>
                </a:lnTo>
                <a:lnTo>
                  <a:pt x="432" y="60"/>
                </a:lnTo>
                <a:lnTo>
                  <a:pt x="436" y="48"/>
                </a:lnTo>
                <a:lnTo>
                  <a:pt x="442" y="36"/>
                </a:lnTo>
                <a:lnTo>
                  <a:pt x="442" y="36"/>
                </a:lnTo>
                <a:lnTo>
                  <a:pt x="420" y="24"/>
                </a:lnTo>
                <a:lnTo>
                  <a:pt x="398" y="14"/>
                </a:lnTo>
                <a:lnTo>
                  <a:pt x="374" y="6"/>
                </a:lnTo>
                <a:lnTo>
                  <a:pt x="350" y="0"/>
                </a:lnTo>
                <a:lnTo>
                  <a:pt x="350" y="0"/>
                </a:lnTo>
                <a:lnTo>
                  <a:pt x="344" y="14"/>
                </a:lnTo>
                <a:lnTo>
                  <a:pt x="338" y="26"/>
                </a:lnTo>
                <a:lnTo>
                  <a:pt x="330" y="38"/>
                </a:lnTo>
                <a:lnTo>
                  <a:pt x="322" y="46"/>
                </a:lnTo>
                <a:lnTo>
                  <a:pt x="312" y="54"/>
                </a:lnTo>
                <a:lnTo>
                  <a:pt x="302" y="60"/>
                </a:lnTo>
                <a:lnTo>
                  <a:pt x="292" y="64"/>
                </a:lnTo>
                <a:lnTo>
                  <a:pt x="282" y="64"/>
                </a:lnTo>
                <a:lnTo>
                  <a:pt x="282" y="64"/>
                </a:lnTo>
                <a:lnTo>
                  <a:pt x="272" y="64"/>
                </a:lnTo>
                <a:lnTo>
                  <a:pt x="262" y="60"/>
                </a:lnTo>
                <a:lnTo>
                  <a:pt x="252" y="54"/>
                </a:lnTo>
                <a:lnTo>
                  <a:pt x="244" y="46"/>
                </a:lnTo>
                <a:lnTo>
                  <a:pt x="236" y="38"/>
                </a:lnTo>
                <a:lnTo>
                  <a:pt x="228" y="28"/>
                </a:lnTo>
                <a:lnTo>
                  <a:pt x="222" y="16"/>
                </a:lnTo>
                <a:lnTo>
                  <a:pt x="218" y="2"/>
                </a:lnTo>
                <a:lnTo>
                  <a:pt x="218" y="2"/>
                </a:lnTo>
                <a:lnTo>
                  <a:pt x="194" y="10"/>
                </a:lnTo>
                <a:lnTo>
                  <a:pt x="170" y="18"/>
                </a:lnTo>
                <a:lnTo>
                  <a:pt x="148" y="28"/>
                </a:lnTo>
                <a:lnTo>
                  <a:pt x="128" y="42"/>
                </a:lnTo>
                <a:lnTo>
                  <a:pt x="128" y="42"/>
                </a:lnTo>
                <a:lnTo>
                  <a:pt x="134" y="56"/>
                </a:lnTo>
                <a:lnTo>
                  <a:pt x="138" y="68"/>
                </a:lnTo>
                <a:lnTo>
                  <a:pt x="140" y="82"/>
                </a:lnTo>
                <a:lnTo>
                  <a:pt x="142" y="94"/>
                </a:lnTo>
                <a:lnTo>
                  <a:pt x="140" y="106"/>
                </a:lnTo>
                <a:lnTo>
                  <a:pt x="138" y="118"/>
                </a:lnTo>
                <a:lnTo>
                  <a:pt x="132" y="128"/>
                </a:lnTo>
                <a:lnTo>
                  <a:pt x="126" y="136"/>
                </a:lnTo>
                <a:lnTo>
                  <a:pt x="126" y="136"/>
                </a:lnTo>
                <a:lnTo>
                  <a:pt x="118" y="142"/>
                </a:lnTo>
                <a:lnTo>
                  <a:pt x="108" y="146"/>
                </a:lnTo>
                <a:lnTo>
                  <a:pt x="98" y="150"/>
                </a:lnTo>
                <a:lnTo>
                  <a:pt x="86" y="150"/>
                </a:lnTo>
                <a:lnTo>
                  <a:pt x="74" y="150"/>
                </a:lnTo>
                <a:lnTo>
                  <a:pt x="62" y="146"/>
                </a:lnTo>
                <a:lnTo>
                  <a:pt x="48" y="142"/>
                </a:lnTo>
                <a:lnTo>
                  <a:pt x="36" y="136"/>
                </a:lnTo>
                <a:lnTo>
                  <a:pt x="36" y="136"/>
                </a:lnTo>
                <a:lnTo>
                  <a:pt x="24" y="158"/>
                </a:lnTo>
                <a:lnTo>
                  <a:pt x="14" y="180"/>
                </a:lnTo>
                <a:lnTo>
                  <a:pt x="6" y="204"/>
                </a:lnTo>
                <a:lnTo>
                  <a:pt x="0" y="228"/>
                </a:lnTo>
                <a:lnTo>
                  <a:pt x="0" y="228"/>
                </a:lnTo>
                <a:lnTo>
                  <a:pt x="14" y="234"/>
                </a:lnTo>
                <a:lnTo>
                  <a:pt x="26" y="240"/>
                </a:lnTo>
                <a:lnTo>
                  <a:pt x="38" y="248"/>
                </a:lnTo>
                <a:lnTo>
                  <a:pt x="48" y="256"/>
                </a:lnTo>
                <a:lnTo>
                  <a:pt x="54" y="266"/>
                </a:lnTo>
                <a:lnTo>
                  <a:pt x="60" y="276"/>
                </a:lnTo>
                <a:lnTo>
                  <a:pt x="64" y="286"/>
                </a:lnTo>
                <a:lnTo>
                  <a:pt x="66" y="296"/>
                </a:lnTo>
                <a:lnTo>
                  <a:pt x="66" y="296"/>
                </a:lnTo>
                <a:lnTo>
                  <a:pt x="64" y="306"/>
                </a:lnTo>
                <a:lnTo>
                  <a:pt x="60" y="316"/>
                </a:lnTo>
                <a:lnTo>
                  <a:pt x="54" y="326"/>
                </a:lnTo>
                <a:lnTo>
                  <a:pt x="48" y="334"/>
                </a:lnTo>
                <a:lnTo>
                  <a:pt x="38" y="342"/>
                </a:lnTo>
                <a:lnTo>
                  <a:pt x="28" y="350"/>
                </a:lnTo>
                <a:lnTo>
                  <a:pt x="16" y="356"/>
                </a:lnTo>
                <a:lnTo>
                  <a:pt x="2" y="360"/>
                </a:lnTo>
                <a:lnTo>
                  <a:pt x="2" y="360"/>
                </a:lnTo>
                <a:lnTo>
                  <a:pt x="10" y="384"/>
                </a:lnTo>
                <a:lnTo>
                  <a:pt x="18" y="408"/>
                </a:lnTo>
                <a:lnTo>
                  <a:pt x="30" y="430"/>
                </a:lnTo>
                <a:lnTo>
                  <a:pt x="42" y="450"/>
                </a:lnTo>
                <a:lnTo>
                  <a:pt x="42" y="450"/>
                </a:lnTo>
                <a:lnTo>
                  <a:pt x="56" y="444"/>
                </a:lnTo>
                <a:lnTo>
                  <a:pt x="70" y="440"/>
                </a:lnTo>
                <a:lnTo>
                  <a:pt x="82" y="438"/>
                </a:lnTo>
                <a:lnTo>
                  <a:pt x="96" y="436"/>
                </a:lnTo>
                <a:lnTo>
                  <a:pt x="108" y="438"/>
                </a:lnTo>
                <a:lnTo>
                  <a:pt x="118" y="440"/>
                </a:lnTo>
                <a:lnTo>
                  <a:pt x="128" y="446"/>
                </a:lnTo>
                <a:lnTo>
                  <a:pt x="136" y="452"/>
                </a:lnTo>
                <a:lnTo>
                  <a:pt x="136" y="452"/>
                </a:lnTo>
                <a:lnTo>
                  <a:pt x="142" y="460"/>
                </a:lnTo>
                <a:lnTo>
                  <a:pt x="148" y="470"/>
                </a:lnTo>
                <a:lnTo>
                  <a:pt x="150" y="480"/>
                </a:lnTo>
                <a:lnTo>
                  <a:pt x="150" y="492"/>
                </a:lnTo>
                <a:lnTo>
                  <a:pt x="150" y="504"/>
                </a:lnTo>
                <a:lnTo>
                  <a:pt x="148" y="516"/>
                </a:lnTo>
                <a:lnTo>
                  <a:pt x="144" y="530"/>
                </a:lnTo>
                <a:lnTo>
                  <a:pt x="138" y="542"/>
                </a:lnTo>
                <a:lnTo>
                  <a:pt x="138" y="542"/>
                </a:lnTo>
                <a:close/>
                <a:moveTo>
                  <a:pt x="152" y="288"/>
                </a:moveTo>
                <a:lnTo>
                  <a:pt x="152" y="288"/>
                </a:lnTo>
                <a:lnTo>
                  <a:pt x="152" y="274"/>
                </a:lnTo>
                <a:lnTo>
                  <a:pt x="154" y="260"/>
                </a:lnTo>
                <a:lnTo>
                  <a:pt x="158" y="248"/>
                </a:lnTo>
                <a:lnTo>
                  <a:pt x="162" y="236"/>
                </a:lnTo>
                <a:lnTo>
                  <a:pt x="168" y="222"/>
                </a:lnTo>
                <a:lnTo>
                  <a:pt x="176" y="212"/>
                </a:lnTo>
                <a:lnTo>
                  <a:pt x="182" y="202"/>
                </a:lnTo>
                <a:lnTo>
                  <a:pt x="192" y="192"/>
                </a:lnTo>
                <a:lnTo>
                  <a:pt x="202" y="182"/>
                </a:lnTo>
                <a:lnTo>
                  <a:pt x="212" y="174"/>
                </a:lnTo>
                <a:lnTo>
                  <a:pt x="224" y="168"/>
                </a:lnTo>
                <a:lnTo>
                  <a:pt x="236" y="162"/>
                </a:lnTo>
                <a:lnTo>
                  <a:pt x="248" y="158"/>
                </a:lnTo>
                <a:lnTo>
                  <a:pt x="262" y="154"/>
                </a:lnTo>
                <a:lnTo>
                  <a:pt x="276" y="152"/>
                </a:lnTo>
                <a:lnTo>
                  <a:pt x="290" y="150"/>
                </a:lnTo>
                <a:lnTo>
                  <a:pt x="290" y="150"/>
                </a:lnTo>
                <a:lnTo>
                  <a:pt x="304" y="152"/>
                </a:lnTo>
                <a:lnTo>
                  <a:pt x="316" y="154"/>
                </a:lnTo>
                <a:lnTo>
                  <a:pt x="330" y="158"/>
                </a:lnTo>
                <a:lnTo>
                  <a:pt x="342" y="162"/>
                </a:lnTo>
                <a:lnTo>
                  <a:pt x="354" y="168"/>
                </a:lnTo>
                <a:lnTo>
                  <a:pt x="366" y="174"/>
                </a:lnTo>
                <a:lnTo>
                  <a:pt x="376" y="182"/>
                </a:lnTo>
                <a:lnTo>
                  <a:pt x="386" y="192"/>
                </a:lnTo>
                <a:lnTo>
                  <a:pt x="396" y="202"/>
                </a:lnTo>
                <a:lnTo>
                  <a:pt x="404" y="212"/>
                </a:lnTo>
                <a:lnTo>
                  <a:pt x="410" y="222"/>
                </a:lnTo>
                <a:lnTo>
                  <a:pt x="416" y="236"/>
                </a:lnTo>
                <a:lnTo>
                  <a:pt x="420" y="248"/>
                </a:lnTo>
                <a:lnTo>
                  <a:pt x="424" y="260"/>
                </a:lnTo>
                <a:lnTo>
                  <a:pt x="426" y="274"/>
                </a:lnTo>
                <a:lnTo>
                  <a:pt x="426" y="288"/>
                </a:lnTo>
                <a:lnTo>
                  <a:pt x="426" y="288"/>
                </a:lnTo>
                <a:lnTo>
                  <a:pt x="426" y="302"/>
                </a:lnTo>
                <a:lnTo>
                  <a:pt x="424" y="316"/>
                </a:lnTo>
                <a:lnTo>
                  <a:pt x="420" y="330"/>
                </a:lnTo>
                <a:lnTo>
                  <a:pt x="416" y="342"/>
                </a:lnTo>
                <a:lnTo>
                  <a:pt x="410" y="354"/>
                </a:lnTo>
                <a:lnTo>
                  <a:pt x="404" y="366"/>
                </a:lnTo>
                <a:lnTo>
                  <a:pt x="396" y="376"/>
                </a:lnTo>
                <a:lnTo>
                  <a:pt x="386" y="386"/>
                </a:lnTo>
                <a:lnTo>
                  <a:pt x="376" y="394"/>
                </a:lnTo>
                <a:lnTo>
                  <a:pt x="366" y="402"/>
                </a:lnTo>
                <a:lnTo>
                  <a:pt x="354" y="410"/>
                </a:lnTo>
                <a:lnTo>
                  <a:pt x="342" y="416"/>
                </a:lnTo>
                <a:lnTo>
                  <a:pt x="330" y="420"/>
                </a:lnTo>
                <a:lnTo>
                  <a:pt x="316" y="424"/>
                </a:lnTo>
                <a:lnTo>
                  <a:pt x="304" y="426"/>
                </a:lnTo>
                <a:lnTo>
                  <a:pt x="290" y="426"/>
                </a:lnTo>
                <a:lnTo>
                  <a:pt x="290" y="426"/>
                </a:lnTo>
                <a:lnTo>
                  <a:pt x="276" y="426"/>
                </a:lnTo>
                <a:lnTo>
                  <a:pt x="262" y="424"/>
                </a:lnTo>
                <a:lnTo>
                  <a:pt x="248" y="420"/>
                </a:lnTo>
                <a:lnTo>
                  <a:pt x="236" y="416"/>
                </a:lnTo>
                <a:lnTo>
                  <a:pt x="224" y="410"/>
                </a:lnTo>
                <a:lnTo>
                  <a:pt x="212" y="402"/>
                </a:lnTo>
                <a:lnTo>
                  <a:pt x="202" y="394"/>
                </a:lnTo>
                <a:lnTo>
                  <a:pt x="192" y="386"/>
                </a:lnTo>
                <a:lnTo>
                  <a:pt x="182" y="376"/>
                </a:lnTo>
                <a:lnTo>
                  <a:pt x="176" y="366"/>
                </a:lnTo>
                <a:lnTo>
                  <a:pt x="168" y="354"/>
                </a:lnTo>
                <a:lnTo>
                  <a:pt x="162" y="342"/>
                </a:lnTo>
                <a:lnTo>
                  <a:pt x="158" y="330"/>
                </a:lnTo>
                <a:lnTo>
                  <a:pt x="154" y="316"/>
                </a:lnTo>
                <a:lnTo>
                  <a:pt x="152" y="302"/>
                </a:lnTo>
                <a:lnTo>
                  <a:pt x="152" y="288"/>
                </a:lnTo>
                <a:lnTo>
                  <a:pt x="152" y="288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91" name="Freeform 19"/>
          <p:cNvSpPr>
            <a:spLocks/>
          </p:cNvSpPr>
          <p:nvPr userDrawn="1"/>
        </p:nvSpPr>
        <p:spPr bwMode="auto">
          <a:xfrm>
            <a:off x="8379333" y="3969060"/>
            <a:ext cx="765175" cy="1381125"/>
          </a:xfrm>
          <a:custGeom>
            <a:avLst/>
            <a:gdLst/>
            <a:ahLst/>
            <a:cxnLst>
              <a:cxn ang="0">
                <a:pos x="6" y="432"/>
              </a:cxn>
              <a:cxn ang="0">
                <a:pos x="4" y="378"/>
              </a:cxn>
              <a:cxn ang="0">
                <a:pos x="18" y="326"/>
              </a:cxn>
              <a:cxn ang="0">
                <a:pos x="42" y="334"/>
              </a:cxn>
              <a:cxn ang="0">
                <a:pos x="80" y="336"/>
              </a:cxn>
              <a:cxn ang="0">
                <a:pos x="126" y="308"/>
              </a:cxn>
              <a:cxn ang="0">
                <a:pos x="124" y="274"/>
              </a:cxn>
              <a:cxn ang="0">
                <a:pos x="88" y="230"/>
              </a:cxn>
              <a:cxn ang="0">
                <a:pos x="64" y="216"/>
              </a:cxn>
              <a:cxn ang="0">
                <a:pos x="90" y="170"/>
              </a:cxn>
              <a:cxn ang="0">
                <a:pos x="128" y="132"/>
              </a:cxn>
              <a:cxn ang="0">
                <a:pos x="154" y="158"/>
              </a:cxn>
              <a:cxn ang="0">
                <a:pos x="202" y="178"/>
              </a:cxn>
              <a:cxn ang="0">
                <a:pos x="230" y="170"/>
              </a:cxn>
              <a:cxn ang="0">
                <a:pos x="246" y="140"/>
              </a:cxn>
              <a:cxn ang="0">
                <a:pos x="238" y="84"/>
              </a:cxn>
              <a:cxn ang="0">
                <a:pos x="224" y="60"/>
              </a:cxn>
              <a:cxn ang="0">
                <a:pos x="268" y="34"/>
              </a:cxn>
              <a:cxn ang="0">
                <a:pos x="320" y="20"/>
              </a:cxn>
              <a:cxn ang="0">
                <a:pos x="326" y="46"/>
              </a:cxn>
              <a:cxn ang="0">
                <a:pos x="358" y="92"/>
              </a:cxn>
              <a:cxn ang="0">
                <a:pos x="390" y="102"/>
              </a:cxn>
              <a:cxn ang="0">
                <a:pos x="426" y="74"/>
              </a:cxn>
              <a:cxn ang="0">
                <a:pos x="440" y="16"/>
              </a:cxn>
              <a:cxn ang="0">
                <a:pos x="438" y="0"/>
              </a:cxn>
              <a:cxn ang="0">
                <a:pos x="482" y="192"/>
              </a:cxn>
              <a:cxn ang="0">
                <a:pos x="418" y="188"/>
              </a:cxn>
              <a:cxn ang="0">
                <a:pos x="326" y="212"/>
              </a:cxn>
              <a:cxn ang="0">
                <a:pos x="250" y="270"/>
              </a:cxn>
              <a:cxn ang="0">
                <a:pos x="202" y="352"/>
              </a:cxn>
              <a:cxn ang="0">
                <a:pos x="188" y="426"/>
              </a:cxn>
              <a:cxn ang="0">
                <a:pos x="204" y="522"/>
              </a:cxn>
              <a:cxn ang="0">
                <a:pos x="254" y="602"/>
              </a:cxn>
              <a:cxn ang="0">
                <a:pos x="330" y="658"/>
              </a:cxn>
              <a:cxn ang="0">
                <a:pos x="402" y="680"/>
              </a:cxn>
              <a:cxn ang="0">
                <a:pos x="482" y="678"/>
              </a:cxn>
              <a:cxn ang="0">
                <a:pos x="480" y="766"/>
              </a:cxn>
              <a:cxn ang="0">
                <a:pos x="444" y="794"/>
              </a:cxn>
              <a:cxn ang="0">
                <a:pos x="432" y="854"/>
              </a:cxn>
              <a:cxn ang="0">
                <a:pos x="434" y="870"/>
              </a:cxn>
              <a:cxn ang="0">
                <a:pos x="352" y="862"/>
              </a:cxn>
              <a:cxn ang="0">
                <a:pos x="328" y="852"/>
              </a:cxn>
              <a:cxn ang="0">
                <a:pos x="338" y="810"/>
              </a:cxn>
              <a:cxn ang="0">
                <a:pos x="326" y="758"/>
              </a:cxn>
              <a:cxn ang="0">
                <a:pos x="298" y="742"/>
              </a:cxn>
              <a:cxn ang="0">
                <a:pos x="268" y="748"/>
              </a:cxn>
              <a:cxn ang="0">
                <a:pos x="222" y="796"/>
              </a:cxn>
              <a:cxn ang="0">
                <a:pos x="216" y="810"/>
              </a:cxn>
              <a:cxn ang="0">
                <a:pos x="150" y="762"/>
              </a:cxn>
              <a:cxn ang="0">
                <a:pos x="134" y="742"/>
              </a:cxn>
              <a:cxn ang="0">
                <a:pos x="164" y="710"/>
              </a:cxn>
              <a:cxn ang="0">
                <a:pos x="178" y="660"/>
              </a:cxn>
              <a:cxn ang="0">
                <a:pos x="160" y="630"/>
              </a:cxn>
              <a:cxn ang="0">
                <a:pos x="118" y="622"/>
              </a:cxn>
              <a:cxn ang="0">
                <a:pos x="70" y="640"/>
              </a:cxn>
              <a:cxn ang="0">
                <a:pos x="58" y="650"/>
              </a:cxn>
              <a:cxn ang="0">
                <a:pos x="24" y="576"/>
              </a:cxn>
              <a:cxn ang="0">
                <a:pos x="20" y="550"/>
              </a:cxn>
              <a:cxn ang="0">
                <a:pos x="62" y="536"/>
              </a:cxn>
              <a:cxn ang="0">
                <a:pos x="100" y="500"/>
              </a:cxn>
              <a:cxn ang="0">
                <a:pos x="100" y="468"/>
              </a:cxn>
              <a:cxn ang="0">
                <a:pos x="62" y="438"/>
              </a:cxn>
              <a:cxn ang="0">
                <a:pos x="16" y="430"/>
              </a:cxn>
            </a:cxnLst>
            <a:rect l="0" t="0" r="r" b="b"/>
            <a:pathLst>
              <a:path w="482" h="870">
                <a:moveTo>
                  <a:pt x="16" y="430"/>
                </a:moveTo>
                <a:lnTo>
                  <a:pt x="16" y="430"/>
                </a:lnTo>
                <a:lnTo>
                  <a:pt x="6" y="432"/>
                </a:lnTo>
                <a:lnTo>
                  <a:pt x="6" y="432"/>
                </a:lnTo>
                <a:lnTo>
                  <a:pt x="0" y="432"/>
                </a:lnTo>
                <a:lnTo>
                  <a:pt x="0" y="432"/>
                </a:lnTo>
                <a:lnTo>
                  <a:pt x="2" y="404"/>
                </a:lnTo>
                <a:lnTo>
                  <a:pt x="4" y="378"/>
                </a:lnTo>
                <a:lnTo>
                  <a:pt x="8" y="350"/>
                </a:lnTo>
                <a:lnTo>
                  <a:pt x="14" y="324"/>
                </a:lnTo>
                <a:lnTo>
                  <a:pt x="14" y="324"/>
                </a:lnTo>
                <a:lnTo>
                  <a:pt x="18" y="326"/>
                </a:lnTo>
                <a:lnTo>
                  <a:pt x="18" y="326"/>
                </a:lnTo>
                <a:lnTo>
                  <a:pt x="30" y="330"/>
                </a:lnTo>
                <a:lnTo>
                  <a:pt x="30" y="330"/>
                </a:lnTo>
                <a:lnTo>
                  <a:pt x="42" y="334"/>
                </a:lnTo>
                <a:lnTo>
                  <a:pt x="54" y="336"/>
                </a:lnTo>
                <a:lnTo>
                  <a:pt x="68" y="336"/>
                </a:lnTo>
                <a:lnTo>
                  <a:pt x="80" y="336"/>
                </a:lnTo>
                <a:lnTo>
                  <a:pt x="80" y="336"/>
                </a:lnTo>
                <a:lnTo>
                  <a:pt x="96" y="332"/>
                </a:lnTo>
                <a:lnTo>
                  <a:pt x="108" y="326"/>
                </a:lnTo>
                <a:lnTo>
                  <a:pt x="118" y="318"/>
                </a:lnTo>
                <a:lnTo>
                  <a:pt x="126" y="308"/>
                </a:lnTo>
                <a:lnTo>
                  <a:pt x="126" y="308"/>
                </a:lnTo>
                <a:lnTo>
                  <a:pt x="128" y="296"/>
                </a:lnTo>
                <a:lnTo>
                  <a:pt x="128" y="284"/>
                </a:lnTo>
                <a:lnTo>
                  <a:pt x="124" y="274"/>
                </a:lnTo>
                <a:lnTo>
                  <a:pt x="120" y="262"/>
                </a:lnTo>
                <a:lnTo>
                  <a:pt x="110" y="250"/>
                </a:lnTo>
                <a:lnTo>
                  <a:pt x="100" y="240"/>
                </a:lnTo>
                <a:lnTo>
                  <a:pt x="88" y="230"/>
                </a:lnTo>
                <a:lnTo>
                  <a:pt x="74" y="222"/>
                </a:lnTo>
                <a:lnTo>
                  <a:pt x="74" y="222"/>
                </a:lnTo>
                <a:lnTo>
                  <a:pt x="64" y="216"/>
                </a:lnTo>
                <a:lnTo>
                  <a:pt x="64" y="216"/>
                </a:lnTo>
                <a:lnTo>
                  <a:pt x="60" y="216"/>
                </a:lnTo>
                <a:lnTo>
                  <a:pt x="60" y="216"/>
                </a:lnTo>
                <a:lnTo>
                  <a:pt x="74" y="192"/>
                </a:lnTo>
                <a:lnTo>
                  <a:pt x="90" y="170"/>
                </a:lnTo>
                <a:lnTo>
                  <a:pt x="108" y="150"/>
                </a:lnTo>
                <a:lnTo>
                  <a:pt x="126" y="130"/>
                </a:lnTo>
                <a:lnTo>
                  <a:pt x="126" y="130"/>
                </a:lnTo>
                <a:lnTo>
                  <a:pt x="128" y="132"/>
                </a:lnTo>
                <a:lnTo>
                  <a:pt x="128" y="132"/>
                </a:lnTo>
                <a:lnTo>
                  <a:pt x="136" y="142"/>
                </a:lnTo>
                <a:lnTo>
                  <a:pt x="136" y="142"/>
                </a:lnTo>
                <a:lnTo>
                  <a:pt x="154" y="158"/>
                </a:lnTo>
                <a:lnTo>
                  <a:pt x="172" y="170"/>
                </a:lnTo>
                <a:lnTo>
                  <a:pt x="182" y="174"/>
                </a:lnTo>
                <a:lnTo>
                  <a:pt x="192" y="176"/>
                </a:lnTo>
                <a:lnTo>
                  <a:pt x="202" y="178"/>
                </a:lnTo>
                <a:lnTo>
                  <a:pt x="210" y="176"/>
                </a:lnTo>
                <a:lnTo>
                  <a:pt x="210" y="176"/>
                </a:lnTo>
                <a:lnTo>
                  <a:pt x="222" y="174"/>
                </a:lnTo>
                <a:lnTo>
                  <a:pt x="230" y="170"/>
                </a:lnTo>
                <a:lnTo>
                  <a:pt x="230" y="170"/>
                </a:lnTo>
                <a:lnTo>
                  <a:pt x="238" y="162"/>
                </a:lnTo>
                <a:lnTo>
                  <a:pt x="244" y="152"/>
                </a:lnTo>
                <a:lnTo>
                  <a:pt x="246" y="140"/>
                </a:lnTo>
                <a:lnTo>
                  <a:pt x="248" y="126"/>
                </a:lnTo>
                <a:lnTo>
                  <a:pt x="246" y="112"/>
                </a:lnTo>
                <a:lnTo>
                  <a:pt x="242" y="98"/>
                </a:lnTo>
                <a:lnTo>
                  <a:pt x="238" y="84"/>
                </a:lnTo>
                <a:lnTo>
                  <a:pt x="230" y="70"/>
                </a:lnTo>
                <a:lnTo>
                  <a:pt x="230" y="70"/>
                </a:lnTo>
                <a:lnTo>
                  <a:pt x="224" y="60"/>
                </a:lnTo>
                <a:lnTo>
                  <a:pt x="224" y="60"/>
                </a:lnTo>
                <a:lnTo>
                  <a:pt x="220" y="56"/>
                </a:lnTo>
                <a:lnTo>
                  <a:pt x="220" y="56"/>
                </a:lnTo>
                <a:lnTo>
                  <a:pt x="244" y="44"/>
                </a:lnTo>
                <a:lnTo>
                  <a:pt x="268" y="34"/>
                </a:lnTo>
                <a:lnTo>
                  <a:pt x="294" y="24"/>
                </a:lnTo>
                <a:lnTo>
                  <a:pt x="320" y="16"/>
                </a:lnTo>
                <a:lnTo>
                  <a:pt x="320" y="16"/>
                </a:lnTo>
                <a:lnTo>
                  <a:pt x="320" y="20"/>
                </a:lnTo>
                <a:lnTo>
                  <a:pt x="320" y="20"/>
                </a:lnTo>
                <a:lnTo>
                  <a:pt x="322" y="30"/>
                </a:lnTo>
                <a:lnTo>
                  <a:pt x="322" y="30"/>
                </a:lnTo>
                <a:lnTo>
                  <a:pt x="326" y="46"/>
                </a:lnTo>
                <a:lnTo>
                  <a:pt x="332" y="60"/>
                </a:lnTo>
                <a:lnTo>
                  <a:pt x="340" y="74"/>
                </a:lnTo>
                <a:lnTo>
                  <a:pt x="350" y="84"/>
                </a:lnTo>
                <a:lnTo>
                  <a:pt x="358" y="92"/>
                </a:lnTo>
                <a:lnTo>
                  <a:pt x="368" y="98"/>
                </a:lnTo>
                <a:lnTo>
                  <a:pt x="380" y="102"/>
                </a:lnTo>
                <a:lnTo>
                  <a:pt x="390" y="102"/>
                </a:lnTo>
                <a:lnTo>
                  <a:pt x="390" y="102"/>
                </a:lnTo>
                <a:lnTo>
                  <a:pt x="402" y="100"/>
                </a:lnTo>
                <a:lnTo>
                  <a:pt x="412" y="94"/>
                </a:lnTo>
                <a:lnTo>
                  <a:pt x="420" y="84"/>
                </a:lnTo>
                <a:lnTo>
                  <a:pt x="426" y="74"/>
                </a:lnTo>
                <a:lnTo>
                  <a:pt x="432" y="62"/>
                </a:lnTo>
                <a:lnTo>
                  <a:pt x="436" y="48"/>
                </a:lnTo>
                <a:lnTo>
                  <a:pt x="440" y="32"/>
                </a:lnTo>
                <a:lnTo>
                  <a:pt x="440" y="16"/>
                </a:lnTo>
                <a:lnTo>
                  <a:pt x="440" y="16"/>
                </a:lnTo>
                <a:lnTo>
                  <a:pt x="438" y="4"/>
                </a:lnTo>
                <a:lnTo>
                  <a:pt x="438" y="4"/>
                </a:lnTo>
                <a:lnTo>
                  <a:pt x="438" y="0"/>
                </a:lnTo>
                <a:lnTo>
                  <a:pt x="438" y="0"/>
                </a:lnTo>
                <a:lnTo>
                  <a:pt x="482" y="2"/>
                </a:lnTo>
                <a:lnTo>
                  <a:pt x="482" y="192"/>
                </a:lnTo>
                <a:lnTo>
                  <a:pt x="482" y="192"/>
                </a:lnTo>
                <a:lnTo>
                  <a:pt x="470" y="190"/>
                </a:lnTo>
                <a:lnTo>
                  <a:pt x="470" y="190"/>
                </a:lnTo>
                <a:lnTo>
                  <a:pt x="444" y="188"/>
                </a:lnTo>
                <a:lnTo>
                  <a:pt x="418" y="188"/>
                </a:lnTo>
                <a:lnTo>
                  <a:pt x="394" y="190"/>
                </a:lnTo>
                <a:lnTo>
                  <a:pt x="370" y="196"/>
                </a:lnTo>
                <a:lnTo>
                  <a:pt x="348" y="202"/>
                </a:lnTo>
                <a:lnTo>
                  <a:pt x="326" y="212"/>
                </a:lnTo>
                <a:lnTo>
                  <a:pt x="306" y="224"/>
                </a:lnTo>
                <a:lnTo>
                  <a:pt x="286" y="238"/>
                </a:lnTo>
                <a:lnTo>
                  <a:pt x="268" y="252"/>
                </a:lnTo>
                <a:lnTo>
                  <a:pt x="250" y="270"/>
                </a:lnTo>
                <a:lnTo>
                  <a:pt x="236" y="288"/>
                </a:lnTo>
                <a:lnTo>
                  <a:pt x="222" y="308"/>
                </a:lnTo>
                <a:lnTo>
                  <a:pt x="212" y="330"/>
                </a:lnTo>
                <a:lnTo>
                  <a:pt x="202" y="352"/>
                </a:lnTo>
                <a:lnTo>
                  <a:pt x="194" y="376"/>
                </a:lnTo>
                <a:lnTo>
                  <a:pt x="190" y="400"/>
                </a:lnTo>
                <a:lnTo>
                  <a:pt x="190" y="400"/>
                </a:lnTo>
                <a:lnTo>
                  <a:pt x="188" y="426"/>
                </a:lnTo>
                <a:lnTo>
                  <a:pt x="188" y="452"/>
                </a:lnTo>
                <a:lnTo>
                  <a:pt x="192" y="476"/>
                </a:lnTo>
                <a:lnTo>
                  <a:pt x="196" y="500"/>
                </a:lnTo>
                <a:lnTo>
                  <a:pt x="204" y="522"/>
                </a:lnTo>
                <a:lnTo>
                  <a:pt x="214" y="544"/>
                </a:lnTo>
                <a:lnTo>
                  <a:pt x="224" y="564"/>
                </a:lnTo>
                <a:lnTo>
                  <a:pt x="238" y="584"/>
                </a:lnTo>
                <a:lnTo>
                  <a:pt x="254" y="602"/>
                </a:lnTo>
                <a:lnTo>
                  <a:pt x="270" y="620"/>
                </a:lnTo>
                <a:lnTo>
                  <a:pt x="290" y="634"/>
                </a:lnTo>
                <a:lnTo>
                  <a:pt x="310" y="648"/>
                </a:lnTo>
                <a:lnTo>
                  <a:pt x="330" y="658"/>
                </a:lnTo>
                <a:lnTo>
                  <a:pt x="354" y="668"/>
                </a:lnTo>
                <a:lnTo>
                  <a:pt x="378" y="676"/>
                </a:lnTo>
                <a:lnTo>
                  <a:pt x="402" y="680"/>
                </a:lnTo>
                <a:lnTo>
                  <a:pt x="402" y="680"/>
                </a:lnTo>
                <a:lnTo>
                  <a:pt x="422" y="682"/>
                </a:lnTo>
                <a:lnTo>
                  <a:pt x="442" y="682"/>
                </a:lnTo>
                <a:lnTo>
                  <a:pt x="462" y="680"/>
                </a:lnTo>
                <a:lnTo>
                  <a:pt x="482" y="678"/>
                </a:lnTo>
                <a:lnTo>
                  <a:pt x="482" y="766"/>
                </a:lnTo>
                <a:lnTo>
                  <a:pt x="482" y="766"/>
                </a:lnTo>
                <a:lnTo>
                  <a:pt x="480" y="766"/>
                </a:lnTo>
                <a:lnTo>
                  <a:pt x="480" y="766"/>
                </a:lnTo>
                <a:lnTo>
                  <a:pt x="470" y="770"/>
                </a:lnTo>
                <a:lnTo>
                  <a:pt x="460" y="776"/>
                </a:lnTo>
                <a:lnTo>
                  <a:pt x="452" y="784"/>
                </a:lnTo>
                <a:lnTo>
                  <a:pt x="444" y="794"/>
                </a:lnTo>
                <a:lnTo>
                  <a:pt x="438" y="808"/>
                </a:lnTo>
                <a:lnTo>
                  <a:pt x="434" y="822"/>
                </a:lnTo>
                <a:lnTo>
                  <a:pt x="432" y="838"/>
                </a:lnTo>
                <a:lnTo>
                  <a:pt x="432" y="854"/>
                </a:lnTo>
                <a:lnTo>
                  <a:pt x="432" y="854"/>
                </a:lnTo>
                <a:lnTo>
                  <a:pt x="432" y="864"/>
                </a:lnTo>
                <a:lnTo>
                  <a:pt x="432" y="864"/>
                </a:lnTo>
                <a:lnTo>
                  <a:pt x="434" y="870"/>
                </a:lnTo>
                <a:lnTo>
                  <a:pt x="434" y="870"/>
                </a:lnTo>
                <a:lnTo>
                  <a:pt x="406" y="868"/>
                </a:lnTo>
                <a:lnTo>
                  <a:pt x="378" y="866"/>
                </a:lnTo>
                <a:lnTo>
                  <a:pt x="352" y="862"/>
                </a:lnTo>
                <a:lnTo>
                  <a:pt x="326" y="856"/>
                </a:lnTo>
                <a:lnTo>
                  <a:pt x="326" y="856"/>
                </a:lnTo>
                <a:lnTo>
                  <a:pt x="328" y="852"/>
                </a:lnTo>
                <a:lnTo>
                  <a:pt x="328" y="852"/>
                </a:lnTo>
                <a:lnTo>
                  <a:pt x="332" y="840"/>
                </a:lnTo>
                <a:lnTo>
                  <a:pt x="332" y="840"/>
                </a:lnTo>
                <a:lnTo>
                  <a:pt x="336" y="824"/>
                </a:lnTo>
                <a:lnTo>
                  <a:pt x="338" y="810"/>
                </a:lnTo>
                <a:lnTo>
                  <a:pt x="338" y="794"/>
                </a:lnTo>
                <a:lnTo>
                  <a:pt x="336" y="782"/>
                </a:lnTo>
                <a:lnTo>
                  <a:pt x="332" y="768"/>
                </a:lnTo>
                <a:lnTo>
                  <a:pt x="326" y="758"/>
                </a:lnTo>
                <a:lnTo>
                  <a:pt x="318" y="750"/>
                </a:lnTo>
                <a:lnTo>
                  <a:pt x="308" y="744"/>
                </a:lnTo>
                <a:lnTo>
                  <a:pt x="308" y="744"/>
                </a:lnTo>
                <a:lnTo>
                  <a:pt x="298" y="742"/>
                </a:lnTo>
                <a:lnTo>
                  <a:pt x="286" y="742"/>
                </a:lnTo>
                <a:lnTo>
                  <a:pt x="286" y="742"/>
                </a:lnTo>
                <a:lnTo>
                  <a:pt x="278" y="744"/>
                </a:lnTo>
                <a:lnTo>
                  <a:pt x="268" y="748"/>
                </a:lnTo>
                <a:lnTo>
                  <a:pt x="260" y="752"/>
                </a:lnTo>
                <a:lnTo>
                  <a:pt x="252" y="758"/>
                </a:lnTo>
                <a:lnTo>
                  <a:pt x="236" y="776"/>
                </a:lnTo>
                <a:lnTo>
                  <a:pt x="222" y="796"/>
                </a:lnTo>
                <a:lnTo>
                  <a:pt x="222" y="796"/>
                </a:lnTo>
                <a:lnTo>
                  <a:pt x="218" y="806"/>
                </a:lnTo>
                <a:lnTo>
                  <a:pt x="218" y="806"/>
                </a:lnTo>
                <a:lnTo>
                  <a:pt x="216" y="810"/>
                </a:lnTo>
                <a:lnTo>
                  <a:pt x="216" y="810"/>
                </a:lnTo>
                <a:lnTo>
                  <a:pt x="194" y="796"/>
                </a:lnTo>
                <a:lnTo>
                  <a:pt x="172" y="780"/>
                </a:lnTo>
                <a:lnTo>
                  <a:pt x="150" y="762"/>
                </a:lnTo>
                <a:lnTo>
                  <a:pt x="130" y="744"/>
                </a:lnTo>
                <a:lnTo>
                  <a:pt x="130" y="744"/>
                </a:lnTo>
                <a:lnTo>
                  <a:pt x="134" y="742"/>
                </a:lnTo>
                <a:lnTo>
                  <a:pt x="134" y="742"/>
                </a:lnTo>
                <a:lnTo>
                  <a:pt x="142" y="734"/>
                </a:lnTo>
                <a:lnTo>
                  <a:pt x="142" y="734"/>
                </a:lnTo>
                <a:lnTo>
                  <a:pt x="154" y="722"/>
                </a:lnTo>
                <a:lnTo>
                  <a:pt x="164" y="710"/>
                </a:lnTo>
                <a:lnTo>
                  <a:pt x="170" y="698"/>
                </a:lnTo>
                <a:lnTo>
                  <a:pt x="176" y="684"/>
                </a:lnTo>
                <a:lnTo>
                  <a:pt x="178" y="672"/>
                </a:lnTo>
                <a:lnTo>
                  <a:pt x="178" y="660"/>
                </a:lnTo>
                <a:lnTo>
                  <a:pt x="176" y="650"/>
                </a:lnTo>
                <a:lnTo>
                  <a:pt x="170" y="640"/>
                </a:lnTo>
                <a:lnTo>
                  <a:pt x="170" y="640"/>
                </a:lnTo>
                <a:lnTo>
                  <a:pt x="160" y="630"/>
                </a:lnTo>
                <a:lnTo>
                  <a:pt x="148" y="624"/>
                </a:lnTo>
                <a:lnTo>
                  <a:pt x="134" y="622"/>
                </a:lnTo>
                <a:lnTo>
                  <a:pt x="118" y="622"/>
                </a:lnTo>
                <a:lnTo>
                  <a:pt x="118" y="622"/>
                </a:lnTo>
                <a:lnTo>
                  <a:pt x="106" y="624"/>
                </a:lnTo>
                <a:lnTo>
                  <a:pt x="94" y="628"/>
                </a:lnTo>
                <a:lnTo>
                  <a:pt x="82" y="634"/>
                </a:lnTo>
                <a:lnTo>
                  <a:pt x="70" y="640"/>
                </a:lnTo>
                <a:lnTo>
                  <a:pt x="70" y="640"/>
                </a:lnTo>
                <a:lnTo>
                  <a:pt x="62" y="646"/>
                </a:lnTo>
                <a:lnTo>
                  <a:pt x="62" y="646"/>
                </a:lnTo>
                <a:lnTo>
                  <a:pt x="58" y="650"/>
                </a:lnTo>
                <a:lnTo>
                  <a:pt x="58" y="650"/>
                </a:lnTo>
                <a:lnTo>
                  <a:pt x="46" y="626"/>
                </a:lnTo>
                <a:lnTo>
                  <a:pt x="34" y="602"/>
                </a:lnTo>
                <a:lnTo>
                  <a:pt x="24" y="576"/>
                </a:lnTo>
                <a:lnTo>
                  <a:pt x="16" y="550"/>
                </a:lnTo>
                <a:lnTo>
                  <a:pt x="16" y="550"/>
                </a:lnTo>
                <a:lnTo>
                  <a:pt x="20" y="550"/>
                </a:lnTo>
                <a:lnTo>
                  <a:pt x="20" y="550"/>
                </a:lnTo>
                <a:lnTo>
                  <a:pt x="32" y="548"/>
                </a:lnTo>
                <a:lnTo>
                  <a:pt x="32" y="548"/>
                </a:lnTo>
                <a:lnTo>
                  <a:pt x="48" y="544"/>
                </a:lnTo>
                <a:lnTo>
                  <a:pt x="62" y="536"/>
                </a:lnTo>
                <a:lnTo>
                  <a:pt x="74" y="530"/>
                </a:lnTo>
                <a:lnTo>
                  <a:pt x="86" y="520"/>
                </a:lnTo>
                <a:lnTo>
                  <a:pt x="94" y="512"/>
                </a:lnTo>
                <a:lnTo>
                  <a:pt x="100" y="500"/>
                </a:lnTo>
                <a:lnTo>
                  <a:pt x="102" y="490"/>
                </a:lnTo>
                <a:lnTo>
                  <a:pt x="104" y="480"/>
                </a:lnTo>
                <a:lnTo>
                  <a:pt x="104" y="480"/>
                </a:lnTo>
                <a:lnTo>
                  <a:pt x="100" y="468"/>
                </a:lnTo>
                <a:lnTo>
                  <a:pt x="94" y="458"/>
                </a:lnTo>
                <a:lnTo>
                  <a:pt x="86" y="450"/>
                </a:lnTo>
                <a:lnTo>
                  <a:pt x="76" y="444"/>
                </a:lnTo>
                <a:lnTo>
                  <a:pt x="62" y="438"/>
                </a:lnTo>
                <a:lnTo>
                  <a:pt x="48" y="434"/>
                </a:lnTo>
                <a:lnTo>
                  <a:pt x="32" y="430"/>
                </a:lnTo>
                <a:lnTo>
                  <a:pt x="16" y="430"/>
                </a:lnTo>
                <a:lnTo>
                  <a:pt x="16" y="430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1" name="그룹 50"/>
          <p:cNvGrpSpPr/>
          <p:nvPr userDrawn="1"/>
        </p:nvGrpSpPr>
        <p:grpSpPr>
          <a:xfrm>
            <a:off x="1381633" y="3359460"/>
            <a:ext cx="1517650" cy="1495425"/>
            <a:chOff x="1381633" y="2773363"/>
            <a:chExt cx="1517650" cy="1495425"/>
          </a:xfrm>
          <a:solidFill>
            <a:schemeClr val="accent3"/>
          </a:solidFill>
        </p:grpSpPr>
        <p:sp>
          <p:nvSpPr>
            <p:cNvPr id="3092" name="Freeform 20"/>
            <p:cNvSpPr>
              <a:spLocks/>
            </p:cNvSpPr>
            <p:nvPr userDrawn="1"/>
          </p:nvSpPr>
          <p:spPr bwMode="auto">
            <a:xfrm>
              <a:off x="1740408" y="3173413"/>
              <a:ext cx="762000" cy="803275"/>
            </a:xfrm>
            <a:custGeom>
              <a:avLst/>
              <a:gdLst/>
              <a:ahLst/>
              <a:cxnLst>
                <a:cxn ang="0">
                  <a:pos x="232" y="0"/>
                </a:cxn>
                <a:cxn ang="0">
                  <a:pos x="248" y="6"/>
                </a:cxn>
                <a:cxn ang="0">
                  <a:pos x="232" y="0"/>
                </a:cxn>
                <a:cxn ang="0">
                  <a:pos x="288" y="8"/>
                </a:cxn>
                <a:cxn ang="0">
                  <a:pos x="364" y="38"/>
                </a:cxn>
                <a:cxn ang="0">
                  <a:pos x="424" y="88"/>
                </a:cxn>
                <a:cxn ang="0">
                  <a:pos x="464" y="152"/>
                </a:cxn>
                <a:cxn ang="0">
                  <a:pos x="480" y="232"/>
                </a:cxn>
                <a:cxn ang="0">
                  <a:pos x="474" y="290"/>
                </a:cxn>
                <a:cxn ang="0">
                  <a:pos x="452" y="350"/>
                </a:cxn>
                <a:cxn ang="0">
                  <a:pos x="394" y="438"/>
                </a:cxn>
                <a:cxn ang="0">
                  <a:pos x="376" y="470"/>
                </a:cxn>
                <a:cxn ang="0">
                  <a:pos x="368" y="506"/>
                </a:cxn>
                <a:cxn ang="0">
                  <a:pos x="232" y="506"/>
                </a:cxn>
                <a:cxn ang="0">
                  <a:pos x="120" y="504"/>
                </a:cxn>
                <a:cxn ang="0">
                  <a:pos x="108" y="480"/>
                </a:cxn>
                <a:cxn ang="0">
                  <a:pos x="78" y="422"/>
                </a:cxn>
                <a:cxn ang="0">
                  <a:pos x="28" y="350"/>
                </a:cxn>
                <a:cxn ang="0">
                  <a:pos x="12" y="310"/>
                </a:cxn>
                <a:cxn ang="0">
                  <a:pos x="0" y="246"/>
                </a:cxn>
                <a:cxn ang="0">
                  <a:pos x="4" y="180"/>
                </a:cxn>
                <a:cxn ang="0">
                  <a:pos x="14" y="142"/>
                </a:cxn>
                <a:cxn ang="0">
                  <a:pos x="44" y="92"/>
                </a:cxn>
                <a:cxn ang="0">
                  <a:pos x="86" y="52"/>
                </a:cxn>
                <a:cxn ang="0">
                  <a:pos x="136" y="22"/>
                </a:cxn>
                <a:cxn ang="0">
                  <a:pos x="192" y="6"/>
                </a:cxn>
                <a:cxn ang="0">
                  <a:pos x="232" y="0"/>
                </a:cxn>
                <a:cxn ang="0">
                  <a:pos x="248" y="6"/>
                </a:cxn>
                <a:cxn ang="0">
                  <a:pos x="188" y="14"/>
                </a:cxn>
                <a:cxn ang="0">
                  <a:pos x="134" y="36"/>
                </a:cxn>
                <a:cxn ang="0">
                  <a:pos x="88" y="68"/>
                </a:cxn>
                <a:cxn ang="0">
                  <a:pos x="50" y="112"/>
                </a:cxn>
                <a:cxn ang="0">
                  <a:pos x="24" y="164"/>
                </a:cxn>
                <a:cxn ang="0">
                  <a:pos x="16" y="206"/>
                </a:cxn>
                <a:cxn ang="0">
                  <a:pos x="18" y="270"/>
                </a:cxn>
                <a:cxn ang="0">
                  <a:pos x="36" y="334"/>
                </a:cxn>
                <a:cxn ang="0">
                  <a:pos x="54" y="374"/>
                </a:cxn>
                <a:cxn ang="0">
                  <a:pos x="106" y="444"/>
                </a:cxn>
                <a:cxn ang="0">
                  <a:pos x="128" y="506"/>
                </a:cxn>
                <a:cxn ang="0">
                  <a:pos x="112" y="502"/>
                </a:cxn>
                <a:cxn ang="0">
                  <a:pos x="260" y="502"/>
                </a:cxn>
                <a:cxn ang="0">
                  <a:pos x="350" y="500"/>
                </a:cxn>
                <a:cxn ang="0">
                  <a:pos x="358" y="472"/>
                </a:cxn>
                <a:cxn ang="0">
                  <a:pos x="374" y="438"/>
                </a:cxn>
                <a:cxn ang="0">
                  <a:pos x="418" y="380"/>
                </a:cxn>
                <a:cxn ang="0">
                  <a:pos x="458" y="288"/>
                </a:cxn>
                <a:cxn ang="0">
                  <a:pos x="464" y="204"/>
                </a:cxn>
                <a:cxn ang="0">
                  <a:pos x="454" y="154"/>
                </a:cxn>
                <a:cxn ang="0">
                  <a:pos x="440" y="122"/>
                </a:cxn>
                <a:cxn ang="0">
                  <a:pos x="412" y="80"/>
                </a:cxn>
                <a:cxn ang="0">
                  <a:pos x="374" y="48"/>
                </a:cxn>
                <a:cxn ang="0">
                  <a:pos x="314" y="18"/>
                </a:cxn>
                <a:cxn ang="0">
                  <a:pos x="248" y="6"/>
                </a:cxn>
                <a:cxn ang="0">
                  <a:pos x="232" y="0"/>
                </a:cxn>
                <a:cxn ang="0">
                  <a:pos x="248" y="6"/>
                </a:cxn>
                <a:cxn ang="0">
                  <a:pos x="248" y="6"/>
                </a:cxn>
                <a:cxn ang="0">
                  <a:pos x="232" y="0"/>
                </a:cxn>
              </a:cxnLst>
              <a:rect l="0" t="0" r="r" b="b"/>
              <a:pathLst>
                <a:path w="480" h="506">
                  <a:moveTo>
                    <a:pt x="232" y="0"/>
                  </a:moveTo>
                  <a:lnTo>
                    <a:pt x="232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48" y="6"/>
                  </a:lnTo>
                  <a:lnTo>
                    <a:pt x="248" y="6"/>
                  </a:lnTo>
                  <a:lnTo>
                    <a:pt x="248" y="6"/>
                  </a:lnTo>
                  <a:lnTo>
                    <a:pt x="248" y="6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62" y="4"/>
                  </a:lnTo>
                  <a:lnTo>
                    <a:pt x="288" y="8"/>
                  </a:lnTo>
                  <a:lnTo>
                    <a:pt x="316" y="16"/>
                  </a:lnTo>
                  <a:lnTo>
                    <a:pt x="340" y="26"/>
                  </a:lnTo>
                  <a:lnTo>
                    <a:pt x="364" y="38"/>
                  </a:lnTo>
                  <a:lnTo>
                    <a:pt x="386" y="52"/>
                  </a:lnTo>
                  <a:lnTo>
                    <a:pt x="406" y="70"/>
                  </a:lnTo>
                  <a:lnTo>
                    <a:pt x="424" y="88"/>
                  </a:lnTo>
                  <a:lnTo>
                    <a:pt x="440" y="108"/>
                  </a:lnTo>
                  <a:lnTo>
                    <a:pt x="454" y="130"/>
                  </a:lnTo>
                  <a:lnTo>
                    <a:pt x="464" y="152"/>
                  </a:lnTo>
                  <a:lnTo>
                    <a:pt x="472" y="178"/>
                  </a:lnTo>
                  <a:lnTo>
                    <a:pt x="478" y="204"/>
                  </a:lnTo>
                  <a:lnTo>
                    <a:pt x="480" y="232"/>
                  </a:lnTo>
                  <a:lnTo>
                    <a:pt x="478" y="260"/>
                  </a:lnTo>
                  <a:lnTo>
                    <a:pt x="474" y="290"/>
                  </a:lnTo>
                  <a:lnTo>
                    <a:pt x="474" y="290"/>
                  </a:lnTo>
                  <a:lnTo>
                    <a:pt x="468" y="310"/>
                  </a:lnTo>
                  <a:lnTo>
                    <a:pt x="462" y="330"/>
                  </a:lnTo>
                  <a:lnTo>
                    <a:pt x="452" y="350"/>
                  </a:lnTo>
                  <a:lnTo>
                    <a:pt x="442" y="368"/>
                  </a:lnTo>
                  <a:lnTo>
                    <a:pt x="420" y="404"/>
                  </a:lnTo>
                  <a:lnTo>
                    <a:pt x="394" y="438"/>
                  </a:lnTo>
                  <a:lnTo>
                    <a:pt x="394" y="438"/>
                  </a:lnTo>
                  <a:lnTo>
                    <a:pt x="384" y="454"/>
                  </a:lnTo>
                  <a:lnTo>
                    <a:pt x="376" y="470"/>
                  </a:lnTo>
                  <a:lnTo>
                    <a:pt x="372" y="488"/>
                  </a:lnTo>
                  <a:lnTo>
                    <a:pt x="368" y="506"/>
                  </a:lnTo>
                  <a:lnTo>
                    <a:pt x="368" y="506"/>
                  </a:lnTo>
                  <a:lnTo>
                    <a:pt x="336" y="506"/>
                  </a:lnTo>
                  <a:lnTo>
                    <a:pt x="336" y="506"/>
                  </a:lnTo>
                  <a:lnTo>
                    <a:pt x="232" y="506"/>
                  </a:lnTo>
                  <a:lnTo>
                    <a:pt x="128" y="506"/>
                  </a:lnTo>
                  <a:lnTo>
                    <a:pt x="128" y="506"/>
                  </a:lnTo>
                  <a:lnTo>
                    <a:pt x="120" y="504"/>
                  </a:lnTo>
                  <a:lnTo>
                    <a:pt x="112" y="502"/>
                  </a:lnTo>
                  <a:lnTo>
                    <a:pt x="112" y="502"/>
                  </a:lnTo>
                  <a:lnTo>
                    <a:pt x="108" y="480"/>
                  </a:lnTo>
                  <a:lnTo>
                    <a:pt x="100" y="460"/>
                  </a:lnTo>
                  <a:lnTo>
                    <a:pt x="90" y="440"/>
                  </a:lnTo>
                  <a:lnTo>
                    <a:pt x="78" y="422"/>
                  </a:lnTo>
                  <a:lnTo>
                    <a:pt x="52" y="386"/>
                  </a:lnTo>
                  <a:lnTo>
                    <a:pt x="40" y="368"/>
                  </a:lnTo>
                  <a:lnTo>
                    <a:pt x="28" y="350"/>
                  </a:lnTo>
                  <a:lnTo>
                    <a:pt x="28" y="350"/>
                  </a:lnTo>
                  <a:lnTo>
                    <a:pt x="20" y="330"/>
                  </a:lnTo>
                  <a:lnTo>
                    <a:pt x="12" y="310"/>
                  </a:lnTo>
                  <a:lnTo>
                    <a:pt x="6" y="288"/>
                  </a:lnTo>
                  <a:lnTo>
                    <a:pt x="2" y="266"/>
                  </a:lnTo>
                  <a:lnTo>
                    <a:pt x="0" y="246"/>
                  </a:lnTo>
                  <a:lnTo>
                    <a:pt x="0" y="224"/>
                  </a:lnTo>
                  <a:lnTo>
                    <a:pt x="0" y="202"/>
                  </a:lnTo>
                  <a:lnTo>
                    <a:pt x="4" y="180"/>
                  </a:lnTo>
                  <a:lnTo>
                    <a:pt x="4" y="180"/>
                  </a:lnTo>
                  <a:lnTo>
                    <a:pt x="8" y="160"/>
                  </a:lnTo>
                  <a:lnTo>
                    <a:pt x="14" y="142"/>
                  </a:lnTo>
                  <a:lnTo>
                    <a:pt x="22" y="124"/>
                  </a:lnTo>
                  <a:lnTo>
                    <a:pt x="32" y="106"/>
                  </a:lnTo>
                  <a:lnTo>
                    <a:pt x="44" y="92"/>
                  </a:lnTo>
                  <a:lnTo>
                    <a:pt x="56" y="76"/>
                  </a:lnTo>
                  <a:lnTo>
                    <a:pt x="70" y="64"/>
                  </a:lnTo>
                  <a:lnTo>
                    <a:pt x="86" y="52"/>
                  </a:lnTo>
                  <a:lnTo>
                    <a:pt x="102" y="40"/>
                  </a:lnTo>
                  <a:lnTo>
                    <a:pt x="118" y="30"/>
                  </a:lnTo>
                  <a:lnTo>
                    <a:pt x="136" y="22"/>
                  </a:lnTo>
                  <a:lnTo>
                    <a:pt x="154" y="16"/>
                  </a:lnTo>
                  <a:lnTo>
                    <a:pt x="174" y="10"/>
                  </a:lnTo>
                  <a:lnTo>
                    <a:pt x="192" y="6"/>
                  </a:lnTo>
                  <a:lnTo>
                    <a:pt x="212" y="2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40" y="4"/>
                  </a:lnTo>
                  <a:lnTo>
                    <a:pt x="248" y="6"/>
                  </a:lnTo>
                  <a:lnTo>
                    <a:pt x="248" y="6"/>
                  </a:lnTo>
                  <a:lnTo>
                    <a:pt x="228" y="6"/>
                  </a:lnTo>
                  <a:lnTo>
                    <a:pt x="208" y="10"/>
                  </a:lnTo>
                  <a:lnTo>
                    <a:pt x="188" y="14"/>
                  </a:lnTo>
                  <a:lnTo>
                    <a:pt x="170" y="20"/>
                  </a:lnTo>
                  <a:lnTo>
                    <a:pt x="152" y="28"/>
                  </a:lnTo>
                  <a:lnTo>
                    <a:pt x="134" y="36"/>
                  </a:lnTo>
                  <a:lnTo>
                    <a:pt x="118" y="46"/>
                  </a:lnTo>
                  <a:lnTo>
                    <a:pt x="102" y="56"/>
                  </a:lnTo>
                  <a:lnTo>
                    <a:pt x="88" y="68"/>
                  </a:lnTo>
                  <a:lnTo>
                    <a:pt x="74" y="82"/>
                  </a:lnTo>
                  <a:lnTo>
                    <a:pt x="62" y="96"/>
                  </a:lnTo>
                  <a:lnTo>
                    <a:pt x="50" y="112"/>
                  </a:lnTo>
                  <a:lnTo>
                    <a:pt x="40" y="128"/>
                  </a:lnTo>
                  <a:lnTo>
                    <a:pt x="32" y="146"/>
                  </a:lnTo>
                  <a:lnTo>
                    <a:pt x="24" y="164"/>
                  </a:lnTo>
                  <a:lnTo>
                    <a:pt x="18" y="184"/>
                  </a:lnTo>
                  <a:lnTo>
                    <a:pt x="18" y="184"/>
                  </a:lnTo>
                  <a:lnTo>
                    <a:pt x="16" y="206"/>
                  </a:lnTo>
                  <a:lnTo>
                    <a:pt x="14" y="228"/>
                  </a:lnTo>
                  <a:lnTo>
                    <a:pt x="14" y="250"/>
                  </a:lnTo>
                  <a:lnTo>
                    <a:pt x="18" y="270"/>
                  </a:lnTo>
                  <a:lnTo>
                    <a:pt x="22" y="292"/>
                  </a:lnTo>
                  <a:lnTo>
                    <a:pt x="28" y="314"/>
                  </a:lnTo>
                  <a:lnTo>
                    <a:pt x="36" y="334"/>
                  </a:lnTo>
                  <a:lnTo>
                    <a:pt x="44" y="354"/>
                  </a:lnTo>
                  <a:lnTo>
                    <a:pt x="44" y="354"/>
                  </a:lnTo>
                  <a:lnTo>
                    <a:pt x="54" y="374"/>
                  </a:lnTo>
                  <a:lnTo>
                    <a:pt x="68" y="392"/>
                  </a:lnTo>
                  <a:lnTo>
                    <a:pt x="94" y="426"/>
                  </a:lnTo>
                  <a:lnTo>
                    <a:pt x="106" y="444"/>
                  </a:lnTo>
                  <a:lnTo>
                    <a:pt x="116" y="464"/>
                  </a:lnTo>
                  <a:lnTo>
                    <a:pt x="124" y="484"/>
                  </a:lnTo>
                  <a:lnTo>
                    <a:pt x="128" y="506"/>
                  </a:lnTo>
                  <a:lnTo>
                    <a:pt x="128" y="506"/>
                  </a:lnTo>
                  <a:lnTo>
                    <a:pt x="112" y="502"/>
                  </a:lnTo>
                  <a:lnTo>
                    <a:pt x="112" y="502"/>
                  </a:lnTo>
                  <a:lnTo>
                    <a:pt x="186" y="502"/>
                  </a:lnTo>
                  <a:lnTo>
                    <a:pt x="260" y="502"/>
                  </a:lnTo>
                  <a:lnTo>
                    <a:pt x="260" y="502"/>
                  </a:lnTo>
                  <a:lnTo>
                    <a:pt x="346" y="502"/>
                  </a:lnTo>
                  <a:lnTo>
                    <a:pt x="346" y="502"/>
                  </a:lnTo>
                  <a:lnTo>
                    <a:pt x="350" y="500"/>
                  </a:lnTo>
                  <a:lnTo>
                    <a:pt x="352" y="498"/>
                  </a:lnTo>
                  <a:lnTo>
                    <a:pt x="356" y="490"/>
                  </a:lnTo>
                  <a:lnTo>
                    <a:pt x="358" y="472"/>
                  </a:lnTo>
                  <a:lnTo>
                    <a:pt x="358" y="472"/>
                  </a:lnTo>
                  <a:lnTo>
                    <a:pt x="364" y="454"/>
                  </a:lnTo>
                  <a:lnTo>
                    <a:pt x="374" y="438"/>
                  </a:lnTo>
                  <a:lnTo>
                    <a:pt x="398" y="408"/>
                  </a:lnTo>
                  <a:lnTo>
                    <a:pt x="398" y="408"/>
                  </a:lnTo>
                  <a:lnTo>
                    <a:pt x="418" y="380"/>
                  </a:lnTo>
                  <a:lnTo>
                    <a:pt x="434" y="350"/>
                  </a:lnTo>
                  <a:lnTo>
                    <a:pt x="448" y="320"/>
                  </a:lnTo>
                  <a:lnTo>
                    <a:pt x="458" y="288"/>
                  </a:lnTo>
                  <a:lnTo>
                    <a:pt x="464" y="254"/>
                  </a:lnTo>
                  <a:lnTo>
                    <a:pt x="464" y="220"/>
                  </a:lnTo>
                  <a:lnTo>
                    <a:pt x="464" y="204"/>
                  </a:lnTo>
                  <a:lnTo>
                    <a:pt x="462" y="186"/>
                  </a:lnTo>
                  <a:lnTo>
                    <a:pt x="458" y="170"/>
                  </a:lnTo>
                  <a:lnTo>
                    <a:pt x="454" y="154"/>
                  </a:lnTo>
                  <a:lnTo>
                    <a:pt x="454" y="154"/>
                  </a:lnTo>
                  <a:lnTo>
                    <a:pt x="448" y="138"/>
                  </a:lnTo>
                  <a:lnTo>
                    <a:pt x="440" y="122"/>
                  </a:lnTo>
                  <a:lnTo>
                    <a:pt x="432" y="108"/>
                  </a:lnTo>
                  <a:lnTo>
                    <a:pt x="422" y="94"/>
                  </a:lnTo>
                  <a:lnTo>
                    <a:pt x="412" y="80"/>
                  </a:lnTo>
                  <a:lnTo>
                    <a:pt x="400" y="68"/>
                  </a:lnTo>
                  <a:lnTo>
                    <a:pt x="388" y="58"/>
                  </a:lnTo>
                  <a:lnTo>
                    <a:pt x="374" y="48"/>
                  </a:lnTo>
                  <a:lnTo>
                    <a:pt x="360" y="38"/>
                  </a:lnTo>
                  <a:lnTo>
                    <a:pt x="346" y="30"/>
                  </a:lnTo>
                  <a:lnTo>
                    <a:pt x="314" y="18"/>
                  </a:lnTo>
                  <a:lnTo>
                    <a:pt x="282" y="10"/>
                  </a:lnTo>
                  <a:lnTo>
                    <a:pt x="266" y="6"/>
                  </a:lnTo>
                  <a:lnTo>
                    <a:pt x="248" y="6"/>
                  </a:lnTo>
                  <a:lnTo>
                    <a:pt x="248" y="6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48" y="6"/>
                  </a:lnTo>
                  <a:lnTo>
                    <a:pt x="248" y="6"/>
                  </a:lnTo>
                  <a:lnTo>
                    <a:pt x="248" y="6"/>
                  </a:lnTo>
                  <a:lnTo>
                    <a:pt x="248" y="6"/>
                  </a:lnTo>
                  <a:lnTo>
                    <a:pt x="240" y="4"/>
                  </a:lnTo>
                  <a:lnTo>
                    <a:pt x="232" y="0"/>
                  </a:lnTo>
                  <a:lnTo>
                    <a:pt x="2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3" name="Freeform 21"/>
            <p:cNvSpPr>
              <a:spLocks/>
            </p:cNvSpPr>
            <p:nvPr userDrawn="1"/>
          </p:nvSpPr>
          <p:spPr bwMode="auto">
            <a:xfrm>
              <a:off x="1911858" y="3967163"/>
              <a:ext cx="425450" cy="228600"/>
            </a:xfrm>
            <a:custGeom>
              <a:avLst/>
              <a:gdLst/>
              <a:ahLst/>
              <a:cxnLst>
                <a:cxn ang="0">
                  <a:pos x="8" y="48"/>
                </a:cxn>
                <a:cxn ang="0">
                  <a:pos x="14" y="38"/>
                </a:cxn>
                <a:cxn ang="0">
                  <a:pos x="6" y="30"/>
                </a:cxn>
                <a:cxn ang="0">
                  <a:pos x="4" y="12"/>
                </a:cxn>
                <a:cxn ang="0">
                  <a:pos x="0" y="0"/>
                </a:cxn>
                <a:cxn ang="0">
                  <a:pos x="68" y="0"/>
                </a:cxn>
                <a:cxn ang="0">
                  <a:pos x="260" y="4"/>
                </a:cxn>
                <a:cxn ang="0">
                  <a:pos x="264" y="12"/>
                </a:cxn>
                <a:cxn ang="0">
                  <a:pos x="262" y="24"/>
                </a:cxn>
                <a:cxn ang="0">
                  <a:pos x="250" y="34"/>
                </a:cxn>
                <a:cxn ang="0">
                  <a:pos x="250" y="38"/>
                </a:cxn>
                <a:cxn ang="0">
                  <a:pos x="260" y="48"/>
                </a:cxn>
                <a:cxn ang="0">
                  <a:pos x="254" y="54"/>
                </a:cxn>
                <a:cxn ang="0">
                  <a:pos x="252" y="66"/>
                </a:cxn>
                <a:cxn ang="0">
                  <a:pos x="260" y="76"/>
                </a:cxn>
                <a:cxn ang="0">
                  <a:pos x="254" y="88"/>
                </a:cxn>
                <a:cxn ang="0">
                  <a:pos x="260" y="100"/>
                </a:cxn>
                <a:cxn ang="0">
                  <a:pos x="254" y="116"/>
                </a:cxn>
                <a:cxn ang="0">
                  <a:pos x="260" y="136"/>
                </a:cxn>
                <a:cxn ang="0">
                  <a:pos x="258" y="142"/>
                </a:cxn>
                <a:cxn ang="0">
                  <a:pos x="20" y="144"/>
                </a:cxn>
                <a:cxn ang="0">
                  <a:pos x="4" y="138"/>
                </a:cxn>
                <a:cxn ang="0">
                  <a:pos x="10" y="126"/>
                </a:cxn>
                <a:cxn ang="0">
                  <a:pos x="16" y="118"/>
                </a:cxn>
                <a:cxn ang="0">
                  <a:pos x="4" y="110"/>
                </a:cxn>
                <a:cxn ang="0">
                  <a:pos x="10" y="100"/>
                </a:cxn>
                <a:cxn ang="0">
                  <a:pos x="14" y="94"/>
                </a:cxn>
                <a:cxn ang="0">
                  <a:pos x="6" y="84"/>
                </a:cxn>
                <a:cxn ang="0">
                  <a:pos x="4" y="78"/>
                </a:cxn>
                <a:cxn ang="0">
                  <a:pos x="10" y="68"/>
                </a:cxn>
                <a:cxn ang="0">
                  <a:pos x="4" y="54"/>
                </a:cxn>
                <a:cxn ang="0">
                  <a:pos x="12" y="56"/>
                </a:cxn>
                <a:cxn ang="0">
                  <a:pos x="20" y="58"/>
                </a:cxn>
                <a:cxn ang="0">
                  <a:pos x="26" y="76"/>
                </a:cxn>
                <a:cxn ang="0">
                  <a:pos x="24" y="90"/>
                </a:cxn>
                <a:cxn ang="0">
                  <a:pos x="26" y="104"/>
                </a:cxn>
                <a:cxn ang="0">
                  <a:pos x="22" y="114"/>
                </a:cxn>
                <a:cxn ang="0">
                  <a:pos x="30" y="126"/>
                </a:cxn>
                <a:cxn ang="0">
                  <a:pos x="26" y="134"/>
                </a:cxn>
                <a:cxn ang="0">
                  <a:pos x="20" y="144"/>
                </a:cxn>
                <a:cxn ang="0">
                  <a:pos x="232" y="138"/>
                </a:cxn>
                <a:cxn ang="0">
                  <a:pos x="244" y="138"/>
                </a:cxn>
                <a:cxn ang="0">
                  <a:pos x="244" y="124"/>
                </a:cxn>
                <a:cxn ang="0">
                  <a:pos x="238" y="112"/>
                </a:cxn>
                <a:cxn ang="0">
                  <a:pos x="240" y="104"/>
                </a:cxn>
                <a:cxn ang="0">
                  <a:pos x="240" y="92"/>
                </a:cxn>
                <a:cxn ang="0">
                  <a:pos x="238" y="78"/>
                </a:cxn>
                <a:cxn ang="0">
                  <a:pos x="242" y="68"/>
                </a:cxn>
                <a:cxn ang="0">
                  <a:pos x="234" y="56"/>
                </a:cxn>
                <a:cxn ang="0">
                  <a:pos x="240" y="48"/>
                </a:cxn>
                <a:cxn ang="0">
                  <a:pos x="242" y="42"/>
                </a:cxn>
                <a:cxn ang="0">
                  <a:pos x="236" y="32"/>
                </a:cxn>
                <a:cxn ang="0">
                  <a:pos x="236" y="26"/>
                </a:cxn>
                <a:cxn ang="0">
                  <a:pos x="248" y="20"/>
                </a:cxn>
                <a:cxn ang="0">
                  <a:pos x="252" y="0"/>
                </a:cxn>
                <a:cxn ang="0">
                  <a:pos x="268" y="6"/>
                </a:cxn>
                <a:cxn ang="0">
                  <a:pos x="18" y="6"/>
                </a:cxn>
                <a:cxn ang="0">
                  <a:pos x="20" y="22"/>
                </a:cxn>
                <a:cxn ang="0">
                  <a:pos x="26" y="38"/>
                </a:cxn>
                <a:cxn ang="0">
                  <a:pos x="30" y="44"/>
                </a:cxn>
                <a:cxn ang="0">
                  <a:pos x="22" y="54"/>
                </a:cxn>
                <a:cxn ang="0">
                  <a:pos x="20" y="58"/>
                </a:cxn>
                <a:cxn ang="0">
                  <a:pos x="6" y="56"/>
                </a:cxn>
              </a:cxnLst>
              <a:rect l="0" t="0" r="r" b="b"/>
              <a:pathLst>
                <a:path w="268" h="144">
                  <a:moveTo>
                    <a:pt x="4" y="54"/>
                  </a:moveTo>
                  <a:lnTo>
                    <a:pt x="4" y="54"/>
                  </a:lnTo>
                  <a:lnTo>
                    <a:pt x="8" y="48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14" y="38"/>
                  </a:lnTo>
                  <a:lnTo>
                    <a:pt x="14" y="36"/>
                  </a:lnTo>
                  <a:lnTo>
                    <a:pt x="10" y="34"/>
                  </a:lnTo>
                  <a:lnTo>
                    <a:pt x="6" y="30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12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60" y="4"/>
                  </a:lnTo>
                  <a:lnTo>
                    <a:pt x="268" y="6"/>
                  </a:lnTo>
                  <a:lnTo>
                    <a:pt x="268" y="6"/>
                  </a:lnTo>
                  <a:lnTo>
                    <a:pt x="264" y="12"/>
                  </a:lnTo>
                  <a:lnTo>
                    <a:pt x="264" y="18"/>
                  </a:lnTo>
                  <a:lnTo>
                    <a:pt x="264" y="18"/>
                  </a:lnTo>
                  <a:lnTo>
                    <a:pt x="262" y="24"/>
                  </a:lnTo>
                  <a:lnTo>
                    <a:pt x="260" y="26"/>
                  </a:lnTo>
                  <a:lnTo>
                    <a:pt x="254" y="28"/>
                  </a:lnTo>
                  <a:lnTo>
                    <a:pt x="250" y="34"/>
                  </a:lnTo>
                  <a:lnTo>
                    <a:pt x="250" y="34"/>
                  </a:lnTo>
                  <a:lnTo>
                    <a:pt x="248" y="36"/>
                  </a:lnTo>
                  <a:lnTo>
                    <a:pt x="250" y="38"/>
                  </a:lnTo>
                  <a:lnTo>
                    <a:pt x="256" y="42"/>
                  </a:lnTo>
                  <a:lnTo>
                    <a:pt x="258" y="44"/>
                  </a:lnTo>
                  <a:lnTo>
                    <a:pt x="260" y="48"/>
                  </a:lnTo>
                  <a:lnTo>
                    <a:pt x="258" y="50"/>
                  </a:lnTo>
                  <a:lnTo>
                    <a:pt x="254" y="54"/>
                  </a:lnTo>
                  <a:lnTo>
                    <a:pt x="254" y="54"/>
                  </a:lnTo>
                  <a:lnTo>
                    <a:pt x="250" y="58"/>
                  </a:lnTo>
                  <a:lnTo>
                    <a:pt x="250" y="60"/>
                  </a:lnTo>
                  <a:lnTo>
                    <a:pt x="252" y="66"/>
                  </a:lnTo>
                  <a:lnTo>
                    <a:pt x="258" y="72"/>
                  </a:lnTo>
                  <a:lnTo>
                    <a:pt x="260" y="76"/>
                  </a:lnTo>
                  <a:lnTo>
                    <a:pt x="260" y="76"/>
                  </a:lnTo>
                  <a:lnTo>
                    <a:pt x="260" y="80"/>
                  </a:lnTo>
                  <a:lnTo>
                    <a:pt x="258" y="84"/>
                  </a:lnTo>
                  <a:lnTo>
                    <a:pt x="254" y="88"/>
                  </a:lnTo>
                  <a:lnTo>
                    <a:pt x="252" y="88"/>
                  </a:lnTo>
                  <a:lnTo>
                    <a:pt x="252" y="92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6" y="108"/>
                  </a:lnTo>
                  <a:lnTo>
                    <a:pt x="254" y="116"/>
                  </a:lnTo>
                  <a:lnTo>
                    <a:pt x="254" y="122"/>
                  </a:lnTo>
                  <a:lnTo>
                    <a:pt x="254" y="122"/>
                  </a:lnTo>
                  <a:lnTo>
                    <a:pt x="260" y="136"/>
                  </a:lnTo>
                  <a:lnTo>
                    <a:pt x="262" y="138"/>
                  </a:lnTo>
                  <a:lnTo>
                    <a:pt x="260" y="140"/>
                  </a:lnTo>
                  <a:lnTo>
                    <a:pt x="258" y="142"/>
                  </a:lnTo>
                  <a:lnTo>
                    <a:pt x="252" y="144"/>
                  </a:lnTo>
                  <a:lnTo>
                    <a:pt x="252" y="144"/>
                  </a:lnTo>
                  <a:lnTo>
                    <a:pt x="20" y="144"/>
                  </a:lnTo>
                  <a:lnTo>
                    <a:pt x="20" y="144"/>
                  </a:lnTo>
                  <a:lnTo>
                    <a:pt x="4" y="138"/>
                  </a:lnTo>
                  <a:lnTo>
                    <a:pt x="4" y="138"/>
                  </a:lnTo>
                  <a:lnTo>
                    <a:pt x="4" y="134"/>
                  </a:lnTo>
                  <a:lnTo>
                    <a:pt x="8" y="130"/>
                  </a:lnTo>
                  <a:lnTo>
                    <a:pt x="10" y="126"/>
                  </a:lnTo>
                  <a:lnTo>
                    <a:pt x="14" y="122"/>
                  </a:lnTo>
                  <a:lnTo>
                    <a:pt x="14" y="122"/>
                  </a:lnTo>
                  <a:lnTo>
                    <a:pt x="16" y="118"/>
                  </a:lnTo>
                  <a:lnTo>
                    <a:pt x="14" y="114"/>
                  </a:lnTo>
                  <a:lnTo>
                    <a:pt x="8" y="110"/>
                  </a:lnTo>
                  <a:lnTo>
                    <a:pt x="4" y="110"/>
                  </a:lnTo>
                  <a:lnTo>
                    <a:pt x="4" y="108"/>
                  </a:lnTo>
                  <a:lnTo>
                    <a:pt x="6" y="104"/>
                  </a:lnTo>
                  <a:lnTo>
                    <a:pt x="10" y="100"/>
                  </a:lnTo>
                  <a:lnTo>
                    <a:pt x="10" y="100"/>
                  </a:lnTo>
                  <a:lnTo>
                    <a:pt x="14" y="98"/>
                  </a:lnTo>
                  <a:lnTo>
                    <a:pt x="14" y="94"/>
                  </a:lnTo>
                  <a:lnTo>
                    <a:pt x="14" y="92"/>
                  </a:lnTo>
                  <a:lnTo>
                    <a:pt x="12" y="88"/>
                  </a:lnTo>
                  <a:lnTo>
                    <a:pt x="6" y="84"/>
                  </a:lnTo>
                  <a:lnTo>
                    <a:pt x="4" y="80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4"/>
                  </a:lnTo>
                  <a:lnTo>
                    <a:pt x="6" y="72"/>
                  </a:lnTo>
                  <a:lnTo>
                    <a:pt x="10" y="68"/>
                  </a:lnTo>
                  <a:lnTo>
                    <a:pt x="12" y="66"/>
                  </a:lnTo>
                  <a:lnTo>
                    <a:pt x="12" y="64"/>
                  </a:lnTo>
                  <a:lnTo>
                    <a:pt x="4" y="54"/>
                  </a:lnTo>
                  <a:lnTo>
                    <a:pt x="4" y="54"/>
                  </a:lnTo>
                  <a:lnTo>
                    <a:pt x="8" y="56"/>
                  </a:lnTo>
                  <a:lnTo>
                    <a:pt x="12" y="56"/>
                  </a:lnTo>
                  <a:lnTo>
                    <a:pt x="16" y="56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6" y="66"/>
                  </a:lnTo>
                  <a:lnTo>
                    <a:pt x="28" y="70"/>
                  </a:lnTo>
                  <a:lnTo>
                    <a:pt x="26" y="76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4" y="90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22" y="112"/>
                  </a:lnTo>
                  <a:lnTo>
                    <a:pt x="22" y="114"/>
                  </a:lnTo>
                  <a:lnTo>
                    <a:pt x="24" y="118"/>
                  </a:lnTo>
                  <a:lnTo>
                    <a:pt x="30" y="126"/>
                  </a:lnTo>
                  <a:lnTo>
                    <a:pt x="30" y="126"/>
                  </a:lnTo>
                  <a:lnTo>
                    <a:pt x="30" y="128"/>
                  </a:lnTo>
                  <a:lnTo>
                    <a:pt x="30" y="130"/>
                  </a:lnTo>
                  <a:lnTo>
                    <a:pt x="26" y="134"/>
                  </a:lnTo>
                  <a:lnTo>
                    <a:pt x="22" y="138"/>
                  </a:lnTo>
                  <a:lnTo>
                    <a:pt x="20" y="144"/>
                  </a:lnTo>
                  <a:lnTo>
                    <a:pt x="20" y="144"/>
                  </a:lnTo>
                  <a:lnTo>
                    <a:pt x="4" y="138"/>
                  </a:lnTo>
                  <a:lnTo>
                    <a:pt x="4" y="138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40" y="138"/>
                  </a:lnTo>
                  <a:lnTo>
                    <a:pt x="244" y="138"/>
                  </a:lnTo>
                  <a:lnTo>
                    <a:pt x="244" y="132"/>
                  </a:lnTo>
                  <a:lnTo>
                    <a:pt x="244" y="124"/>
                  </a:lnTo>
                  <a:lnTo>
                    <a:pt x="244" y="124"/>
                  </a:lnTo>
                  <a:lnTo>
                    <a:pt x="244" y="120"/>
                  </a:lnTo>
                  <a:lnTo>
                    <a:pt x="242" y="116"/>
                  </a:lnTo>
                  <a:lnTo>
                    <a:pt x="238" y="112"/>
                  </a:lnTo>
                  <a:lnTo>
                    <a:pt x="236" y="110"/>
                  </a:lnTo>
                  <a:lnTo>
                    <a:pt x="236" y="108"/>
                  </a:lnTo>
                  <a:lnTo>
                    <a:pt x="240" y="104"/>
                  </a:lnTo>
                  <a:lnTo>
                    <a:pt x="244" y="100"/>
                  </a:lnTo>
                  <a:lnTo>
                    <a:pt x="244" y="100"/>
                  </a:lnTo>
                  <a:lnTo>
                    <a:pt x="240" y="92"/>
                  </a:lnTo>
                  <a:lnTo>
                    <a:pt x="238" y="84"/>
                  </a:lnTo>
                  <a:lnTo>
                    <a:pt x="236" y="80"/>
                  </a:lnTo>
                  <a:lnTo>
                    <a:pt x="238" y="78"/>
                  </a:lnTo>
                  <a:lnTo>
                    <a:pt x="238" y="78"/>
                  </a:lnTo>
                  <a:lnTo>
                    <a:pt x="242" y="70"/>
                  </a:lnTo>
                  <a:lnTo>
                    <a:pt x="242" y="68"/>
                  </a:lnTo>
                  <a:lnTo>
                    <a:pt x="240" y="64"/>
                  </a:lnTo>
                  <a:lnTo>
                    <a:pt x="234" y="56"/>
                  </a:lnTo>
                  <a:lnTo>
                    <a:pt x="234" y="56"/>
                  </a:lnTo>
                  <a:lnTo>
                    <a:pt x="234" y="52"/>
                  </a:lnTo>
                  <a:lnTo>
                    <a:pt x="234" y="50"/>
                  </a:lnTo>
                  <a:lnTo>
                    <a:pt x="240" y="48"/>
                  </a:lnTo>
                  <a:lnTo>
                    <a:pt x="242" y="46"/>
                  </a:lnTo>
                  <a:lnTo>
                    <a:pt x="244" y="44"/>
                  </a:lnTo>
                  <a:lnTo>
                    <a:pt x="242" y="42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36" y="32"/>
                  </a:lnTo>
                  <a:lnTo>
                    <a:pt x="234" y="30"/>
                  </a:lnTo>
                  <a:lnTo>
                    <a:pt x="234" y="28"/>
                  </a:lnTo>
                  <a:lnTo>
                    <a:pt x="236" y="26"/>
                  </a:lnTo>
                  <a:lnTo>
                    <a:pt x="242" y="22"/>
                  </a:lnTo>
                  <a:lnTo>
                    <a:pt x="248" y="20"/>
                  </a:lnTo>
                  <a:lnTo>
                    <a:pt x="248" y="20"/>
                  </a:lnTo>
                  <a:lnTo>
                    <a:pt x="248" y="18"/>
                  </a:lnTo>
                  <a:lnTo>
                    <a:pt x="248" y="12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68" y="6"/>
                  </a:lnTo>
                  <a:lnTo>
                    <a:pt x="268" y="6"/>
                  </a:lnTo>
                  <a:lnTo>
                    <a:pt x="92" y="6"/>
                  </a:lnTo>
                  <a:lnTo>
                    <a:pt x="92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0" y="32"/>
                  </a:lnTo>
                  <a:lnTo>
                    <a:pt x="22" y="34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30" y="42"/>
                  </a:lnTo>
                  <a:lnTo>
                    <a:pt x="30" y="44"/>
                  </a:lnTo>
                  <a:lnTo>
                    <a:pt x="30" y="46"/>
                  </a:lnTo>
                  <a:lnTo>
                    <a:pt x="28" y="50"/>
                  </a:lnTo>
                  <a:lnTo>
                    <a:pt x="22" y="54"/>
                  </a:lnTo>
                  <a:lnTo>
                    <a:pt x="20" y="56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6" y="56"/>
                  </a:lnTo>
                  <a:lnTo>
                    <a:pt x="4" y="54"/>
                  </a:lnTo>
                  <a:lnTo>
                    <a:pt x="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Freeform 22"/>
            <p:cNvSpPr>
              <a:spLocks/>
            </p:cNvSpPr>
            <p:nvPr userDrawn="1"/>
          </p:nvSpPr>
          <p:spPr bwMode="auto">
            <a:xfrm>
              <a:off x="1918208" y="4189413"/>
              <a:ext cx="406400" cy="793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40" y="0"/>
                </a:cxn>
                <a:cxn ang="0">
                  <a:pos x="240" y="0"/>
                </a:cxn>
                <a:cxn ang="0">
                  <a:pos x="248" y="2"/>
                </a:cxn>
                <a:cxn ang="0">
                  <a:pos x="252" y="4"/>
                </a:cxn>
                <a:cxn ang="0">
                  <a:pos x="256" y="4"/>
                </a:cxn>
                <a:cxn ang="0">
                  <a:pos x="256" y="4"/>
                </a:cxn>
                <a:cxn ang="0">
                  <a:pos x="238" y="14"/>
                </a:cxn>
                <a:cxn ang="0">
                  <a:pos x="222" y="24"/>
                </a:cxn>
                <a:cxn ang="0">
                  <a:pos x="206" y="32"/>
                </a:cxn>
                <a:cxn ang="0">
                  <a:pos x="190" y="38"/>
                </a:cxn>
                <a:cxn ang="0">
                  <a:pos x="174" y="44"/>
                </a:cxn>
                <a:cxn ang="0">
                  <a:pos x="158" y="46"/>
                </a:cxn>
                <a:cxn ang="0">
                  <a:pos x="142" y="48"/>
                </a:cxn>
                <a:cxn ang="0">
                  <a:pos x="126" y="48"/>
                </a:cxn>
                <a:cxn ang="0">
                  <a:pos x="110" y="48"/>
                </a:cxn>
                <a:cxn ang="0">
                  <a:pos x="94" y="44"/>
                </a:cxn>
                <a:cxn ang="0">
                  <a:pos x="78" y="40"/>
                </a:cxn>
                <a:cxn ang="0">
                  <a:pos x="62" y="36"/>
                </a:cxn>
                <a:cxn ang="0">
                  <a:pos x="48" y="28"/>
                </a:cxn>
                <a:cxn ang="0">
                  <a:pos x="32" y="2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8" y="2"/>
                </a:cxn>
                <a:cxn ang="0">
                  <a:pos x="12" y="2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36" y="18"/>
                </a:cxn>
                <a:cxn ang="0">
                  <a:pos x="58" y="30"/>
                </a:cxn>
                <a:cxn ang="0">
                  <a:pos x="82" y="40"/>
                </a:cxn>
                <a:cxn ang="0">
                  <a:pos x="106" y="50"/>
                </a:cxn>
                <a:cxn ang="0">
                  <a:pos x="106" y="50"/>
                </a:cxn>
                <a:cxn ang="0">
                  <a:pos x="92" y="46"/>
                </a:cxn>
                <a:cxn ang="0">
                  <a:pos x="92" y="46"/>
                </a:cxn>
                <a:cxn ang="0">
                  <a:pos x="112" y="48"/>
                </a:cxn>
                <a:cxn ang="0">
                  <a:pos x="132" y="46"/>
                </a:cxn>
                <a:cxn ang="0">
                  <a:pos x="150" y="44"/>
                </a:cxn>
                <a:cxn ang="0">
                  <a:pos x="170" y="38"/>
                </a:cxn>
                <a:cxn ang="0">
                  <a:pos x="188" y="30"/>
                </a:cxn>
                <a:cxn ang="0">
                  <a:pos x="206" y="22"/>
                </a:cxn>
                <a:cxn ang="0">
                  <a:pos x="222" y="10"/>
                </a:cxn>
                <a:cxn ang="0">
                  <a:pos x="240" y="0"/>
                </a:cxn>
                <a:cxn ang="0">
                  <a:pos x="240" y="0"/>
                </a:cxn>
                <a:cxn ang="0">
                  <a:pos x="256" y="4"/>
                </a:cxn>
                <a:cxn ang="0">
                  <a:pos x="256" y="4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6" h="50">
                  <a:moveTo>
                    <a:pt x="0" y="0"/>
                  </a:moveTo>
                  <a:lnTo>
                    <a:pt x="0" y="0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48" y="2"/>
                  </a:lnTo>
                  <a:lnTo>
                    <a:pt x="252" y="4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38" y="14"/>
                  </a:lnTo>
                  <a:lnTo>
                    <a:pt x="222" y="24"/>
                  </a:lnTo>
                  <a:lnTo>
                    <a:pt x="206" y="32"/>
                  </a:lnTo>
                  <a:lnTo>
                    <a:pt x="190" y="38"/>
                  </a:lnTo>
                  <a:lnTo>
                    <a:pt x="174" y="44"/>
                  </a:lnTo>
                  <a:lnTo>
                    <a:pt x="158" y="46"/>
                  </a:lnTo>
                  <a:lnTo>
                    <a:pt x="142" y="48"/>
                  </a:lnTo>
                  <a:lnTo>
                    <a:pt x="126" y="48"/>
                  </a:lnTo>
                  <a:lnTo>
                    <a:pt x="110" y="48"/>
                  </a:lnTo>
                  <a:lnTo>
                    <a:pt x="94" y="44"/>
                  </a:lnTo>
                  <a:lnTo>
                    <a:pt x="78" y="40"/>
                  </a:lnTo>
                  <a:lnTo>
                    <a:pt x="62" y="36"/>
                  </a:lnTo>
                  <a:lnTo>
                    <a:pt x="48" y="28"/>
                  </a:lnTo>
                  <a:lnTo>
                    <a:pt x="32" y="2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8" y="2"/>
                  </a:lnTo>
                  <a:lnTo>
                    <a:pt x="12" y="2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36" y="18"/>
                  </a:lnTo>
                  <a:lnTo>
                    <a:pt x="58" y="30"/>
                  </a:lnTo>
                  <a:lnTo>
                    <a:pt x="82" y="40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112" y="48"/>
                  </a:lnTo>
                  <a:lnTo>
                    <a:pt x="132" y="46"/>
                  </a:lnTo>
                  <a:lnTo>
                    <a:pt x="150" y="44"/>
                  </a:lnTo>
                  <a:lnTo>
                    <a:pt x="170" y="38"/>
                  </a:lnTo>
                  <a:lnTo>
                    <a:pt x="188" y="30"/>
                  </a:lnTo>
                  <a:lnTo>
                    <a:pt x="206" y="22"/>
                  </a:lnTo>
                  <a:lnTo>
                    <a:pt x="222" y="10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Freeform 23"/>
            <p:cNvSpPr>
              <a:spLocks/>
            </p:cNvSpPr>
            <p:nvPr userDrawn="1"/>
          </p:nvSpPr>
          <p:spPr bwMode="auto">
            <a:xfrm>
              <a:off x="1918208" y="4011613"/>
              <a:ext cx="390525" cy="47625"/>
            </a:xfrm>
            <a:custGeom>
              <a:avLst/>
              <a:gdLst/>
              <a:ahLst/>
              <a:cxnLst>
                <a:cxn ang="0">
                  <a:pos x="246" y="6"/>
                </a:cxn>
                <a:cxn ang="0">
                  <a:pos x="246" y="6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12" y="30"/>
                </a:cxn>
                <a:cxn ang="0">
                  <a:pos x="8" y="28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30" y="0"/>
                </a:cxn>
                <a:cxn ang="0">
                  <a:pos x="230" y="0"/>
                </a:cxn>
                <a:cxn ang="0">
                  <a:pos x="234" y="2"/>
                </a:cxn>
                <a:cxn ang="0">
                  <a:pos x="238" y="4"/>
                </a:cxn>
                <a:cxn ang="0">
                  <a:pos x="242" y="4"/>
                </a:cxn>
                <a:cxn ang="0">
                  <a:pos x="246" y="6"/>
                </a:cxn>
                <a:cxn ang="0">
                  <a:pos x="246" y="6"/>
                </a:cxn>
              </a:cxnLst>
              <a:rect l="0" t="0" r="r" b="b"/>
              <a:pathLst>
                <a:path w="246" h="30">
                  <a:moveTo>
                    <a:pt x="246" y="6"/>
                  </a:moveTo>
                  <a:lnTo>
                    <a:pt x="246" y="6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2" y="30"/>
                  </a:lnTo>
                  <a:lnTo>
                    <a:pt x="8" y="28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4" y="2"/>
                  </a:lnTo>
                  <a:lnTo>
                    <a:pt x="238" y="4"/>
                  </a:lnTo>
                  <a:lnTo>
                    <a:pt x="242" y="4"/>
                  </a:lnTo>
                  <a:lnTo>
                    <a:pt x="246" y="6"/>
                  </a:lnTo>
                  <a:lnTo>
                    <a:pt x="246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6" name="Freeform 24"/>
            <p:cNvSpPr>
              <a:spLocks/>
            </p:cNvSpPr>
            <p:nvPr userDrawn="1"/>
          </p:nvSpPr>
          <p:spPr bwMode="auto">
            <a:xfrm>
              <a:off x="1934083" y="4056063"/>
              <a:ext cx="374650" cy="47625"/>
            </a:xfrm>
            <a:custGeom>
              <a:avLst/>
              <a:gdLst/>
              <a:ahLst/>
              <a:cxnLst>
                <a:cxn ang="0">
                  <a:pos x="236" y="4"/>
                </a:cxn>
                <a:cxn ang="0">
                  <a:pos x="236" y="4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12" y="30"/>
                </a:cxn>
                <a:cxn ang="0">
                  <a:pos x="8" y="28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20" y="0"/>
                </a:cxn>
                <a:cxn ang="0">
                  <a:pos x="220" y="0"/>
                </a:cxn>
                <a:cxn ang="0">
                  <a:pos x="224" y="0"/>
                </a:cxn>
                <a:cxn ang="0">
                  <a:pos x="228" y="2"/>
                </a:cxn>
                <a:cxn ang="0">
                  <a:pos x="232" y="4"/>
                </a:cxn>
                <a:cxn ang="0">
                  <a:pos x="236" y="4"/>
                </a:cxn>
                <a:cxn ang="0">
                  <a:pos x="236" y="4"/>
                </a:cxn>
              </a:cxnLst>
              <a:rect l="0" t="0" r="r" b="b"/>
              <a:pathLst>
                <a:path w="236" h="30">
                  <a:moveTo>
                    <a:pt x="236" y="4"/>
                  </a:moveTo>
                  <a:lnTo>
                    <a:pt x="236" y="4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2" y="30"/>
                  </a:lnTo>
                  <a:lnTo>
                    <a:pt x="8" y="28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24" y="0"/>
                  </a:lnTo>
                  <a:lnTo>
                    <a:pt x="228" y="2"/>
                  </a:lnTo>
                  <a:lnTo>
                    <a:pt x="232" y="4"/>
                  </a:lnTo>
                  <a:lnTo>
                    <a:pt x="236" y="4"/>
                  </a:lnTo>
                  <a:lnTo>
                    <a:pt x="236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auto">
            <a:xfrm>
              <a:off x="1934083" y="4103688"/>
              <a:ext cx="374650" cy="47625"/>
            </a:xfrm>
            <a:custGeom>
              <a:avLst/>
              <a:gdLst/>
              <a:ahLst/>
              <a:cxnLst>
                <a:cxn ang="0">
                  <a:pos x="236" y="4"/>
                </a:cxn>
                <a:cxn ang="0">
                  <a:pos x="236" y="4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12" y="30"/>
                </a:cxn>
                <a:cxn ang="0">
                  <a:pos x="8" y="28"/>
                </a:cxn>
                <a:cxn ang="0">
                  <a:pos x="4" y="28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20" y="0"/>
                </a:cxn>
                <a:cxn ang="0">
                  <a:pos x="220" y="0"/>
                </a:cxn>
                <a:cxn ang="0">
                  <a:pos x="224" y="0"/>
                </a:cxn>
                <a:cxn ang="0">
                  <a:pos x="228" y="2"/>
                </a:cxn>
                <a:cxn ang="0">
                  <a:pos x="232" y="4"/>
                </a:cxn>
                <a:cxn ang="0">
                  <a:pos x="236" y="4"/>
                </a:cxn>
                <a:cxn ang="0">
                  <a:pos x="236" y="4"/>
                </a:cxn>
              </a:cxnLst>
              <a:rect l="0" t="0" r="r" b="b"/>
              <a:pathLst>
                <a:path w="236" h="30">
                  <a:moveTo>
                    <a:pt x="236" y="4"/>
                  </a:moveTo>
                  <a:lnTo>
                    <a:pt x="236" y="4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2" y="30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24" y="0"/>
                  </a:lnTo>
                  <a:lnTo>
                    <a:pt x="228" y="2"/>
                  </a:lnTo>
                  <a:lnTo>
                    <a:pt x="232" y="4"/>
                  </a:lnTo>
                  <a:lnTo>
                    <a:pt x="236" y="4"/>
                  </a:lnTo>
                  <a:lnTo>
                    <a:pt x="236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auto">
            <a:xfrm>
              <a:off x="2118233" y="3481388"/>
              <a:ext cx="155575" cy="222250"/>
            </a:xfrm>
            <a:custGeom>
              <a:avLst/>
              <a:gdLst/>
              <a:ahLst/>
              <a:cxnLst>
                <a:cxn ang="0">
                  <a:pos x="8" y="72"/>
                </a:cxn>
                <a:cxn ang="0">
                  <a:pos x="14" y="102"/>
                </a:cxn>
                <a:cxn ang="0">
                  <a:pos x="22" y="120"/>
                </a:cxn>
                <a:cxn ang="0">
                  <a:pos x="38" y="134"/>
                </a:cxn>
                <a:cxn ang="0">
                  <a:pos x="48" y="138"/>
                </a:cxn>
                <a:cxn ang="0">
                  <a:pos x="40" y="136"/>
                </a:cxn>
                <a:cxn ang="0">
                  <a:pos x="62" y="134"/>
                </a:cxn>
                <a:cxn ang="0">
                  <a:pos x="78" y="120"/>
                </a:cxn>
                <a:cxn ang="0">
                  <a:pos x="86" y="100"/>
                </a:cxn>
                <a:cxn ang="0">
                  <a:pos x="92" y="78"/>
                </a:cxn>
                <a:cxn ang="0">
                  <a:pos x="90" y="52"/>
                </a:cxn>
                <a:cxn ang="0">
                  <a:pos x="82" y="30"/>
                </a:cxn>
                <a:cxn ang="0">
                  <a:pos x="70" y="12"/>
                </a:cxn>
                <a:cxn ang="0">
                  <a:pos x="52" y="2"/>
                </a:cxn>
                <a:cxn ang="0">
                  <a:pos x="60" y="4"/>
                </a:cxn>
                <a:cxn ang="0">
                  <a:pos x="46" y="4"/>
                </a:cxn>
                <a:cxn ang="0">
                  <a:pos x="28" y="16"/>
                </a:cxn>
                <a:cxn ang="0">
                  <a:pos x="16" y="36"/>
                </a:cxn>
                <a:cxn ang="0">
                  <a:pos x="10" y="60"/>
                </a:cxn>
                <a:cxn ang="0">
                  <a:pos x="8" y="72"/>
                </a:cxn>
                <a:cxn ang="0">
                  <a:pos x="0" y="68"/>
                </a:cxn>
                <a:cxn ang="0">
                  <a:pos x="4" y="46"/>
                </a:cxn>
                <a:cxn ang="0">
                  <a:pos x="14" y="22"/>
                </a:cxn>
                <a:cxn ang="0">
                  <a:pos x="30" y="4"/>
                </a:cxn>
                <a:cxn ang="0">
                  <a:pos x="48" y="0"/>
                </a:cxn>
                <a:cxn ang="0">
                  <a:pos x="54" y="2"/>
                </a:cxn>
                <a:cxn ang="0">
                  <a:pos x="74" y="12"/>
                </a:cxn>
                <a:cxn ang="0">
                  <a:pos x="88" y="28"/>
                </a:cxn>
                <a:cxn ang="0">
                  <a:pos x="96" y="48"/>
                </a:cxn>
                <a:cxn ang="0">
                  <a:pos x="98" y="72"/>
                </a:cxn>
                <a:cxn ang="0">
                  <a:pos x="96" y="94"/>
                </a:cxn>
                <a:cxn ang="0">
                  <a:pos x="86" y="118"/>
                </a:cxn>
                <a:cxn ang="0">
                  <a:pos x="70" y="136"/>
                </a:cxn>
                <a:cxn ang="0">
                  <a:pos x="52" y="140"/>
                </a:cxn>
                <a:cxn ang="0">
                  <a:pos x="46" y="138"/>
                </a:cxn>
                <a:cxn ang="0">
                  <a:pos x="24" y="128"/>
                </a:cxn>
                <a:cxn ang="0">
                  <a:pos x="12" y="112"/>
                </a:cxn>
                <a:cxn ang="0">
                  <a:pos x="4" y="92"/>
                </a:cxn>
                <a:cxn ang="0">
                  <a:pos x="0" y="68"/>
                </a:cxn>
                <a:cxn ang="0">
                  <a:pos x="8" y="72"/>
                </a:cxn>
              </a:cxnLst>
              <a:rect l="0" t="0" r="r" b="b"/>
              <a:pathLst>
                <a:path w="98" h="140">
                  <a:moveTo>
                    <a:pt x="8" y="72"/>
                  </a:moveTo>
                  <a:lnTo>
                    <a:pt x="8" y="72"/>
                  </a:lnTo>
                  <a:lnTo>
                    <a:pt x="12" y="92"/>
                  </a:lnTo>
                  <a:lnTo>
                    <a:pt x="14" y="102"/>
                  </a:lnTo>
                  <a:lnTo>
                    <a:pt x="18" y="112"/>
                  </a:lnTo>
                  <a:lnTo>
                    <a:pt x="22" y="120"/>
                  </a:lnTo>
                  <a:lnTo>
                    <a:pt x="30" y="128"/>
                  </a:lnTo>
                  <a:lnTo>
                    <a:pt x="38" y="134"/>
                  </a:lnTo>
                  <a:lnTo>
                    <a:pt x="48" y="138"/>
                  </a:lnTo>
                  <a:lnTo>
                    <a:pt x="48" y="138"/>
                  </a:lnTo>
                  <a:lnTo>
                    <a:pt x="40" y="136"/>
                  </a:lnTo>
                  <a:lnTo>
                    <a:pt x="40" y="136"/>
                  </a:lnTo>
                  <a:lnTo>
                    <a:pt x="52" y="136"/>
                  </a:lnTo>
                  <a:lnTo>
                    <a:pt x="62" y="134"/>
                  </a:lnTo>
                  <a:lnTo>
                    <a:pt x="70" y="128"/>
                  </a:lnTo>
                  <a:lnTo>
                    <a:pt x="78" y="120"/>
                  </a:lnTo>
                  <a:lnTo>
                    <a:pt x="82" y="112"/>
                  </a:lnTo>
                  <a:lnTo>
                    <a:pt x="86" y="100"/>
                  </a:lnTo>
                  <a:lnTo>
                    <a:pt x="90" y="90"/>
                  </a:lnTo>
                  <a:lnTo>
                    <a:pt x="92" y="78"/>
                  </a:lnTo>
                  <a:lnTo>
                    <a:pt x="92" y="64"/>
                  </a:lnTo>
                  <a:lnTo>
                    <a:pt x="90" y="52"/>
                  </a:lnTo>
                  <a:lnTo>
                    <a:pt x="86" y="40"/>
                  </a:lnTo>
                  <a:lnTo>
                    <a:pt x="82" y="30"/>
                  </a:lnTo>
                  <a:lnTo>
                    <a:pt x="78" y="20"/>
                  </a:lnTo>
                  <a:lnTo>
                    <a:pt x="70" y="12"/>
                  </a:lnTo>
                  <a:lnTo>
                    <a:pt x="62" y="6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46" y="4"/>
                  </a:lnTo>
                  <a:lnTo>
                    <a:pt x="36" y="8"/>
                  </a:lnTo>
                  <a:lnTo>
                    <a:pt x="28" y="16"/>
                  </a:lnTo>
                  <a:lnTo>
                    <a:pt x="20" y="24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10" y="60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8"/>
                  </a:lnTo>
                  <a:lnTo>
                    <a:pt x="4" y="46"/>
                  </a:lnTo>
                  <a:lnTo>
                    <a:pt x="8" y="32"/>
                  </a:lnTo>
                  <a:lnTo>
                    <a:pt x="14" y="22"/>
                  </a:lnTo>
                  <a:lnTo>
                    <a:pt x="22" y="12"/>
                  </a:lnTo>
                  <a:lnTo>
                    <a:pt x="30" y="4"/>
                  </a:lnTo>
                  <a:lnTo>
                    <a:pt x="42" y="0"/>
                  </a:lnTo>
                  <a:lnTo>
                    <a:pt x="48" y="0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66" y="6"/>
                  </a:lnTo>
                  <a:lnTo>
                    <a:pt x="74" y="12"/>
                  </a:lnTo>
                  <a:lnTo>
                    <a:pt x="82" y="20"/>
                  </a:lnTo>
                  <a:lnTo>
                    <a:pt x="88" y="28"/>
                  </a:lnTo>
                  <a:lnTo>
                    <a:pt x="92" y="38"/>
                  </a:lnTo>
                  <a:lnTo>
                    <a:pt x="96" y="48"/>
                  </a:lnTo>
                  <a:lnTo>
                    <a:pt x="98" y="72"/>
                  </a:lnTo>
                  <a:lnTo>
                    <a:pt x="98" y="72"/>
                  </a:lnTo>
                  <a:lnTo>
                    <a:pt x="98" y="82"/>
                  </a:lnTo>
                  <a:lnTo>
                    <a:pt x="96" y="94"/>
                  </a:lnTo>
                  <a:lnTo>
                    <a:pt x="92" y="108"/>
                  </a:lnTo>
                  <a:lnTo>
                    <a:pt x="86" y="118"/>
                  </a:lnTo>
                  <a:lnTo>
                    <a:pt x="78" y="128"/>
                  </a:lnTo>
                  <a:lnTo>
                    <a:pt x="70" y="136"/>
                  </a:lnTo>
                  <a:lnTo>
                    <a:pt x="58" y="140"/>
                  </a:lnTo>
                  <a:lnTo>
                    <a:pt x="52" y="140"/>
                  </a:lnTo>
                  <a:lnTo>
                    <a:pt x="46" y="138"/>
                  </a:lnTo>
                  <a:lnTo>
                    <a:pt x="46" y="138"/>
                  </a:lnTo>
                  <a:lnTo>
                    <a:pt x="34" y="134"/>
                  </a:lnTo>
                  <a:lnTo>
                    <a:pt x="24" y="128"/>
                  </a:lnTo>
                  <a:lnTo>
                    <a:pt x="18" y="120"/>
                  </a:lnTo>
                  <a:lnTo>
                    <a:pt x="12" y="112"/>
                  </a:lnTo>
                  <a:lnTo>
                    <a:pt x="8" y="102"/>
                  </a:lnTo>
                  <a:lnTo>
                    <a:pt x="4" y="9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4" y="70"/>
                  </a:lnTo>
                  <a:lnTo>
                    <a:pt x="8" y="72"/>
                  </a:lnTo>
                  <a:lnTo>
                    <a:pt x="8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9" name="Freeform 27"/>
            <p:cNvSpPr>
              <a:spLocks/>
            </p:cNvSpPr>
            <p:nvPr userDrawn="1"/>
          </p:nvSpPr>
          <p:spPr bwMode="auto">
            <a:xfrm>
              <a:off x="2048383" y="3481388"/>
              <a:ext cx="155575" cy="222250"/>
            </a:xfrm>
            <a:custGeom>
              <a:avLst/>
              <a:gdLst/>
              <a:ahLst/>
              <a:cxnLst>
                <a:cxn ang="0">
                  <a:pos x="8" y="72"/>
                </a:cxn>
                <a:cxn ang="0">
                  <a:pos x="14" y="102"/>
                </a:cxn>
                <a:cxn ang="0">
                  <a:pos x="22" y="120"/>
                </a:cxn>
                <a:cxn ang="0">
                  <a:pos x="36" y="134"/>
                </a:cxn>
                <a:cxn ang="0">
                  <a:pos x="46" y="138"/>
                </a:cxn>
                <a:cxn ang="0">
                  <a:pos x="40" y="136"/>
                </a:cxn>
                <a:cxn ang="0">
                  <a:pos x="60" y="134"/>
                </a:cxn>
                <a:cxn ang="0">
                  <a:pos x="76" y="120"/>
                </a:cxn>
                <a:cxn ang="0">
                  <a:pos x="86" y="100"/>
                </a:cxn>
                <a:cxn ang="0">
                  <a:pos x="90" y="78"/>
                </a:cxn>
                <a:cxn ang="0">
                  <a:pos x="88" y="52"/>
                </a:cxn>
                <a:cxn ang="0">
                  <a:pos x="82" y="30"/>
                </a:cxn>
                <a:cxn ang="0">
                  <a:pos x="70" y="12"/>
                </a:cxn>
                <a:cxn ang="0">
                  <a:pos x="52" y="2"/>
                </a:cxn>
                <a:cxn ang="0">
                  <a:pos x="58" y="4"/>
                </a:cxn>
                <a:cxn ang="0">
                  <a:pos x="46" y="4"/>
                </a:cxn>
                <a:cxn ang="0">
                  <a:pos x="26" y="16"/>
                </a:cxn>
                <a:cxn ang="0">
                  <a:pos x="14" y="36"/>
                </a:cxn>
                <a:cxn ang="0">
                  <a:pos x="8" y="60"/>
                </a:cxn>
                <a:cxn ang="0">
                  <a:pos x="8" y="72"/>
                </a:cxn>
                <a:cxn ang="0">
                  <a:pos x="0" y="68"/>
                </a:cxn>
                <a:cxn ang="0">
                  <a:pos x="4" y="46"/>
                </a:cxn>
                <a:cxn ang="0">
                  <a:pos x="14" y="22"/>
                </a:cxn>
                <a:cxn ang="0">
                  <a:pos x="30" y="4"/>
                </a:cxn>
                <a:cxn ang="0">
                  <a:pos x="46" y="0"/>
                </a:cxn>
                <a:cxn ang="0">
                  <a:pos x="54" y="2"/>
                </a:cxn>
                <a:cxn ang="0">
                  <a:pos x="74" y="12"/>
                </a:cxn>
                <a:cxn ang="0">
                  <a:pos x="88" y="28"/>
                </a:cxn>
                <a:cxn ang="0">
                  <a:pos x="94" y="48"/>
                </a:cxn>
                <a:cxn ang="0">
                  <a:pos x="98" y="72"/>
                </a:cxn>
                <a:cxn ang="0">
                  <a:pos x="96" y="94"/>
                </a:cxn>
                <a:cxn ang="0">
                  <a:pos x="86" y="118"/>
                </a:cxn>
                <a:cxn ang="0">
                  <a:pos x="68" y="136"/>
                </a:cxn>
                <a:cxn ang="0">
                  <a:pos x="50" y="140"/>
                </a:cxn>
                <a:cxn ang="0">
                  <a:pos x="44" y="138"/>
                </a:cxn>
                <a:cxn ang="0">
                  <a:pos x="24" y="128"/>
                </a:cxn>
                <a:cxn ang="0">
                  <a:pos x="10" y="112"/>
                </a:cxn>
                <a:cxn ang="0">
                  <a:pos x="2" y="92"/>
                </a:cxn>
                <a:cxn ang="0">
                  <a:pos x="0" y="68"/>
                </a:cxn>
                <a:cxn ang="0">
                  <a:pos x="8" y="72"/>
                </a:cxn>
              </a:cxnLst>
              <a:rect l="0" t="0" r="r" b="b"/>
              <a:pathLst>
                <a:path w="98" h="140">
                  <a:moveTo>
                    <a:pt x="8" y="72"/>
                  </a:moveTo>
                  <a:lnTo>
                    <a:pt x="8" y="72"/>
                  </a:lnTo>
                  <a:lnTo>
                    <a:pt x="10" y="92"/>
                  </a:lnTo>
                  <a:lnTo>
                    <a:pt x="14" y="102"/>
                  </a:lnTo>
                  <a:lnTo>
                    <a:pt x="16" y="112"/>
                  </a:lnTo>
                  <a:lnTo>
                    <a:pt x="22" y="120"/>
                  </a:lnTo>
                  <a:lnTo>
                    <a:pt x="28" y="128"/>
                  </a:lnTo>
                  <a:lnTo>
                    <a:pt x="36" y="134"/>
                  </a:lnTo>
                  <a:lnTo>
                    <a:pt x="46" y="138"/>
                  </a:lnTo>
                  <a:lnTo>
                    <a:pt x="46" y="138"/>
                  </a:lnTo>
                  <a:lnTo>
                    <a:pt x="40" y="136"/>
                  </a:lnTo>
                  <a:lnTo>
                    <a:pt x="40" y="136"/>
                  </a:lnTo>
                  <a:lnTo>
                    <a:pt x="50" y="136"/>
                  </a:lnTo>
                  <a:lnTo>
                    <a:pt x="60" y="134"/>
                  </a:lnTo>
                  <a:lnTo>
                    <a:pt x="70" y="128"/>
                  </a:lnTo>
                  <a:lnTo>
                    <a:pt x="76" y="120"/>
                  </a:lnTo>
                  <a:lnTo>
                    <a:pt x="82" y="112"/>
                  </a:lnTo>
                  <a:lnTo>
                    <a:pt x="86" y="100"/>
                  </a:lnTo>
                  <a:lnTo>
                    <a:pt x="88" y="90"/>
                  </a:lnTo>
                  <a:lnTo>
                    <a:pt x="90" y="78"/>
                  </a:lnTo>
                  <a:lnTo>
                    <a:pt x="90" y="64"/>
                  </a:lnTo>
                  <a:lnTo>
                    <a:pt x="88" y="52"/>
                  </a:lnTo>
                  <a:lnTo>
                    <a:pt x="86" y="40"/>
                  </a:lnTo>
                  <a:lnTo>
                    <a:pt x="82" y="30"/>
                  </a:lnTo>
                  <a:lnTo>
                    <a:pt x="76" y="20"/>
                  </a:lnTo>
                  <a:lnTo>
                    <a:pt x="70" y="12"/>
                  </a:lnTo>
                  <a:lnTo>
                    <a:pt x="60" y="6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8" y="4"/>
                  </a:lnTo>
                  <a:lnTo>
                    <a:pt x="58" y="4"/>
                  </a:lnTo>
                  <a:lnTo>
                    <a:pt x="46" y="4"/>
                  </a:lnTo>
                  <a:lnTo>
                    <a:pt x="36" y="8"/>
                  </a:lnTo>
                  <a:lnTo>
                    <a:pt x="26" y="16"/>
                  </a:lnTo>
                  <a:lnTo>
                    <a:pt x="20" y="24"/>
                  </a:lnTo>
                  <a:lnTo>
                    <a:pt x="14" y="36"/>
                  </a:lnTo>
                  <a:lnTo>
                    <a:pt x="12" y="48"/>
                  </a:lnTo>
                  <a:lnTo>
                    <a:pt x="8" y="60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8"/>
                  </a:lnTo>
                  <a:lnTo>
                    <a:pt x="4" y="46"/>
                  </a:lnTo>
                  <a:lnTo>
                    <a:pt x="8" y="32"/>
                  </a:lnTo>
                  <a:lnTo>
                    <a:pt x="14" y="22"/>
                  </a:lnTo>
                  <a:lnTo>
                    <a:pt x="20" y="12"/>
                  </a:lnTo>
                  <a:lnTo>
                    <a:pt x="30" y="4"/>
                  </a:lnTo>
                  <a:lnTo>
                    <a:pt x="40" y="0"/>
                  </a:lnTo>
                  <a:lnTo>
                    <a:pt x="46" y="0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64" y="6"/>
                  </a:lnTo>
                  <a:lnTo>
                    <a:pt x="74" y="12"/>
                  </a:lnTo>
                  <a:lnTo>
                    <a:pt x="82" y="20"/>
                  </a:lnTo>
                  <a:lnTo>
                    <a:pt x="88" y="28"/>
                  </a:lnTo>
                  <a:lnTo>
                    <a:pt x="92" y="38"/>
                  </a:lnTo>
                  <a:lnTo>
                    <a:pt x="94" y="48"/>
                  </a:lnTo>
                  <a:lnTo>
                    <a:pt x="98" y="72"/>
                  </a:lnTo>
                  <a:lnTo>
                    <a:pt x="98" y="72"/>
                  </a:lnTo>
                  <a:lnTo>
                    <a:pt x="98" y="82"/>
                  </a:lnTo>
                  <a:lnTo>
                    <a:pt x="96" y="94"/>
                  </a:lnTo>
                  <a:lnTo>
                    <a:pt x="90" y="108"/>
                  </a:lnTo>
                  <a:lnTo>
                    <a:pt x="86" y="118"/>
                  </a:lnTo>
                  <a:lnTo>
                    <a:pt x="78" y="128"/>
                  </a:lnTo>
                  <a:lnTo>
                    <a:pt x="68" y="136"/>
                  </a:lnTo>
                  <a:lnTo>
                    <a:pt x="58" y="140"/>
                  </a:lnTo>
                  <a:lnTo>
                    <a:pt x="50" y="140"/>
                  </a:lnTo>
                  <a:lnTo>
                    <a:pt x="44" y="138"/>
                  </a:lnTo>
                  <a:lnTo>
                    <a:pt x="44" y="138"/>
                  </a:lnTo>
                  <a:lnTo>
                    <a:pt x="34" y="134"/>
                  </a:lnTo>
                  <a:lnTo>
                    <a:pt x="24" y="128"/>
                  </a:lnTo>
                  <a:lnTo>
                    <a:pt x="16" y="120"/>
                  </a:lnTo>
                  <a:lnTo>
                    <a:pt x="10" y="112"/>
                  </a:lnTo>
                  <a:lnTo>
                    <a:pt x="6" y="102"/>
                  </a:lnTo>
                  <a:lnTo>
                    <a:pt x="2" y="9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4" y="70"/>
                  </a:lnTo>
                  <a:lnTo>
                    <a:pt x="8" y="72"/>
                  </a:lnTo>
                  <a:lnTo>
                    <a:pt x="8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0" name="Freeform 28"/>
            <p:cNvSpPr>
              <a:spLocks/>
            </p:cNvSpPr>
            <p:nvPr userDrawn="1"/>
          </p:nvSpPr>
          <p:spPr bwMode="auto">
            <a:xfrm>
              <a:off x="1978533" y="3481388"/>
              <a:ext cx="152400" cy="222250"/>
            </a:xfrm>
            <a:custGeom>
              <a:avLst/>
              <a:gdLst/>
              <a:ahLst/>
              <a:cxnLst>
                <a:cxn ang="0">
                  <a:pos x="8" y="72"/>
                </a:cxn>
                <a:cxn ang="0">
                  <a:pos x="12" y="102"/>
                </a:cxn>
                <a:cxn ang="0">
                  <a:pos x="22" y="120"/>
                </a:cxn>
                <a:cxn ang="0">
                  <a:pos x="36" y="134"/>
                </a:cxn>
                <a:cxn ang="0">
                  <a:pos x="46" y="138"/>
                </a:cxn>
                <a:cxn ang="0">
                  <a:pos x="38" y="136"/>
                </a:cxn>
                <a:cxn ang="0">
                  <a:pos x="60" y="134"/>
                </a:cxn>
                <a:cxn ang="0">
                  <a:pos x="76" y="120"/>
                </a:cxn>
                <a:cxn ang="0">
                  <a:pos x="86" y="100"/>
                </a:cxn>
                <a:cxn ang="0">
                  <a:pos x="90" y="78"/>
                </a:cxn>
                <a:cxn ang="0">
                  <a:pos x="88" y="52"/>
                </a:cxn>
                <a:cxn ang="0">
                  <a:pos x="80" y="30"/>
                </a:cxn>
                <a:cxn ang="0">
                  <a:pos x="68" y="12"/>
                </a:cxn>
                <a:cxn ang="0">
                  <a:pos x="50" y="2"/>
                </a:cxn>
                <a:cxn ang="0">
                  <a:pos x="58" y="4"/>
                </a:cxn>
                <a:cxn ang="0">
                  <a:pos x="44" y="4"/>
                </a:cxn>
                <a:cxn ang="0">
                  <a:pos x="26" y="16"/>
                </a:cxn>
                <a:cxn ang="0">
                  <a:pos x="14" y="36"/>
                </a:cxn>
                <a:cxn ang="0">
                  <a:pos x="8" y="60"/>
                </a:cxn>
                <a:cxn ang="0">
                  <a:pos x="8" y="72"/>
                </a:cxn>
                <a:cxn ang="0">
                  <a:pos x="0" y="68"/>
                </a:cxn>
                <a:cxn ang="0">
                  <a:pos x="2" y="46"/>
                </a:cxn>
                <a:cxn ang="0">
                  <a:pos x="12" y="22"/>
                </a:cxn>
                <a:cxn ang="0">
                  <a:pos x="28" y="4"/>
                </a:cxn>
                <a:cxn ang="0">
                  <a:pos x="46" y="0"/>
                </a:cxn>
                <a:cxn ang="0">
                  <a:pos x="52" y="2"/>
                </a:cxn>
                <a:cxn ang="0">
                  <a:pos x="72" y="12"/>
                </a:cxn>
                <a:cxn ang="0">
                  <a:pos x="86" y="28"/>
                </a:cxn>
                <a:cxn ang="0">
                  <a:pos x="94" y="48"/>
                </a:cxn>
                <a:cxn ang="0">
                  <a:pos x="96" y="72"/>
                </a:cxn>
                <a:cxn ang="0">
                  <a:pos x="94" y="94"/>
                </a:cxn>
                <a:cxn ang="0">
                  <a:pos x="84" y="118"/>
                </a:cxn>
                <a:cxn ang="0">
                  <a:pos x="68" y="136"/>
                </a:cxn>
                <a:cxn ang="0">
                  <a:pos x="50" y="140"/>
                </a:cxn>
                <a:cxn ang="0">
                  <a:pos x="44" y="138"/>
                </a:cxn>
                <a:cxn ang="0">
                  <a:pos x="24" y="128"/>
                </a:cxn>
                <a:cxn ang="0">
                  <a:pos x="10" y="112"/>
                </a:cxn>
                <a:cxn ang="0">
                  <a:pos x="2" y="92"/>
                </a:cxn>
                <a:cxn ang="0">
                  <a:pos x="0" y="68"/>
                </a:cxn>
                <a:cxn ang="0">
                  <a:pos x="8" y="72"/>
                </a:cxn>
              </a:cxnLst>
              <a:rect l="0" t="0" r="r" b="b"/>
              <a:pathLst>
                <a:path w="96" h="140">
                  <a:moveTo>
                    <a:pt x="8" y="72"/>
                  </a:moveTo>
                  <a:lnTo>
                    <a:pt x="8" y="72"/>
                  </a:lnTo>
                  <a:lnTo>
                    <a:pt x="10" y="92"/>
                  </a:lnTo>
                  <a:lnTo>
                    <a:pt x="12" y="102"/>
                  </a:lnTo>
                  <a:lnTo>
                    <a:pt x="16" y="112"/>
                  </a:lnTo>
                  <a:lnTo>
                    <a:pt x="22" y="120"/>
                  </a:lnTo>
                  <a:lnTo>
                    <a:pt x="28" y="128"/>
                  </a:lnTo>
                  <a:lnTo>
                    <a:pt x="36" y="134"/>
                  </a:lnTo>
                  <a:lnTo>
                    <a:pt x="46" y="138"/>
                  </a:lnTo>
                  <a:lnTo>
                    <a:pt x="46" y="138"/>
                  </a:lnTo>
                  <a:lnTo>
                    <a:pt x="38" y="136"/>
                  </a:lnTo>
                  <a:lnTo>
                    <a:pt x="38" y="136"/>
                  </a:lnTo>
                  <a:lnTo>
                    <a:pt x="50" y="136"/>
                  </a:lnTo>
                  <a:lnTo>
                    <a:pt x="60" y="134"/>
                  </a:lnTo>
                  <a:lnTo>
                    <a:pt x="68" y="128"/>
                  </a:lnTo>
                  <a:lnTo>
                    <a:pt x="76" y="120"/>
                  </a:lnTo>
                  <a:lnTo>
                    <a:pt x="80" y="112"/>
                  </a:lnTo>
                  <a:lnTo>
                    <a:pt x="86" y="100"/>
                  </a:lnTo>
                  <a:lnTo>
                    <a:pt x="88" y="90"/>
                  </a:lnTo>
                  <a:lnTo>
                    <a:pt x="90" y="78"/>
                  </a:lnTo>
                  <a:lnTo>
                    <a:pt x="90" y="64"/>
                  </a:lnTo>
                  <a:lnTo>
                    <a:pt x="88" y="52"/>
                  </a:lnTo>
                  <a:lnTo>
                    <a:pt x="86" y="40"/>
                  </a:lnTo>
                  <a:lnTo>
                    <a:pt x="80" y="30"/>
                  </a:lnTo>
                  <a:lnTo>
                    <a:pt x="76" y="20"/>
                  </a:lnTo>
                  <a:lnTo>
                    <a:pt x="68" y="12"/>
                  </a:lnTo>
                  <a:lnTo>
                    <a:pt x="60" y="6"/>
                  </a:lnTo>
                  <a:lnTo>
                    <a:pt x="50" y="2"/>
                  </a:lnTo>
                  <a:lnTo>
                    <a:pt x="50" y="2"/>
                  </a:lnTo>
                  <a:lnTo>
                    <a:pt x="58" y="4"/>
                  </a:lnTo>
                  <a:lnTo>
                    <a:pt x="58" y="4"/>
                  </a:lnTo>
                  <a:lnTo>
                    <a:pt x="44" y="4"/>
                  </a:lnTo>
                  <a:lnTo>
                    <a:pt x="34" y="8"/>
                  </a:lnTo>
                  <a:lnTo>
                    <a:pt x="26" y="16"/>
                  </a:lnTo>
                  <a:lnTo>
                    <a:pt x="18" y="24"/>
                  </a:lnTo>
                  <a:lnTo>
                    <a:pt x="14" y="36"/>
                  </a:lnTo>
                  <a:lnTo>
                    <a:pt x="10" y="48"/>
                  </a:lnTo>
                  <a:lnTo>
                    <a:pt x="8" y="60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58"/>
                  </a:lnTo>
                  <a:lnTo>
                    <a:pt x="2" y="46"/>
                  </a:lnTo>
                  <a:lnTo>
                    <a:pt x="6" y="32"/>
                  </a:lnTo>
                  <a:lnTo>
                    <a:pt x="12" y="22"/>
                  </a:lnTo>
                  <a:lnTo>
                    <a:pt x="20" y="12"/>
                  </a:lnTo>
                  <a:lnTo>
                    <a:pt x="28" y="4"/>
                  </a:lnTo>
                  <a:lnTo>
                    <a:pt x="40" y="0"/>
                  </a:lnTo>
                  <a:lnTo>
                    <a:pt x="46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64" y="6"/>
                  </a:lnTo>
                  <a:lnTo>
                    <a:pt x="72" y="12"/>
                  </a:lnTo>
                  <a:lnTo>
                    <a:pt x="80" y="20"/>
                  </a:lnTo>
                  <a:lnTo>
                    <a:pt x="86" y="28"/>
                  </a:lnTo>
                  <a:lnTo>
                    <a:pt x="90" y="38"/>
                  </a:lnTo>
                  <a:lnTo>
                    <a:pt x="94" y="48"/>
                  </a:lnTo>
                  <a:lnTo>
                    <a:pt x="96" y="72"/>
                  </a:lnTo>
                  <a:lnTo>
                    <a:pt x="96" y="72"/>
                  </a:lnTo>
                  <a:lnTo>
                    <a:pt x="96" y="82"/>
                  </a:lnTo>
                  <a:lnTo>
                    <a:pt x="94" y="94"/>
                  </a:lnTo>
                  <a:lnTo>
                    <a:pt x="90" y="108"/>
                  </a:lnTo>
                  <a:lnTo>
                    <a:pt x="84" y="118"/>
                  </a:lnTo>
                  <a:lnTo>
                    <a:pt x="76" y="128"/>
                  </a:lnTo>
                  <a:lnTo>
                    <a:pt x="68" y="136"/>
                  </a:lnTo>
                  <a:lnTo>
                    <a:pt x="56" y="140"/>
                  </a:lnTo>
                  <a:lnTo>
                    <a:pt x="50" y="140"/>
                  </a:lnTo>
                  <a:lnTo>
                    <a:pt x="44" y="138"/>
                  </a:lnTo>
                  <a:lnTo>
                    <a:pt x="44" y="138"/>
                  </a:lnTo>
                  <a:lnTo>
                    <a:pt x="32" y="134"/>
                  </a:lnTo>
                  <a:lnTo>
                    <a:pt x="24" y="128"/>
                  </a:lnTo>
                  <a:lnTo>
                    <a:pt x="16" y="120"/>
                  </a:lnTo>
                  <a:lnTo>
                    <a:pt x="10" y="112"/>
                  </a:lnTo>
                  <a:lnTo>
                    <a:pt x="6" y="102"/>
                  </a:lnTo>
                  <a:lnTo>
                    <a:pt x="2" y="9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4" y="70"/>
                  </a:lnTo>
                  <a:lnTo>
                    <a:pt x="8" y="72"/>
                  </a:lnTo>
                  <a:lnTo>
                    <a:pt x="8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1" name="Freeform 29"/>
            <p:cNvSpPr>
              <a:spLocks/>
            </p:cNvSpPr>
            <p:nvPr userDrawn="1"/>
          </p:nvSpPr>
          <p:spPr bwMode="auto">
            <a:xfrm>
              <a:off x="2156333" y="3589338"/>
              <a:ext cx="127000" cy="384175"/>
            </a:xfrm>
            <a:custGeom>
              <a:avLst/>
              <a:gdLst/>
              <a:ahLst/>
              <a:cxnLst>
                <a:cxn ang="0">
                  <a:pos x="80" y="4"/>
                </a:cxn>
                <a:cxn ang="0">
                  <a:pos x="80" y="4"/>
                </a:cxn>
                <a:cxn ang="0">
                  <a:pos x="8" y="242"/>
                </a:cxn>
                <a:cxn ang="0">
                  <a:pos x="8" y="242"/>
                </a:cxn>
                <a:cxn ang="0">
                  <a:pos x="0" y="240"/>
                </a:cxn>
                <a:cxn ang="0">
                  <a:pos x="0" y="24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80" y="4"/>
                </a:cxn>
                <a:cxn ang="0">
                  <a:pos x="80" y="4"/>
                </a:cxn>
              </a:cxnLst>
              <a:rect l="0" t="0" r="r" b="b"/>
              <a:pathLst>
                <a:path w="80" h="242">
                  <a:moveTo>
                    <a:pt x="80" y="4"/>
                  </a:moveTo>
                  <a:lnTo>
                    <a:pt x="80" y="4"/>
                  </a:lnTo>
                  <a:lnTo>
                    <a:pt x="8" y="242"/>
                  </a:lnTo>
                  <a:lnTo>
                    <a:pt x="8" y="242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80" y="4"/>
                  </a:lnTo>
                  <a:lnTo>
                    <a:pt x="8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2" name="Freeform 30"/>
            <p:cNvSpPr>
              <a:spLocks/>
            </p:cNvSpPr>
            <p:nvPr userDrawn="1"/>
          </p:nvSpPr>
          <p:spPr bwMode="auto">
            <a:xfrm>
              <a:off x="1978533" y="3589338"/>
              <a:ext cx="82550" cy="384175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4"/>
                </a:cxn>
                <a:cxn ang="0">
                  <a:pos x="52" y="242"/>
                </a:cxn>
                <a:cxn ang="0">
                  <a:pos x="52" y="242"/>
                </a:cxn>
                <a:cxn ang="0">
                  <a:pos x="48" y="242"/>
                </a:cxn>
                <a:cxn ang="0">
                  <a:pos x="44" y="240"/>
                </a:cxn>
                <a:cxn ang="0">
                  <a:pos x="44" y="24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2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52" h="242">
                  <a:moveTo>
                    <a:pt x="8" y="4"/>
                  </a:moveTo>
                  <a:lnTo>
                    <a:pt x="8" y="4"/>
                  </a:lnTo>
                  <a:lnTo>
                    <a:pt x="52" y="242"/>
                  </a:lnTo>
                  <a:lnTo>
                    <a:pt x="52" y="242"/>
                  </a:lnTo>
                  <a:lnTo>
                    <a:pt x="48" y="242"/>
                  </a:lnTo>
                  <a:lnTo>
                    <a:pt x="44" y="240"/>
                  </a:lnTo>
                  <a:lnTo>
                    <a:pt x="44" y="24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auto">
            <a:xfrm>
              <a:off x="2140458" y="2773363"/>
              <a:ext cx="22225" cy="187325"/>
            </a:xfrm>
            <a:custGeom>
              <a:avLst/>
              <a:gdLst/>
              <a:ahLst/>
              <a:cxnLst>
                <a:cxn ang="0">
                  <a:pos x="0" y="11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14" y="0"/>
                </a:cxn>
                <a:cxn ang="0">
                  <a:pos x="12" y="118"/>
                </a:cxn>
                <a:cxn ang="0">
                  <a:pos x="12" y="118"/>
                </a:cxn>
                <a:cxn ang="0">
                  <a:pos x="0" y="118"/>
                </a:cxn>
                <a:cxn ang="0">
                  <a:pos x="0" y="118"/>
                </a:cxn>
              </a:cxnLst>
              <a:rect l="0" t="0" r="r" b="b"/>
              <a:pathLst>
                <a:path w="14" h="118">
                  <a:moveTo>
                    <a:pt x="0" y="118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14" y="0"/>
                  </a:lnTo>
                  <a:lnTo>
                    <a:pt x="12" y="118"/>
                  </a:lnTo>
                  <a:lnTo>
                    <a:pt x="12" y="118"/>
                  </a:lnTo>
                  <a:lnTo>
                    <a:pt x="0" y="118"/>
                  </a:lnTo>
                  <a:lnTo>
                    <a:pt x="0" y="1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auto">
            <a:xfrm>
              <a:off x="1781683" y="2852738"/>
              <a:ext cx="101600" cy="174625"/>
            </a:xfrm>
            <a:custGeom>
              <a:avLst/>
              <a:gdLst/>
              <a:ahLst/>
              <a:cxnLst>
                <a:cxn ang="0">
                  <a:pos x="54" y="11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0"/>
                </a:cxn>
                <a:cxn ang="0">
                  <a:pos x="64" y="104"/>
                </a:cxn>
                <a:cxn ang="0">
                  <a:pos x="64" y="104"/>
                </a:cxn>
                <a:cxn ang="0">
                  <a:pos x="54" y="110"/>
                </a:cxn>
                <a:cxn ang="0">
                  <a:pos x="54" y="110"/>
                </a:cxn>
              </a:cxnLst>
              <a:rect l="0" t="0" r="r" b="b"/>
              <a:pathLst>
                <a:path w="64" h="110">
                  <a:moveTo>
                    <a:pt x="54" y="110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10" y="0"/>
                  </a:lnTo>
                  <a:lnTo>
                    <a:pt x="64" y="104"/>
                  </a:lnTo>
                  <a:lnTo>
                    <a:pt x="64" y="104"/>
                  </a:lnTo>
                  <a:lnTo>
                    <a:pt x="54" y="110"/>
                  </a:lnTo>
                  <a:lnTo>
                    <a:pt x="54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5" name="Freeform 33"/>
            <p:cNvSpPr>
              <a:spLocks/>
            </p:cNvSpPr>
            <p:nvPr userDrawn="1"/>
          </p:nvSpPr>
          <p:spPr bwMode="auto">
            <a:xfrm>
              <a:off x="1546733" y="3043238"/>
              <a:ext cx="149225" cy="130175"/>
            </a:xfrm>
            <a:custGeom>
              <a:avLst/>
              <a:gdLst/>
              <a:ahLst/>
              <a:cxnLst>
                <a:cxn ang="0">
                  <a:pos x="86" y="8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6" y="0"/>
                </a:cxn>
                <a:cxn ang="0">
                  <a:pos x="94" y="74"/>
                </a:cxn>
                <a:cxn ang="0">
                  <a:pos x="94" y="74"/>
                </a:cxn>
                <a:cxn ang="0">
                  <a:pos x="86" y="82"/>
                </a:cxn>
                <a:cxn ang="0">
                  <a:pos x="86" y="82"/>
                </a:cxn>
              </a:cxnLst>
              <a:rect l="0" t="0" r="r" b="b"/>
              <a:pathLst>
                <a:path w="94" h="82">
                  <a:moveTo>
                    <a:pt x="86" y="82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6" y="0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86" y="82"/>
                  </a:lnTo>
                  <a:lnTo>
                    <a:pt x="86" y="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6" name="Freeform 34"/>
            <p:cNvSpPr>
              <a:spLocks/>
            </p:cNvSpPr>
            <p:nvPr userDrawn="1"/>
          </p:nvSpPr>
          <p:spPr bwMode="auto">
            <a:xfrm>
              <a:off x="1416558" y="3278188"/>
              <a:ext cx="168275" cy="88900"/>
            </a:xfrm>
            <a:custGeom>
              <a:avLst/>
              <a:gdLst/>
              <a:ahLst/>
              <a:cxnLst>
                <a:cxn ang="0">
                  <a:pos x="102" y="5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0"/>
                </a:cxn>
                <a:cxn ang="0">
                  <a:pos x="106" y="44"/>
                </a:cxn>
                <a:cxn ang="0">
                  <a:pos x="106" y="44"/>
                </a:cxn>
                <a:cxn ang="0">
                  <a:pos x="102" y="56"/>
                </a:cxn>
                <a:cxn ang="0">
                  <a:pos x="102" y="56"/>
                </a:cxn>
              </a:cxnLst>
              <a:rect l="0" t="0" r="r" b="b"/>
              <a:pathLst>
                <a:path w="106" h="56">
                  <a:moveTo>
                    <a:pt x="102" y="5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4" y="0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102" y="56"/>
                  </a:lnTo>
                  <a:lnTo>
                    <a:pt x="102" y="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7" name="Freeform 35"/>
            <p:cNvSpPr>
              <a:spLocks/>
            </p:cNvSpPr>
            <p:nvPr userDrawn="1"/>
          </p:nvSpPr>
          <p:spPr bwMode="auto">
            <a:xfrm>
              <a:off x="1381633" y="3586163"/>
              <a:ext cx="171450" cy="25400"/>
            </a:xfrm>
            <a:custGeom>
              <a:avLst/>
              <a:gdLst/>
              <a:ahLst/>
              <a:cxnLst>
                <a:cxn ang="0">
                  <a:pos x="108" y="1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106" y="6"/>
                </a:cxn>
                <a:cxn ang="0">
                  <a:pos x="106" y="6"/>
                </a:cxn>
                <a:cxn ang="0">
                  <a:pos x="108" y="16"/>
                </a:cxn>
                <a:cxn ang="0">
                  <a:pos x="108" y="16"/>
                </a:cxn>
              </a:cxnLst>
              <a:rect l="0" t="0" r="r" b="b"/>
              <a:pathLst>
                <a:path w="108" h="16">
                  <a:moveTo>
                    <a:pt x="108" y="1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106" y="6"/>
                  </a:lnTo>
                  <a:lnTo>
                    <a:pt x="106" y="6"/>
                  </a:lnTo>
                  <a:lnTo>
                    <a:pt x="108" y="16"/>
                  </a:lnTo>
                  <a:lnTo>
                    <a:pt x="108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8" name="Freeform 36"/>
            <p:cNvSpPr>
              <a:spLocks/>
            </p:cNvSpPr>
            <p:nvPr userDrawn="1"/>
          </p:nvSpPr>
          <p:spPr bwMode="auto">
            <a:xfrm>
              <a:off x="2388108" y="2855913"/>
              <a:ext cx="114300" cy="168275"/>
            </a:xfrm>
            <a:custGeom>
              <a:avLst/>
              <a:gdLst/>
              <a:ahLst/>
              <a:cxnLst>
                <a:cxn ang="0">
                  <a:pos x="0" y="100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72" y="6"/>
                </a:cxn>
                <a:cxn ang="0">
                  <a:pos x="8" y="106"/>
                </a:cxn>
                <a:cxn ang="0">
                  <a:pos x="8" y="106"/>
                </a:cxn>
                <a:cxn ang="0">
                  <a:pos x="0" y="100"/>
                </a:cxn>
                <a:cxn ang="0">
                  <a:pos x="0" y="100"/>
                </a:cxn>
              </a:cxnLst>
              <a:rect l="0" t="0" r="r" b="b"/>
              <a:pathLst>
                <a:path w="72" h="106">
                  <a:moveTo>
                    <a:pt x="0" y="10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2" y="6"/>
                  </a:lnTo>
                  <a:lnTo>
                    <a:pt x="8" y="106"/>
                  </a:lnTo>
                  <a:lnTo>
                    <a:pt x="8" y="106"/>
                  </a:lnTo>
                  <a:lnTo>
                    <a:pt x="0" y="10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9" name="Freeform 37"/>
            <p:cNvSpPr>
              <a:spLocks/>
            </p:cNvSpPr>
            <p:nvPr userDrawn="1"/>
          </p:nvSpPr>
          <p:spPr bwMode="auto">
            <a:xfrm>
              <a:off x="2562733" y="3040063"/>
              <a:ext cx="165100" cy="1143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98" y="0"/>
                </a:cxn>
                <a:cxn ang="0">
                  <a:pos x="98" y="0"/>
                </a:cxn>
                <a:cxn ang="0">
                  <a:pos x="104" y="8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0" y="64"/>
                </a:cxn>
                <a:cxn ang="0">
                  <a:pos x="0" y="64"/>
                </a:cxn>
              </a:cxnLst>
              <a:rect l="0" t="0" r="r" b="b"/>
              <a:pathLst>
                <a:path w="104" h="72">
                  <a:moveTo>
                    <a:pt x="0" y="64"/>
                  </a:moveTo>
                  <a:lnTo>
                    <a:pt x="98" y="0"/>
                  </a:lnTo>
                  <a:lnTo>
                    <a:pt x="98" y="0"/>
                  </a:lnTo>
                  <a:lnTo>
                    <a:pt x="104" y="8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0" name="Freeform 38"/>
            <p:cNvSpPr>
              <a:spLocks/>
            </p:cNvSpPr>
            <p:nvPr userDrawn="1"/>
          </p:nvSpPr>
          <p:spPr bwMode="auto">
            <a:xfrm>
              <a:off x="2692908" y="3278188"/>
              <a:ext cx="168275" cy="88900"/>
            </a:xfrm>
            <a:custGeom>
              <a:avLst/>
              <a:gdLst/>
              <a:ahLst/>
              <a:cxnLst>
                <a:cxn ang="0">
                  <a:pos x="0" y="44"/>
                </a:cxn>
                <a:cxn ang="0">
                  <a:pos x="102" y="0"/>
                </a:cxn>
                <a:cxn ang="0">
                  <a:pos x="102" y="0"/>
                </a:cxn>
                <a:cxn ang="0">
                  <a:pos x="106" y="10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0" y="44"/>
                </a:cxn>
                <a:cxn ang="0">
                  <a:pos x="0" y="44"/>
                </a:cxn>
              </a:cxnLst>
              <a:rect l="0" t="0" r="r" b="b"/>
              <a:pathLst>
                <a:path w="106" h="56">
                  <a:moveTo>
                    <a:pt x="0" y="44"/>
                  </a:moveTo>
                  <a:lnTo>
                    <a:pt x="102" y="0"/>
                  </a:lnTo>
                  <a:lnTo>
                    <a:pt x="102" y="0"/>
                  </a:lnTo>
                  <a:lnTo>
                    <a:pt x="106" y="1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1" name="Freeform 39"/>
            <p:cNvSpPr>
              <a:spLocks/>
            </p:cNvSpPr>
            <p:nvPr userDrawn="1"/>
          </p:nvSpPr>
          <p:spPr bwMode="auto">
            <a:xfrm>
              <a:off x="2724658" y="3586163"/>
              <a:ext cx="174625" cy="254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10" y="0"/>
                </a:cxn>
                <a:cxn ang="0">
                  <a:pos x="110" y="0"/>
                </a:cxn>
                <a:cxn ang="0">
                  <a:pos x="108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10" h="16">
                  <a:moveTo>
                    <a:pt x="0" y="6"/>
                  </a:moveTo>
                  <a:lnTo>
                    <a:pt x="110" y="0"/>
                  </a:lnTo>
                  <a:lnTo>
                    <a:pt x="110" y="0"/>
                  </a:lnTo>
                  <a:lnTo>
                    <a:pt x="108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2" name="그룹 51"/>
          <p:cNvGrpSpPr/>
          <p:nvPr userDrawn="1"/>
        </p:nvGrpSpPr>
        <p:grpSpPr>
          <a:xfrm>
            <a:off x="7160133" y="4416735"/>
            <a:ext cx="552450" cy="869950"/>
            <a:chOff x="7160133" y="3830638"/>
            <a:chExt cx="552450" cy="869950"/>
          </a:xfrm>
        </p:grpSpPr>
        <p:sp>
          <p:nvSpPr>
            <p:cNvPr id="3112" name="Freeform 40"/>
            <p:cNvSpPr>
              <a:spLocks/>
            </p:cNvSpPr>
            <p:nvPr userDrawn="1"/>
          </p:nvSpPr>
          <p:spPr bwMode="auto">
            <a:xfrm>
              <a:off x="7160133" y="4075113"/>
              <a:ext cx="552450" cy="625475"/>
            </a:xfrm>
            <a:custGeom>
              <a:avLst/>
              <a:gdLst/>
              <a:ahLst/>
              <a:cxnLst>
                <a:cxn ang="0">
                  <a:pos x="202" y="126"/>
                </a:cxn>
                <a:cxn ang="0">
                  <a:pos x="234" y="110"/>
                </a:cxn>
                <a:cxn ang="0">
                  <a:pos x="260" y="86"/>
                </a:cxn>
                <a:cxn ang="0">
                  <a:pos x="276" y="54"/>
                </a:cxn>
                <a:cxn ang="0">
                  <a:pos x="282" y="16"/>
                </a:cxn>
                <a:cxn ang="0">
                  <a:pos x="280" y="0"/>
                </a:cxn>
                <a:cxn ang="0">
                  <a:pos x="250" y="0"/>
                </a:cxn>
                <a:cxn ang="0">
                  <a:pos x="246" y="8"/>
                </a:cxn>
                <a:cxn ang="0">
                  <a:pos x="236" y="12"/>
                </a:cxn>
                <a:cxn ang="0">
                  <a:pos x="108" y="12"/>
                </a:cxn>
                <a:cxn ang="0">
                  <a:pos x="100" y="8"/>
                </a:cxn>
                <a:cxn ang="0">
                  <a:pos x="94" y="0"/>
                </a:cxn>
                <a:cxn ang="0">
                  <a:pos x="68" y="0"/>
                </a:cxn>
                <a:cxn ang="0">
                  <a:pos x="66" y="16"/>
                </a:cxn>
                <a:cxn ang="0">
                  <a:pos x="72" y="54"/>
                </a:cxn>
                <a:cxn ang="0">
                  <a:pos x="90" y="86"/>
                </a:cxn>
                <a:cxn ang="0">
                  <a:pos x="116" y="110"/>
                </a:cxn>
                <a:cxn ang="0">
                  <a:pos x="148" y="126"/>
                </a:cxn>
                <a:cxn ang="0">
                  <a:pos x="120" y="130"/>
                </a:cxn>
                <a:cxn ang="0">
                  <a:pos x="76" y="146"/>
                </a:cxn>
                <a:cxn ang="0">
                  <a:pos x="46" y="170"/>
                </a:cxn>
                <a:cxn ang="0">
                  <a:pos x="24" y="198"/>
                </a:cxn>
                <a:cxn ang="0">
                  <a:pos x="12" y="226"/>
                </a:cxn>
                <a:cxn ang="0">
                  <a:pos x="2" y="264"/>
                </a:cxn>
                <a:cxn ang="0">
                  <a:pos x="0" y="286"/>
                </a:cxn>
                <a:cxn ang="0">
                  <a:pos x="2" y="286"/>
                </a:cxn>
                <a:cxn ang="0">
                  <a:pos x="0" y="290"/>
                </a:cxn>
                <a:cxn ang="0">
                  <a:pos x="4" y="310"/>
                </a:cxn>
                <a:cxn ang="0">
                  <a:pos x="16" y="330"/>
                </a:cxn>
                <a:cxn ang="0">
                  <a:pos x="32" y="348"/>
                </a:cxn>
                <a:cxn ang="0">
                  <a:pos x="52" y="364"/>
                </a:cxn>
                <a:cxn ang="0">
                  <a:pos x="108" y="386"/>
                </a:cxn>
                <a:cxn ang="0">
                  <a:pos x="174" y="394"/>
                </a:cxn>
                <a:cxn ang="0">
                  <a:pos x="210" y="390"/>
                </a:cxn>
                <a:cxn ang="0">
                  <a:pos x="272" y="376"/>
                </a:cxn>
                <a:cxn ang="0">
                  <a:pos x="308" y="356"/>
                </a:cxn>
                <a:cxn ang="0">
                  <a:pos x="326" y="338"/>
                </a:cxn>
                <a:cxn ang="0">
                  <a:pos x="340" y="320"/>
                </a:cxn>
                <a:cxn ang="0">
                  <a:pos x="346" y="300"/>
                </a:cxn>
                <a:cxn ang="0">
                  <a:pos x="348" y="290"/>
                </a:cxn>
                <a:cxn ang="0">
                  <a:pos x="348" y="286"/>
                </a:cxn>
                <a:cxn ang="0">
                  <a:pos x="348" y="280"/>
                </a:cxn>
                <a:cxn ang="0">
                  <a:pos x="342" y="240"/>
                </a:cxn>
                <a:cxn ang="0">
                  <a:pos x="332" y="212"/>
                </a:cxn>
                <a:cxn ang="0">
                  <a:pos x="314" y="182"/>
                </a:cxn>
                <a:cxn ang="0">
                  <a:pos x="288" y="156"/>
                </a:cxn>
                <a:cxn ang="0">
                  <a:pos x="252" y="136"/>
                </a:cxn>
                <a:cxn ang="0">
                  <a:pos x="202" y="126"/>
                </a:cxn>
              </a:cxnLst>
              <a:rect l="0" t="0" r="r" b="b"/>
              <a:pathLst>
                <a:path w="348" h="394">
                  <a:moveTo>
                    <a:pt x="202" y="126"/>
                  </a:moveTo>
                  <a:lnTo>
                    <a:pt x="202" y="126"/>
                  </a:lnTo>
                  <a:lnTo>
                    <a:pt x="218" y="120"/>
                  </a:lnTo>
                  <a:lnTo>
                    <a:pt x="234" y="110"/>
                  </a:lnTo>
                  <a:lnTo>
                    <a:pt x="248" y="98"/>
                  </a:lnTo>
                  <a:lnTo>
                    <a:pt x="260" y="86"/>
                  </a:lnTo>
                  <a:lnTo>
                    <a:pt x="268" y="70"/>
                  </a:lnTo>
                  <a:lnTo>
                    <a:pt x="276" y="54"/>
                  </a:lnTo>
                  <a:lnTo>
                    <a:pt x="280" y="36"/>
                  </a:lnTo>
                  <a:lnTo>
                    <a:pt x="282" y="16"/>
                  </a:lnTo>
                  <a:lnTo>
                    <a:pt x="282" y="16"/>
                  </a:lnTo>
                  <a:lnTo>
                    <a:pt x="28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4"/>
                  </a:lnTo>
                  <a:lnTo>
                    <a:pt x="246" y="8"/>
                  </a:lnTo>
                  <a:lnTo>
                    <a:pt x="242" y="10"/>
                  </a:lnTo>
                  <a:lnTo>
                    <a:pt x="236" y="12"/>
                  </a:lnTo>
                  <a:lnTo>
                    <a:pt x="108" y="12"/>
                  </a:lnTo>
                  <a:lnTo>
                    <a:pt x="108" y="12"/>
                  </a:lnTo>
                  <a:lnTo>
                    <a:pt x="104" y="10"/>
                  </a:lnTo>
                  <a:lnTo>
                    <a:pt x="100" y="8"/>
                  </a:lnTo>
                  <a:lnTo>
                    <a:pt x="96" y="4"/>
                  </a:lnTo>
                  <a:lnTo>
                    <a:pt x="94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66" y="16"/>
                  </a:lnTo>
                  <a:lnTo>
                    <a:pt x="66" y="16"/>
                  </a:lnTo>
                  <a:lnTo>
                    <a:pt x="68" y="36"/>
                  </a:lnTo>
                  <a:lnTo>
                    <a:pt x="72" y="54"/>
                  </a:lnTo>
                  <a:lnTo>
                    <a:pt x="80" y="70"/>
                  </a:lnTo>
                  <a:lnTo>
                    <a:pt x="90" y="86"/>
                  </a:lnTo>
                  <a:lnTo>
                    <a:pt x="102" y="98"/>
                  </a:lnTo>
                  <a:lnTo>
                    <a:pt x="116" y="110"/>
                  </a:lnTo>
                  <a:lnTo>
                    <a:pt x="130" y="120"/>
                  </a:lnTo>
                  <a:lnTo>
                    <a:pt x="148" y="126"/>
                  </a:lnTo>
                  <a:lnTo>
                    <a:pt x="148" y="126"/>
                  </a:lnTo>
                  <a:lnTo>
                    <a:pt x="120" y="130"/>
                  </a:lnTo>
                  <a:lnTo>
                    <a:pt x="98" y="136"/>
                  </a:lnTo>
                  <a:lnTo>
                    <a:pt x="76" y="146"/>
                  </a:lnTo>
                  <a:lnTo>
                    <a:pt x="60" y="156"/>
                  </a:lnTo>
                  <a:lnTo>
                    <a:pt x="46" y="170"/>
                  </a:lnTo>
                  <a:lnTo>
                    <a:pt x="34" y="182"/>
                  </a:lnTo>
                  <a:lnTo>
                    <a:pt x="24" y="198"/>
                  </a:lnTo>
                  <a:lnTo>
                    <a:pt x="16" y="212"/>
                  </a:lnTo>
                  <a:lnTo>
                    <a:pt x="12" y="226"/>
                  </a:lnTo>
                  <a:lnTo>
                    <a:pt x="6" y="240"/>
                  </a:lnTo>
                  <a:lnTo>
                    <a:pt x="2" y="264"/>
                  </a:lnTo>
                  <a:lnTo>
                    <a:pt x="2" y="280"/>
                  </a:lnTo>
                  <a:lnTo>
                    <a:pt x="0" y="286"/>
                  </a:lnTo>
                  <a:lnTo>
                    <a:pt x="2" y="286"/>
                  </a:lnTo>
                  <a:lnTo>
                    <a:pt x="2" y="286"/>
                  </a:lnTo>
                  <a:lnTo>
                    <a:pt x="0" y="290"/>
                  </a:lnTo>
                  <a:lnTo>
                    <a:pt x="0" y="290"/>
                  </a:lnTo>
                  <a:lnTo>
                    <a:pt x="2" y="300"/>
                  </a:lnTo>
                  <a:lnTo>
                    <a:pt x="4" y="310"/>
                  </a:lnTo>
                  <a:lnTo>
                    <a:pt x="10" y="320"/>
                  </a:lnTo>
                  <a:lnTo>
                    <a:pt x="16" y="330"/>
                  </a:lnTo>
                  <a:lnTo>
                    <a:pt x="22" y="340"/>
                  </a:lnTo>
                  <a:lnTo>
                    <a:pt x="32" y="348"/>
                  </a:lnTo>
                  <a:lnTo>
                    <a:pt x="42" y="356"/>
                  </a:lnTo>
                  <a:lnTo>
                    <a:pt x="52" y="364"/>
                  </a:lnTo>
                  <a:lnTo>
                    <a:pt x="78" y="376"/>
                  </a:lnTo>
                  <a:lnTo>
                    <a:pt x="108" y="386"/>
                  </a:lnTo>
                  <a:lnTo>
                    <a:pt x="140" y="392"/>
                  </a:lnTo>
                  <a:lnTo>
                    <a:pt x="174" y="394"/>
                  </a:lnTo>
                  <a:lnTo>
                    <a:pt x="174" y="394"/>
                  </a:lnTo>
                  <a:lnTo>
                    <a:pt x="210" y="390"/>
                  </a:lnTo>
                  <a:lnTo>
                    <a:pt x="242" y="384"/>
                  </a:lnTo>
                  <a:lnTo>
                    <a:pt x="272" y="376"/>
                  </a:lnTo>
                  <a:lnTo>
                    <a:pt x="296" y="362"/>
                  </a:lnTo>
                  <a:lnTo>
                    <a:pt x="308" y="356"/>
                  </a:lnTo>
                  <a:lnTo>
                    <a:pt x="318" y="348"/>
                  </a:lnTo>
                  <a:lnTo>
                    <a:pt x="326" y="338"/>
                  </a:lnTo>
                  <a:lnTo>
                    <a:pt x="334" y="330"/>
                  </a:lnTo>
                  <a:lnTo>
                    <a:pt x="340" y="320"/>
                  </a:lnTo>
                  <a:lnTo>
                    <a:pt x="344" y="310"/>
                  </a:lnTo>
                  <a:lnTo>
                    <a:pt x="346" y="300"/>
                  </a:lnTo>
                  <a:lnTo>
                    <a:pt x="348" y="290"/>
                  </a:lnTo>
                  <a:lnTo>
                    <a:pt x="348" y="290"/>
                  </a:lnTo>
                  <a:lnTo>
                    <a:pt x="348" y="286"/>
                  </a:lnTo>
                  <a:lnTo>
                    <a:pt x="348" y="286"/>
                  </a:lnTo>
                  <a:lnTo>
                    <a:pt x="348" y="286"/>
                  </a:lnTo>
                  <a:lnTo>
                    <a:pt x="348" y="280"/>
                  </a:lnTo>
                  <a:lnTo>
                    <a:pt x="346" y="264"/>
                  </a:lnTo>
                  <a:lnTo>
                    <a:pt x="342" y="240"/>
                  </a:lnTo>
                  <a:lnTo>
                    <a:pt x="338" y="226"/>
                  </a:lnTo>
                  <a:lnTo>
                    <a:pt x="332" y="212"/>
                  </a:lnTo>
                  <a:lnTo>
                    <a:pt x="324" y="198"/>
                  </a:lnTo>
                  <a:lnTo>
                    <a:pt x="314" y="182"/>
                  </a:lnTo>
                  <a:lnTo>
                    <a:pt x="304" y="170"/>
                  </a:lnTo>
                  <a:lnTo>
                    <a:pt x="288" y="156"/>
                  </a:lnTo>
                  <a:lnTo>
                    <a:pt x="272" y="146"/>
                  </a:lnTo>
                  <a:lnTo>
                    <a:pt x="252" y="136"/>
                  </a:lnTo>
                  <a:lnTo>
                    <a:pt x="228" y="130"/>
                  </a:lnTo>
                  <a:lnTo>
                    <a:pt x="202" y="126"/>
                  </a:lnTo>
                  <a:lnTo>
                    <a:pt x="202" y="126"/>
                  </a:lnTo>
                  <a:close/>
                </a:path>
              </a:pathLst>
            </a:custGeom>
            <a:solidFill>
              <a:srgbClr val="68779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3" name="Freeform 41"/>
            <p:cNvSpPr>
              <a:spLocks/>
            </p:cNvSpPr>
            <p:nvPr userDrawn="1"/>
          </p:nvSpPr>
          <p:spPr bwMode="auto">
            <a:xfrm>
              <a:off x="7233158" y="3830638"/>
              <a:ext cx="419100" cy="263525"/>
            </a:xfrm>
            <a:custGeom>
              <a:avLst/>
              <a:gdLst/>
              <a:ahLst/>
              <a:cxnLst>
                <a:cxn ang="0">
                  <a:pos x="190" y="166"/>
                </a:cxn>
                <a:cxn ang="0">
                  <a:pos x="196" y="164"/>
                </a:cxn>
                <a:cxn ang="0">
                  <a:pos x="204" y="158"/>
                </a:cxn>
                <a:cxn ang="0">
                  <a:pos x="234" y="154"/>
                </a:cxn>
                <a:cxn ang="0">
                  <a:pos x="264" y="126"/>
                </a:cxn>
                <a:cxn ang="0">
                  <a:pos x="244" y="126"/>
                </a:cxn>
                <a:cxn ang="0">
                  <a:pos x="240" y="104"/>
                </a:cxn>
                <a:cxn ang="0">
                  <a:pos x="228" y="74"/>
                </a:cxn>
                <a:cxn ang="0">
                  <a:pos x="204" y="42"/>
                </a:cxn>
                <a:cxn ang="0">
                  <a:pos x="186" y="30"/>
                </a:cxn>
                <a:cxn ang="0">
                  <a:pos x="174" y="34"/>
                </a:cxn>
                <a:cxn ang="0">
                  <a:pos x="160" y="44"/>
                </a:cxn>
                <a:cxn ang="0">
                  <a:pos x="156" y="50"/>
                </a:cxn>
                <a:cxn ang="0">
                  <a:pos x="156" y="50"/>
                </a:cxn>
                <a:cxn ang="0">
                  <a:pos x="158" y="32"/>
                </a:cxn>
                <a:cxn ang="0">
                  <a:pos x="166" y="20"/>
                </a:cxn>
                <a:cxn ang="0">
                  <a:pos x="166" y="16"/>
                </a:cxn>
                <a:cxn ang="0">
                  <a:pos x="164" y="10"/>
                </a:cxn>
                <a:cxn ang="0">
                  <a:pos x="144" y="0"/>
                </a:cxn>
                <a:cxn ang="0">
                  <a:pos x="132" y="0"/>
                </a:cxn>
                <a:cxn ang="0">
                  <a:pos x="106" y="4"/>
                </a:cxn>
                <a:cxn ang="0">
                  <a:pos x="96" y="12"/>
                </a:cxn>
                <a:cxn ang="0">
                  <a:pos x="96" y="20"/>
                </a:cxn>
                <a:cxn ang="0">
                  <a:pos x="96" y="20"/>
                </a:cxn>
                <a:cxn ang="0">
                  <a:pos x="100" y="26"/>
                </a:cxn>
                <a:cxn ang="0">
                  <a:pos x="106" y="50"/>
                </a:cxn>
                <a:cxn ang="0">
                  <a:pos x="106" y="50"/>
                </a:cxn>
                <a:cxn ang="0">
                  <a:pos x="106" y="50"/>
                </a:cxn>
                <a:cxn ang="0">
                  <a:pos x="98" y="40"/>
                </a:cxn>
                <a:cxn ang="0">
                  <a:pos x="80" y="30"/>
                </a:cxn>
                <a:cxn ang="0">
                  <a:pos x="76" y="30"/>
                </a:cxn>
                <a:cxn ang="0">
                  <a:pos x="44" y="58"/>
                </a:cxn>
                <a:cxn ang="0">
                  <a:pos x="28" y="90"/>
                </a:cxn>
                <a:cxn ang="0">
                  <a:pos x="20" y="114"/>
                </a:cxn>
                <a:cxn ang="0">
                  <a:pos x="0" y="126"/>
                </a:cxn>
                <a:cxn ang="0">
                  <a:pos x="22" y="154"/>
                </a:cxn>
                <a:cxn ang="0">
                  <a:pos x="48" y="154"/>
                </a:cxn>
                <a:cxn ang="0">
                  <a:pos x="54" y="162"/>
                </a:cxn>
                <a:cxn ang="0">
                  <a:pos x="62" y="166"/>
                </a:cxn>
              </a:cxnLst>
              <a:rect l="0" t="0" r="r" b="b"/>
              <a:pathLst>
                <a:path w="264" h="166">
                  <a:moveTo>
                    <a:pt x="62" y="166"/>
                  </a:moveTo>
                  <a:lnTo>
                    <a:pt x="190" y="166"/>
                  </a:lnTo>
                  <a:lnTo>
                    <a:pt x="190" y="166"/>
                  </a:lnTo>
                  <a:lnTo>
                    <a:pt x="196" y="164"/>
                  </a:lnTo>
                  <a:lnTo>
                    <a:pt x="200" y="162"/>
                  </a:lnTo>
                  <a:lnTo>
                    <a:pt x="204" y="158"/>
                  </a:lnTo>
                  <a:lnTo>
                    <a:pt x="204" y="154"/>
                  </a:lnTo>
                  <a:lnTo>
                    <a:pt x="234" y="154"/>
                  </a:lnTo>
                  <a:lnTo>
                    <a:pt x="264" y="154"/>
                  </a:lnTo>
                  <a:lnTo>
                    <a:pt x="264" y="126"/>
                  </a:lnTo>
                  <a:lnTo>
                    <a:pt x="244" y="126"/>
                  </a:lnTo>
                  <a:lnTo>
                    <a:pt x="244" y="126"/>
                  </a:lnTo>
                  <a:lnTo>
                    <a:pt x="244" y="114"/>
                  </a:lnTo>
                  <a:lnTo>
                    <a:pt x="240" y="104"/>
                  </a:lnTo>
                  <a:lnTo>
                    <a:pt x="236" y="90"/>
                  </a:lnTo>
                  <a:lnTo>
                    <a:pt x="228" y="74"/>
                  </a:lnTo>
                  <a:lnTo>
                    <a:pt x="218" y="58"/>
                  </a:lnTo>
                  <a:lnTo>
                    <a:pt x="204" y="42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82" y="30"/>
                  </a:lnTo>
                  <a:lnTo>
                    <a:pt x="174" y="34"/>
                  </a:lnTo>
                  <a:lnTo>
                    <a:pt x="164" y="40"/>
                  </a:lnTo>
                  <a:lnTo>
                    <a:pt x="160" y="44"/>
                  </a:lnTo>
                  <a:lnTo>
                    <a:pt x="156" y="50"/>
                  </a:lnTo>
                  <a:lnTo>
                    <a:pt x="156" y="50"/>
                  </a:lnTo>
                  <a:lnTo>
                    <a:pt x="156" y="50"/>
                  </a:lnTo>
                  <a:lnTo>
                    <a:pt x="156" y="50"/>
                  </a:lnTo>
                  <a:lnTo>
                    <a:pt x="156" y="50"/>
                  </a:lnTo>
                  <a:lnTo>
                    <a:pt x="158" y="32"/>
                  </a:lnTo>
                  <a:lnTo>
                    <a:pt x="162" y="26"/>
                  </a:lnTo>
                  <a:lnTo>
                    <a:pt x="166" y="20"/>
                  </a:lnTo>
                  <a:lnTo>
                    <a:pt x="166" y="16"/>
                  </a:lnTo>
                  <a:lnTo>
                    <a:pt x="166" y="16"/>
                  </a:lnTo>
                  <a:lnTo>
                    <a:pt x="166" y="12"/>
                  </a:lnTo>
                  <a:lnTo>
                    <a:pt x="164" y="10"/>
                  </a:lnTo>
                  <a:lnTo>
                    <a:pt x="156" y="4"/>
                  </a:lnTo>
                  <a:lnTo>
                    <a:pt x="144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06" y="4"/>
                  </a:lnTo>
                  <a:lnTo>
                    <a:pt x="98" y="10"/>
                  </a:lnTo>
                  <a:lnTo>
                    <a:pt x="96" y="12"/>
                  </a:lnTo>
                  <a:lnTo>
                    <a:pt x="96" y="16"/>
                  </a:lnTo>
                  <a:lnTo>
                    <a:pt x="96" y="20"/>
                  </a:lnTo>
                  <a:lnTo>
                    <a:pt x="96" y="20"/>
                  </a:lnTo>
                  <a:lnTo>
                    <a:pt x="96" y="20"/>
                  </a:lnTo>
                  <a:lnTo>
                    <a:pt x="96" y="20"/>
                  </a:lnTo>
                  <a:lnTo>
                    <a:pt x="100" y="26"/>
                  </a:lnTo>
                  <a:lnTo>
                    <a:pt x="104" y="34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2" y="44"/>
                  </a:lnTo>
                  <a:lnTo>
                    <a:pt x="98" y="40"/>
                  </a:lnTo>
                  <a:lnTo>
                    <a:pt x="88" y="34"/>
                  </a:lnTo>
                  <a:lnTo>
                    <a:pt x="80" y="30"/>
                  </a:lnTo>
                  <a:lnTo>
                    <a:pt x="76" y="30"/>
                  </a:lnTo>
                  <a:lnTo>
                    <a:pt x="76" y="30"/>
                  </a:lnTo>
                  <a:lnTo>
                    <a:pt x="58" y="44"/>
                  </a:lnTo>
                  <a:lnTo>
                    <a:pt x="44" y="58"/>
                  </a:lnTo>
                  <a:lnTo>
                    <a:pt x="34" y="74"/>
                  </a:lnTo>
                  <a:lnTo>
                    <a:pt x="28" y="90"/>
                  </a:lnTo>
                  <a:lnTo>
                    <a:pt x="22" y="104"/>
                  </a:lnTo>
                  <a:lnTo>
                    <a:pt x="20" y="114"/>
                  </a:lnTo>
                  <a:lnTo>
                    <a:pt x="18" y="126"/>
                  </a:lnTo>
                  <a:lnTo>
                    <a:pt x="0" y="126"/>
                  </a:lnTo>
                  <a:lnTo>
                    <a:pt x="0" y="154"/>
                  </a:lnTo>
                  <a:lnTo>
                    <a:pt x="22" y="154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50" y="158"/>
                  </a:lnTo>
                  <a:lnTo>
                    <a:pt x="54" y="162"/>
                  </a:lnTo>
                  <a:lnTo>
                    <a:pt x="58" y="164"/>
                  </a:lnTo>
                  <a:lnTo>
                    <a:pt x="62" y="166"/>
                  </a:lnTo>
                  <a:lnTo>
                    <a:pt x="62" y="166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4" name="Freeform 42"/>
            <p:cNvSpPr>
              <a:spLocks/>
            </p:cNvSpPr>
            <p:nvPr userDrawn="1"/>
          </p:nvSpPr>
          <p:spPr bwMode="auto">
            <a:xfrm>
              <a:off x="7239508" y="4303713"/>
              <a:ext cx="47625" cy="142875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4" y="18"/>
                </a:cxn>
                <a:cxn ang="0">
                  <a:pos x="12" y="12"/>
                </a:cxn>
                <a:cxn ang="0">
                  <a:pos x="30" y="0"/>
                </a:cxn>
                <a:cxn ang="0">
                  <a:pos x="30" y="90"/>
                </a:cxn>
                <a:cxn ang="0">
                  <a:pos x="0" y="90"/>
                </a:cxn>
              </a:cxnLst>
              <a:rect l="0" t="0" r="r" b="b"/>
              <a:pathLst>
                <a:path w="30" h="90">
                  <a:moveTo>
                    <a:pt x="0" y="90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30" y="0"/>
                  </a:lnTo>
                  <a:lnTo>
                    <a:pt x="30" y="90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5" name="Freeform 43"/>
            <p:cNvSpPr>
              <a:spLocks/>
            </p:cNvSpPr>
            <p:nvPr userDrawn="1"/>
          </p:nvSpPr>
          <p:spPr bwMode="auto">
            <a:xfrm>
              <a:off x="7598283" y="4310063"/>
              <a:ext cx="44450" cy="142875"/>
            </a:xfrm>
            <a:custGeom>
              <a:avLst/>
              <a:gdLst/>
              <a:ahLst/>
              <a:cxnLst>
                <a:cxn ang="0">
                  <a:pos x="28" y="90"/>
                </a:cxn>
                <a:cxn ang="0">
                  <a:pos x="28" y="24"/>
                </a:cxn>
                <a:cxn ang="0">
                  <a:pos x="28" y="24"/>
                </a:cxn>
                <a:cxn ang="0">
                  <a:pos x="24" y="18"/>
                </a:cxn>
                <a:cxn ang="0">
                  <a:pos x="16" y="12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28" y="90"/>
                </a:cxn>
              </a:cxnLst>
              <a:rect l="0" t="0" r="r" b="b"/>
              <a:pathLst>
                <a:path w="28" h="90">
                  <a:moveTo>
                    <a:pt x="28" y="90"/>
                  </a:moveTo>
                  <a:lnTo>
                    <a:pt x="28" y="24"/>
                  </a:lnTo>
                  <a:lnTo>
                    <a:pt x="28" y="24"/>
                  </a:lnTo>
                  <a:lnTo>
                    <a:pt x="24" y="18"/>
                  </a:lnTo>
                  <a:lnTo>
                    <a:pt x="16" y="12"/>
                  </a:lnTo>
                  <a:lnTo>
                    <a:pt x="0" y="0"/>
                  </a:lnTo>
                  <a:lnTo>
                    <a:pt x="0" y="90"/>
                  </a:lnTo>
                  <a:lnTo>
                    <a:pt x="28" y="90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6" name="Freeform 44"/>
            <p:cNvSpPr>
              <a:spLocks noEditPoints="1"/>
            </p:cNvSpPr>
            <p:nvPr userDrawn="1"/>
          </p:nvSpPr>
          <p:spPr bwMode="auto">
            <a:xfrm>
              <a:off x="7233158" y="4481513"/>
              <a:ext cx="409575" cy="219075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12" y="112"/>
                </a:cxn>
                <a:cxn ang="0">
                  <a:pos x="26" y="120"/>
                </a:cxn>
                <a:cxn ang="0">
                  <a:pos x="42" y="126"/>
                </a:cxn>
                <a:cxn ang="0">
                  <a:pos x="58" y="130"/>
                </a:cxn>
                <a:cxn ang="0">
                  <a:pos x="76" y="134"/>
                </a:cxn>
                <a:cxn ang="0">
                  <a:pos x="96" y="136"/>
                </a:cxn>
                <a:cxn ang="0">
                  <a:pos x="134" y="138"/>
                </a:cxn>
                <a:cxn ang="0">
                  <a:pos x="172" y="134"/>
                </a:cxn>
                <a:cxn ang="0">
                  <a:pos x="208" y="126"/>
                </a:cxn>
                <a:cxn ang="0">
                  <a:pos x="222" y="122"/>
                </a:cxn>
                <a:cxn ang="0">
                  <a:pos x="236" y="116"/>
                </a:cxn>
                <a:cxn ang="0">
                  <a:pos x="250" y="110"/>
                </a:cxn>
                <a:cxn ang="0">
                  <a:pos x="258" y="102"/>
                </a:cxn>
                <a:cxn ang="0">
                  <a:pos x="258" y="0"/>
                </a:cxn>
                <a:cxn ang="0">
                  <a:pos x="2" y="2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2" y="14"/>
                </a:cxn>
                <a:cxn ang="0">
                  <a:pos x="10" y="10"/>
                </a:cxn>
                <a:cxn ang="0">
                  <a:pos x="10" y="10"/>
                </a:cxn>
                <a:cxn ang="0">
                  <a:pos x="12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22" y="4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2" y="14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244" y="20"/>
                </a:cxn>
                <a:cxn ang="0">
                  <a:pos x="244" y="20"/>
                </a:cxn>
                <a:cxn ang="0">
                  <a:pos x="238" y="16"/>
                </a:cxn>
                <a:cxn ang="0">
                  <a:pos x="236" y="12"/>
                </a:cxn>
                <a:cxn ang="0">
                  <a:pos x="236" y="12"/>
                </a:cxn>
                <a:cxn ang="0">
                  <a:pos x="238" y="8"/>
                </a:cxn>
                <a:cxn ang="0">
                  <a:pos x="244" y="6"/>
                </a:cxn>
                <a:cxn ang="0">
                  <a:pos x="244" y="6"/>
                </a:cxn>
                <a:cxn ang="0">
                  <a:pos x="248" y="8"/>
                </a:cxn>
                <a:cxn ang="0">
                  <a:pos x="250" y="12"/>
                </a:cxn>
                <a:cxn ang="0">
                  <a:pos x="250" y="12"/>
                </a:cxn>
                <a:cxn ang="0">
                  <a:pos x="248" y="16"/>
                </a:cxn>
                <a:cxn ang="0">
                  <a:pos x="244" y="20"/>
                </a:cxn>
                <a:cxn ang="0">
                  <a:pos x="244" y="20"/>
                </a:cxn>
              </a:cxnLst>
              <a:rect l="0" t="0" r="r" b="b"/>
              <a:pathLst>
                <a:path w="258" h="138">
                  <a:moveTo>
                    <a:pt x="2" y="2"/>
                  </a:moveTo>
                  <a:lnTo>
                    <a:pt x="0" y="104"/>
                  </a:lnTo>
                  <a:lnTo>
                    <a:pt x="0" y="104"/>
                  </a:lnTo>
                  <a:lnTo>
                    <a:pt x="12" y="112"/>
                  </a:lnTo>
                  <a:lnTo>
                    <a:pt x="26" y="120"/>
                  </a:lnTo>
                  <a:lnTo>
                    <a:pt x="42" y="126"/>
                  </a:lnTo>
                  <a:lnTo>
                    <a:pt x="58" y="130"/>
                  </a:lnTo>
                  <a:lnTo>
                    <a:pt x="76" y="134"/>
                  </a:lnTo>
                  <a:lnTo>
                    <a:pt x="96" y="136"/>
                  </a:lnTo>
                  <a:lnTo>
                    <a:pt x="134" y="138"/>
                  </a:lnTo>
                  <a:lnTo>
                    <a:pt x="172" y="134"/>
                  </a:lnTo>
                  <a:lnTo>
                    <a:pt x="208" y="126"/>
                  </a:lnTo>
                  <a:lnTo>
                    <a:pt x="222" y="122"/>
                  </a:lnTo>
                  <a:lnTo>
                    <a:pt x="236" y="116"/>
                  </a:lnTo>
                  <a:lnTo>
                    <a:pt x="250" y="110"/>
                  </a:lnTo>
                  <a:lnTo>
                    <a:pt x="258" y="102"/>
                  </a:lnTo>
                  <a:lnTo>
                    <a:pt x="258" y="0"/>
                  </a:lnTo>
                  <a:lnTo>
                    <a:pt x="2" y="2"/>
                  </a:lnTo>
                  <a:close/>
                  <a:moveTo>
                    <a:pt x="16" y="16"/>
                  </a:moveTo>
                  <a:lnTo>
                    <a:pt x="16" y="16"/>
                  </a:lnTo>
                  <a:lnTo>
                    <a:pt x="12" y="14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2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22" y="4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2" y="14"/>
                  </a:lnTo>
                  <a:lnTo>
                    <a:pt x="16" y="16"/>
                  </a:lnTo>
                  <a:lnTo>
                    <a:pt x="16" y="16"/>
                  </a:lnTo>
                  <a:close/>
                  <a:moveTo>
                    <a:pt x="244" y="20"/>
                  </a:moveTo>
                  <a:lnTo>
                    <a:pt x="244" y="20"/>
                  </a:lnTo>
                  <a:lnTo>
                    <a:pt x="238" y="16"/>
                  </a:lnTo>
                  <a:lnTo>
                    <a:pt x="236" y="12"/>
                  </a:lnTo>
                  <a:lnTo>
                    <a:pt x="236" y="12"/>
                  </a:lnTo>
                  <a:lnTo>
                    <a:pt x="238" y="8"/>
                  </a:lnTo>
                  <a:lnTo>
                    <a:pt x="244" y="6"/>
                  </a:lnTo>
                  <a:lnTo>
                    <a:pt x="244" y="6"/>
                  </a:lnTo>
                  <a:lnTo>
                    <a:pt x="248" y="8"/>
                  </a:lnTo>
                  <a:lnTo>
                    <a:pt x="250" y="12"/>
                  </a:lnTo>
                  <a:lnTo>
                    <a:pt x="250" y="12"/>
                  </a:lnTo>
                  <a:lnTo>
                    <a:pt x="248" y="16"/>
                  </a:lnTo>
                  <a:lnTo>
                    <a:pt x="244" y="20"/>
                  </a:lnTo>
                  <a:lnTo>
                    <a:pt x="244" y="20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3" name="그룹 52"/>
          <p:cNvGrpSpPr/>
          <p:nvPr userDrawn="1"/>
        </p:nvGrpSpPr>
        <p:grpSpPr>
          <a:xfrm>
            <a:off x="6061583" y="3575360"/>
            <a:ext cx="476250" cy="482600"/>
            <a:chOff x="6061583" y="2989263"/>
            <a:chExt cx="476250" cy="482600"/>
          </a:xfrm>
        </p:grpSpPr>
        <p:sp>
          <p:nvSpPr>
            <p:cNvPr id="3117" name="Freeform 45"/>
            <p:cNvSpPr>
              <a:spLocks/>
            </p:cNvSpPr>
            <p:nvPr userDrawn="1"/>
          </p:nvSpPr>
          <p:spPr bwMode="auto">
            <a:xfrm>
              <a:off x="6061583" y="2992438"/>
              <a:ext cx="476250" cy="476250"/>
            </a:xfrm>
            <a:custGeom>
              <a:avLst/>
              <a:gdLst/>
              <a:ahLst/>
              <a:cxnLst>
                <a:cxn ang="0">
                  <a:pos x="170" y="172"/>
                </a:cxn>
                <a:cxn ang="0">
                  <a:pos x="226" y="116"/>
                </a:cxn>
                <a:cxn ang="0">
                  <a:pos x="236" y="120"/>
                </a:cxn>
                <a:cxn ang="0">
                  <a:pos x="258" y="122"/>
                </a:cxn>
                <a:cxn ang="0">
                  <a:pos x="272" y="118"/>
                </a:cxn>
                <a:cxn ang="0">
                  <a:pos x="280" y="112"/>
                </a:cxn>
                <a:cxn ang="0">
                  <a:pos x="294" y="88"/>
                </a:cxn>
                <a:cxn ang="0">
                  <a:pos x="300" y="72"/>
                </a:cxn>
                <a:cxn ang="0">
                  <a:pos x="298" y="60"/>
                </a:cxn>
                <a:cxn ang="0">
                  <a:pos x="254" y="92"/>
                </a:cxn>
                <a:cxn ang="0">
                  <a:pos x="208" y="70"/>
                </a:cxn>
                <a:cxn ang="0">
                  <a:pos x="250" y="4"/>
                </a:cxn>
                <a:cxn ang="0">
                  <a:pos x="240" y="2"/>
                </a:cxn>
                <a:cxn ang="0">
                  <a:pos x="228" y="0"/>
                </a:cxn>
                <a:cxn ang="0">
                  <a:pos x="212" y="6"/>
                </a:cxn>
                <a:cxn ang="0">
                  <a:pos x="188" y="20"/>
                </a:cxn>
                <a:cxn ang="0">
                  <a:pos x="182" y="28"/>
                </a:cxn>
                <a:cxn ang="0">
                  <a:pos x="178" y="42"/>
                </a:cxn>
                <a:cxn ang="0">
                  <a:pos x="180" y="64"/>
                </a:cxn>
                <a:cxn ang="0">
                  <a:pos x="130" y="128"/>
                </a:cxn>
                <a:cxn ang="0">
                  <a:pos x="74" y="184"/>
                </a:cxn>
                <a:cxn ang="0">
                  <a:pos x="64" y="180"/>
                </a:cxn>
                <a:cxn ang="0">
                  <a:pos x="42" y="178"/>
                </a:cxn>
                <a:cxn ang="0">
                  <a:pos x="28" y="182"/>
                </a:cxn>
                <a:cxn ang="0">
                  <a:pos x="20" y="188"/>
                </a:cxn>
                <a:cxn ang="0">
                  <a:pos x="6" y="212"/>
                </a:cxn>
                <a:cxn ang="0">
                  <a:pos x="0" y="228"/>
                </a:cxn>
                <a:cxn ang="0">
                  <a:pos x="2" y="240"/>
                </a:cxn>
                <a:cxn ang="0">
                  <a:pos x="46" y="208"/>
                </a:cxn>
                <a:cxn ang="0">
                  <a:pos x="92" y="228"/>
                </a:cxn>
                <a:cxn ang="0">
                  <a:pos x="50" y="296"/>
                </a:cxn>
                <a:cxn ang="0">
                  <a:pos x="60" y="298"/>
                </a:cxn>
                <a:cxn ang="0">
                  <a:pos x="72" y="300"/>
                </a:cxn>
                <a:cxn ang="0">
                  <a:pos x="88" y="294"/>
                </a:cxn>
                <a:cxn ang="0">
                  <a:pos x="112" y="280"/>
                </a:cxn>
                <a:cxn ang="0">
                  <a:pos x="118" y="272"/>
                </a:cxn>
                <a:cxn ang="0">
                  <a:pos x="122" y="258"/>
                </a:cxn>
                <a:cxn ang="0">
                  <a:pos x="120" y="236"/>
                </a:cxn>
                <a:cxn ang="0">
                  <a:pos x="116" y="226"/>
                </a:cxn>
              </a:cxnLst>
              <a:rect l="0" t="0" r="r" b="b"/>
              <a:pathLst>
                <a:path w="300" h="300">
                  <a:moveTo>
                    <a:pt x="116" y="226"/>
                  </a:moveTo>
                  <a:lnTo>
                    <a:pt x="170" y="172"/>
                  </a:lnTo>
                  <a:lnTo>
                    <a:pt x="170" y="172"/>
                  </a:lnTo>
                  <a:lnTo>
                    <a:pt x="226" y="116"/>
                  </a:lnTo>
                  <a:lnTo>
                    <a:pt x="226" y="116"/>
                  </a:lnTo>
                  <a:lnTo>
                    <a:pt x="236" y="120"/>
                  </a:lnTo>
                  <a:lnTo>
                    <a:pt x="250" y="122"/>
                  </a:lnTo>
                  <a:lnTo>
                    <a:pt x="258" y="122"/>
                  </a:lnTo>
                  <a:lnTo>
                    <a:pt x="266" y="122"/>
                  </a:lnTo>
                  <a:lnTo>
                    <a:pt x="272" y="118"/>
                  </a:lnTo>
                  <a:lnTo>
                    <a:pt x="280" y="112"/>
                  </a:lnTo>
                  <a:lnTo>
                    <a:pt x="280" y="112"/>
                  </a:lnTo>
                  <a:lnTo>
                    <a:pt x="288" y="100"/>
                  </a:lnTo>
                  <a:lnTo>
                    <a:pt x="294" y="88"/>
                  </a:lnTo>
                  <a:lnTo>
                    <a:pt x="298" y="80"/>
                  </a:lnTo>
                  <a:lnTo>
                    <a:pt x="300" y="72"/>
                  </a:lnTo>
                  <a:lnTo>
                    <a:pt x="300" y="64"/>
                  </a:lnTo>
                  <a:lnTo>
                    <a:pt x="298" y="60"/>
                  </a:lnTo>
                  <a:lnTo>
                    <a:pt x="296" y="50"/>
                  </a:lnTo>
                  <a:lnTo>
                    <a:pt x="254" y="92"/>
                  </a:lnTo>
                  <a:lnTo>
                    <a:pt x="230" y="92"/>
                  </a:lnTo>
                  <a:lnTo>
                    <a:pt x="208" y="70"/>
                  </a:lnTo>
                  <a:lnTo>
                    <a:pt x="208" y="46"/>
                  </a:lnTo>
                  <a:lnTo>
                    <a:pt x="250" y="4"/>
                  </a:lnTo>
                  <a:lnTo>
                    <a:pt x="250" y="4"/>
                  </a:lnTo>
                  <a:lnTo>
                    <a:pt x="240" y="2"/>
                  </a:lnTo>
                  <a:lnTo>
                    <a:pt x="236" y="0"/>
                  </a:lnTo>
                  <a:lnTo>
                    <a:pt x="228" y="0"/>
                  </a:lnTo>
                  <a:lnTo>
                    <a:pt x="220" y="2"/>
                  </a:lnTo>
                  <a:lnTo>
                    <a:pt x="212" y="6"/>
                  </a:lnTo>
                  <a:lnTo>
                    <a:pt x="200" y="12"/>
                  </a:lnTo>
                  <a:lnTo>
                    <a:pt x="188" y="20"/>
                  </a:lnTo>
                  <a:lnTo>
                    <a:pt x="188" y="20"/>
                  </a:lnTo>
                  <a:lnTo>
                    <a:pt x="182" y="28"/>
                  </a:lnTo>
                  <a:lnTo>
                    <a:pt x="178" y="34"/>
                  </a:lnTo>
                  <a:lnTo>
                    <a:pt x="178" y="42"/>
                  </a:lnTo>
                  <a:lnTo>
                    <a:pt x="178" y="50"/>
                  </a:lnTo>
                  <a:lnTo>
                    <a:pt x="180" y="64"/>
                  </a:lnTo>
                  <a:lnTo>
                    <a:pt x="184" y="74"/>
                  </a:lnTo>
                  <a:lnTo>
                    <a:pt x="130" y="128"/>
                  </a:lnTo>
                  <a:lnTo>
                    <a:pt x="130" y="128"/>
                  </a:lnTo>
                  <a:lnTo>
                    <a:pt x="74" y="184"/>
                  </a:lnTo>
                  <a:lnTo>
                    <a:pt x="74" y="184"/>
                  </a:lnTo>
                  <a:lnTo>
                    <a:pt x="64" y="180"/>
                  </a:lnTo>
                  <a:lnTo>
                    <a:pt x="50" y="176"/>
                  </a:lnTo>
                  <a:lnTo>
                    <a:pt x="42" y="178"/>
                  </a:lnTo>
                  <a:lnTo>
                    <a:pt x="34" y="178"/>
                  </a:lnTo>
                  <a:lnTo>
                    <a:pt x="28" y="182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200"/>
                  </a:lnTo>
                  <a:lnTo>
                    <a:pt x="6" y="212"/>
                  </a:lnTo>
                  <a:lnTo>
                    <a:pt x="2" y="220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2" y="240"/>
                  </a:lnTo>
                  <a:lnTo>
                    <a:pt x="4" y="250"/>
                  </a:lnTo>
                  <a:lnTo>
                    <a:pt x="46" y="208"/>
                  </a:lnTo>
                  <a:lnTo>
                    <a:pt x="72" y="208"/>
                  </a:lnTo>
                  <a:lnTo>
                    <a:pt x="92" y="228"/>
                  </a:lnTo>
                  <a:lnTo>
                    <a:pt x="92" y="254"/>
                  </a:lnTo>
                  <a:lnTo>
                    <a:pt x="50" y="296"/>
                  </a:lnTo>
                  <a:lnTo>
                    <a:pt x="50" y="296"/>
                  </a:lnTo>
                  <a:lnTo>
                    <a:pt x="60" y="298"/>
                  </a:lnTo>
                  <a:lnTo>
                    <a:pt x="64" y="300"/>
                  </a:lnTo>
                  <a:lnTo>
                    <a:pt x="72" y="300"/>
                  </a:lnTo>
                  <a:lnTo>
                    <a:pt x="80" y="298"/>
                  </a:lnTo>
                  <a:lnTo>
                    <a:pt x="88" y="294"/>
                  </a:lnTo>
                  <a:lnTo>
                    <a:pt x="100" y="288"/>
                  </a:lnTo>
                  <a:lnTo>
                    <a:pt x="112" y="280"/>
                  </a:lnTo>
                  <a:lnTo>
                    <a:pt x="112" y="280"/>
                  </a:lnTo>
                  <a:lnTo>
                    <a:pt x="118" y="272"/>
                  </a:lnTo>
                  <a:lnTo>
                    <a:pt x="122" y="266"/>
                  </a:lnTo>
                  <a:lnTo>
                    <a:pt x="122" y="258"/>
                  </a:lnTo>
                  <a:lnTo>
                    <a:pt x="124" y="250"/>
                  </a:lnTo>
                  <a:lnTo>
                    <a:pt x="120" y="236"/>
                  </a:lnTo>
                  <a:lnTo>
                    <a:pt x="116" y="226"/>
                  </a:lnTo>
                  <a:lnTo>
                    <a:pt x="116" y="226"/>
                  </a:lnTo>
                  <a:close/>
                </a:path>
              </a:pathLst>
            </a:custGeom>
            <a:solidFill>
              <a:srgbClr val="44444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8" name="Freeform 46"/>
            <p:cNvSpPr>
              <a:spLocks/>
            </p:cNvSpPr>
            <p:nvPr userDrawn="1"/>
          </p:nvSpPr>
          <p:spPr bwMode="auto">
            <a:xfrm>
              <a:off x="6064758" y="2989263"/>
              <a:ext cx="473075" cy="482600"/>
            </a:xfrm>
            <a:custGeom>
              <a:avLst/>
              <a:gdLst/>
              <a:ahLst/>
              <a:cxnLst>
                <a:cxn ang="0">
                  <a:pos x="170" y="134"/>
                </a:cxn>
                <a:cxn ang="0">
                  <a:pos x="114" y="76"/>
                </a:cxn>
                <a:cxn ang="0">
                  <a:pos x="120" y="64"/>
                </a:cxn>
                <a:cxn ang="0">
                  <a:pos x="122" y="44"/>
                </a:cxn>
                <a:cxn ang="0">
                  <a:pos x="118" y="30"/>
                </a:cxn>
                <a:cxn ang="0">
                  <a:pos x="112" y="22"/>
                </a:cxn>
                <a:cxn ang="0">
                  <a:pos x="88" y="6"/>
                </a:cxn>
                <a:cxn ang="0">
                  <a:pos x="72" y="0"/>
                </a:cxn>
                <a:cxn ang="0">
                  <a:pos x="60" y="2"/>
                </a:cxn>
                <a:cxn ang="0">
                  <a:pos x="92" y="46"/>
                </a:cxn>
                <a:cxn ang="0">
                  <a:pos x="70" y="92"/>
                </a:cxn>
                <a:cxn ang="0">
                  <a:pos x="4" y="50"/>
                </a:cxn>
                <a:cxn ang="0">
                  <a:pos x="0" y="60"/>
                </a:cxn>
                <a:cxn ang="0">
                  <a:pos x="0" y="72"/>
                </a:cxn>
                <a:cxn ang="0">
                  <a:pos x="4" y="88"/>
                </a:cxn>
                <a:cxn ang="0">
                  <a:pos x="20" y="112"/>
                </a:cxn>
                <a:cxn ang="0">
                  <a:pos x="26" y="118"/>
                </a:cxn>
                <a:cxn ang="0">
                  <a:pos x="40" y="124"/>
                </a:cxn>
                <a:cxn ang="0">
                  <a:pos x="62" y="122"/>
                </a:cxn>
                <a:cxn ang="0">
                  <a:pos x="126" y="170"/>
                </a:cxn>
                <a:cxn ang="0">
                  <a:pos x="182" y="228"/>
                </a:cxn>
                <a:cxn ang="0">
                  <a:pos x="176" y="240"/>
                </a:cxn>
                <a:cxn ang="0">
                  <a:pos x="174" y="260"/>
                </a:cxn>
                <a:cxn ang="0">
                  <a:pos x="178" y="274"/>
                </a:cxn>
                <a:cxn ang="0">
                  <a:pos x="184" y="282"/>
                </a:cxn>
                <a:cxn ang="0">
                  <a:pos x="208" y="298"/>
                </a:cxn>
                <a:cxn ang="0">
                  <a:pos x="224" y="302"/>
                </a:cxn>
                <a:cxn ang="0">
                  <a:pos x="236" y="302"/>
                </a:cxn>
                <a:cxn ang="0">
                  <a:pos x="204" y="258"/>
                </a:cxn>
                <a:cxn ang="0">
                  <a:pos x="226" y="212"/>
                </a:cxn>
                <a:cxn ang="0">
                  <a:pos x="292" y="254"/>
                </a:cxn>
                <a:cxn ang="0">
                  <a:pos x="296" y="244"/>
                </a:cxn>
                <a:cxn ang="0">
                  <a:pos x="298" y="232"/>
                </a:cxn>
                <a:cxn ang="0">
                  <a:pos x="292" y="216"/>
                </a:cxn>
                <a:cxn ang="0">
                  <a:pos x="276" y="192"/>
                </a:cxn>
                <a:cxn ang="0">
                  <a:pos x="270" y="186"/>
                </a:cxn>
                <a:cxn ang="0">
                  <a:pos x="256" y="180"/>
                </a:cxn>
                <a:cxn ang="0">
                  <a:pos x="234" y="182"/>
                </a:cxn>
                <a:cxn ang="0">
                  <a:pos x="222" y="188"/>
                </a:cxn>
              </a:cxnLst>
              <a:rect l="0" t="0" r="r" b="b"/>
              <a:pathLst>
                <a:path w="298" h="304">
                  <a:moveTo>
                    <a:pt x="222" y="188"/>
                  </a:moveTo>
                  <a:lnTo>
                    <a:pt x="170" y="134"/>
                  </a:lnTo>
                  <a:lnTo>
                    <a:pt x="170" y="134"/>
                  </a:lnTo>
                  <a:lnTo>
                    <a:pt x="114" y="76"/>
                  </a:lnTo>
                  <a:lnTo>
                    <a:pt x="114" y="76"/>
                  </a:lnTo>
                  <a:lnTo>
                    <a:pt x="120" y="64"/>
                  </a:lnTo>
                  <a:lnTo>
                    <a:pt x="122" y="52"/>
                  </a:lnTo>
                  <a:lnTo>
                    <a:pt x="122" y="44"/>
                  </a:lnTo>
                  <a:lnTo>
                    <a:pt x="120" y="36"/>
                  </a:lnTo>
                  <a:lnTo>
                    <a:pt x="118" y="30"/>
                  </a:lnTo>
                  <a:lnTo>
                    <a:pt x="112" y="22"/>
                  </a:lnTo>
                  <a:lnTo>
                    <a:pt x="112" y="22"/>
                  </a:lnTo>
                  <a:lnTo>
                    <a:pt x="100" y="12"/>
                  </a:lnTo>
                  <a:lnTo>
                    <a:pt x="88" y="6"/>
                  </a:lnTo>
                  <a:lnTo>
                    <a:pt x="80" y="2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60" y="2"/>
                  </a:lnTo>
                  <a:lnTo>
                    <a:pt x="50" y="4"/>
                  </a:lnTo>
                  <a:lnTo>
                    <a:pt x="92" y="46"/>
                  </a:lnTo>
                  <a:lnTo>
                    <a:pt x="90" y="72"/>
                  </a:lnTo>
                  <a:lnTo>
                    <a:pt x="70" y="92"/>
                  </a:lnTo>
                  <a:lnTo>
                    <a:pt x="44" y="92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0" y="80"/>
                  </a:lnTo>
                  <a:lnTo>
                    <a:pt x="4" y="88"/>
                  </a:lnTo>
                  <a:lnTo>
                    <a:pt x="10" y="100"/>
                  </a:lnTo>
                  <a:lnTo>
                    <a:pt x="20" y="112"/>
                  </a:lnTo>
                  <a:lnTo>
                    <a:pt x="20" y="112"/>
                  </a:lnTo>
                  <a:lnTo>
                    <a:pt x="26" y="118"/>
                  </a:lnTo>
                  <a:lnTo>
                    <a:pt x="34" y="122"/>
                  </a:lnTo>
                  <a:lnTo>
                    <a:pt x="40" y="124"/>
                  </a:lnTo>
                  <a:lnTo>
                    <a:pt x="48" y="124"/>
                  </a:lnTo>
                  <a:lnTo>
                    <a:pt x="62" y="122"/>
                  </a:lnTo>
                  <a:lnTo>
                    <a:pt x="74" y="116"/>
                  </a:lnTo>
                  <a:lnTo>
                    <a:pt x="126" y="170"/>
                  </a:lnTo>
                  <a:lnTo>
                    <a:pt x="126" y="170"/>
                  </a:lnTo>
                  <a:lnTo>
                    <a:pt x="182" y="228"/>
                  </a:lnTo>
                  <a:lnTo>
                    <a:pt x="182" y="228"/>
                  </a:lnTo>
                  <a:lnTo>
                    <a:pt x="176" y="240"/>
                  </a:lnTo>
                  <a:lnTo>
                    <a:pt x="174" y="252"/>
                  </a:lnTo>
                  <a:lnTo>
                    <a:pt x="174" y="260"/>
                  </a:lnTo>
                  <a:lnTo>
                    <a:pt x="176" y="268"/>
                  </a:lnTo>
                  <a:lnTo>
                    <a:pt x="178" y="274"/>
                  </a:lnTo>
                  <a:lnTo>
                    <a:pt x="184" y="282"/>
                  </a:lnTo>
                  <a:lnTo>
                    <a:pt x="184" y="282"/>
                  </a:lnTo>
                  <a:lnTo>
                    <a:pt x="196" y="292"/>
                  </a:lnTo>
                  <a:lnTo>
                    <a:pt x="208" y="298"/>
                  </a:lnTo>
                  <a:lnTo>
                    <a:pt x="216" y="302"/>
                  </a:lnTo>
                  <a:lnTo>
                    <a:pt x="224" y="302"/>
                  </a:lnTo>
                  <a:lnTo>
                    <a:pt x="232" y="304"/>
                  </a:lnTo>
                  <a:lnTo>
                    <a:pt x="236" y="302"/>
                  </a:lnTo>
                  <a:lnTo>
                    <a:pt x="246" y="300"/>
                  </a:lnTo>
                  <a:lnTo>
                    <a:pt x="204" y="258"/>
                  </a:lnTo>
                  <a:lnTo>
                    <a:pt x="206" y="232"/>
                  </a:lnTo>
                  <a:lnTo>
                    <a:pt x="226" y="212"/>
                  </a:lnTo>
                  <a:lnTo>
                    <a:pt x="252" y="212"/>
                  </a:lnTo>
                  <a:lnTo>
                    <a:pt x="292" y="254"/>
                  </a:lnTo>
                  <a:lnTo>
                    <a:pt x="292" y="254"/>
                  </a:lnTo>
                  <a:lnTo>
                    <a:pt x="296" y="244"/>
                  </a:lnTo>
                  <a:lnTo>
                    <a:pt x="296" y="238"/>
                  </a:lnTo>
                  <a:lnTo>
                    <a:pt x="298" y="232"/>
                  </a:lnTo>
                  <a:lnTo>
                    <a:pt x="296" y="224"/>
                  </a:lnTo>
                  <a:lnTo>
                    <a:pt x="292" y="216"/>
                  </a:lnTo>
                  <a:lnTo>
                    <a:pt x="286" y="204"/>
                  </a:lnTo>
                  <a:lnTo>
                    <a:pt x="276" y="192"/>
                  </a:lnTo>
                  <a:lnTo>
                    <a:pt x="276" y="192"/>
                  </a:lnTo>
                  <a:lnTo>
                    <a:pt x="270" y="186"/>
                  </a:lnTo>
                  <a:lnTo>
                    <a:pt x="262" y="182"/>
                  </a:lnTo>
                  <a:lnTo>
                    <a:pt x="256" y="180"/>
                  </a:lnTo>
                  <a:lnTo>
                    <a:pt x="248" y="180"/>
                  </a:lnTo>
                  <a:lnTo>
                    <a:pt x="234" y="182"/>
                  </a:lnTo>
                  <a:lnTo>
                    <a:pt x="222" y="188"/>
                  </a:lnTo>
                  <a:lnTo>
                    <a:pt x="222" y="18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4" name="Freeform 58"/>
          <p:cNvSpPr>
            <a:spLocks noEditPoints="1"/>
          </p:cNvSpPr>
          <p:nvPr userDrawn="1"/>
        </p:nvSpPr>
        <p:spPr bwMode="auto">
          <a:xfrm>
            <a:off x="1739900" y="3089275"/>
            <a:ext cx="323850" cy="323850"/>
          </a:xfrm>
          <a:custGeom>
            <a:avLst/>
            <a:gdLst/>
            <a:ahLst/>
            <a:cxnLst>
              <a:cxn ang="0">
                <a:pos x="42" y="18"/>
              </a:cxn>
              <a:cxn ang="0">
                <a:pos x="24" y="36"/>
              </a:cxn>
              <a:cxn ang="0">
                <a:pos x="36" y="50"/>
              </a:cxn>
              <a:cxn ang="0">
                <a:pos x="24" y="64"/>
              </a:cxn>
              <a:cxn ang="0">
                <a:pos x="10" y="60"/>
              </a:cxn>
              <a:cxn ang="0">
                <a:pos x="0" y="84"/>
              </a:cxn>
              <a:cxn ang="0">
                <a:pos x="4" y="84"/>
              </a:cxn>
              <a:cxn ang="0">
                <a:pos x="22" y="98"/>
              </a:cxn>
              <a:cxn ang="0">
                <a:pos x="4" y="112"/>
              </a:cxn>
              <a:cxn ang="0">
                <a:pos x="2" y="126"/>
              </a:cxn>
              <a:cxn ang="0">
                <a:pos x="10" y="136"/>
              </a:cxn>
              <a:cxn ang="0">
                <a:pos x="28" y="134"/>
              </a:cxn>
              <a:cxn ang="0">
                <a:pos x="28" y="156"/>
              </a:cxn>
              <a:cxn ang="0">
                <a:pos x="20" y="162"/>
              </a:cxn>
              <a:cxn ang="0">
                <a:pos x="36" y="180"/>
              </a:cxn>
              <a:cxn ang="0">
                <a:pos x="50" y="168"/>
              </a:cxn>
              <a:cxn ang="0">
                <a:pos x="64" y="172"/>
              </a:cxn>
              <a:cxn ang="0">
                <a:pos x="60" y="194"/>
              </a:cxn>
              <a:cxn ang="0">
                <a:pos x="84" y="202"/>
              </a:cxn>
              <a:cxn ang="0">
                <a:pos x="84" y="200"/>
              </a:cxn>
              <a:cxn ang="0">
                <a:pos x="100" y="180"/>
              </a:cxn>
              <a:cxn ang="0">
                <a:pos x="112" y="200"/>
              </a:cxn>
              <a:cxn ang="0">
                <a:pos x="126" y="202"/>
              </a:cxn>
              <a:cxn ang="0">
                <a:pos x="136" y="194"/>
              </a:cxn>
              <a:cxn ang="0">
                <a:pos x="140" y="172"/>
              </a:cxn>
              <a:cxn ang="0">
                <a:pos x="152" y="174"/>
              </a:cxn>
              <a:cxn ang="0">
                <a:pos x="162" y="184"/>
              </a:cxn>
              <a:cxn ang="0">
                <a:pos x="180" y="166"/>
              </a:cxn>
              <a:cxn ang="0">
                <a:pos x="170" y="154"/>
              </a:cxn>
              <a:cxn ang="0">
                <a:pos x="182" y="138"/>
              </a:cxn>
              <a:cxn ang="0">
                <a:pos x="194" y="142"/>
              </a:cxn>
              <a:cxn ang="0">
                <a:pos x="204" y="120"/>
              </a:cxn>
              <a:cxn ang="0">
                <a:pos x="200" y="118"/>
              </a:cxn>
              <a:cxn ang="0">
                <a:pos x="182" y="104"/>
              </a:cxn>
              <a:cxn ang="0">
                <a:pos x="200" y="92"/>
              </a:cxn>
              <a:cxn ang="0">
                <a:pos x="202" y="78"/>
              </a:cxn>
              <a:cxn ang="0">
                <a:pos x="196" y="68"/>
              </a:cxn>
              <a:cxn ang="0">
                <a:pos x="176" y="68"/>
              </a:cxn>
              <a:cxn ang="0">
                <a:pos x="176" y="48"/>
              </a:cxn>
              <a:cxn ang="0">
                <a:pos x="186" y="42"/>
              </a:cxn>
              <a:cxn ang="0">
                <a:pos x="168" y="24"/>
              </a:cxn>
              <a:cxn ang="0">
                <a:pos x="154" y="36"/>
              </a:cxn>
              <a:cxn ang="0">
                <a:pos x="140" y="30"/>
              </a:cxn>
              <a:cxn ang="0">
                <a:pos x="144" y="8"/>
              </a:cxn>
              <a:cxn ang="0">
                <a:pos x="120" y="0"/>
              </a:cxn>
              <a:cxn ang="0">
                <a:pos x="120" y="4"/>
              </a:cxn>
              <a:cxn ang="0">
                <a:pos x="104" y="22"/>
              </a:cxn>
              <a:cxn ang="0">
                <a:pos x="92" y="4"/>
              </a:cxn>
              <a:cxn ang="0">
                <a:pos x="78" y="2"/>
              </a:cxn>
              <a:cxn ang="0">
                <a:pos x="68" y="8"/>
              </a:cxn>
              <a:cxn ang="0">
                <a:pos x="64" y="32"/>
              </a:cxn>
              <a:cxn ang="0">
                <a:pos x="52" y="30"/>
              </a:cxn>
              <a:cxn ang="0">
                <a:pos x="114" y="44"/>
              </a:cxn>
              <a:cxn ang="0">
                <a:pos x="156" y="80"/>
              </a:cxn>
              <a:cxn ang="0">
                <a:pos x="156" y="124"/>
              </a:cxn>
              <a:cxn ang="0">
                <a:pos x="114" y="160"/>
              </a:cxn>
              <a:cxn ang="0">
                <a:pos x="70" y="150"/>
              </a:cxn>
              <a:cxn ang="0">
                <a:pos x="44" y="102"/>
              </a:cxn>
              <a:cxn ang="0">
                <a:pos x="60" y="60"/>
              </a:cxn>
              <a:cxn ang="0">
                <a:pos x="102" y="44"/>
              </a:cxn>
            </a:cxnLst>
            <a:rect l="0" t="0" r="r" b="b"/>
            <a:pathLst>
              <a:path w="204" h="204">
                <a:moveTo>
                  <a:pt x="44" y="22"/>
                </a:moveTo>
                <a:lnTo>
                  <a:pt x="44" y="22"/>
                </a:lnTo>
                <a:lnTo>
                  <a:pt x="42" y="20"/>
                </a:lnTo>
                <a:lnTo>
                  <a:pt x="42" y="20"/>
                </a:lnTo>
                <a:lnTo>
                  <a:pt x="42" y="18"/>
                </a:lnTo>
                <a:lnTo>
                  <a:pt x="42" y="18"/>
                </a:lnTo>
                <a:lnTo>
                  <a:pt x="32" y="26"/>
                </a:lnTo>
                <a:lnTo>
                  <a:pt x="24" y="36"/>
                </a:lnTo>
                <a:lnTo>
                  <a:pt x="24" y="36"/>
                </a:lnTo>
                <a:lnTo>
                  <a:pt x="24" y="36"/>
                </a:lnTo>
                <a:lnTo>
                  <a:pt x="24" y="36"/>
                </a:lnTo>
                <a:lnTo>
                  <a:pt x="26" y="38"/>
                </a:lnTo>
                <a:lnTo>
                  <a:pt x="26" y="38"/>
                </a:lnTo>
                <a:lnTo>
                  <a:pt x="32" y="44"/>
                </a:lnTo>
                <a:lnTo>
                  <a:pt x="36" y="50"/>
                </a:lnTo>
                <a:lnTo>
                  <a:pt x="36" y="54"/>
                </a:lnTo>
                <a:lnTo>
                  <a:pt x="34" y="60"/>
                </a:lnTo>
                <a:lnTo>
                  <a:pt x="34" y="60"/>
                </a:lnTo>
                <a:lnTo>
                  <a:pt x="30" y="64"/>
                </a:lnTo>
                <a:lnTo>
                  <a:pt x="24" y="64"/>
                </a:lnTo>
                <a:lnTo>
                  <a:pt x="24" y="64"/>
                </a:lnTo>
                <a:lnTo>
                  <a:pt x="18" y="64"/>
                </a:lnTo>
                <a:lnTo>
                  <a:pt x="12" y="62"/>
                </a:lnTo>
                <a:lnTo>
                  <a:pt x="12" y="62"/>
                </a:lnTo>
                <a:lnTo>
                  <a:pt x="10" y="60"/>
                </a:lnTo>
                <a:lnTo>
                  <a:pt x="10" y="60"/>
                </a:lnTo>
                <a:lnTo>
                  <a:pt x="8" y="60"/>
                </a:lnTo>
                <a:lnTo>
                  <a:pt x="8" y="60"/>
                </a:lnTo>
                <a:lnTo>
                  <a:pt x="4" y="72"/>
                </a:lnTo>
                <a:lnTo>
                  <a:pt x="0" y="84"/>
                </a:lnTo>
                <a:lnTo>
                  <a:pt x="0" y="84"/>
                </a:lnTo>
                <a:lnTo>
                  <a:pt x="2" y="84"/>
                </a:lnTo>
                <a:lnTo>
                  <a:pt x="2" y="84"/>
                </a:lnTo>
                <a:lnTo>
                  <a:pt x="4" y="84"/>
                </a:lnTo>
                <a:lnTo>
                  <a:pt x="4" y="84"/>
                </a:lnTo>
                <a:lnTo>
                  <a:pt x="12" y="86"/>
                </a:lnTo>
                <a:lnTo>
                  <a:pt x="18" y="90"/>
                </a:lnTo>
                <a:lnTo>
                  <a:pt x="22" y="94"/>
                </a:lnTo>
                <a:lnTo>
                  <a:pt x="22" y="98"/>
                </a:lnTo>
                <a:lnTo>
                  <a:pt x="22" y="98"/>
                </a:lnTo>
                <a:lnTo>
                  <a:pt x="22" y="104"/>
                </a:lnTo>
                <a:lnTo>
                  <a:pt x="18" y="108"/>
                </a:lnTo>
                <a:lnTo>
                  <a:pt x="12" y="112"/>
                </a:lnTo>
                <a:lnTo>
                  <a:pt x="4" y="112"/>
                </a:lnTo>
                <a:lnTo>
                  <a:pt x="4" y="112"/>
                </a:lnTo>
                <a:lnTo>
                  <a:pt x="2" y="112"/>
                </a:lnTo>
                <a:lnTo>
                  <a:pt x="2" y="112"/>
                </a:lnTo>
                <a:lnTo>
                  <a:pt x="0" y="112"/>
                </a:lnTo>
                <a:lnTo>
                  <a:pt x="0" y="112"/>
                </a:lnTo>
                <a:lnTo>
                  <a:pt x="2" y="126"/>
                </a:lnTo>
                <a:lnTo>
                  <a:pt x="6" y="138"/>
                </a:lnTo>
                <a:lnTo>
                  <a:pt x="6" y="138"/>
                </a:lnTo>
                <a:lnTo>
                  <a:pt x="6" y="136"/>
                </a:lnTo>
                <a:lnTo>
                  <a:pt x="6" y="136"/>
                </a:lnTo>
                <a:lnTo>
                  <a:pt x="10" y="136"/>
                </a:lnTo>
                <a:lnTo>
                  <a:pt x="10" y="136"/>
                </a:lnTo>
                <a:lnTo>
                  <a:pt x="14" y="134"/>
                </a:lnTo>
                <a:lnTo>
                  <a:pt x="20" y="134"/>
                </a:lnTo>
                <a:lnTo>
                  <a:pt x="20" y="134"/>
                </a:lnTo>
                <a:lnTo>
                  <a:pt x="28" y="134"/>
                </a:lnTo>
                <a:lnTo>
                  <a:pt x="32" y="138"/>
                </a:lnTo>
                <a:lnTo>
                  <a:pt x="32" y="138"/>
                </a:lnTo>
                <a:lnTo>
                  <a:pt x="34" y="144"/>
                </a:lnTo>
                <a:lnTo>
                  <a:pt x="32" y="150"/>
                </a:lnTo>
                <a:lnTo>
                  <a:pt x="28" y="156"/>
                </a:lnTo>
                <a:lnTo>
                  <a:pt x="22" y="160"/>
                </a:lnTo>
                <a:lnTo>
                  <a:pt x="22" y="160"/>
                </a:lnTo>
                <a:lnTo>
                  <a:pt x="20" y="162"/>
                </a:lnTo>
                <a:lnTo>
                  <a:pt x="20" y="162"/>
                </a:lnTo>
                <a:lnTo>
                  <a:pt x="20" y="162"/>
                </a:lnTo>
                <a:lnTo>
                  <a:pt x="20" y="162"/>
                </a:lnTo>
                <a:lnTo>
                  <a:pt x="28" y="172"/>
                </a:lnTo>
                <a:lnTo>
                  <a:pt x="36" y="180"/>
                </a:lnTo>
                <a:lnTo>
                  <a:pt x="36" y="180"/>
                </a:lnTo>
                <a:lnTo>
                  <a:pt x="36" y="180"/>
                </a:lnTo>
                <a:lnTo>
                  <a:pt x="36" y="180"/>
                </a:lnTo>
                <a:lnTo>
                  <a:pt x="38" y="178"/>
                </a:lnTo>
                <a:lnTo>
                  <a:pt x="38" y="178"/>
                </a:lnTo>
                <a:lnTo>
                  <a:pt x="46" y="170"/>
                </a:lnTo>
                <a:lnTo>
                  <a:pt x="50" y="168"/>
                </a:lnTo>
                <a:lnTo>
                  <a:pt x="56" y="168"/>
                </a:lnTo>
                <a:lnTo>
                  <a:pt x="56" y="168"/>
                </a:lnTo>
                <a:lnTo>
                  <a:pt x="60" y="168"/>
                </a:lnTo>
                <a:lnTo>
                  <a:pt x="60" y="168"/>
                </a:lnTo>
                <a:lnTo>
                  <a:pt x="64" y="172"/>
                </a:lnTo>
                <a:lnTo>
                  <a:pt x="66" y="178"/>
                </a:lnTo>
                <a:lnTo>
                  <a:pt x="64" y="186"/>
                </a:lnTo>
                <a:lnTo>
                  <a:pt x="62" y="192"/>
                </a:lnTo>
                <a:lnTo>
                  <a:pt x="62" y="192"/>
                </a:lnTo>
                <a:lnTo>
                  <a:pt x="60" y="194"/>
                </a:lnTo>
                <a:lnTo>
                  <a:pt x="60" y="194"/>
                </a:lnTo>
                <a:lnTo>
                  <a:pt x="60" y="196"/>
                </a:lnTo>
                <a:lnTo>
                  <a:pt x="60" y="196"/>
                </a:lnTo>
                <a:lnTo>
                  <a:pt x="72" y="200"/>
                </a:lnTo>
                <a:lnTo>
                  <a:pt x="84" y="202"/>
                </a:lnTo>
                <a:lnTo>
                  <a:pt x="84" y="202"/>
                </a:lnTo>
                <a:lnTo>
                  <a:pt x="84" y="202"/>
                </a:lnTo>
                <a:lnTo>
                  <a:pt x="84" y="202"/>
                </a:lnTo>
                <a:lnTo>
                  <a:pt x="84" y="200"/>
                </a:lnTo>
                <a:lnTo>
                  <a:pt x="84" y="200"/>
                </a:lnTo>
                <a:lnTo>
                  <a:pt x="86" y="192"/>
                </a:lnTo>
                <a:lnTo>
                  <a:pt x="90" y="186"/>
                </a:lnTo>
                <a:lnTo>
                  <a:pt x="94" y="182"/>
                </a:lnTo>
                <a:lnTo>
                  <a:pt x="100" y="180"/>
                </a:lnTo>
                <a:lnTo>
                  <a:pt x="100" y="180"/>
                </a:lnTo>
                <a:lnTo>
                  <a:pt x="104" y="182"/>
                </a:lnTo>
                <a:lnTo>
                  <a:pt x="108" y="186"/>
                </a:lnTo>
                <a:lnTo>
                  <a:pt x="112" y="192"/>
                </a:lnTo>
                <a:lnTo>
                  <a:pt x="112" y="200"/>
                </a:lnTo>
                <a:lnTo>
                  <a:pt x="112" y="200"/>
                </a:lnTo>
                <a:lnTo>
                  <a:pt x="112" y="202"/>
                </a:lnTo>
                <a:lnTo>
                  <a:pt x="112" y="202"/>
                </a:lnTo>
                <a:lnTo>
                  <a:pt x="112" y="204"/>
                </a:lnTo>
                <a:lnTo>
                  <a:pt x="112" y="204"/>
                </a:lnTo>
                <a:lnTo>
                  <a:pt x="126" y="202"/>
                </a:lnTo>
                <a:lnTo>
                  <a:pt x="138" y="198"/>
                </a:lnTo>
                <a:lnTo>
                  <a:pt x="138" y="198"/>
                </a:lnTo>
                <a:lnTo>
                  <a:pt x="138" y="198"/>
                </a:lnTo>
                <a:lnTo>
                  <a:pt x="138" y="198"/>
                </a:lnTo>
                <a:lnTo>
                  <a:pt x="136" y="194"/>
                </a:lnTo>
                <a:lnTo>
                  <a:pt x="136" y="194"/>
                </a:lnTo>
                <a:lnTo>
                  <a:pt x="134" y="188"/>
                </a:lnTo>
                <a:lnTo>
                  <a:pt x="134" y="180"/>
                </a:lnTo>
                <a:lnTo>
                  <a:pt x="136" y="176"/>
                </a:lnTo>
                <a:lnTo>
                  <a:pt x="140" y="172"/>
                </a:lnTo>
                <a:lnTo>
                  <a:pt x="140" y="172"/>
                </a:lnTo>
                <a:lnTo>
                  <a:pt x="144" y="170"/>
                </a:lnTo>
                <a:lnTo>
                  <a:pt x="144" y="170"/>
                </a:lnTo>
                <a:lnTo>
                  <a:pt x="148" y="172"/>
                </a:lnTo>
                <a:lnTo>
                  <a:pt x="152" y="174"/>
                </a:lnTo>
                <a:lnTo>
                  <a:pt x="160" y="182"/>
                </a:lnTo>
                <a:lnTo>
                  <a:pt x="160" y="182"/>
                </a:lnTo>
                <a:lnTo>
                  <a:pt x="162" y="184"/>
                </a:lnTo>
                <a:lnTo>
                  <a:pt x="162" y="184"/>
                </a:lnTo>
                <a:lnTo>
                  <a:pt x="162" y="184"/>
                </a:lnTo>
                <a:lnTo>
                  <a:pt x="162" y="184"/>
                </a:lnTo>
                <a:lnTo>
                  <a:pt x="172" y="176"/>
                </a:lnTo>
                <a:lnTo>
                  <a:pt x="182" y="168"/>
                </a:lnTo>
                <a:lnTo>
                  <a:pt x="182" y="168"/>
                </a:lnTo>
                <a:lnTo>
                  <a:pt x="180" y="166"/>
                </a:lnTo>
                <a:lnTo>
                  <a:pt x="180" y="166"/>
                </a:lnTo>
                <a:lnTo>
                  <a:pt x="178" y="166"/>
                </a:lnTo>
                <a:lnTo>
                  <a:pt x="178" y="166"/>
                </a:lnTo>
                <a:lnTo>
                  <a:pt x="172" y="160"/>
                </a:lnTo>
                <a:lnTo>
                  <a:pt x="170" y="154"/>
                </a:lnTo>
                <a:lnTo>
                  <a:pt x="168" y="148"/>
                </a:lnTo>
                <a:lnTo>
                  <a:pt x="170" y="144"/>
                </a:lnTo>
                <a:lnTo>
                  <a:pt x="170" y="144"/>
                </a:lnTo>
                <a:lnTo>
                  <a:pt x="174" y="140"/>
                </a:lnTo>
                <a:lnTo>
                  <a:pt x="182" y="138"/>
                </a:lnTo>
                <a:lnTo>
                  <a:pt x="182" y="138"/>
                </a:lnTo>
                <a:lnTo>
                  <a:pt x="186" y="140"/>
                </a:lnTo>
                <a:lnTo>
                  <a:pt x="192" y="142"/>
                </a:lnTo>
                <a:lnTo>
                  <a:pt x="192" y="142"/>
                </a:lnTo>
                <a:lnTo>
                  <a:pt x="194" y="142"/>
                </a:lnTo>
                <a:lnTo>
                  <a:pt x="194" y="142"/>
                </a:lnTo>
                <a:lnTo>
                  <a:pt x="196" y="144"/>
                </a:lnTo>
                <a:lnTo>
                  <a:pt x="196" y="144"/>
                </a:lnTo>
                <a:lnTo>
                  <a:pt x="200" y="132"/>
                </a:lnTo>
                <a:lnTo>
                  <a:pt x="204" y="120"/>
                </a:lnTo>
                <a:lnTo>
                  <a:pt x="204" y="120"/>
                </a:lnTo>
                <a:lnTo>
                  <a:pt x="202" y="120"/>
                </a:lnTo>
                <a:lnTo>
                  <a:pt x="202" y="120"/>
                </a:lnTo>
                <a:lnTo>
                  <a:pt x="200" y="118"/>
                </a:lnTo>
                <a:lnTo>
                  <a:pt x="200" y="118"/>
                </a:lnTo>
                <a:lnTo>
                  <a:pt x="192" y="118"/>
                </a:lnTo>
                <a:lnTo>
                  <a:pt x="186" y="114"/>
                </a:lnTo>
                <a:lnTo>
                  <a:pt x="182" y="110"/>
                </a:lnTo>
                <a:lnTo>
                  <a:pt x="182" y="104"/>
                </a:lnTo>
                <a:lnTo>
                  <a:pt x="182" y="104"/>
                </a:lnTo>
                <a:lnTo>
                  <a:pt x="182" y="100"/>
                </a:lnTo>
                <a:lnTo>
                  <a:pt x="186" y="96"/>
                </a:lnTo>
                <a:lnTo>
                  <a:pt x="194" y="92"/>
                </a:lnTo>
                <a:lnTo>
                  <a:pt x="200" y="92"/>
                </a:lnTo>
                <a:lnTo>
                  <a:pt x="200" y="92"/>
                </a:lnTo>
                <a:lnTo>
                  <a:pt x="204" y="92"/>
                </a:lnTo>
                <a:lnTo>
                  <a:pt x="204" y="92"/>
                </a:lnTo>
                <a:lnTo>
                  <a:pt x="204" y="92"/>
                </a:lnTo>
                <a:lnTo>
                  <a:pt x="204" y="92"/>
                </a:lnTo>
                <a:lnTo>
                  <a:pt x="202" y="78"/>
                </a:lnTo>
                <a:lnTo>
                  <a:pt x="198" y="66"/>
                </a:lnTo>
                <a:lnTo>
                  <a:pt x="198" y="66"/>
                </a:lnTo>
                <a:lnTo>
                  <a:pt x="198" y="66"/>
                </a:lnTo>
                <a:lnTo>
                  <a:pt x="198" y="66"/>
                </a:lnTo>
                <a:lnTo>
                  <a:pt x="196" y="68"/>
                </a:lnTo>
                <a:lnTo>
                  <a:pt x="196" y="68"/>
                </a:lnTo>
                <a:lnTo>
                  <a:pt x="190" y="70"/>
                </a:lnTo>
                <a:lnTo>
                  <a:pt x="184" y="70"/>
                </a:lnTo>
                <a:lnTo>
                  <a:pt x="184" y="70"/>
                </a:lnTo>
                <a:lnTo>
                  <a:pt x="176" y="68"/>
                </a:lnTo>
                <a:lnTo>
                  <a:pt x="172" y="64"/>
                </a:lnTo>
                <a:lnTo>
                  <a:pt x="172" y="64"/>
                </a:lnTo>
                <a:lnTo>
                  <a:pt x="170" y="60"/>
                </a:lnTo>
                <a:lnTo>
                  <a:pt x="172" y="54"/>
                </a:lnTo>
                <a:lnTo>
                  <a:pt x="176" y="48"/>
                </a:lnTo>
                <a:lnTo>
                  <a:pt x="182" y="44"/>
                </a:lnTo>
                <a:lnTo>
                  <a:pt x="182" y="44"/>
                </a:lnTo>
                <a:lnTo>
                  <a:pt x="184" y="42"/>
                </a:lnTo>
                <a:lnTo>
                  <a:pt x="184" y="42"/>
                </a:lnTo>
                <a:lnTo>
                  <a:pt x="186" y="42"/>
                </a:lnTo>
                <a:lnTo>
                  <a:pt x="186" y="42"/>
                </a:lnTo>
                <a:lnTo>
                  <a:pt x="178" y="32"/>
                </a:lnTo>
                <a:lnTo>
                  <a:pt x="168" y="22"/>
                </a:lnTo>
                <a:lnTo>
                  <a:pt x="168" y="22"/>
                </a:lnTo>
                <a:lnTo>
                  <a:pt x="168" y="24"/>
                </a:lnTo>
                <a:lnTo>
                  <a:pt x="168" y="24"/>
                </a:lnTo>
                <a:lnTo>
                  <a:pt x="166" y="26"/>
                </a:lnTo>
                <a:lnTo>
                  <a:pt x="166" y="26"/>
                </a:lnTo>
                <a:lnTo>
                  <a:pt x="158" y="34"/>
                </a:lnTo>
                <a:lnTo>
                  <a:pt x="154" y="36"/>
                </a:lnTo>
                <a:lnTo>
                  <a:pt x="148" y="36"/>
                </a:lnTo>
                <a:lnTo>
                  <a:pt x="148" y="36"/>
                </a:lnTo>
                <a:lnTo>
                  <a:pt x="144" y="34"/>
                </a:lnTo>
                <a:lnTo>
                  <a:pt x="144" y="34"/>
                </a:lnTo>
                <a:lnTo>
                  <a:pt x="140" y="30"/>
                </a:lnTo>
                <a:lnTo>
                  <a:pt x="140" y="26"/>
                </a:lnTo>
                <a:lnTo>
                  <a:pt x="140" y="18"/>
                </a:lnTo>
                <a:lnTo>
                  <a:pt x="142" y="12"/>
                </a:lnTo>
                <a:lnTo>
                  <a:pt x="142" y="12"/>
                </a:lnTo>
                <a:lnTo>
                  <a:pt x="144" y="8"/>
                </a:lnTo>
                <a:lnTo>
                  <a:pt x="144" y="8"/>
                </a:lnTo>
                <a:lnTo>
                  <a:pt x="144" y="8"/>
                </a:lnTo>
                <a:lnTo>
                  <a:pt x="144" y="8"/>
                </a:lnTo>
                <a:lnTo>
                  <a:pt x="132" y="4"/>
                </a:lnTo>
                <a:lnTo>
                  <a:pt x="120" y="0"/>
                </a:lnTo>
                <a:lnTo>
                  <a:pt x="120" y="0"/>
                </a:lnTo>
                <a:lnTo>
                  <a:pt x="120" y="2"/>
                </a:lnTo>
                <a:lnTo>
                  <a:pt x="120" y="2"/>
                </a:lnTo>
                <a:lnTo>
                  <a:pt x="120" y="4"/>
                </a:lnTo>
                <a:lnTo>
                  <a:pt x="120" y="4"/>
                </a:lnTo>
                <a:lnTo>
                  <a:pt x="118" y="12"/>
                </a:lnTo>
                <a:lnTo>
                  <a:pt x="114" y="18"/>
                </a:lnTo>
                <a:lnTo>
                  <a:pt x="110" y="22"/>
                </a:lnTo>
                <a:lnTo>
                  <a:pt x="104" y="22"/>
                </a:lnTo>
                <a:lnTo>
                  <a:pt x="104" y="22"/>
                </a:lnTo>
                <a:lnTo>
                  <a:pt x="100" y="22"/>
                </a:lnTo>
                <a:lnTo>
                  <a:pt x="96" y="16"/>
                </a:lnTo>
                <a:lnTo>
                  <a:pt x="92" y="10"/>
                </a:lnTo>
                <a:lnTo>
                  <a:pt x="92" y="4"/>
                </a:lnTo>
                <a:lnTo>
                  <a:pt x="92" y="4"/>
                </a:lnTo>
                <a:lnTo>
                  <a:pt x="92" y="0"/>
                </a:lnTo>
                <a:lnTo>
                  <a:pt x="92" y="0"/>
                </a:lnTo>
                <a:lnTo>
                  <a:pt x="92" y="0"/>
                </a:lnTo>
                <a:lnTo>
                  <a:pt x="92" y="0"/>
                </a:lnTo>
                <a:lnTo>
                  <a:pt x="78" y="2"/>
                </a:lnTo>
                <a:lnTo>
                  <a:pt x="66" y="6"/>
                </a:lnTo>
                <a:lnTo>
                  <a:pt x="66" y="6"/>
                </a:lnTo>
                <a:lnTo>
                  <a:pt x="68" y="6"/>
                </a:lnTo>
                <a:lnTo>
                  <a:pt x="68" y="6"/>
                </a:lnTo>
                <a:lnTo>
                  <a:pt x="68" y="8"/>
                </a:lnTo>
                <a:lnTo>
                  <a:pt x="68" y="8"/>
                </a:lnTo>
                <a:lnTo>
                  <a:pt x="70" y="16"/>
                </a:lnTo>
                <a:lnTo>
                  <a:pt x="70" y="22"/>
                </a:lnTo>
                <a:lnTo>
                  <a:pt x="68" y="28"/>
                </a:lnTo>
                <a:lnTo>
                  <a:pt x="64" y="32"/>
                </a:lnTo>
                <a:lnTo>
                  <a:pt x="64" y="32"/>
                </a:lnTo>
                <a:lnTo>
                  <a:pt x="60" y="32"/>
                </a:lnTo>
                <a:lnTo>
                  <a:pt x="60" y="32"/>
                </a:lnTo>
                <a:lnTo>
                  <a:pt x="56" y="32"/>
                </a:lnTo>
                <a:lnTo>
                  <a:pt x="52" y="30"/>
                </a:lnTo>
                <a:lnTo>
                  <a:pt x="44" y="22"/>
                </a:lnTo>
                <a:lnTo>
                  <a:pt x="44" y="22"/>
                </a:lnTo>
                <a:close/>
                <a:moveTo>
                  <a:pt x="102" y="44"/>
                </a:moveTo>
                <a:lnTo>
                  <a:pt x="102" y="44"/>
                </a:lnTo>
                <a:lnTo>
                  <a:pt x="114" y="44"/>
                </a:lnTo>
                <a:lnTo>
                  <a:pt x="124" y="48"/>
                </a:lnTo>
                <a:lnTo>
                  <a:pt x="134" y="54"/>
                </a:lnTo>
                <a:lnTo>
                  <a:pt x="144" y="60"/>
                </a:lnTo>
                <a:lnTo>
                  <a:pt x="150" y="70"/>
                </a:lnTo>
                <a:lnTo>
                  <a:pt x="156" y="80"/>
                </a:lnTo>
                <a:lnTo>
                  <a:pt x="160" y="90"/>
                </a:lnTo>
                <a:lnTo>
                  <a:pt x="160" y="102"/>
                </a:lnTo>
                <a:lnTo>
                  <a:pt x="160" y="102"/>
                </a:lnTo>
                <a:lnTo>
                  <a:pt x="160" y="114"/>
                </a:lnTo>
                <a:lnTo>
                  <a:pt x="156" y="124"/>
                </a:lnTo>
                <a:lnTo>
                  <a:pt x="150" y="134"/>
                </a:lnTo>
                <a:lnTo>
                  <a:pt x="144" y="144"/>
                </a:lnTo>
                <a:lnTo>
                  <a:pt x="134" y="150"/>
                </a:lnTo>
                <a:lnTo>
                  <a:pt x="124" y="156"/>
                </a:lnTo>
                <a:lnTo>
                  <a:pt x="114" y="160"/>
                </a:lnTo>
                <a:lnTo>
                  <a:pt x="102" y="160"/>
                </a:lnTo>
                <a:lnTo>
                  <a:pt x="102" y="160"/>
                </a:lnTo>
                <a:lnTo>
                  <a:pt x="90" y="160"/>
                </a:lnTo>
                <a:lnTo>
                  <a:pt x="80" y="156"/>
                </a:lnTo>
                <a:lnTo>
                  <a:pt x="70" y="150"/>
                </a:lnTo>
                <a:lnTo>
                  <a:pt x="60" y="144"/>
                </a:lnTo>
                <a:lnTo>
                  <a:pt x="54" y="134"/>
                </a:lnTo>
                <a:lnTo>
                  <a:pt x="48" y="124"/>
                </a:lnTo>
                <a:lnTo>
                  <a:pt x="44" y="114"/>
                </a:lnTo>
                <a:lnTo>
                  <a:pt x="44" y="102"/>
                </a:lnTo>
                <a:lnTo>
                  <a:pt x="44" y="102"/>
                </a:lnTo>
                <a:lnTo>
                  <a:pt x="44" y="90"/>
                </a:lnTo>
                <a:lnTo>
                  <a:pt x="48" y="80"/>
                </a:lnTo>
                <a:lnTo>
                  <a:pt x="54" y="70"/>
                </a:lnTo>
                <a:lnTo>
                  <a:pt x="60" y="60"/>
                </a:lnTo>
                <a:lnTo>
                  <a:pt x="70" y="54"/>
                </a:lnTo>
                <a:lnTo>
                  <a:pt x="80" y="48"/>
                </a:lnTo>
                <a:lnTo>
                  <a:pt x="90" y="44"/>
                </a:lnTo>
                <a:lnTo>
                  <a:pt x="102" y="44"/>
                </a:lnTo>
                <a:lnTo>
                  <a:pt x="102" y="44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155" name="Freeform 59"/>
          <p:cNvSpPr>
            <a:spLocks noEditPoints="1"/>
          </p:cNvSpPr>
          <p:nvPr userDrawn="1"/>
        </p:nvSpPr>
        <p:spPr bwMode="auto">
          <a:xfrm>
            <a:off x="1330325" y="3190875"/>
            <a:ext cx="434975" cy="434975"/>
          </a:xfrm>
          <a:custGeom>
            <a:avLst/>
            <a:gdLst/>
            <a:ahLst/>
            <a:cxnLst>
              <a:cxn ang="0">
                <a:pos x="56" y="26"/>
              </a:cxn>
              <a:cxn ang="0">
                <a:pos x="32" y="50"/>
              </a:cxn>
              <a:cxn ang="0">
                <a:pos x="48" y="66"/>
              </a:cxn>
              <a:cxn ang="0">
                <a:pos x="42" y="86"/>
              </a:cxn>
              <a:cxn ang="0">
                <a:pos x="16" y="84"/>
              </a:cxn>
              <a:cxn ang="0">
                <a:pos x="6" y="98"/>
              </a:cxn>
              <a:cxn ang="0">
                <a:pos x="6" y="114"/>
              </a:cxn>
              <a:cxn ang="0">
                <a:pos x="32" y="134"/>
              </a:cxn>
              <a:cxn ang="0">
                <a:pos x="6" y="152"/>
              </a:cxn>
              <a:cxn ang="0">
                <a:pos x="0" y="152"/>
              </a:cxn>
              <a:cxn ang="0">
                <a:pos x="10" y="184"/>
              </a:cxn>
              <a:cxn ang="0">
                <a:pos x="28" y="180"/>
              </a:cxn>
              <a:cxn ang="0">
                <a:pos x="46" y="194"/>
              </a:cxn>
              <a:cxn ang="0">
                <a:pos x="28" y="218"/>
              </a:cxn>
              <a:cxn ang="0">
                <a:pos x="50" y="244"/>
              </a:cxn>
              <a:cxn ang="0">
                <a:pos x="52" y="238"/>
              </a:cxn>
              <a:cxn ang="0">
                <a:pos x="74" y="226"/>
              </a:cxn>
              <a:cxn ang="0">
                <a:pos x="88" y="250"/>
              </a:cxn>
              <a:cxn ang="0">
                <a:pos x="82" y="264"/>
              </a:cxn>
              <a:cxn ang="0">
                <a:pos x="114" y="272"/>
              </a:cxn>
              <a:cxn ang="0">
                <a:pos x="122" y="250"/>
              </a:cxn>
              <a:cxn ang="0">
                <a:pos x="146" y="252"/>
              </a:cxn>
              <a:cxn ang="0">
                <a:pos x="152" y="272"/>
              </a:cxn>
              <a:cxn ang="0">
                <a:pos x="186" y="266"/>
              </a:cxn>
              <a:cxn ang="0">
                <a:pos x="180" y="252"/>
              </a:cxn>
              <a:cxn ang="0">
                <a:pos x="194" y="230"/>
              </a:cxn>
              <a:cxn ang="0">
                <a:pos x="216" y="244"/>
              </a:cxn>
              <a:cxn ang="0">
                <a:pos x="218" y="248"/>
              </a:cxn>
              <a:cxn ang="0">
                <a:pos x="242" y="224"/>
              </a:cxn>
              <a:cxn ang="0">
                <a:pos x="226" y="200"/>
              </a:cxn>
              <a:cxn ang="0">
                <a:pos x="244" y="186"/>
              </a:cxn>
              <a:cxn ang="0">
                <a:pos x="262" y="192"/>
              </a:cxn>
              <a:cxn ang="0">
                <a:pos x="272" y="160"/>
              </a:cxn>
              <a:cxn ang="0">
                <a:pos x="268" y="160"/>
              </a:cxn>
              <a:cxn ang="0">
                <a:pos x="244" y="142"/>
              </a:cxn>
              <a:cxn ang="0">
                <a:pos x="270" y="124"/>
              </a:cxn>
              <a:cxn ang="0">
                <a:pos x="272" y="106"/>
              </a:cxn>
              <a:cxn ang="0">
                <a:pos x="262" y="92"/>
              </a:cxn>
              <a:cxn ang="0">
                <a:pos x="238" y="94"/>
              </a:cxn>
              <a:cxn ang="0">
                <a:pos x="232" y="74"/>
              </a:cxn>
              <a:cxn ang="0">
                <a:pos x="248" y="58"/>
              </a:cxn>
              <a:cxn ang="0">
                <a:pos x="226" y="32"/>
              </a:cxn>
              <a:cxn ang="0">
                <a:pos x="218" y="42"/>
              </a:cxn>
              <a:cxn ang="0">
                <a:pos x="194" y="48"/>
              </a:cxn>
              <a:cxn ang="0">
                <a:pos x="190" y="16"/>
              </a:cxn>
              <a:cxn ang="0">
                <a:pos x="194" y="12"/>
              </a:cxn>
              <a:cxn ang="0">
                <a:pos x="160" y="4"/>
              </a:cxn>
              <a:cxn ang="0">
                <a:pos x="148" y="30"/>
              </a:cxn>
              <a:cxn ang="0">
                <a:pos x="124" y="16"/>
              </a:cxn>
              <a:cxn ang="0">
                <a:pos x="124" y="0"/>
              </a:cxn>
              <a:cxn ang="0">
                <a:pos x="90" y="10"/>
              </a:cxn>
              <a:cxn ang="0">
                <a:pos x="96" y="32"/>
              </a:cxn>
              <a:cxn ang="0">
                <a:pos x="82" y="46"/>
              </a:cxn>
              <a:cxn ang="0">
                <a:pos x="60" y="30"/>
              </a:cxn>
              <a:cxn ang="0">
                <a:pos x="182" y="72"/>
              </a:cxn>
              <a:cxn ang="0">
                <a:pos x="216" y="138"/>
              </a:cxn>
              <a:cxn ang="0">
                <a:pos x="192" y="192"/>
              </a:cxn>
              <a:cxn ang="0">
                <a:pos x="138" y="216"/>
              </a:cxn>
              <a:cxn ang="0">
                <a:pos x="72" y="182"/>
              </a:cxn>
              <a:cxn ang="0">
                <a:pos x="60" y="122"/>
              </a:cxn>
              <a:cxn ang="0">
                <a:pos x="106" y="66"/>
              </a:cxn>
            </a:cxnLst>
            <a:rect l="0" t="0" r="r" b="b"/>
            <a:pathLst>
              <a:path w="274" h="274">
                <a:moveTo>
                  <a:pt x="60" y="30"/>
                </a:moveTo>
                <a:lnTo>
                  <a:pt x="60" y="30"/>
                </a:lnTo>
                <a:lnTo>
                  <a:pt x="58" y="28"/>
                </a:lnTo>
                <a:lnTo>
                  <a:pt x="58" y="28"/>
                </a:lnTo>
                <a:lnTo>
                  <a:pt x="56" y="26"/>
                </a:lnTo>
                <a:lnTo>
                  <a:pt x="56" y="26"/>
                </a:lnTo>
                <a:lnTo>
                  <a:pt x="44" y="38"/>
                </a:lnTo>
                <a:lnTo>
                  <a:pt x="32" y="50"/>
                </a:lnTo>
                <a:lnTo>
                  <a:pt x="32" y="50"/>
                </a:lnTo>
                <a:lnTo>
                  <a:pt x="32" y="50"/>
                </a:lnTo>
                <a:lnTo>
                  <a:pt x="32" y="50"/>
                </a:lnTo>
                <a:lnTo>
                  <a:pt x="36" y="52"/>
                </a:lnTo>
                <a:lnTo>
                  <a:pt x="36" y="52"/>
                </a:lnTo>
                <a:lnTo>
                  <a:pt x="44" y="60"/>
                </a:lnTo>
                <a:lnTo>
                  <a:pt x="48" y="66"/>
                </a:lnTo>
                <a:lnTo>
                  <a:pt x="50" y="74"/>
                </a:lnTo>
                <a:lnTo>
                  <a:pt x="48" y="82"/>
                </a:lnTo>
                <a:lnTo>
                  <a:pt x="48" y="82"/>
                </a:lnTo>
                <a:lnTo>
                  <a:pt x="44" y="84"/>
                </a:lnTo>
                <a:lnTo>
                  <a:pt x="42" y="86"/>
                </a:lnTo>
                <a:lnTo>
                  <a:pt x="32" y="88"/>
                </a:lnTo>
                <a:lnTo>
                  <a:pt x="32" y="88"/>
                </a:lnTo>
                <a:lnTo>
                  <a:pt x="24" y="86"/>
                </a:lnTo>
                <a:lnTo>
                  <a:pt x="16" y="84"/>
                </a:lnTo>
                <a:lnTo>
                  <a:pt x="16" y="84"/>
                </a:lnTo>
                <a:lnTo>
                  <a:pt x="14" y="82"/>
                </a:lnTo>
                <a:lnTo>
                  <a:pt x="14" y="82"/>
                </a:lnTo>
                <a:lnTo>
                  <a:pt x="12" y="82"/>
                </a:lnTo>
                <a:lnTo>
                  <a:pt x="12" y="82"/>
                </a:lnTo>
                <a:lnTo>
                  <a:pt x="6" y="98"/>
                </a:lnTo>
                <a:lnTo>
                  <a:pt x="2" y="114"/>
                </a:lnTo>
                <a:lnTo>
                  <a:pt x="2" y="114"/>
                </a:lnTo>
                <a:lnTo>
                  <a:pt x="4" y="114"/>
                </a:lnTo>
                <a:lnTo>
                  <a:pt x="4" y="114"/>
                </a:lnTo>
                <a:lnTo>
                  <a:pt x="6" y="114"/>
                </a:lnTo>
                <a:lnTo>
                  <a:pt x="6" y="114"/>
                </a:lnTo>
                <a:lnTo>
                  <a:pt x="16" y="116"/>
                </a:lnTo>
                <a:lnTo>
                  <a:pt x="24" y="122"/>
                </a:lnTo>
                <a:lnTo>
                  <a:pt x="30" y="126"/>
                </a:lnTo>
                <a:lnTo>
                  <a:pt x="32" y="134"/>
                </a:lnTo>
                <a:lnTo>
                  <a:pt x="32" y="134"/>
                </a:lnTo>
                <a:lnTo>
                  <a:pt x="30" y="140"/>
                </a:lnTo>
                <a:lnTo>
                  <a:pt x="24" y="146"/>
                </a:lnTo>
                <a:lnTo>
                  <a:pt x="16" y="150"/>
                </a:lnTo>
                <a:lnTo>
                  <a:pt x="6" y="152"/>
                </a:lnTo>
                <a:lnTo>
                  <a:pt x="6" y="152"/>
                </a:lnTo>
                <a:lnTo>
                  <a:pt x="2" y="152"/>
                </a:lnTo>
                <a:lnTo>
                  <a:pt x="2" y="152"/>
                </a:lnTo>
                <a:lnTo>
                  <a:pt x="0" y="152"/>
                </a:lnTo>
                <a:lnTo>
                  <a:pt x="0" y="152"/>
                </a:lnTo>
                <a:lnTo>
                  <a:pt x="4" y="168"/>
                </a:lnTo>
                <a:lnTo>
                  <a:pt x="8" y="186"/>
                </a:lnTo>
                <a:lnTo>
                  <a:pt x="8" y="186"/>
                </a:lnTo>
                <a:lnTo>
                  <a:pt x="10" y="184"/>
                </a:lnTo>
                <a:lnTo>
                  <a:pt x="10" y="184"/>
                </a:lnTo>
                <a:lnTo>
                  <a:pt x="12" y="182"/>
                </a:lnTo>
                <a:lnTo>
                  <a:pt x="12" y="182"/>
                </a:lnTo>
                <a:lnTo>
                  <a:pt x="20" y="180"/>
                </a:lnTo>
                <a:lnTo>
                  <a:pt x="28" y="180"/>
                </a:lnTo>
                <a:lnTo>
                  <a:pt x="28" y="180"/>
                </a:lnTo>
                <a:lnTo>
                  <a:pt x="38" y="182"/>
                </a:lnTo>
                <a:lnTo>
                  <a:pt x="42" y="184"/>
                </a:lnTo>
                <a:lnTo>
                  <a:pt x="44" y="188"/>
                </a:lnTo>
                <a:lnTo>
                  <a:pt x="44" y="188"/>
                </a:lnTo>
                <a:lnTo>
                  <a:pt x="46" y="194"/>
                </a:lnTo>
                <a:lnTo>
                  <a:pt x="44" y="202"/>
                </a:lnTo>
                <a:lnTo>
                  <a:pt x="38" y="210"/>
                </a:lnTo>
                <a:lnTo>
                  <a:pt x="30" y="216"/>
                </a:lnTo>
                <a:lnTo>
                  <a:pt x="30" y="216"/>
                </a:lnTo>
                <a:lnTo>
                  <a:pt x="28" y="218"/>
                </a:lnTo>
                <a:lnTo>
                  <a:pt x="28" y="218"/>
                </a:lnTo>
                <a:lnTo>
                  <a:pt x="26" y="218"/>
                </a:lnTo>
                <a:lnTo>
                  <a:pt x="26" y="218"/>
                </a:lnTo>
                <a:lnTo>
                  <a:pt x="38" y="232"/>
                </a:lnTo>
                <a:lnTo>
                  <a:pt x="50" y="244"/>
                </a:lnTo>
                <a:lnTo>
                  <a:pt x="50" y="244"/>
                </a:lnTo>
                <a:lnTo>
                  <a:pt x="50" y="242"/>
                </a:lnTo>
                <a:lnTo>
                  <a:pt x="50" y="242"/>
                </a:lnTo>
                <a:lnTo>
                  <a:pt x="52" y="238"/>
                </a:lnTo>
                <a:lnTo>
                  <a:pt x="52" y="238"/>
                </a:lnTo>
                <a:lnTo>
                  <a:pt x="58" y="234"/>
                </a:lnTo>
                <a:lnTo>
                  <a:pt x="62" y="230"/>
                </a:lnTo>
                <a:lnTo>
                  <a:pt x="68" y="226"/>
                </a:lnTo>
                <a:lnTo>
                  <a:pt x="74" y="226"/>
                </a:lnTo>
                <a:lnTo>
                  <a:pt x="74" y="226"/>
                </a:lnTo>
                <a:lnTo>
                  <a:pt x="82" y="228"/>
                </a:lnTo>
                <a:lnTo>
                  <a:pt x="82" y="228"/>
                </a:lnTo>
                <a:lnTo>
                  <a:pt x="86" y="232"/>
                </a:lnTo>
                <a:lnTo>
                  <a:pt x="88" y="240"/>
                </a:lnTo>
                <a:lnTo>
                  <a:pt x="88" y="250"/>
                </a:lnTo>
                <a:lnTo>
                  <a:pt x="84" y="258"/>
                </a:lnTo>
                <a:lnTo>
                  <a:pt x="84" y="258"/>
                </a:lnTo>
                <a:lnTo>
                  <a:pt x="82" y="262"/>
                </a:lnTo>
                <a:lnTo>
                  <a:pt x="82" y="262"/>
                </a:lnTo>
                <a:lnTo>
                  <a:pt x="82" y="264"/>
                </a:lnTo>
                <a:lnTo>
                  <a:pt x="82" y="264"/>
                </a:lnTo>
                <a:lnTo>
                  <a:pt x="98" y="268"/>
                </a:lnTo>
                <a:lnTo>
                  <a:pt x="114" y="272"/>
                </a:lnTo>
                <a:lnTo>
                  <a:pt x="114" y="272"/>
                </a:lnTo>
                <a:lnTo>
                  <a:pt x="114" y="272"/>
                </a:lnTo>
                <a:lnTo>
                  <a:pt x="114" y="272"/>
                </a:lnTo>
                <a:lnTo>
                  <a:pt x="114" y="268"/>
                </a:lnTo>
                <a:lnTo>
                  <a:pt x="114" y="268"/>
                </a:lnTo>
                <a:lnTo>
                  <a:pt x="116" y="258"/>
                </a:lnTo>
                <a:lnTo>
                  <a:pt x="122" y="250"/>
                </a:lnTo>
                <a:lnTo>
                  <a:pt x="126" y="246"/>
                </a:lnTo>
                <a:lnTo>
                  <a:pt x="134" y="244"/>
                </a:lnTo>
                <a:lnTo>
                  <a:pt x="134" y="244"/>
                </a:lnTo>
                <a:lnTo>
                  <a:pt x="140" y="246"/>
                </a:lnTo>
                <a:lnTo>
                  <a:pt x="146" y="252"/>
                </a:lnTo>
                <a:lnTo>
                  <a:pt x="150" y="260"/>
                </a:lnTo>
                <a:lnTo>
                  <a:pt x="152" y="270"/>
                </a:lnTo>
                <a:lnTo>
                  <a:pt x="152" y="270"/>
                </a:lnTo>
                <a:lnTo>
                  <a:pt x="152" y="272"/>
                </a:lnTo>
                <a:lnTo>
                  <a:pt x="152" y="272"/>
                </a:lnTo>
                <a:lnTo>
                  <a:pt x="152" y="274"/>
                </a:lnTo>
                <a:lnTo>
                  <a:pt x="152" y="274"/>
                </a:lnTo>
                <a:lnTo>
                  <a:pt x="168" y="272"/>
                </a:lnTo>
                <a:lnTo>
                  <a:pt x="186" y="266"/>
                </a:lnTo>
                <a:lnTo>
                  <a:pt x="186" y="266"/>
                </a:lnTo>
                <a:lnTo>
                  <a:pt x="184" y="266"/>
                </a:lnTo>
                <a:lnTo>
                  <a:pt x="184" y="266"/>
                </a:lnTo>
                <a:lnTo>
                  <a:pt x="182" y="262"/>
                </a:lnTo>
                <a:lnTo>
                  <a:pt x="182" y="262"/>
                </a:lnTo>
                <a:lnTo>
                  <a:pt x="180" y="252"/>
                </a:lnTo>
                <a:lnTo>
                  <a:pt x="180" y="244"/>
                </a:lnTo>
                <a:lnTo>
                  <a:pt x="182" y="236"/>
                </a:lnTo>
                <a:lnTo>
                  <a:pt x="188" y="232"/>
                </a:lnTo>
                <a:lnTo>
                  <a:pt x="188" y="232"/>
                </a:lnTo>
                <a:lnTo>
                  <a:pt x="194" y="230"/>
                </a:lnTo>
                <a:lnTo>
                  <a:pt x="194" y="230"/>
                </a:lnTo>
                <a:lnTo>
                  <a:pt x="200" y="230"/>
                </a:lnTo>
                <a:lnTo>
                  <a:pt x="206" y="234"/>
                </a:lnTo>
                <a:lnTo>
                  <a:pt x="210" y="238"/>
                </a:lnTo>
                <a:lnTo>
                  <a:pt x="216" y="244"/>
                </a:lnTo>
                <a:lnTo>
                  <a:pt x="216" y="244"/>
                </a:lnTo>
                <a:lnTo>
                  <a:pt x="218" y="248"/>
                </a:lnTo>
                <a:lnTo>
                  <a:pt x="218" y="248"/>
                </a:lnTo>
                <a:lnTo>
                  <a:pt x="218" y="248"/>
                </a:lnTo>
                <a:lnTo>
                  <a:pt x="218" y="248"/>
                </a:lnTo>
                <a:lnTo>
                  <a:pt x="232" y="238"/>
                </a:lnTo>
                <a:lnTo>
                  <a:pt x="244" y="226"/>
                </a:lnTo>
                <a:lnTo>
                  <a:pt x="244" y="226"/>
                </a:lnTo>
                <a:lnTo>
                  <a:pt x="242" y="224"/>
                </a:lnTo>
                <a:lnTo>
                  <a:pt x="242" y="224"/>
                </a:lnTo>
                <a:lnTo>
                  <a:pt x="240" y="222"/>
                </a:lnTo>
                <a:lnTo>
                  <a:pt x="240" y="222"/>
                </a:lnTo>
                <a:lnTo>
                  <a:pt x="232" y="216"/>
                </a:lnTo>
                <a:lnTo>
                  <a:pt x="228" y="208"/>
                </a:lnTo>
                <a:lnTo>
                  <a:pt x="226" y="200"/>
                </a:lnTo>
                <a:lnTo>
                  <a:pt x="228" y="194"/>
                </a:lnTo>
                <a:lnTo>
                  <a:pt x="228" y="194"/>
                </a:lnTo>
                <a:lnTo>
                  <a:pt x="230" y="190"/>
                </a:lnTo>
                <a:lnTo>
                  <a:pt x="234" y="188"/>
                </a:lnTo>
                <a:lnTo>
                  <a:pt x="244" y="186"/>
                </a:lnTo>
                <a:lnTo>
                  <a:pt x="244" y="186"/>
                </a:lnTo>
                <a:lnTo>
                  <a:pt x="250" y="188"/>
                </a:lnTo>
                <a:lnTo>
                  <a:pt x="258" y="190"/>
                </a:lnTo>
                <a:lnTo>
                  <a:pt x="258" y="190"/>
                </a:lnTo>
                <a:lnTo>
                  <a:pt x="262" y="192"/>
                </a:lnTo>
                <a:lnTo>
                  <a:pt x="262" y="192"/>
                </a:lnTo>
                <a:lnTo>
                  <a:pt x="264" y="194"/>
                </a:lnTo>
                <a:lnTo>
                  <a:pt x="264" y="194"/>
                </a:lnTo>
                <a:lnTo>
                  <a:pt x="268" y="178"/>
                </a:lnTo>
                <a:lnTo>
                  <a:pt x="272" y="160"/>
                </a:lnTo>
                <a:lnTo>
                  <a:pt x="272" y="160"/>
                </a:lnTo>
                <a:lnTo>
                  <a:pt x="272" y="160"/>
                </a:lnTo>
                <a:lnTo>
                  <a:pt x="272" y="160"/>
                </a:lnTo>
                <a:lnTo>
                  <a:pt x="268" y="160"/>
                </a:lnTo>
                <a:lnTo>
                  <a:pt x="268" y="160"/>
                </a:lnTo>
                <a:lnTo>
                  <a:pt x="258" y="158"/>
                </a:lnTo>
                <a:lnTo>
                  <a:pt x="250" y="154"/>
                </a:lnTo>
                <a:lnTo>
                  <a:pt x="246" y="148"/>
                </a:lnTo>
                <a:lnTo>
                  <a:pt x="244" y="142"/>
                </a:lnTo>
                <a:lnTo>
                  <a:pt x="244" y="142"/>
                </a:lnTo>
                <a:lnTo>
                  <a:pt x="246" y="134"/>
                </a:lnTo>
                <a:lnTo>
                  <a:pt x="252" y="128"/>
                </a:lnTo>
                <a:lnTo>
                  <a:pt x="260" y="124"/>
                </a:lnTo>
                <a:lnTo>
                  <a:pt x="270" y="124"/>
                </a:lnTo>
                <a:lnTo>
                  <a:pt x="270" y="124"/>
                </a:lnTo>
                <a:lnTo>
                  <a:pt x="272" y="124"/>
                </a:lnTo>
                <a:lnTo>
                  <a:pt x="272" y="124"/>
                </a:lnTo>
                <a:lnTo>
                  <a:pt x="274" y="124"/>
                </a:lnTo>
                <a:lnTo>
                  <a:pt x="274" y="124"/>
                </a:lnTo>
                <a:lnTo>
                  <a:pt x="272" y="106"/>
                </a:lnTo>
                <a:lnTo>
                  <a:pt x="266" y="90"/>
                </a:lnTo>
                <a:lnTo>
                  <a:pt x="266" y="90"/>
                </a:lnTo>
                <a:lnTo>
                  <a:pt x="266" y="90"/>
                </a:lnTo>
                <a:lnTo>
                  <a:pt x="266" y="90"/>
                </a:lnTo>
                <a:lnTo>
                  <a:pt x="262" y="92"/>
                </a:lnTo>
                <a:lnTo>
                  <a:pt x="262" y="92"/>
                </a:lnTo>
                <a:lnTo>
                  <a:pt x="254" y="94"/>
                </a:lnTo>
                <a:lnTo>
                  <a:pt x="246" y="96"/>
                </a:lnTo>
                <a:lnTo>
                  <a:pt x="246" y="96"/>
                </a:lnTo>
                <a:lnTo>
                  <a:pt x="238" y="94"/>
                </a:lnTo>
                <a:lnTo>
                  <a:pt x="234" y="90"/>
                </a:lnTo>
                <a:lnTo>
                  <a:pt x="232" y="88"/>
                </a:lnTo>
                <a:lnTo>
                  <a:pt x="232" y="88"/>
                </a:lnTo>
                <a:lnTo>
                  <a:pt x="230" y="80"/>
                </a:lnTo>
                <a:lnTo>
                  <a:pt x="232" y="74"/>
                </a:lnTo>
                <a:lnTo>
                  <a:pt x="236" y="66"/>
                </a:lnTo>
                <a:lnTo>
                  <a:pt x="244" y="60"/>
                </a:lnTo>
                <a:lnTo>
                  <a:pt x="244" y="60"/>
                </a:lnTo>
                <a:lnTo>
                  <a:pt x="248" y="58"/>
                </a:lnTo>
                <a:lnTo>
                  <a:pt x="248" y="58"/>
                </a:lnTo>
                <a:lnTo>
                  <a:pt x="248" y="56"/>
                </a:lnTo>
                <a:lnTo>
                  <a:pt x="248" y="56"/>
                </a:lnTo>
                <a:lnTo>
                  <a:pt x="238" y="44"/>
                </a:lnTo>
                <a:lnTo>
                  <a:pt x="226" y="32"/>
                </a:lnTo>
                <a:lnTo>
                  <a:pt x="226" y="32"/>
                </a:lnTo>
                <a:lnTo>
                  <a:pt x="224" y="32"/>
                </a:lnTo>
                <a:lnTo>
                  <a:pt x="224" y="32"/>
                </a:lnTo>
                <a:lnTo>
                  <a:pt x="222" y="36"/>
                </a:lnTo>
                <a:lnTo>
                  <a:pt x="222" y="36"/>
                </a:lnTo>
                <a:lnTo>
                  <a:pt x="218" y="42"/>
                </a:lnTo>
                <a:lnTo>
                  <a:pt x="212" y="46"/>
                </a:lnTo>
                <a:lnTo>
                  <a:pt x="206" y="48"/>
                </a:lnTo>
                <a:lnTo>
                  <a:pt x="200" y="50"/>
                </a:lnTo>
                <a:lnTo>
                  <a:pt x="200" y="50"/>
                </a:lnTo>
                <a:lnTo>
                  <a:pt x="194" y="48"/>
                </a:lnTo>
                <a:lnTo>
                  <a:pt x="194" y="48"/>
                </a:lnTo>
                <a:lnTo>
                  <a:pt x="188" y="42"/>
                </a:lnTo>
                <a:lnTo>
                  <a:pt x="186" y="34"/>
                </a:lnTo>
                <a:lnTo>
                  <a:pt x="188" y="26"/>
                </a:lnTo>
                <a:lnTo>
                  <a:pt x="190" y="16"/>
                </a:lnTo>
                <a:lnTo>
                  <a:pt x="190" y="16"/>
                </a:lnTo>
                <a:lnTo>
                  <a:pt x="192" y="14"/>
                </a:lnTo>
                <a:lnTo>
                  <a:pt x="192" y="14"/>
                </a:lnTo>
                <a:lnTo>
                  <a:pt x="194" y="12"/>
                </a:lnTo>
                <a:lnTo>
                  <a:pt x="194" y="12"/>
                </a:lnTo>
                <a:lnTo>
                  <a:pt x="178" y="6"/>
                </a:lnTo>
                <a:lnTo>
                  <a:pt x="160" y="2"/>
                </a:lnTo>
                <a:lnTo>
                  <a:pt x="160" y="2"/>
                </a:lnTo>
                <a:lnTo>
                  <a:pt x="160" y="4"/>
                </a:lnTo>
                <a:lnTo>
                  <a:pt x="160" y="4"/>
                </a:lnTo>
                <a:lnTo>
                  <a:pt x="160" y="6"/>
                </a:lnTo>
                <a:lnTo>
                  <a:pt x="160" y="6"/>
                </a:lnTo>
                <a:lnTo>
                  <a:pt x="158" y="16"/>
                </a:lnTo>
                <a:lnTo>
                  <a:pt x="154" y="24"/>
                </a:lnTo>
                <a:lnTo>
                  <a:pt x="148" y="30"/>
                </a:lnTo>
                <a:lnTo>
                  <a:pt x="142" y="32"/>
                </a:lnTo>
                <a:lnTo>
                  <a:pt x="142" y="32"/>
                </a:lnTo>
                <a:lnTo>
                  <a:pt x="134" y="30"/>
                </a:lnTo>
                <a:lnTo>
                  <a:pt x="128" y="24"/>
                </a:lnTo>
                <a:lnTo>
                  <a:pt x="124" y="16"/>
                </a:lnTo>
                <a:lnTo>
                  <a:pt x="124" y="6"/>
                </a:lnTo>
                <a:lnTo>
                  <a:pt x="124" y="6"/>
                </a:lnTo>
                <a:lnTo>
                  <a:pt x="124" y="2"/>
                </a:lnTo>
                <a:lnTo>
                  <a:pt x="124" y="2"/>
                </a:lnTo>
                <a:lnTo>
                  <a:pt x="124" y="0"/>
                </a:lnTo>
                <a:lnTo>
                  <a:pt x="124" y="0"/>
                </a:lnTo>
                <a:lnTo>
                  <a:pt x="106" y="4"/>
                </a:lnTo>
                <a:lnTo>
                  <a:pt x="90" y="8"/>
                </a:lnTo>
                <a:lnTo>
                  <a:pt x="90" y="8"/>
                </a:lnTo>
                <a:lnTo>
                  <a:pt x="90" y="10"/>
                </a:lnTo>
                <a:lnTo>
                  <a:pt x="90" y="10"/>
                </a:lnTo>
                <a:lnTo>
                  <a:pt x="92" y="12"/>
                </a:lnTo>
                <a:lnTo>
                  <a:pt x="92" y="12"/>
                </a:lnTo>
                <a:lnTo>
                  <a:pt x="94" y="22"/>
                </a:lnTo>
                <a:lnTo>
                  <a:pt x="96" y="32"/>
                </a:lnTo>
                <a:lnTo>
                  <a:pt x="92" y="38"/>
                </a:lnTo>
                <a:lnTo>
                  <a:pt x="88" y="44"/>
                </a:lnTo>
                <a:lnTo>
                  <a:pt x="88" y="44"/>
                </a:lnTo>
                <a:lnTo>
                  <a:pt x="82" y="46"/>
                </a:lnTo>
                <a:lnTo>
                  <a:pt x="82" y="46"/>
                </a:lnTo>
                <a:lnTo>
                  <a:pt x="76" y="44"/>
                </a:lnTo>
                <a:lnTo>
                  <a:pt x="70" y="42"/>
                </a:lnTo>
                <a:lnTo>
                  <a:pt x="64" y="36"/>
                </a:lnTo>
                <a:lnTo>
                  <a:pt x="60" y="30"/>
                </a:lnTo>
                <a:lnTo>
                  <a:pt x="60" y="30"/>
                </a:lnTo>
                <a:close/>
                <a:moveTo>
                  <a:pt x="138" y="60"/>
                </a:moveTo>
                <a:lnTo>
                  <a:pt x="138" y="60"/>
                </a:lnTo>
                <a:lnTo>
                  <a:pt x="154" y="60"/>
                </a:lnTo>
                <a:lnTo>
                  <a:pt x="168" y="66"/>
                </a:lnTo>
                <a:lnTo>
                  <a:pt x="182" y="72"/>
                </a:lnTo>
                <a:lnTo>
                  <a:pt x="192" y="82"/>
                </a:lnTo>
                <a:lnTo>
                  <a:pt x="202" y="94"/>
                </a:lnTo>
                <a:lnTo>
                  <a:pt x="210" y="106"/>
                </a:lnTo>
                <a:lnTo>
                  <a:pt x="214" y="122"/>
                </a:lnTo>
                <a:lnTo>
                  <a:pt x="216" y="138"/>
                </a:lnTo>
                <a:lnTo>
                  <a:pt x="216" y="138"/>
                </a:lnTo>
                <a:lnTo>
                  <a:pt x="214" y="154"/>
                </a:lnTo>
                <a:lnTo>
                  <a:pt x="210" y="168"/>
                </a:lnTo>
                <a:lnTo>
                  <a:pt x="202" y="182"/>
                </a:lnTo>
                <a:lnTo>
                  <a:pt x="192" y="192"/>
                </a:lnTo>
                <a:lnTo>
                  <a:pt x="182" y="202"/>
                </a:lnTo>
                <a:lnTo>
                  <a:pt x="168" y="210"/>
                </a:lnTo>
                <a:lnTo>
                  <a:pt x="154" y="214"/>
                </a:lnTo>
                <a:lnTo>
                  <a:pt x="138" y="216"/>
                </a:lnTo>
                <a:lnTo>
                  <a:pt x="138" y="216"/>
                </a:lnTo>
                <a:lnTo>
                  <a:pt x="122" y="214"/>
                </a:lnTo>
                <a:lnTo>
                  <a:pt x="106" y="210"/>
                </a:lnTo>
                <a:lnTo>
                  <a:pt x="94" y="202"/>
                </a:lnTo>
                <a:lnTo>
                  <a:pt x="82" y="192"/>
                </a:lnTo>
                <a:lnTo>
                  <a:pt x="72" y="182"/>
                </a:lnTo>
                <a:lnTo>
                  <a:pt x="66" y="168"/>
                </a:lnTo>
                <a:lnTo>
                  <a:pt x="60" y="154"/>
                </a:lnTo>
                <a:lnTo>
                  <a:pt x="60" y="138"/>
                </a:lnTo>
                <a:lnTo>
                  <a:pt x="60" y="138"/>
                </a:lnTo>
                <a:lnTo>
                  <a:pt x="60" y="122"/>
                </a:lnTo>
                <a:lnTo>
                  <a:pt x="66" y="106"/>
                </a:lnTo>
                <a:lnTo>
                  <a:pt x="72" y="94"/>
                </a:lnTo>
                <a:lnTo>
                  <a:pt x="82" y="82"/>
                </a:lnTo>
                <a:lnTo>
                  <a:pt x="94" y="72"/>
                </a:lnTo>
                <a:lnTo>
                  <a:pt x="106" y="66"/>
                </a:lnTo>
                <a:lnTo>
                  <a:pt x="122" y="60"/>
                </a:lnTo>
                <a:lnTo>
                  <a:pt x="138" y="60"/>
                </a:lnTo>
                <a:lnTo>
                  <a:pt x="138" y="6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80" name="그룹 79"/>
          <p:cNvGrpSpPr/>
          <p:nvPr userDrawn="1"/>
        </p:nvGrpSpPr>
        <p:grpSpPr>
          <a:xfrm>
            <a:off x="571500" y="2898775"/>
            <a:ext cx="793750" cy="1250950"/>
            <a:chOff x="571500" y="2898775"/>
            <a:chExt cx="793750" cy="1250950"/>
          </a:xfrm>
        </p:grpSpPr>
        <p:sp>
          <p:nvSpPr>
            <p:cNvPr id="4127" name="Freeform 31"/>
            <p:cNvSpPr>
              <a:spLocks/>
            </p:cNvSpPr>
            <p:nvPr userDrawn="1"/>
          </p:nvSpPr>
          <p:spPr bwMode="auto">
            <a:xfrm>
              <a:off x="571500" y="3251200"/>
              <a:ext cx="793750" cy="898525"/>
            </a:xfrm>
            <a:custGeom>
              <a:avLst/>
              <a:gdLst/>
              <a:ahLst/>
              <a:cxnLst>
                <a:cxn ang="0">
                  <a:pos x="290" y="182"/>
                </a:cxn>
                <a:cxn ang="0">
                  <a:pos x="336" y="160"/>
                </a:cxn>
                <a:cxn ang="0">
                  <a:pos x="372" y="124"/>
                </a:cxn>
                <a:cxn ang="0">
                  <a:pos x="396" y="78"/>
                </a:cxn>
                <a:cxn ang="0">
                  <a:pos x="406" y="24"/>
                </a:cxn>
                <a:cxn ang="0">
                  <a:pos x="404" y="0"/>
                </a:cxn>
                <a:cxn ang="0">
                  <a:pos x="360" y="0"/>
                </a:cxn>
                <a:cxn ang="0">
                  <a:pos x="352" y="12"/>
                </a:cxn>
                <a:cxn ang="0">
                  <a:pos x="338" y="18"/>
                </a:cxn>
                <a:cxn ang="0">
                  <a:pos x="156" y="18"/>
                </a:cxn>
                <a:cxn ang="0">
                  <a:pos x="142" y="12"/>
                </a:cxn>
                <a:cxn ang="0">
                  <a:pos x="134" y="0"/>
                </a:cxn>
                <a:cxn ang="0">
                  <a:pos x="96" y="0"/>
                </a:cxn>
                <a:cxn ang="0">
                  <a:pos x="96" y="24"/>
                </a:cxn>
                <a:cxn ang="0">
                  <a:pos x="104" y="78"/>
                </a:cxn>
                <a:cxn ang="0">
                  <a:pos x="128" y="124"/>
                </a:cxn>
                <a:cxn ang="0">
                  <a:pos x="164" y="160"/>
                </a:cxn>
                <a:cxn ang="0">
                  <a:pos x="212" y="182"/>
                </a:cxn>
                <a:cxn ang="0">
                  <a:pos x="192" y="184"/>
                </a:cxn>
                <a:cxn ang="0">
                  <a:pos x="156" y="192"/>
                </a:cxn>
                <a:cxn ang="0">
                  <a:pos x="110" y="210"/>
                </a:cxn>
                <a:cxn ang="0">
                  <a:pos x="64" y="244"/>
                </a:cxn>
                <a:cxn ang="0">
                  <a:pos x="34" y="284"/>
                </a:cxn>
                <a:cxn ang="0">
                  <a:pos x="16" y="326"/>
                </a:cxn>
                <a:cxn ang="0">
                  <a:pos x="6" y="364"/>
                </a:cxn>
                <a:cxn ang="0">
                  <a:pos x="0" y="404"/>
                </a:cxn>
                <a:cxn ang="0">
                  <a:pos x="0" y="414"/>
                </a:cxn>
                <a:cxn ang="0">
                  <a:pos x="0" y="418"/>
                </a:cxn>
                <a:cxn ang="0">
                  <a:pos x="2" y="432"/>
                </a:cxn>
                <a:cxn ang="0">
                  <a:pos x="12" y="462"/>
                </a:cxn>
                <a:cxn ang="0">
                  <a:pos x="32" y="490"/>
                </a:cxn>
                <a:cxn ang="0">
                  <a:pos x="58" y="514"/>
                </a:cxn>
                <a:cxn ang="0">
                  <a:pos x="92" y="534"/>
                </a:cxn>
                <a:cxn ang="0">
                  <a:pos x="132" y="550"/>
                </a:cxn>
                <a:cxn ang="0">
                  <a:pos x="176" y="560"/>
                </a:cxn>
                <a:cxn ang="0">
                  <a:pos x="224" y="566"/>
                </a:cxn>
                <a:cxn ang="0">
                  <a:pos x="250" y="566"/>
                </a:cxn>
                <a:cxn ang="0">
                  <a:pos x="300" y="564"/>
                </a:cxn>
                <a:cxn ang="0">
                  <a:pos x="346" y="556"/>
                </a:cxn>
                <a:cxn ang="0">
                  <a:pos x="390" y="542"/>
                </a:cxn>
                <a:cxn ang="0">
                  <a:pos x="426" y="524"/>
                </a:cxn>
                <a:cxn ang="0">
                  <a:pos x="456" y="502"/>
                </a:cxn>
                <a:cxn ang="0">
                  <a:pos x="480" y="476"/>
                </a:cxn>
                <a:cxn ang="0">
                  <a:pos x="494" y="448"/>
                </a:cxn>
                <a:cxn ang="0">
                  <a:pos x="500" y="418"/>
                </a:cxn>
                <a:cxn ang="0">
                  <a:pos x="500" y="414"/>
                </a:cxn>
                <a:cxn ang="0">
                  <a:pos x="500" y="414"/>
                </a:cxn>
                <a:cxn ang="0">
                  <a:pos x="498" y="380"/>
                </a:cxn>
                <a:cxn ang="0">
                  <a:pos x="492" y="346"/>
                </a:cxn>
                <a:cxn ang="0">
                  <a:pos x="476" y="306"/>
                </a:cxn>
                <a:cxn ang="0">
                  <a:pos x="452" y="264"/>
                </a:cxn>
                <a:cxn ang="0">
                  <a:pos x="414" y="226"/>
                </a:cxn>
                <a:cxn ang="0">
                  <a:pos x="362" y="198"/>
                </a:cxn>
                <a:cxn ang="0">
                  <a:pos x="328" y="188"/>
                </a:cxn>
                <a:cxn ang="0">
                  <a:pos x="290" y="182"/>
                </a:cxn>
              </a:cxnLst>
              <a:rect l="0" t="0" r="r" b="b"/>
              <a:pathLst>
                <a:path w="500" h="566">
                  <a:moveTo>
                    <a:pt x="290" y="182"/>
                  </a:moveTo>
                  <a:lnTo>
                    <a:pt x="290" y="182"/>
                  </a:lnTo>
                  <a:lnTo>
                    <a:pt x="314" y="172"/>
                  </a:lnTo>
                  <a:lnTo>
                    <a:pt x="336" y="160"/>
                  </a:lnTo>
                  <a:lnTo>
                    <a:pt x="356" y="144"/>
                  </a:lnTo>
                  <a:lnTo>
                    <a:pt x="372" y="124"/>
                  </a:lnTo>
                  <a:lnTo>
                    <a:pt x="386" y="102"/>
                  </a:lnTo>
                  <a:lnTo>
                    <a:pt x="396" y="78"/>
                  </a:lnTo>
                  <a:lnTo>
                    <a:pt x="402" y="52"/>
                  </a:lnTo>
                  <a:lnTo>
                    <a:pt x="406" y="24"/>
                  </a:lnTo>
                  <a:lnTo>
                    <a:pt x="406" y="24"/>
                  </a:lnTo>
                  <a:lnTo>
                    <a:pt x="404" y="0"/>
                  </a:lnTo>
                  <a:lnTo>
                    <a:pt x="360" y="0"/>
                  </a:lnTo>
                  <a:lnTo>
                    <a:pt x="360" y="0"/>
                  </a:lnTo>
                  <a:lnTo>
                    <a:pt x="358" y="6"/>
                  </a:lnTo>
                  <a:lnTo>
                    <a:pt x="352" y="12"/>
                  </a:lnTo>
                  <a:lnTo>
                    <a:pt x="346" y="16"/>
                  </a:lnTo>
                  <a:lnTo>
                    <a:pt x="338" y="18"/>
                  </a:lnTo>
                  <a:lnTo>
                    <a:pt x="156" y="18"/>
                  </a:lnTo>
                  <a:lnTo>
                    <a:pt x="156" y="18"/>
                  </a:lnTo>
                  <a:lnTo>
                    <a:pt x="148" y="16"/>
                  </a:lnTo>
                  <a:lnTo>
                    <a:pt x="142" y="12"/>
                  </a:lnTo>
                  <a:lnTo>
                    <a:pt x="136" y="6"/>
                  </a:lnTo>
                  <a:lnTo>
                    <a:pt x="134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8" y="52"/>
                  </a:lnTo>
                  <a:lnTo>
                    <a:pt x="104" y="78"/>
                  </a:lnTo>
                  <a:lnTo>
                    <a:pt x="114" y="102"/>
                  </a:lnTo>
                  <a:lnTo>
                    <a:pt x="128" y="124"/>
                  </a:lnTo>
                  <a:lnTo>
                    <a:pt x="146" y="144"/>
                  </a:lnTo>
                  <a:lnTo>
                    <a:pt x="164" y="160"/>
                  </a:lnTo>
                  <a:lnTo>
                    <a:pt x="186" y="172"/>
                  </a:lnTo>
                  <a:lnTo>
                    <a:pt x="212" y="182"/>
                  </a:lnTo>
                  <a:lnTo>
                    <a:pt x="212" y="182"/>
                  </a:lnTo>
                  <a:lnTo>
                    <a:pt x="192" y="184"/>
                  </a:lnTo>
                  <a:lnTo>
                    <a:pt x="172" y="188"/>
                  </a:lnTo>
                  <a:lnTo>
                    <a:pt x="156" y="192"/>
                  </a:lnTo>
                  <a:lnTo>
                    <a:pt x="138" y="198"/>
                  </a:lnTo>
                  <a:lnTo>
                    <a:pt x="110" y="210"/>
                  </a:lnTo>
                  <a:lnTo>
                    <a:pt x="86" y="226"/>
                  </a:lnTo>
                  <a:lnTo>
                    <a:pt x="64" y="244"/>
                  </a:lnTo>
                  <a:lnTo>
                    <a:pt x="48" y="264"/>
                  </a:lnTo>
                  <a:lnTo>
                    <a:pt x="34" y="284"/>
                  </a:lnTo>
                  <a:lnTo>
                    <a:pt x="24" y="306"/>
                  </a:lnTo>
                  <a:lnTo>
                    <a:pt x="16" y="326"/>
                  </a:lnTo>
                  <a:lnTo>
                    <a:pt x="10" y="346"/>
                  </a:lnTo>
                  <a:lnTo>
                    <a:pt x="6" y="364"/>
                  </a:lnTo>
                  <a:lnTo>
                    <a:pt x="2" y="380"/>
                  </a:lnTo>
                  <a:lnTo>
                    <a:pt x="0" y="404"/>
                  </a:lnTo>
                  <a:lnTo>
                    <a:pt x="0" y="414"/>
                  </a:lnTo>
                  <a:lnTo>
                    <a:pt x="0" y="414"/>
                  </a:lnTo>
                  <a:lnTo>
                    <a:pt x="0" y="414"/>
                  </a:lnTo>
                  <a:lnTo>
                    <a:pt x="0" y="418"/>
                  </a:lnTo>
                  <a:lnTo>
                    <a:pt x="0" y="418"/>
                  </a:lnTo>
                  <a:lnTo>
                    <a:pt x="2" y="432"/>
                  </a:lnTo>
                  <a:lnTo>
                    <a:pt x="6" y="448"/>
                  </a:lnTo>
                  <a:lnTo>
                    <a:pt x="12" y="462"/>
                  </a:lnTo>
                  <a:lnTo>
                    <a:pt x="20" y="476"/>
                  </a:lnTo>
                  <a:lnTo>
                    <a:pt x="32" y="490"/>
                  </a:lnTo>
                  <a:lnTo>
                    <a:pt x="44" y="502"/>
                  </a:lnTo>
                  <a:lnTo>
                    <a:pt x="58" y="514"/>
                  </a:lnTo>
                  <a:lnTo>
                    <a:pt x="74" y="524"/>
                  </a:lnTo>
                  <a:lnTo>
                    <a:pt x="92" y="534"/>
                  </a:lnTo>
                  <a:lnTo>
                    <a:pt x="112" y="542"/>
                  </a:lnTo>
                  <a:lnTo>
                    <a:pt x="132" y="550"/>
                  </a:lnTo>
                  <a:lnTo>
                    <a:pt x="154" y="556"/>
                  </a:lnTo>
                  <a:lnTo>
                    <a:pt x="176" y="560"/>
                  </a:lnTo>
                  <a:lnTo>
                    <a:pt x="200" y="564"/>
                  </a:lnTo>
                  <a:lnTo>
                    <a:pt x="224" y="566"/>
                  </a:lnTo>
                  <a:lnTo>
                    <a:pt x="250" y="566"/>
                  </a:lnTo>
                  <a:lnTo>
                    <a:pt x="250" y="566"/>
                  </a:lnTo>
                  <a:lnTo>
                    <a:pt x="276" y="566"/>
                  </a:lnTo>
                  <a:lnTo>
                    <a:pt x="300" y="564"/>
                  </a:lnTo>
                  <a:lnTo>
                    <a:pt x="324" y="560"/>
                  </a:lnTo>
                  <a:lnTo>
                    <a:pt x="346" y="556"/>
                  </a:lnTo>
                  <a:lnTo>
                    <a:pt x="368" y="548"/>
                  </a:lnTo>
                  <a:lnTo>
                    <a:pt x="390" y="542"/>
                  </a:lnTo>
                  <a:lnTo>
                    <a:pt x="408" y="532"/>
                  </a:lnTo>
                  <a:lnTo>
                    <a:pt x="426" y="524"/>
                  </a:lnTo>
                  <a:lnTo>
                    <a:pt x="442" y="512"/>
                  </a:lnTo>
                  <a:lnTo>
                    <a:pt x="456" y="502"/>
                  </a:lnTo>
                  <a:lnTo>
                    <a:pt x="470" y="488"/>
                  </a:lnTo>
                  <a:lnTo>
                    <a:pt x="480" y="476"/>
                  </a:lnTo>
                  <a:lnTo>
                    <a:pt x="488" y="462"/>
                  </a:lnTo>
                  <a:lnTo>
                    <a:pt x="494" y="448"/>
                  </a:lnTo>
                  <a:lnTo>
                    <a:pt x="498" y="432"/>
                  </a:lnTo>
                  <a:lnTo>
                    <a:pt x="500" y="418"/>
                  </a:lnTo>
                  <a:lnTo>
                    <a:pt x="500" y="418"/>
                  </a:lnTo>
                  <a:lnTo>
                    <a:pt x="500" y="414"/>
                  </a:lnTo>
                  <a:lnTo>
                    <a:pt x="500" y="414"/>
                  </a:lnTo>
                  <a:lnTo>
                    <a:pt x="500" y="414"/>
                  </a:lnTo>
                  <a:lnTo>
                    <a:pt x="500" y="404"/>
                  </a:lnTo>
                  <a:lnTo>
                    <a:pt x="498" y="380"/>
                  </a:lnTo>
                  <a:lnTo>
                    <a:pt x="496" y="364"/>
                  </a:lnTo>
                  <a:lnTo>
                    <a:pt x="492" y="346"/>
                  </a:lnTo>
                  <a:lnTo>
                    <a:pt x="486" y="326"/>
                  </a:lnTo>
                  <a:lnTo>
                    <a:pt x="476" y="306"/>
                  </a:lnTo>
                  <a:lnTo>
                    <a:pt x="466" y="284"/>
                  </a:lnTo>
                  <a:lnTo>
                    <a:pt x="452" y="264"/>
                  </a:lnTo>
                  <a:lnTo>
                    <a:pt x="436" y="244"/>
                  </a:lnTo>
                  <a:lnTo>
                    <a:pt x="414" y="226"/>
                  </a:lnTo>
                  <a:lnTo>
                    <a:pt x="390" y="210"/>
                  </a:lnTo>
                  <a:lnTo>
                    <a:pt x="362" y="198"/>
                  </a:lnTo>
                  <a:lnTo>
                    <a:pt x="346" y="192"/>
                  </a:lnTo>
                  <a:lnTo>
                    <a:pt x="328" y="188"/>
                  </a:lnTo>
                  <a:lnTo>
                    <a:pt x="310" y="184"/>
                  </a:lnTo>
                  <a:lnTo>
                    <a:pt x="290" y="182"/>
                  </a:lnTo>
                  <a:lnTo>
                    <a:pt x="290" y="182"/>
                  </a:lnTo>
                  <a:close/>
                </a:path>
              </a:pathLst>
            </a:custGeom>
            <a:solidFill>
              <a:srgbClr val="68779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8" name="Freeform 32"/>
            <p:cNvSpPr>
              <a:spLocks/>
            </p:cNvSpPr>
            <p:nvPr userDrawn="1"/>
          </p:nvSpPr>
          <p:spPr bwMode="auto">
            <a:xfrm>
              <a:off x="673100" y="2898775"/>
              <a:ext cx="603250" cy="381000"/>
            </a:xfrm>
            <a:custGeom>
              <a:avLst/>
              <a:gdLst/>
              <a:ahLst/>
              <a:cxnLst>
                <a:cxn ang="0">
                  <a:pos x="274" y="240"/>
                </a:cxn>
                <a:cxn ang="0">
                  <a:pos x="282" y="238"/>
                </a:cxn>
                <a:cxn ang="0">
                  <a:pos x="294" y="228"/>
                </a:cxn>
                <a:cxn ang="0">
                  <a:pos x="340" y="222"/>
                </a:cxn>
                <a:cxn ang="0">
                  <a:pos x="380" y="182"/>
                </a:cxn>
                <a:cxn ang="0">
                  <a:pos x="354" y="182"/>
                </a:cxn>
                <a:cxn ang="0">
                  <a:pos x="346" y="150"/>
                </a:cxn>
                <a:cxn ang="0">
                  <a:pos x="330" y="108"/>
                </a:cxn>
                <a:cxn ang="0">
                  <a:pos x="306" y="74"/>
                </a:cxn>
                <a:cxn ang="0">
                  <a:pos x="284" y="54"/>
                </a:cxn>
                <a:cxn ang="0">
                  <a:pos x="270" y="44"/>
                </a:cxn>
                <a:cxn ang="0">
                  <a:pos x="250" y="50"/>
                </a:cxn>
                <a:cxn ang="0">
                  <a:pos x="236" y="60"/>
                </a:cxn>
                <a:cxn ang="0">
                  <a:pos x="226" y="74"/>
                </a:cxn>
                <a:cxn ang="0">
                  <a:pos x="226" y="74"/>
                </a:cxn>
                <a:cxn ang="0">
                  <a:pos x="226" y="74"/>
                </a:cxn>
                <a:cxn ang="0">
                  <a:pos x="230" y="48"/>
                </a:cxn>
                <a:cxn ang="0">
                  <a:pos x="240" y="30"/>
                </a:cxn>
                <a:cxn ang="0">
                  <a:pos x="240" y="24"/>
                </a:cxn>
                <a:cxn ang="0">
                  <a:pos x="236" y="14"/>
                </a:cxn>
                <a:cxn ang="0">
                  <a:pos x="226" y="6"/>
                </a:cxn>
                <a:cxn ang="0">
                  <a:pos x="190" y="0"/>
                </a:cxn>
                <a:cxn ang="0">
                  <a:pos x="170" y="2"/>
                </a:cxn>
                <a:cxn ang="0">
                  <a:pos x="148" y="10"/>
                </a:cxn>
                <a:cxn ang="0">
                  <a:pos x="140" y="18"/>
                </a:cxn>
                <a:cxn ang="0">
                  <a:pos x="140" y="30"/>
                </a:cxn>
                <a:cxn ang="0">
                  <a:pos x="140" y="30"/>
                </a:cxn>
                <a:cxn ang="0">
                  <a:pos x="146" y="38"/>
                </a:cxn>
                <a:cxn ang="0">
                  <a:pos x="152" y="62"/>
                </a:cxn>
                <a:cxn ang="0">
                  <a:pos x="154" y="74"/>
                </a:cxn>
                <a:cxn ang="0">
                  <a:pos x="154" y="74"/>
                </a:cxn>
                <a:cxn ang="0">
                  <a:pos x="150" y="66"/>
                </a:cxn>
                <a:cxn ang="0">
                  <a:pos x="136" y="54"/>
                </a:cxn>
                <a:cxn ang="0">
                  <a:pos x="116" y="46"/>
                </a:cxn>
                <a:cxn ang="0">
                  <a:pos x="110" y="44"/>
                </a:cxn>
                <a:cxn ang="0">
                  <a:pos x="86" y="64"/>
                </a:cxn>
                <a:cxn ang="0">
                  <a:pos x="66" y="86"/>
                </a:cxn>
                <a:cxn ang="0">
                  <a:pos x="40" y="130"/>
                </a:cxn>
                <a:cxn ang="0">
                  <a:pos x="30" y="166"/>
                </a:cxn>
                <a:cxn ang="0">
                  <a:pos x="0" y="182"/>
                </a:cxn>
                <a:cxn ang="0">
                  <a:pos x="32" y="222"/>
                </a:cxn>
                <a:cxn ang="0">
                  <a:pos x="70" y="222"/>
                </a:cxn>
                <a:cxn ang="0">
                  <a:pos x="78" y="234"/>
                </a:cxn>
                <a:cxn ang="0">
                  <a:pos x="92" y="240"/>
                </a:cxn>
              </a:cxnLst>
              <a:rect l="0" t="0" r="r" b="b"/>
              <a:pathLst>
                <a:path w="380" h="240">
                  <a:moveTo>
                    <a:pt x="92" y="240"/>
                  </a:moveTo>
                  <a:lnTo>
                    <a:pt x="274" y="240"/>
                  </a:lnTo>
                  <a:lnTo>
                    <a:pt x="274" y="240"/>
                  </a:lnTo>
                  <a:lnTo>
                    <a:pt x="282" y="238"/>
                  </a:lnTo>
                  <a:lnTo>
                    <a:pt x="288" y="234"/>
                  </a:lnTo>
                  <a:lnTo>
                    <a:pt x="294" y="228"/>
                  </a:lnTo>
                  <a:lnTo>
                    <a:pt x="296" y="222"/>
                  </a:lnTo>
                  <a:lnTo>
                    <a:pt x="340" y="222"/>
                  </a:lnTo>
                  <a:lnTo>
                    <a:pt x="380" y="222"/>
                  </a:lnTo>
                  <a:lnTo>
                    <a:pt x="380" y="182"/>
                  </a:lnTo>
                  <a:lnTo>
                    <a:pt x="354" y="182"/>
                  </a:lnTo>
                  <a:lnTo>
                    <a:pt x="354" y="182"/>
                  </a:lnTo>
                  <a:lnTo>
                    <a:pt x="352" y="166"/>
                  </a:lnTo>
                  <a:lnTo>
                    <a:pt x="346" y="150"/>
                  </a:lnTo>
                  <a:lnTo>
                    <a:pt x="340" y="130"/>
                  </a:lnTo>
                  <a:lnTo>
                    <a:pt x="330" y="108"/>
                  </a:lnTo>
                  <a:lnTo>
                    <a:pt x="314" y="86"/>
                  </a:lnTo>
                  <a:lnTo>
                    <a:pt x="306" y="74"/>
                  </a:lnTo>
                  <a:lnTo>
                    <a:pt x="294" y="64"/>
                  </a:lnTo>
                  <a:lnTo>
                    <a:pt x="284" y="54"/>
                  </a:lnTo>
                  <a:lnTo>
                    <a:pt x="270" y="44"/>
                  </a:lnTo>
                  <a:lnTo>
                    <a:pt x="270" y="44"/>
                  </a:lnTo>
                  <a:lnTo>
                    <a:pt x="264" y="46"/>
                  </a:lnTo>
                  <a:lnTo>
                    <a:pt x="250" y="50"/>
                  </a:lnTo>
                  <a:lnTo>
                    <a:pt x="244" y="54"/>
                  </a:lnTo>
                  <a:lnTo>
                    <a:pt x="236" y="60"/>
                  </a:lnTo>
                  <a:lnTo>
                    <a:pt x="230" y="66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8" y="62"/>
                  </a:lnTo>
                  <a:lnTo>
                    <a:pt x="230" y="48"/>
                  </a:lnTo>
                  <a:lnTo>
                    <a:pt x="234" y="38"/>
                  </a:lnTo>
                  <a:lnTo>
                    <a:pt x="240" y="30"/>
                  </a:lnTo>
                  <a:lnTo>
                    <a:pt x="240" y="24"/>
                  </a:lnTo>
                  <a:lnTo>
                    <a:pt x="240" y="24"/>
                  </a:lnTo>
                  <a:lnTo>
                    <a:pt x="240" y="18"/>
                  </a:lnTo>
                  <a:lnTo>
                    <a:pt x="236" y="14"/>
                  </a:lnTo>
                  <a:lnTo>
                    <a:pt x="232" y="10"/>
                  </a:lnTo>
                  <a:lnTo>
                    <a:pt x="226" y="6"/>
                  </a:lnTo>
                  <a:lnTo>
                    <a:pt x="210" y="2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70" y="2"/>
                  </a:lnTo>
                  <a:lnTo>
                    <a:pt x="154" y="6"/>
                  </a:lnTo>
                  <a:lnTo>
                    <a:pt x="148" y="10"/>
                  </a:lnTo>
                  <a:lnTo>
                    <a:pt x="144" y="14"/>
                  </a:lnTo>
                  <a:lnTo>
                    <a:pt x="140" y="18"/>
                  </a:lnTo>
                  <a:lnTo>
                    <a:pt x="140" y="2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6" y="38"/>
                  </a:lnTo>
                  <a:lnTo>
                    <a:pt x="150" y="48"/>
                  </a:lnTo>
                  <a:lnTo>
                    <a:pt x="152" y="62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50" y="66"/>
                  </a:lnTo>
                  <a:lnTo>
                    <a:pt x="144" y="60"/>
                  </a:lnTo>
                  <a:lnTo>
                    <a:pt x="136" y="54"/>
                  </a:lnTo>
                  <a:lnTo>
                    <a:pt x="130" y="50"/>
                  </a:lnTo>
                  <a:lnTo>
                    <a:pt x="116" y="46"/>
                  </a:lnTo>
                  <a:lnTo>
                    <a:pt x="110" y="44"/>
                  </a:lnTo>
                  <a:lnTo>
                    <a:pt x="110" y="44"/>
                  </a:lnTo>
                  <a:lnTo>
                    <a:pt x="96" y="54"/>
                  </a:lnTo>
                  <a:lnTo>
                    <a:pt x="86" y="64"/>
                  </a:lnTo>
                  <a:lnTo>
                    <a:pt x="74" y="74"/>
                  </a:lnTo>
                  <a:lnTo>
                    <a:pt x="66" y="86"/>
                  </a:lnTo>
                  <a:lnTo>
                    <a:pt x="52" y="108"/>
                  </a:lnTo>
                  <a:lnTo>
                    <a:pt x="40" y="130"/>
                  </a:lnTo>
                  <a:lnTo>
                    <a:pt x="34" y="150"/>
                  </a:lnTo>
                  <a:lnTo>
                    <a:pt x="30" y="166"/>
                  </a:lnTo>
                  <a:lnTo>
                    <a:pt x="26" y="182"/>
                  </a:lnTo>
                  <a:lnTo>
                    <a:pt x="0" y="182"/>
                  </a:lnTo>
                  <a:lnTo>
                    <a:pt x="0" y="222"/>
                  </a:lnTo>
                  <a:lnTo>
                    <a:pt x="32" y="222"/>
                  </a:lnTo>
                  <a:lnTo>
                    <a:pt x="70" y="222"/>
                  </a:lnTo>
                  <a:lnTo>
                    <a:pt x="70" y="222"/>
                  </a:lnTo>
                  <a:lnTo>
                    <a:pt x="72" y="228"/>
                  </a:lnTo>
                  <a:lnTo>
                    <a:pt x="78" y="234"/>
                  </a:lnTo>
                  <a:lnTo>
                    <a:pt x="84" y="238"/>
                  </a:lnTo>
                  <a:lnTo>
                    <a:pt x="92" y="240"/>
                  </a:lnTo>
                  <a:lnTo>
                    <a:pt x="92" y="240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9" name="Freeform 33"/>
            <p:cNvSpPr>
              <a:spLocks/>
            </p:cNvSpPr>
            <p:nvPr userDrawn="1"/>
          </p:nvSpPr>
          <p:spPr bwMode="auto">
            <a:xfrm>
              <a:off x="685800" y="3584575"/>
              <a:ext cx="63500" cy="203200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6" y="24"/>
                </a:cxn>
                <a:cxn ang="0">
                  <a:pos x="16" y="14"/>
                </a:cxn>
                <a:cxn ang="0">
                  <a:pos x="40" y="0"/>
                </a:cxn>
                <a:cxn ang="0">
                  <a:pos x="40" y="128"/>
                </a:cxn>
                <a:cxn ang="0">
                  <a:pos x="0" y="128"/>
                </a:cxn>
              </a:cxnLst>
              <a:rect l="0" t="0" r="r" b="b"/>
              <a:pathLst>
                <a:path w="40" h="128">
                  <a:moveTo>
                    <a:pt x="0" y="128"/>
                  </a:moveTo>
                  <a:lnTo>
                    <a:pt x="0" y="30"/>
                  </a:lnTo>
                  <a:lnTo>
                    <a:pt x="0" y="30"/>
                  </a:lnTo>
                  <a:lnTo>
                    <a:pt x="6" y="24"/>
                  </a:lnTo>
                  <a:lnTo>
                    <a:pt x="16" y="14"/>
                  </a:lnTo>
                  <a:lnTo>
                    <a:pt x="40" y="0"/>
                  </a:lnTo>
                  <a:lnTo>
                    <a:pt x="40" y="128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0" name="Freeform 34"/>
            <p:cNvSpPr>
              <a:spLocks/>
            </p:cNvSpPr>
            <p:nvPr userDrawn="1"/>
          </p:nvSpPr>
          <p:spPr bwMode="auto">
            <a:xfrm>
              <a:off x="1200150" y="3590925"/>
              <a:ext cx="66675" cy="203200"/>
            </a:xfrm>
            <a:custGeom>
              <a:avLst/>
              <a:gdLst/>
              <a:ahLst/>
              <a:cxnLst>
                <a:cxn ang="0">
                  <a:pos x="42" y="128"/>
                </a:cxn>
                <a:cxn ang="0">
                  <a:pos x="42" y="34"/>
                </a:cxn>
                <a:cxn ang="0">
                  <a:pos x="42" y="34"/>
                </a:cxn>
                <a:cxn ang="0">
                  <a:pos x="36" y="26"/>
                </a:cxn>
                <a:cxn ang="0">
                  <a:pos x="24" y="16"/>
                </a:cxn>
                <a:cxn ang="0">
                  <a:pos x="12" y="6"/>
                </a:cxn>
                <a:cxn ang="0">
                  <a:pos x="0" y="0"/>
                </a:cxn>
                <a:cxn ang="0">
                  <a:pos x="0" y="128"/>
                </a:cxn>
                <a:cxn ang="0">
                  <a:pos x="42" y="128"/>
                </a:cxn>
              </a:cxnLst>
              <a:rect l="0" t="0" r="r" b="b"/>
              <a:pathLst>
                <a:path w="42" h="128">
                  <a:moveTo>
                    <a:pt x="42" y="128"/>
                  </a:moveTo>
                  <a:lnTo>
                    <a:pt x="42" y="34"/>
                  </a:lnTo>
                  <a:lnTo>
                    <a:pt x="42" y="34"/>
                  </a:lnTo>
                  <a:lnTo>
                    <a:pt x="36" y="26"/>
                  </a:lnTo>
                  <a:lnTo>
                    <a:pt x="24" y="16"/>
                  </a:lnTo>
                  <a:lnTo>
                    <a:pt x="12" y="6"/>
                  </a:lnTo>
                  <a:lnTo>
                    <a:pt x="0" y="0"/>
                  </a:lnTo>
                  <a:lnTo>
                    <a:pt x="0" y="128"/>
                  </a:lnTo>
                  <a:lnTo>
                    <a:pt x="42" y="128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1" name="Freeform 35"/>
            <p:cNvSpPr>
              <a:spLocks noEditPoints="1"/>
            </p:cNvSpPr>
            <p:nvPr userDrawn="1"/>
          </p:nvSpPr>
          <p:spPr bwMode="auto">
            <a:xfrm>
              <a:off x="676275" y="3838575"/>
              <a:ext cx="590550" cy="311150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18" y="160"/>
                </a:cxn>
                <a:cxn ang="0">
                  <a:pos x="60" y="180"/>
                </a:cxn>
                <a:cxn ang="0">
                  <a:pos x="110" y="192"/>
                </a:cxn>
                <a:cxn ang="0">
                  <a:pos x="164" y="196"/>
                </a:cxn>
                <a:cxn ang="0">
                  <a:pos x="220" y="196"/>
                </a:cxn>
                <a:cxn ang="0">
                  <a:pos x="274" y="188"/>
                </a:cxn>
                <a:cxn ang="0">
                  <a:pos x="320" y="174"/>
                </a:cxn>
                <a:cxn ang="0">
                  <a:pos x="358" y="156"/>
                </a:cxn>
                <a:cxn ang="0">
                  <a:pos x="372" y="0"/>
                </a:cxn>
                <a:cxn ang="0">
                  <a:pos x="24" y="24"/>
                </a:cxn>
                <a:cxn ang="0">
                  <a:pos x="20" y="22"/>
                </a:cxn>
                <a:cxn ang="0">
                  <a:pos x="14" y="18"/>
                </a:cxn>
                <a:cxn ang="0">
                  <a:pos x="14" y="14"/>
                </a:cxn>
                <a:cxn ang="0">
                  <a:pos x="16" y="6"/>
                </a:cxn>
                <a:cxn ang="0">
                  <a:pos x="24" y="4"/>
                </a:cxn>
                <a:cxn ang="0">
                  <a:pos x="28" y="4"/>
                </a:cxn>
                <a:cxn ang="0">
                  <a:pos x="32" y="10"/>
                </a:cxn>
                <a:cxn ang="0">
                  <a:pos x="34" y="14"/>
                </a:cxn>
                <a:cxn ang="0">
                  <a:pos x="30" y="20"/>
                </a:cxn>
                <a:cxn ang="0">
                  <a:pos x="24" y="24"/>
                </a:cxn>
                <a:cxn ang="0">
                  <a:pos x="350" y="26"/>
                </a:cxn>
                <a:cxn ang="0">
                  <a:pos x="346" y="26"/>
                </a:cxn>
                <a:cxn ang="0">
                  <a:pos x="340" y="20"/>
                </a:cxn>
                <a:cxn ang="0">
                  <a:pos x="340" y="16"/>
                </a:cxn>
                <a:cxn ang="0">
                  <a:pos x="342" y="10"/>
                </a:cxn>
                <a:cxn ang="0">
                  <a:pos x="350" y="6"/>
                </a:cxn>
                <a:cxn ang="0">
                  <a:pos x="354" y="8"/>
                </a:cxn>
                <a:cxn ang="0">
                  <a:pos x="360" y="12"/>
                </a:cxn>
                <a:cxn ang="0">
                  <a:pos x="360" y="16"/>
                </a:cxn>
                <a:cxn ang="0">
                  <a:pos x="356" y="24"/>
                </a:cxn>
                <a:cxn ang="0">
                  <a:pos x="350" y="26"/>
                </a:cxn>
              </a:cxnLst>
              <a:rect l="0" t="0" r="r" b="b"/>
              <a:pathLst>
                <a:path w="372" h="196">
                  <a:moveTo>
                    <a:pt x="2" y="2"/>
                  </a:moveTo>
                  <a:lnTo>
                    <a:pt x="0" y="148"/>
                  </a:lnTo>
                  <a:lnTo>
                    <a:pt x="0" y="148"/>
                  </a:lnTo>
                  <a:lnTo>
                    <a:pt x="18" y="160"/>
                  </a:lnTo>
                  <a:lnTo>
                    <a:pt x="38" y="170"/>
                  </a:lnTo>
                  <a:lnTo>
                    <a:pt x="60" y="180"/>
                  </a:lnTo>
                  <a:lnTo>
                    <a:pt x="84" y="186"/>
                  </a:lnTo>
                  <a:lnTo>
                    <a:pt x="110" y="192"/>
                  </a:lnTo>
                  <a:lnTo>
                    <a:pt x="136" y="196"/>
                  </a:lnTo>
                  <a:lnTo>
                    <a:pt x="164" y="196"/>
                  </a:lnTo>
                  <a:lnTo>
                    <a:pt x="192" y="196"/>
                  </a:lnTo>
                  <a:lnTo>
                    <a:pt x="220" y="196"/>
                  </a:lnTo>
                  <a:lnTo>
                    <a:pt x="248" y="192"/>
                  </a:lnTo>
                  <a:lnTo>
                    <a:pt x="274" y="188"/>
                  </a:lnTo>
                  <a:lnTo>
                    <a:pt x="298" y="182"/>
                  </a:lnTo>
                  <a:lnTo>
                    <a:pt x="320" y="174"/>
                  </a:lnTo>
                  <a:lnTo>
                    <a:pt x="340" y="166"/>
                  </a:lnTo>
                  <a:lnTo>
                    <a:pt x="358" y="156"/>
                  </a:lnTo>
                  <a:lnTo>
                    <a:pt x="372" y="146"/>
                  </a:lnTo>
                  <a:lnTo>
                    <a:pt x="372" y="0"/>
                  </a:lnTo>
                  <a:lnTo>
                    <a:pt x="2" y="2"/>
                  </a:lnTo>
                  <a:close/>
                  <a:moveTo>
                    <a:pt x="24" y="24"/>
                  </a:moveTo>
                  <a:lnTo>
                    <a:pt x="24" y="24"/>
                  </a:lnTo>
                  <a:lnTo>
                    <a:pt x="20" y="22"/>
                  </a:lnTo>
                  <a:lnTo>
                    <a:pt x="16" y="20"/>
                  </a:lnTo>
                  <a:lnTo>
                    <a:pt x="14" y="18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0"/>
                  </a:lnTo>
                  <a:lnTo>
                    <a:pt x="16" y="6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28" y="4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4" y="14"/>
                  </a:lnTo>
                  <a:lnTo>
                    <a:pt x="34" y="14"/>
                  </a:lnTo>
                  <a:lnTo>
                    <a:pt x="32" y="18"/>
                  </a:lnTo>
                  <a:lnTo>
                    <a:pt x="30" y="20"/>
                  </a:lnTo>
                  <a:lnTo>
                    <a:pt x="28" y="22"/>
                  </a:lnTo>
                  <a:lnTo>
                    <a:pt x="24" y="24"/>
                  </a:lnTo>
                  <a:lnTo>
                    <a:pt x="24" y="24"/>
                  </a:lnTo>
                  <a:close/>
                  <a:moveTo>
                    <a:pt x="350" y="26"/>
                  </a:moveTo>
                  <a:lnTo>
                    <a:pt x="350" y="26"/>
                  </a:lnTo>
                  <a:lnTo>
                    <a:pt x="346" y="26"/>
                  </a:lnTo>
                  <a:lnTo>
                    <a:pt x="342" y="24"/>
                  </a:lnTo>
                  <a:lnTo>
                    <a:pt x="340" y="20"/>
                  </a:lnTo>
                  <a:lnTo>
                    <a:pt x="340" y="16"/>
                  </a:lnTo>
                  <a:lnTo>
                    <a:pt x="340" y="16"/>
                  </a:lnTo>
                  <a:lnTo>
                    <a:pt x="340" y="12"/>
                  </a:lnTo>
                  <a:lnTo>
                    <a:pt x="342" y="10"/>
                  </a:lnTo>
                  <a:lnTo>
                    <a:pt x="346" y="8"/>
                  </a:lnTo>
                  <a:lnTo>
                    <a:pt x="350" y="6"/>
                  </a:lnTo>
                  <a:lnTo>
                    <a:pt x="350" y="6"/>
                  </a:lnTo>
                  <a:lnTo>
                    <a:pt x="354" y="8"/>
                  </a:lnTo>
                  <a:lnTo>
                    <a:pt x="356" y="10"/>
                  </a:lnTo>
                  <a:lnTo>
                    <a:pt x="360" y="12"/>
                  </a:lnTo>
                  <a:lnTo>
                    <a:pt x="360" y="16"/>
                  </a:lnTo>
                  <a:lnTo>
                    <a:pt x="360" y="16"/>
                  </a:lnTo>
                  <a:lnTo>
                    <a:pt x="360" y="20"/>
                  </a:lnTo>
                  <a:lnTo>
                    <a:pt x="356" y="24"/>
                  </a:lnTo>
                  <a:lnTo>
                    <a:pt x="354" y="26"/>
                  </a:lnTo>
                  <a:lnTo>
                    <a:pt x="350" y="26"/>
                  </a:lnTo>
                  <a:lnTo>
                    <a:pt x="350" y="26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132" name="Rectangle 36"/>
          <p:cNvSpPr>
            <a:spLocks noChangeArrowheads="1"/>
          </p:cNvSpPr>
          <p:nvPr userDrawn="1"/>
        </p:nvSpPr>
        <p:spPr bwMode="auto">
          <a:xfrm>
            <a:off x="0" y="3917950"/>
            <a:ext cx="9144000" cy="188595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133" name="Rectangle 37"/>
          <p:cNvSpPr>
            <a:spLocks noChangeArrowheads="1"/>
          </p:cNvSpPr>
          <p:nvPr userDrawn="1"/>
        </p:nvSpPr>
        <p:spPr bwMode="auto">
          <a:xfrm>
            <a:off x="2209800" y="3711575"/>
            <a:ext cx="3908425" cy="22733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82" name="Freeform 34"/>
          <p:cNvSpPr>
            <a:spLocks/>
          </p:cNvSpPr>
          <p:nvPr userDrawn="1"/>
        </p:nvSpPr>
        <p:spPr bwMode="auto">
          <a:xfrm>
            <a:off x="0" y="0"/>
            <a:ext cx="4454525" cy="4333875"/>
          </a:xfrm>
          <a:custGeom>
            <a:avLst/>
            <a:gdLst/>
            <a:ahLst/>
            <a:cxnLst>
              <a:cxn ang="0">
                <a:pos x="2806" y="0"/>
              </a:cxn>
              <a:cxn ang="0">
                <a:pos x="2754" y="0"/>
              </a:cxn>
              <a:cxn ang="0">
                <a:pos x="0" y="2678"/>
              </a:cxn>
              <a:cxn ang="0">
                <a:pos x="0" y="2730"/>
              </a:cxn>
              <a:cxn ang="0">
                <a:pos x="2806" y="0"/>
              </a:cxn>
            </a:cxnLst>
            <a:rect l="0" t="0" r="r" b="b"/>
            <a:pathLst>
              <a:path w="2806" h="2730">
                <a:moveTo>
                  <a:pt x="2806" y="0"/>
                </a:moveTo>
                <a:lnTo>
                  <a:pt x="2754" y="0"/>
                </a:lnTo>
                <a:lnTo>
                  <a:pt x="0" y="2678"/>
                </a:lnTo>
                <a:lnTo>
                  <a:pt x="0" y="2730"/>
                </a:lnTo>
                <a:lnTo>
                  <a:pt x="280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425158" y="2874683"/>
            <a:ext cx="2154267" cy="62632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3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489" name="텍스트 개체 틀 5"/>
          <p:cNvSpPr>
            <a:spLocks noGrp="1"/>
          </p:cNvSpPr>
          <p:nvPr>
            <p:ph type="body" sz="quarter" idx="25" hasCustomPrompt="1"/>
          </p:nvPr>
        </p:nvSpPr>
        <p:spPr>
          <a:xfrm>
            <a:off x="6516216" y="4293096"/>
            <a:ext cx="2202675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3.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490" name="텍스트 개체 틀 5"/>
          <p:cNvSpPr>
            <a:spLocks noGrp="1"/>
          </p:cNvSpPr>
          <p:nvPr>
            <p:ph type="body" sz="quarter" idx="26" hasCustomPrompt="1"/>
          </p:nvPr>
        </p:nvSpPr>
        <p:spPr>
          <a:xfrm>
            <a:off x="6561216" y="4595915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grpSp>
        <p:nvGrpSpPr>
          <p:cNvPr id="50" name="그룹 49"/>
          <p:cNvGrpSpPr/>
          <p:nvPr userDrawn="1"/>
        </p:nvGrpSpPr>
        <p:grpSpPr>
          <a:xfrm>
            <a:off x="7658100" y="77118"/>
            <a:ext cx="174625" cy="1263650"/>
            <a:chOff x="7658100" y="0"/>
            <a:chExt cx="174625" cy="1263650"/>
          </a:xfrm>
        </p:grpSpPr>
        <p:sp>
          <p:nvSpPr>
            <p:cNvPr id="4101" name="Freeform 5"/>
            <p:cNvSpPr>
              <a:spLocks/>
            </p:cNvSpPr>
            <p:nvPr userDrawn="1"/>
          </p:nvSpPr>
          <p:spPr bwMode="auto">
            <a:xfrm>
              <a:off x="7727950" y="0"/>
              <a:ext cx="34925" cy="177800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0" y="0"/>
                </a:cxn>
                <a:cxn ang="0">
                  <a:pos x="22" y="0"/>
                </a:cxn>
                <a:cxn ang="0">
                  <a:pos x="22" y="102"/>
                </a:cxn>
                <a:cxn ang="0">
                  <a:pos x="22" y="102"/>
                </a:cxn>
                <a:cxn ang="0">
                  <a:pos x="22" y="106"/>
                </a:cxn>
                <a:cxn ang="0">
                  <a:pos x="20" y="110"/>
                </a:cxn>
                <a:cxn ang="0">
                  <a:pos x="16" y="112"/>
                </a:cxn>
                <a:cxn ang="0">
                  <a:pos x="12" y="112"/>
                </a:cxn>
                <a:cxn ang="0">
                  <a:pos x="12" y="112"/>
                </a:cxn>
                <a:cxn ang="0">
                  <a:pos x="8" y="112"/>
                </a:cxn>
                <a:cxn ang="0">
                  <a:pos x="4" y="110"/>
                </a:cxn>
                <a:cxn ang="0">
                  <a:pos x="2" y="106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22" h="112">
                  <a:moveTo>
                    <a:pt x="0" y="102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22" y="102"/>
                  </a:lnTo>
                  <a:lnTo>
                    <a:pt x="22" y="102"/>
                  </a:lnTo>
                  <a:lnTo>
                    <a:pt x="22" y="106"/>
                  </a:lnTo>
                  <a:lnTo>
                    <a:pt x="20" y="110"/>
                  </a:lnTo>
                  <a:lnTo>
                    <a:pt x="16" y="112"/>
                  </a:lnTo>
                  <a:lnTo>
                    <a:pt x="12" y="112"/>
                  </a:lnTo>
                  <a:lnTo>
                    <a:pt x="12" y="112"/>
                  </a:lnTo>
                  <a:lnTo>
                    <a:pt x="8" y="112"/>
                  </a:lnTo>
                  <a:lnTo>
                    <a:pt x="4" y="110"/>
                  </a:lnTo>
                  <a:lnTo>
                    <a:pt x="2" y="106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2" name="Freeform 6"/>
            <p:cNvSpPr>
              <a:spLocks/>
            </p:cNvSpPr>
            <p:nvPr userDrawn="1"/>
          </p:nvSpPr>
          <p:spPr bwMode="auto">
            <a:xfrm>
              <a:off x="7727950" y="600075"/>
              <a:ext cx="34925" cy="209550"/>
            </a:xfrm>
            <a:custGeom>
              <a:avLst/>
              <a:gdLst/>
              <a:ahLst/>
              <a:cxnLst>
                <a:cxn ang="0">
                  <a:pos x="0" y="122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6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2" y="6"/>
                </a:cxn>
                <a:cxn ang="0">
                  <a:pos x="22" y="10"/>
                </a:cxn>
                <a:cxn ang="0">
                  <a:pos x="22" y="122"/>
                </a:cxn>
                <a:cxn ang="0">
                  <a:pos x="22" y="122"/>
                </a:cxn>
                <a:cxn ang="0">
                  <a:pos x="22" y="126"/>
                </a:cxn>
                <a:cxn ang="0">
                  <a:pos x="20" y="128"/>
                </a:cxn>
                <a:cxn ang="0">
                  <a:pos x="16" y="132"/>
                </a:cxn>
                <a:cxn ang="0">
                  <a:pos x="12" y="132"/>
                </a:cxn>
                <a:cxn ang="0">
                  <a:pos x="12" y="132"/>
                </a:cxn>
                <a:cxn ang="0">
                  <a:pos x="8" y="132"/>
                </a:cxn>
                <a:cxn ang="0">
                  <a:pos x="4" y="128"/>
                </a:cxn>
                <a:cxn ang="0">
                  <a:pos x="2" y="126"/>
                </a:cxn>
                <a:cxn ang="0">
                  <a:pos x="0" y="122"/>
                </a:cxn>
                <a:cxn ang="0">
                  <a:pos x="0" y="122"/>
                </a:cxn>
              </a:cxnLst>
              <a:rect l="0" t="0" r="r" b="b"/>
              <a:pathLst>
                <a:path w="22" h="132">
                  <a:moveTo>
                    <a:pt x="0" y="122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" y="6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2" y="6"/>
                  </a:lnTo>
                  <a:lnTo>
                    <a:pt x="22" y="10"/>
                  </a:lnTo>
                  <a:lnTo>
                    <a:pt x="22" y="122"/>
                  </a:lnTo>
                  <a:lnTo>
                    <a:pt x="22" y="122"/>
                  </a:lnTo>
                  <a:lnTo>
                    <a:pt x="22" y="126"/>
                  </a:lnTo>
                  <a:lnTo>
                    <a:pt x="20" y="128"/>
                  </a:lnTo>
                  <a:lnTo>
                    <a:pt x="16" y="132"/>
                  </a:lnTo>
                  <a:lnTo>
                    <a:pt x="12" y="132"/>
                  </a:lnTo>
                  <a:lnTo>
                    <a:pt x="12" y="132"/>
                  </a:lnTo>
                  <a:lnTo>
                    <a:pt x="8" y="132"/>
                  </a:lnTo>
                  <a:lnTo>
                    <a:pt x="4" y="128"/>
                  </a:lnTo>
                  <a:lnTo>
                    <a:pt x="2" y="126"/>
                  </a:lnTo>
                  <a:lnTo>
                    <a:pt x="0" y="122"/>
                  </a:lnTo>
                  <a:lnTo>
                    <a:pt x="0" y="12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3" name="Freeform 7"/>
            <p:cNvSpPr>
              <a:spLocks/>
            </p:cNvSpPr>
            <p:nvPr userDrawn="1"/>
          </p:nvSpPr>
          <p:spPr bwMode="auto">
            <a:xfrm>
              <a:off x="7727950" y="933450"/>
              <a:ext cx="34925" cy="180975"/>
            </a:xfrm>
            <a:custGeom>
              <a:avLst/>
              <a:gdLst/>
              <a:ahLst/>
              <a:cxnLst>
                <a:cxn ang="0">
                  <a:pos x="0" y="11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2" y="8"/>
                </a:cxn>
                <a:cxn ang="0">
                  <a:pos x="22" y="12"/>
                </a:cxn>
                <a:cxn ang="0">
                  <a:pos x="22" y="114"/>
                </a:cxn>
                <a:cxn ang="0">
                  <a:pos x="0" y="114"/>
                </a:cxn>
              </a:cxnLst>
              <a:rect l="0" t="0" r="r" b="b"/>
              <a:pathLst>
                <a:path w="22" h="114">
                  <a:moveTo>
                    <a:pt x="0" y="114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114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4" name="Freeform 8"/>
            <p:cNvSpPr>
              <a:spLocks/>
            </p:cNvSpPr>
            <p:nvPr userDrawn="1"/>
          </p:nvSpPr>
          <p:spPr bwMode="auto">
            <a:xfrm>
              <a:off x="7727950" y="285750"/>
              <a:ext cx="34925" cy="209550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2"/>
                </a:cxn>
                <a:cxn ang="0">
                  <a:pos x="22" y="6"/>
                </a:cxn>
                <a:cxn ang="0">
                  <a:pos x="22" y="10"/>
                </a:cxn>
                <a:cxn ang="0">
                  <a:pos x="22" y="120"/>
                </a:cxn>
                <a:cxn ang="0">
                  <a:pos x="22" y="120"/>
                </a:cxn>
                <a:cxn ang="0">
                  <a:pos x="22" y="124"/>
                </a:cxn>
                <a:cxn ang="0">
                  <a:pos x="20" y="128"/>
                </a:cxn>
                <a:cxn ang="0">
                  <a:pos x="16" y="130"/>
                </a:cxn>
                <a:cxn ang="0">
                  <a:pos x="12" y="132"/>
                </a:cxn>
                <a:cxn ang="0">
                  <a:pos x="12" y="132"/>
                </a:cxn>
                <a:cxn ang="0">
                  <a:pos x="8" y="130"/>
                </a:cxn>
                <a:cxn ang="0">
                  <a:pos x="4" y="128"/>
                </a:cxn>
                <a:cxn ang="0">
                  <a:pos x="2" y="124"/>
                </a:cxn>
                <a:cxn ang="0">
                  <a:pos x="0" y="120"/>
                </a:cxn>
                <a:cxn ang="0">
                  <a:pos x="0" y="120"/>
                </a:cxn>
              </a:cxnLst>
              <a:rect l="0" t="0" r="r" b="b"/>
              <a:pathLst>
                <a:path w="22" h="132">
                  <a:moveTo>
                    <a:pt x="0" y="12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" y="6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2"/>
                  </a:lnTo>
                  <a:lnTo>
                    <a:pt x="22" y="6"/>
                  </a:lnTo>
                  <a:lnTo>
                    <a:pt x="22" y="10"/>
                  </a:lnTo>
                  <a:lnTo>
                    <a:pt x="22" y="120"/>
                  </a:lnTo>
                  <a:lnTo>
                    <a:pt x="22" y="120"/>
                  </a:lnTo>
                  <a:lnTo>
                    <a:pt x="22" y="124"/>
                  </a:lnTo>
                  <a:lnTo>
                    <a:pt x="20" y="128"/>
                  </a:lnTo>
                  <a:lnTo>
                    <a:pt x="16" y="130"/>
                  </a:lnTo>
                  <a:lnTo>
                    <a:pt x="12" y="132"/>
                  </a:lnTo>
                  <a:lnTo>
                    <a:pt x="12" y="132"/>
                  </a:lnTo>
                  <a:lnTo>
                    <a:pt x="8" y="130"/>
                  </a:lnTo>
                  <a:lnTo>
                    <a:pt x="4" y="128"/>
                  </a:lnTo>
                  <a:lnTo>
                    <a:pt x="2" y="124"/>
                  </a:lnTo>
                  <a:lnTo>
                    <a:pt x="0" y="12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5" name="Freeform 9"/>
            <p:cNvSpPr>
              <a:spLocks/>
            </p:cNvSpPr>
            <p:nvPr userDrawn="1"/>
          </p:nvSpPr>
          <p:spPr bwMode="auto">
            <a:xfrm>
              <a:off x="7658100" y="1092200"/>
              <a:ext cx="174625" cy="171450"/>
            </a:xfrm>
            <a:custGeom>
              <a:avLst/>
              <a:gdLst/>
              <a:ahLst/>
              <a:cxnLst>
                <a:cxn ang="0">
                  <a:pos x="56" y="108"/>
                </a:cxn>
                <a:cxn ang="0">
                  <a:pos x="56" y="108"/>
                </a:cxn>
                <a:cxn ang="0">
                  <a:pos x="66" y="108"/>
                </a:cxn>
                <a:cxn ang="0">
                  <a:pos x="76" y="104"/>
                </a:cxn>
                <a:cxn ang="0">
                  <a:pos x="86" y="100"/>
                </a:cxn>
                <a:cxn ang="0">
                  <a:pos x="94" y="92"/>
                </a:cxn>
                <a:cxn ang="0">
                  <a:pos x="100" y="84"/>
                </a:cxn>
                <a:cxn ang="0">
                  <a:pos x="106" y="76"/>
                </a:cxn>
                <a:cxn ang="0">
                  <a:pos x="110" y="64"/>
                </a:cxn>
                <a:cxn ang="0">
                  <a:pos x="110" y="54"/>
                </a:cxn>
                <a:cxn ang="0">
                  <a:pos x="110" y="54"/>
                </a:cxn>
                <a:cxn ang="0">
                  <a:pos x="110" y="42"/>
                </a:cxn>
                <a:cxn ang="0">
                  <a:pos x="106" y="32"/>
                </a:cxn>
                <a:cxn ang="0">
                  <a:pos x="100" y="24"/>
                </a:cxn>
                <a:cxn ang="0">
                  <a:pos x="94" y="16"/>
                </a:cxn>
                <a:cxn ang="0">
                  <a:pos x="86" y="8"/>
                </a:cxn>
                <a:cxn ang="0">
                  <a:pos x="76" y="4"/>
                </a:cxn>
                <a:cxn ang="0">
                  <a:pos x="66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44" y="0"/>
                </a:cxn>
                <a:cxn ang="0">
                  <a:pos x="34" y="4"/>
                </a:cxn>
                <a:cxn ang="0">
                  <a:pos x="24" y="8"/>
                </a:cxn>
                <a:cxn ang="0">
                  <a:pos x="16" y="16"/>
                </a:cxn>
                <a:cxn ang="0">
                  <a:pos x="10" y="24"/>
                </a:cxn>
                <a:cxn ang="0">
                  <a:pos x="6" y="32"/>
                </a:cxn>
                <a:cxn ang="0">
                  <a:pos x="2" y="42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2" y="64"/>
                </a:cxn>
                <a:cxn ang="0">
                  <a:pos x="6" y="76"/>
                </a:cxn>
                <a:cxn ang="0">
                  <a:pos x="10" y="84"/>
                </a:cxn>
                <a:cxn ang="0">
                  <a:pos x="16" y="92"/>
                </a:cxn>
                <a:cxn ang="0">
                  <a:pos x="24" y="100"/>
                </a:cxn>
                <a:cxn ang="0">
                  <a:pos x="34" y="104"/>
                </a:cxn>
                <a:cxn ang="0">
                  <a:pos x="44" y="108"/>
                </a:cxn>
                <a:cxn ang="0">
                  <a:pos x="56" y="108"/>
                </a:cxn>
                <a:cxn ang="0">
                  <a:pos x="56" y="108"/>
                </a:cxn>
              </a:cxnLst>
              <a:rect l="0" t="0" r="r" b="b"/>
              <a:pathLst>
                <a:path w="110" h="108">
                  <a:moveTo>
                    <a:pt x="56" y="108"/>
                  </a:moveTo>
                  <a:lnTo>
                    <a:pt x="56" y="108"/>
                  </a:lnTo>
                  <a:lnTo>
                    <a:pt x="66" y="108"/>
                  </a:lnTo>
                  <a:lnTo>
                    <a:pt x="76" y="104"/>
                  </a:lnTo>
                  <a:lnTo>
                    <a:pt x="86" y="100"/>
                  </a:lnTo>
                  <a:lnTo>
                    <a:pt x="94" y="92"/>
                  </a:lnTo>
                  <a:lnTo>
                    <a:pt x="100" y="84"/>
                  </a:lnTo>
                  <a:lnTo>
                    <a:pt x="106" y="76"/>
                  </a:lnTo>
                  <a:lnTo>
                    <a:pt x="110" y="6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42"/>
                  </a:lnTo>
                  <a:lnTo>
                    <a:pt x="106" y="32"/>
                  </a:lnTo>
                  <a:lnTo>
                    <a:pt x="100" y="24"/>
                  </a:lnTo>
                  <a:lnTo>
                    <a:pt x="94" y="16"/>
                  </a:lnTo>
                  <a:lnTo>
                    <a:pt x="86" y="8"/>
                  </a:lnTo>
                  <a:lnTo>
                    <a:pt x="76" y="4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4" y="4"/>
                  </a:lnTo>
                  <a:lnTo>
                    <a:pt x="24" y="8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6" y="32"/>
                  </a:lnTo>
                  <a:lnTo>
                    <a:pt x="2" y="4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4"/>
                  </a:lnTo>
                  <a:lnTo>
                    <a:pt x="6" y="76"/>
                  </a:lnTo>
                  <a:lnTo>
                    <a:pt x="10" y="84"/>
                  </a:lnTo>
                  <a:lnTo>
                    <a:pt x="16" y="92"/>
                  </a:lnTo>
                  <a:lnTo>
                    <a:pt x="24" y="100"/>
                  </a:lnTo>
                  <a:lnTo>
                    <a:pt x="34" y="104"/>
                  </a:lnTo>
                  <a:lnTo>
                    <a:pt x="44" y="108"/>
                  </a:lnTo>
                  <a:lnTo>
                    <a:pt x="56" y="108"/>
                  </a:lnTo>
                  <a:lnTo>
                    <a:pt x="56" y="10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9" name="그룹 78"/>
          <p:cNvGrpSpPr/>
          <p:nvPr userDrawn="1"/>
        </p:nvGrpSpPr>
        <p:grpSpPr>
          <a:xfrm>
            <a:off x="6994525" y="1432694"/>
            <a:ext cx="1517650" cy="1492250"/>
            <a:chOff x="6994525" y="1368425"/>
            <a:chExt cx="1517650" cy="1492250"/>
          </a:xfrm>
        </p:grpSpPr>
        <p:sp>
          <p:nvSpPr>
            <p:cNvPr id="4106" name="Freeform 10"/>
            <p:cNvSpPr>
              <a:spLocks/>
            </p:cNvSpPr>
            <p:nvPr userDrawn="1"/>
          </p:nvSpPr>
          <p:spPr bwMode="auto">
            <a:xfrm>
              <a:off x="7353300" y="1657350"/>
              <a:ext cx="762000" cy="803275"/>
            </a:xfrm>
            <a:custGeom>
              <a:avLst/>
              <a:gdLst/>
              <a:ahLst/>
              <a:cxnLst>
                <a:cxn ang="0">
                  <a:pos x="234" y="506"/>
                </a:cxn>
                <a:cxn ang="0">
                  <a:pos x="248" y="502"/>
                </a:cxn>
                <a:cxn ang="0">
                  <a:pos x="234" y="506"/>
                </a:cxn>
                <a:cxn ang="0">
                  <a:pos x="290" y="498"/>
                </a:cxn>
                <a:cxn ang="0">
                  <a:pos x="364" y="468"/>
                </a:cxn>
                <a:cxn ang="0">
                  <a:pos x="424" y="418"/>
                </a:cxn>
                <a:cxn ang="0">
                  <a:pos x="464" y="354"/>
                </a:cxn>
                <a:cxn ang="0">
                  <a:pos x="480" y="274"/>
                </a:cxn>
                <a:cxn ang="0">
                  <a:pos x="474" y="216"/>
                </a:cxn>
                <a:cxn ang="0">
                  <a:pos x="454" y="156"/>
                </a:cxn>
                <a:cxn ang="0">
                  <a:pos x="394" y="68"/>
                </a:cxn>
                <a:cxn ang="0">
                  <a:pos x="376" y="36"/>
                </a:cxn>
                <a:cxn ang="0">
                  <a:pos x="368" y="0"/>
                </a:cxn>
                <a:cxn ang="0">
                  <a:pos x="232" y="0"/>
                </a:cxn>
                <a:cxn ang="0">
                  <a:pos x="120" y="2"/>
                </a:cxn>
                <a:cxn ang="0">
                  <a:pos x="108" y="26"/>
                </a:cxn>
                <a:cxn ang="0">
                  <a:pos x="78" y="84"/>
                </a:cxn>
                <a:cxn ang="0">
                  <a:pos x="30" y="156"/>
                </a:cxn>
                <a:cxn ang="0">
                  <a:pos x="12" y="196"/>
                </a:cxn>
                <a:cxn ang="0">
                  <a:pos x="0" y="262"/>
                </a:cxn>
                <a:cxn ang="0">
                  <a:pos x="4" y="326"/>
                </a:cxn>
                <a:cxn ang="0">
                  <a:pos x="14" y="364"/>
                </a:cxn>
                <a:cxn ang="0">
                  <a:pos x="44" y="414"/>
                </a:cxn>
                <a:cxn ang="0">
                  <a:pos x="86" y="454"/>
                </a:cxn>
                <a:cxn ang="0">
                  <a:pos x="138" y="484"/>
                </a:cxn>
                <a:cxn ang="0">
                  <a:pos x="194" y="500"/>
                </a:cxn>
                <a:cxn ang="0">
                  <a:pos x="232" y="506"/>
                </a:cxn>
                <a:cxn ang="0">
                  <a:pos x="248" y="502"/>
                </a:cxn>
                <a:cxn ang="0">
                  <a:pos x="188" y="492"/>
                </a:cxn>
                <a:cxn ang="0">
                  <a:pos x="134" y="470"/>
                </a:cxn>
                <a:cxn ang="0">
                  <a:pos x="88" y="438"/>
                </a:cxn>
                <a:cxn ang="0">
                  <a:pos x="50" y="394"/>
                </a:cxn>
                <a:cxn ang="0">
                  <a:pos x="26" y="342"/>
                </a:cxn>
                <a:cxn ang="0">
                  <a:pos x="16" y="300"/>
                </a:cxn>
                <a:cxn ang="0">
                  <a:pos x="18" y="236"/>
                </a:cxn>
                <a:cxn ang="0">
                  <a:pos x="36" y="172"/>
                </a:cxn>
                <a:cxn ang="0">
                  <a:pos x="56" y="134"/>
                </a:cxn>
                <a:cxn ang="0">
                  <a:pos x="106" y="62"/>
                </a:cxn>
                <a:cxn ang="0">
                  <a:pos x="128" y="0"/>
                </a:cxn>
                <a:cxn ang="0">
                  <a:pos x="112" y="4"/>
                </a:cxn>
                <a:cxn ang="0">
                  <a:pos x="260" y="4"/>
                </a:cxn>
                <a:cxn ang="0">
                  <a:pos x="350" y="6"/>
                </a:cxn>
                <a:cxn ang="0">
                  <a:pos x="358" y="34"/>
                </a:cxn>
                <a:cxn ang="0">
                  <a:pos x="374" y="68"/>
                </a:cxn>
                <a:cxn ang="0">
                  <a:pos x="418" y="126"/>
                </a:cxn>
                <a:cxn ang="0">
                  <a:pos x="458" y="218"/>
                </a:cxn>
                <a:cxn ang="0">
                  <a:pos x="464" y="302"/>
                </a:cxn>
                <a:cxn ang="0">
                  <a:pos x="454" y="354"/>
                </a:cxn>
                <a:cxn ang="0">
                  <a:pos x="442" y="384"/>
                </a:cxn>
                <a:cxn ang="0">
                  <a:pos x="412" y="426"/>
                </a:cxn>
                <a:cxn ang="0">
                  <a:pos x="374" y="458"/>
                </a:cxn>
                <a:cxn ang="0">
                  <a:pos x="314" y="488"/>
                </a:cxn>
                <a:cxn ang="0">
                  <a:pos x="248" y="502"/>
                </a:cxn>
                <a:cxn ang="0">
                  <a:pos x="234" y="506"/>
                </a:cxn>
                <a:cxn ang="0">
                  <a:pos x="248" y="502"/>
                </a:cxn>
                <a:cxn ang="0">
                  <a:pos x="248" y="502"/>
                </a:cxn>
                <a:cxn ang="0">
                  <a:pos x="232" y="506"/>
                </a:cxn>
              </a:cxnLst>
              <a:rect l="0" t="0" r="r" b="b"/>
              <a:pathLst>
                <a:path w="480" h="506">
                  <a:moveTo>
                    <a:pt x="232" y="506"/>
                  </a:moveTo>
                  <a:lnTo>
                    <a:pt x="232" y="506"/>
                  </a:lnTo>
                  <a:lnTo>
                    <a:pt x="234" y="506"/>
                  </a:lnTo>
                  <a:lnTo>
                    <a:pt x="234" y="506"/>
                  </a:lnTo>
                  <a:lnTo>
                    <a:pt x="248" y="502"/>
                  </a:lnTo>
                  <a:lnTo>
                    <a:pt x="248" y="502"/>
                  </a:lnTo>
                  <a:lnTo>
                    <a:pt x="248" y="502"/>
                  </a:lnTo>
                  <a:lnTo>
                    <a:pt x="248" y="502"/>
                  </a:lnTo>
                  <a:lnTo>
                    <a:pt x="234" y="506"/>
                  </a:lnTo>
                  <a:lnTo>
                    <a:pt x="234" y="506"/>
                  </a:lnTo>
                  <a:lnTo>
                    <a:pt x="262" y="502"/>
                  </a:lnTo>
                  <a:lnTo>
                    <a:pt x="290" y="498"/>
                  </a:lnTo>
                  <a:lnTo>
                    <a:pt x="316" y="490"/>
                  </a:lnTo>
                  <a:lnTo>
                    <a:pt x="340" y="480"/>
                  </a:lnTo>
                  <a:lnTo>
                    <a:pt x="364" y="468"/>
                  </a:lnTo>
                  <a:lnTo>
                    <a:pt x="386" y="454"/>
                  </a:lnTo>
                  <a:lnTo>
                    <a:pt x="406" y="438"/>
                  </a:lnTo>
                  <a:lnTo>
                    <a:pt x="424" y="418"/>
                  </a:lnTo>
                  <a:lnTo>
                    <a:pt x="440" y="398"/>
                  </a:lnTo>
                  <a:lnTo>
                    <a:pt x="454" y="376"/>
                  </a:lnTo>
                  <a:lnTo>
                    <a:pt x="464" y="354"/>
                  </a:lnTo>
                  <a:lnTo>
                    <a:pt x="472" y="328"/>
                  </a:lnTo>
                  <a:lnTo>
                    <a:pt x="478" y="302"/>
                  </a:lnTo>
                  <a:lnTo>
                    <a:pt x="480" y="274"/>
                  </a:lnTo>
                  <a:lnTo>
                    <a:pt x="478" y="246"/>
                  </a:lnTo>
                  <a:lnTo>
                    <a:pt x="474" y="216"/>
                  </a:lnTo>
                  <a:lnTo>
                    <a:pt x="474" y="216"/>
                  </a:lnTo>
                  <a:lnTo>
                    <a:pt x="470" y="196"/>
                  </a:lnTo>
                  <a:lnTo>
                    <a:pt x="462" y="176"/>
                  </a:lnTo>
                  <a:lnTo>
                    <a:pt x="454" y="156"/>
                  </a:lnTo>
                  <a:lnTo>
                    <a:pt x="444" y="138"/>
                  </a:lnTo>
                  <a:lnTo>
                    <a:pt x="420" y="102"/>
                  </a:lnTo>
                  <a:lnTo>
                    <a:pt x="394" y="68"/>
                  </a:lnTo>
                  <a:lnTo>
                    <a:pt x="394" y="68"/>
                  </a:lnTo>
                  <a:lnTo>
                    <a:pt x="384" y="52"/>
                  </a:lnTo>
                  <a:lnTo>
                    <a:pt x="376" y="36"/>
                  </a:lnTo>
                  <a:lnTo>
                    <a:pt x="372" y="20"/>
                  </a:lnTo>
                  <a:lnTo>
                    <a:pt x="368" y="0"/>
                  </a:lnTo>
                  <a:lnTo>
                    <a:pt x="368" y="0"/>
                  </a:lnTo>
                  <a:lnTo>
                    <a:pt x="336" y="0"/>
                  </a:lnTo>
                  <a:lnTo>
                    <a:pt x="336" y="0"/>
                  </a:lnTo>
                  <a:lnTo>
                    <a:pt x="232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20" y="2"/>
                  </a:lnTo>
                  <a:lnTo>
                    <a:pt x="112" y="4"/>
                  </a:lnTo>
                  <a:lnTo>
                    <a:pt x="112" y="4"/>
                  </a:lnTo>
                  <a:lnTo>
                    <a:pt x="108" y="26"/>
                  </a:lnTo>
                  <a:lnTo>
                    <a:pt x="100" y="46"/>
                  </a:lnTo>
                  <a:lnTo>
                    <a:pt x="90" y="66"/>
                  </a:lnTo>
                  <a:lnTo>
                    <a:pt x="78" y="84"/>
                  </a:lnTo>
                  <a:lnTo>
                    <a:pt x="52" y="120"/>
                  </a:lnTo>
                  <a:lnTo>
                    <a:pt x="40" y="138"/>
                  </a:lnTo>
                  <a:lnTo>
                    <a:pt x="30" y="156"/>
                  </a:lnTo>
                  <a:lnTo>
                    <a:pt x="30" y="156"/>
                  </a:lnTo>
                  <a:lnTo>
                    <a:pt x="20" y="176"/>
                  </a:lnTo>
                  <a:lnTo>
                    <a:pt x="12" y="196"/>
                  </a:lnTo>
                  <a:lnTo>
                    <a:pt x="6" y="218"/>
                  </a:lnTo>
                  <a:lnTo>
                    <a:pt x="2" y="240"/>
                  </a:lnTo>
                  <a:lnTo>
                    <a:pt x="0" y="262"/>
                  </a:lnTo>
                  <a:lnTo>
                    <a:pt x="0" y="282"/>
                  </a:lnTo>
                  <a:lnTo>
                    <a:pt x="0" y="304"/>
                  </a:lnTo>
                  <a:lnTo>
                    <a:pt x="4" y="326"/>
                  </a:lnTo>
                  <a:lnTo>
                    <a:pt x="4" y="326"/>
                  </a:lnTo>
                  <a:lnTo>
                    <a:pt x="8" y="346"/>
                  </a:lnTo>
                  <a:lnTo>
                    <a:pt x="14" y="364"/>
                  </a:lnTo>
                  <a:lnTo>
                    <a:pt x="22" y="382"/>
                  </a:lnTo>
                  <a:lnTo>
                    <a:pt x="32" y="400"/>
                  </a:lnTo>
                  <a:lnTo>
                    <a:pt x="44" y="414"/>
                  </a:lnTo>
                  <a:lnTo>
                    <a:pt x="56" y="430"/>
                  </a:lnTo>
                  <a:lnTo>
                    <a:pt x="70" y="442"/>
                  </a:lnTo>
                  <a:lnTo>
                    <a:pt x="86" y="454"/>
                  </a:lnTo>
                  <a:lnTo>
                    <a:pt x="102" y="466"/>
                  </a:lnTo>
                  <a:lnTo>
                    <a:pt x="120" y="476"/>
                  </a:lnTo>
                  <a:lnTo>
                    <a:pt x="138" y="484"/>
                  </a:lnTo>
                  <a:lnTo>
                    <a:pt x="156" y="490"/>
                  </a:lnTo>
                  <a:lnTo>
                    <a:pt x="174" y="496"/>
                  </a:lnTo>
                  <a:lnTo>
                    <a:pt x="194" y="500"/>
                  </a:lnTo>
                  <a:lnTo>
                    <a:pt x="212" y="504"/>
                  </a:lnTo>
                  <a:lnTo>
                    <a:pt x="232" y="506"/>
                  </a:lnTo>
                  <a:lnTo>
                    <a:pt x="232" y="506"/>
                  </a:lnTo>
                  <a:lnTo>
                    <a:pt x="240" y="504"/>
                  </a:lnTo>
                  <a:lnTo>
                    <a:pt x="248" y="502"/>
                  </a:lnTo>
                  <a:lnTo>
                    <a:pt x="248" y="502"/>
                  </a:lnTo>
                  <a:lnTo>
                    <a:pt x="228" y="500"/>
                  </a:lnTo>
                  <a:lnTo>
                    <a:pt x="208" y="496"/>
                  </a:lnTo>
                  <a:lnTo>
                    <a:pt x="188" y="492"/>
                  </a:lnTo>
                  <a:lnTo>
                    <a:pt x="170" y="486"/>
                  </a:lnTo>
                  <a:lnTo>
                    <a:pt x="152" y="480"/>
                  </a:lnTo>
                  <a:lnTo>
                    <a:pt x="134" y="470"/>
                  </a:lnTo>
                  <a:lnTo>
                    <a:pt x="118" y="462"/>
                  </a:lnTo>
                  <a:lnTo>
                    <a:pt x="102" y="450"/>
                  </a:lnTo>
                  <a:lnTo>
                    <a:pt x="88" y="438"/>
                  </a:lnTo>
                  <a:lnTo>
                    <a:pt x="74" y="424"/>
                  </a:lnTo>
                  <a:lnTo>
                    <a:pt x="62" y="410"/>
                  </a:lnTo>
                  <a:lnTo>
                    <a:pt x="50" y="394"/>
                  </a:lnTo>
                  <a:lnTo>
                    <a:pt x="40" y="378"/>
                  </a:lnTo>
                  <a:lnTo>
                    <a:pt x="32" y="360"/>
                  </a:lnTo>
                  <a:lnTo>
                    <a:pt x="26" y="342"/>
                  </a:lnTo>
                  <a:lnTo>
                    <a:pt x="20" y="322"/>
                  </a:lnTo>
                  <a:lnTo>
                    <a:pt x="20" y="322"/>
                  </a:lnTo>
                  <a:lnTo>
                    <a:pt x="16" y="300"/>
                  </a:lnTo>
                  <a:lnTo>
                    <a:pt x="14" y="278"/>
                  </a:lnTo>
                  <a:lnTo>
                    <a:pt x="16" y="258"/>
                  </a:lnTo>
                  <a:lnTo>
                    <a:pt x="18" y="236"/>
                  </a:lnTo>
                  <a:lnTo>
                    <a:pt x="24" y="214"/>
                  </a:lnTo>
                  <a:lnTo>
                    <a:pt x="30" y="192"/>
                  </a:lnTo>
                  <a:lnTo>
                    <a:pt x="36" y="172"/>
                  </a:lnTo>
                  <a:lnTo>
                    <a:pt x="46" y="152"/>
                  </a:lnTo>
                  <a:lnTo>
                    <a:pt x="46" y="152"/>
                  </a:lnTo>
                  <a:lnTo>
                    <a:pt x="56" y="134"/>
                  </a:lnTo>
                  <a:lnTo>
                    <a:pt x="68" y="114"/>
                  </a:lnTo>
                  <a:lnTo>
                    <a:pt x="94" y="80"/>
                  </a:lnTo>
                  <a:lnTo>
                    <a:pt x="106" y="62"/>
                  </a:lnTo>
                  <a:lnTo>
                    <a:pt x="116" y="42"/>
                  </a:lnTo>
                  <a:lnTo>
                    <a:pt x="124" y="22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12" y="4"/>
                  </a:lnTo>
                  <a:lnTo>
                    <a:pt x="112" y="4"/>
                  </a:lnTo>
                  <a:lnTo>
                    <a:pt x="186" y="4"/>
                  </a:lnTo>
                  <a:lnTo>
                    <a:pt x="260" y="4"/>
                  </a:lnTo>
                  <a:lnTo>
                    <a:pt x="260" y="4"/>
                  </a:lnTo>
                  <a:lnTo>
                    <a:pt x="346" y="4"/>
                  </a:lnTo>
                  <a:lnTo>
                    <a:pt x="346" y="4"/>
                  </a:lnTo>
                  <a:lnTo>
                    <a:pt x="350" y="6"/>
                  </a:lnTo>
                  <a:lnTo>
                    <a:pt x="354" y="8"/>
                  </a:lnTo>
                  <a:lnTo>
                    <a:pt x="356" y="16"/>
                  </a:lnTo>
                  <a:lnTo>
                    <a:pt x="358" y="34"/>
                  </a:lnTo>
                  <a:lnTo>
                    <a:pt x="358" y="34"/>
                  </a:lnTo>
                  <a:lnTo>
                    <a:pt x="364" y="52"/>
                  </a:lnTo>
                  <a:lnTo>
                    <a:pt x="374" y="68"/>
                  </a:lnTo>
                  <a:lnTo>
                    <a:pt x="398" y="98"/>
                  </a:lnTo>
                  <a:lnTo>
                    <a:pt x="398" y="98"/>
                  </a:lnTo>
                  <a:lnTo>
                    <a:pt x="418" y="126"/>
                  </a:lnTo>
                  <a:lnTo>
                    <a:pt x="434" y="156"/>
                  </a:lnTo>
                  <a:lnTo>
                    <a:pt x="448" y="186"/>
                  </a:lnTo>
                  <a:lnTo>
                    <a:pt x="458" y="218"/>
                  </a:lnTo>
                  <a:lnTo>
                    <a:pt x="464" y="252"/>
                  </a:lnTo>
                  <a:lnTo>
                    <a:pt x="466" y="286"/>
                  </a:lnTo>
                  <a:lnTo>
                    <a:pt x="464" y="302"/>
                  </a:lnTo>
                  <a:lnTo>
                    <a:pt x="462" y="320"/>
                  </a:lnTo>
                  <a:lnTo>
                    <a:pt x="458" y="336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48" y="370"/>
                  </a:lnTo>
                  <a:lnTo>
                    <a:pt x="442" y="384"/>
                  </a:lnTo>
                  <a:lnTo>
                    <a:pt x="432" y="400"/>
                  </a:lnTo>
                  <a:lnTo>
                    <a:pt x="424" y="412"/>
                  </a:lnTo>
                  <a:lnTo>
                    <a:pt x="412" y="426"/>
                  </a:lnTo>
                  <a:lnTo>
                    <a:pt x="400" y="438"/>
                  </a:lnTo>
                  <a:lnTo>
                    <a:pt x="388" y="448"/>
                  </a:lnTo>
                  <a:lnTo>
                    <a:pt x="374" y="458"/>
                  </a:lnTo>
                  <a:lnTo>
                    <a:pt x="360" y="468"/>
                  </a:lnTo>
                  <a:lnTo>
                    <a:pt x="346" y="476"/>
                  </a:lnTo>
                  <a:lnTo>
                    <a:pt x="314" y="488"/>
                  </a:lnTo>
                  <a:lnTo>
                    <a:pt x="282" y="498"/>
                  </a:lnTo>
                  <a:lnTo>
                    <a:pt x="266" y="500"/>
                  </a:lnTo>
                  <a:lnTo>
                    <a:pt x="248" y="502"/>
                  </a:lnTo>
                  <a:lnTo>
                    <a:pt x="248" y="502"/>
                  </a:lnTo>
                  <a:lnTo>
                    <a:pt x="234" y="506"/>
                  </a:lnTo>
                  <a:lnTo>
                    <a:pt x="234" y="506"/>
                  </a:lnTo>
                  <a:lnTo>
                    <a:pt x="234" y="506"/>
                  </a:lnTo>
                  <a:lnTo>
                    <a:pt x="234" y="506"/>
                  </a:lnTo>
                  <a:lnTo>
                    <a:pt x="248" y="502"/>
                  </a:lnTo>
                  <a:lnTo>
                    <a:pt x="248" y="502"/>
                  </a:lnTo>
                  <a:lnTo>
                    <a:pt x="248" y="502"/>
                  </a:lnTo>
                  <a:lnTo>
                    <a:pt x="248" y="502"/>
                  </a:lnTo>
                  <a:lnTo>
                    <a:pt x="240" y="504"/>
                  </a:lnTo>
                  <a:lnTo>
                    <a:pt x="232" y="506"/>
                  </a:lnTo>
                  <a:lnTo>
                    <a:pt x="232" y="50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7524750" y="1441450"/>
              <a:ext cx="425450" cy="225425"/>
            </a:xfrm>
            <a:custGeom>
              <a:avLst/>
              <a:gdLst/>
              <a:ahLst/>
              <a:cxnLst>
                <a:cxn ang="0">
                  <a:pos x="8" y="94"/>
                </a:cxn>
                <a:cxn ang="0">
                  <a:pos x="16" y="104"/>
                </a:cxn>
                <a:cxn ang="0">
                  <a:pos x="6" y="112"/>
                </a:cxn>
                <a:cxn ang="0">
                  <a:pos x="4" y="130"/>
                </a:cxn>
                <a:cxn ang="0">
                  <a:pos x="0" y="142"/>
                </a:cxn>
                <a:cxn ang="0">
                  <a:pos x="68" y="142"/>
                </a:cxn>
                <a:cxn ang="0">
                  <a:pos x="262" y="138"/>
                </a:cxn>
                <a:cxn ang="0">
                  <a:pos x="266" y="130"/>
                </a:cxn>
                <a:cxn ang="0">
                  <a:pos x="264" y="118"/>
                </a:cxn>
                <a:cxn ang="0">
                  <a:pos x="250" y="110"/>
                </a:cxn>
                <a:cxn ang="0">
                  <a:pos x="250" y="104"/>
                </a:cxn>
                <a:cxn ang="0">
                  <a:pos x="260" y="96"/>
                </a:cxn>
                <a:cxn ang="0">
                  <a:pos x="254" y="88"/>
                </a:cxn>
                <a:cxn ang="0">
                  <a:pos x="254" y="76"/>
                </a:cxn>
                <a:cxn ang="0">
                  <a:pos x="262" y="66"/>
                </a:cxn>
                <a:cxn ang="0">
                  <a:pos x="254" y="56"/>
                </a:cxn>
                <a:cxn ang="0">
                  <a:pos x="262" y="42"/>
                </a:cxn>
                <a:cxn ang="0">
                  <a:pos x="254" y="26"/>
                </a:cxn>
                <a:cxn ang="0">
                  <a:pos x="260" y="6"/>
                </a:cxn>
                <a:cxn ang="0">
                  <a:pos x="258" y="0"/>
                </a:cxn>
                <a:cxn ang="0">
                  <a:pos x="20" y="0"/>
                </a:cxn>
                <a:cxn ang="0">
                  <a:pos x="4" y="4"/>
                </a:cxn>
                <a:cxn ang="0">
                  <a:pos x="12" y="16"/>
                </a:cxn>
                <a:cxn ang="0">
                  <a:pos x="16" y="26"/>
                </a:cxn>
                <a:cxn ang="0">
                  <a:pos x="6" y="32"/>
                </a:cxn>
                <a:cxn ang="0">
                  <a:pos x="10" y="42"/>
                </a:cxn>
                <a:cxn ang="0">
                  <a:pos x="14" y="48"/>
                </a:cxn>
                <a:cxn ang="0">
                  <a:pos x="6" y="58"/>
                </a:cxn>
                <a:cxn ang="0">
                  <a:pos x="4" y="64"/>
                </a:cxn>
                <a:cxn ang="0">
                  <a:pos x="12" y="74"/>
                </a:cxn>
                <a:cxn ang="0">
                  <a:pos x="4" y="88"/>
                </a:cxn>
                <a:cxn ang="0">
                  <a:pos x="12" y="86"/>
                </a:cxn>
                <a:cxn ang="0">
                  <a:pos x="20" y="84"/>
                </a:cxn>
                <a:cxn ang="0">
                  <a:pos x="28" y="66"/>
                </a:cxn>
                <a:cxn ang="0">
                  <a:pos x="26" y="52"/>
                </a:cxn>
                <a:cxn ang="0">
                  <a:pos x="26" y="38"/>
                </a:cxn>
                <a:cxn ang="0">
                  <a:pos x="22" y="28"/>
                </a:cxn>
                <a:cxn ang="0">
                  <a:pos x="30" y="16"/>
                </a:cxn>
                <a:cxn ang="0">
                  <a:pos x="26" y="8"/>
                </a:cxn>
                <a:cxn ang="0">
                  <a:pos x="20" y="0"/>
                </a:cxn>
                <a:cxn ang="0">
                  <a:pos x="232" y="4"/>
                </a:cxn>
                <a:cxn ang="0">
                  <a:pos x="244" y="6"/>
                </a:cxn>
                <a:cxn ang="0">
                  <a:pos x="246" y="18"/>
                </a:cxn>
                <a:cxn ang="0">
                  <a:pos x="238" y="30"/>
                </a:cxn>
                <a:cxn ang="0">
                  <a:pos x="240" y="38"/>
                </a:cxn>
                <a:cxn ang="0">
                  <a:pos x="240" y="52"/>
                </a:cxn>
                <a:cxn ang="0">
                  <a:pos x="238" y="64"/>
                </a:cxn>
                <a:cxn ang="0">
                  <a:pos x="242" y="74"/>
                </a:cxn>
                <a:cxn ang="0">
                  <a:pos x="234" y="86"/>
                </a:cxn>
                <a:cxn ang="0">
                  <a:pos x="240" y="94"/>
                </a:cxn>
                <a:cxn ang="0">
                  <a:pos x="244" y="102"/>
                </a:cxn>
                <a:cxn ang="0">
                  <a:pos x="236" y="110"/>
                </a:cxn>
                <a:cxn ang="0">
                  <a:pos x="238" y="116"/>
                </a:cxn>
                <a:cxn ang="0">
                  <a:pos x="248" y="122"/>
                </a:cxn>
                <a:cxn ang="0">
                  <a:pos x="252" y="142"/>
                </a:cxn>
                <a:cxn ang="0">
                  <a:pos x="268" y="138"/>
                </a:cxn>
                <a:cxn ang="0">
                  <a:pos x="18" y="138"/>
                </a:cxn>
                <a:cxn ang="0">
                  <a:pos x="20" y="120"/>
                </a:cxn>
                <a:cxn ang="0">
                  <a:pos x="28" y="104"/>
                </a:cxn>
                <a:cxn ang="0">
                  <a:pos x="32" y="98"/>
                </a:cxn>
                <a:cxn ang="0">
                  <a:pos x="22" y="88"/>
                </a:cxn>
                <a:cxn ang="0">
                  <a:pos x="20" y="84"/>
                </a:cxn>
                <a:cxn ang="0">
                  <a:pos x="6" y="86"/>
                </a:cxn>
              </a:cxnLst>
              <a:rect l="0" t="0" r="r" b="b"/>
              <a:pathLst>
                <a:path w="268" h="142">
                  <a:moveTo>
                    <a:pt x="4" y="88"/>
                  </a:moveTo>
                  <a:lnTo>
                    <a:pt x="4" y="88"/>
                  </a:lnTo>
                  <a:lnTo>
                    <a:pt x="8" y="94"/>
                  </a:lnTo>
                  <a:lnTo>
                    <a:pt x="14" y="102"/>
                  </a:lnTo>
                  <a:lnTo>
                    <a:pt x="14" y="102"/>
                  </a:lnTo>
                  <a:lnTo>
                    <a:pt x="16" y="104"/>
                  </a:lnTo>
                  <a:lnTo>
                    <a:pt x="14" y="106"/>
                  </a:lnTo>
                  <a:lnTo>
                    <a:pt x="10" y="108"/>
                  </a:lnTo>
                  <a:lnTo>
                    <a:pt x="6" y="112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4" y="130"/>
                  </a:lnTo>
                  <a:lnTo>
                    <a:pt x="4" y="138"/>
                  </a:lnTo>
                  <a:lnTo>
                    <a:pt x="2" y="140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252" y="142"/>
                  </a:lnTo>
                  <a:lnTo>
                    <a:pt x="252" y="142"/>
                  </a:lnTo>
                  <a:lnTo>
                    <a:pt x="262" y="138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6" y="130"/>
                  </a:lnTo>
                  <a:lnTo>
                    <a:pt x="264" y="124"/>
                  </a:lnTo>
                  <a:lnTo>
                    <a:pt x="264" y="124"/>
                  </a:lnTo>
                  <a:lnTo>
                    <a:pt x="264" y="118"/>
                  </a:lnTo>
                  <a:lnTo>
                    <a:pt x="260" y="116"/>
                  </a:lnTo>
                  <a:lnTo>
                    <a:pt x="256" y="114"/>
                  </a:lnTo>
                  <a:lnTo>
                    <a:pt x="250" y="110"/>
                  </a:lnTo>
                  <a:lnTo>
                    <a:pt x="250" y="110"/>
                  </a:lnTo>
                  <a:lnTo>
                    <a:pt x="250" y="106"/>
                  </a:lnTo>
                  <a:lnTo>
                    <a:pt x="250" y="104"/>
                  </a:lnTo>
                  <a:lnTo>
                    <a:pt x="256" y="100"/>
                  </a:lnTo>
                  <a:lnTo>
                    <a:pt x="260" y="98"/>
                  </a:lnTo>
                  <a:lnTo>
                    <a:pt x="260" y="96"/>
                  </a:lnTo>
                  <a:lnTo>
                    <a:pt x="260" y="92"/>
                  </a:lnTo>
                  <a:lnTo>
                    <a:pt x="254" y="88"/>
                  </a:lnTo>
                  <a:lnTo>
                    <a:pt x="254" y="88"/>
                  </a:lnTo>
                  <a:lnTo>
                    <a:pt x="252" y="84"/>
                  </a:lnTo>
                  <a:lnTo>
                    <a:pt x="250" y="82"/>
                  </a:lnTo>
                  <a:lnTo>
                    <a:pt x="254" y="76"/>
                  </a:lnTo>
                  <a:lnTo>
                    <a:pt x="258" y="70"/>
                  </a:lnTo>
                  <a:lnTo>
                    <a:pt x="262" y="66"/>
                  </a:lnTo>
                  <a:lnTo>
                    <a:pt x="262" y="66"/>
                  </a:lnTo>
                  <a:lnTo>
                    <a:pt x="260" y="62"/>
                  </a:lnTo>
                  <a:lnTo>
                    <a:pt x="258" y="58"/>
                  </a:lnTo>
                  <a:lnTo>
                    <a:pt x="254" y="56"/>
                  </a:lnTo>
                  <a:lnTo>
                    <a:pt x="254" y="54"/>
                  </a:lnTo>
                  <a:lnTo>
                    <a:pt x="254" y="50"/>
                  </a:lnTo>
                  <a:lnTo>
                    <a:pt x="262" y="42"/>
                  </a:lnTo>
                  <a:lnTo>
                    <a:pt x="262" y="42"/>
                  </a:lnTo>
                  <a:lnTo>
                    <a:pt x="256" y="34"/>
                  </a:lnTo>
                  <a:lnTo>
                    <a:pt x="254" y="26"/>
                  </a:lnTo>
                  <a:lnTo>
                    <a:pt x="254" y="20"/>
                  </a:lnTo>
                  <a:lnTo>
                    <a:pt x="254" y="20"/>
                  </a:lnTo>
                  <a:lnTo>
                    <a:pt x="260" y="6"/>
                  </a:lnTo>
                  <a:lnTo>
                    <a:pt x="262" y="4"/>
                  </a:lnTo>
                  <a:lnTo>
                    <a:pt x="260" y="2"/>
                  </a:lnTo>
                  <a:lnTo>
                    <a:pt x="258" y="0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8"/>
                  </a:lnTo>
                  <a:lnTo>
                    <a:pt x="8" y="12"/>
                  </a:lnTo>
                  <a:lnTo>
                    <a:pt x="12" y="16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8" y="32"/>
                  </a:lnTo>
                  <a:lnTo>
                    <a:pt x="6" y="32"/>
                  </a:lnTo>
                  <a:lnTo>
                    <a:pt x="4" y="34"/>
                  </a:lnTo>
                  <a:lnTo>
                    <a:pt x="6" y="38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14" y="46"/>
                  </a:lnTo>
                  <a:lnTo>
                    <a:pt x="14" y="48"/>
                  </a:lnTo>
                  <a:lnTo>
                    <a:pt x="14" y="50"/>
                  </a:lnTo>
                  <a:lnTo>
                    <a:pt x="12" y="54"/>
                  </a:lnTo>
                  <a:lnTo>
                    <a:pt x="6" y="58"/>
                  </a:lnTo>
                  <a:lnTo>
                    <a:pt x="4" y="62"/>
                  </a:lnTo>
                  <a:lnTo>
                    <a:pt x="4" y="64"/>
                  </a:lnTo>
                  <a:lnTo>
                    <a:pt x="4" y="64"/>
                  </a:lnTo>
                  <a:lnTo>
                    <a:pt x="4" y="68"/>
                  </a:lnTo>
                  <a:lnTo>
                    <a:pt x="6" y="72"/>
                  </a:lnTo>
                  <a:lnTo>
                    <a:pt x="12" y="74"/>
                  </a:lnTo>
                  <a:lnTo>
                    <a:pt x="12" y="76"/>
                  </a:lnTo>
                  <a:lnTo>
                    <a:pt x="12" y="80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8" y="86"/>
                  </a:lnTo>
                  <a:lnTo>
                    <a:pt x="12" y="86"/>
                  </a:lnTo>
                  <a:lnTo>
                    <a:pt x="16" y="86"/>
                  </a:lnTo>
                  <a:lnTo>
                    <a:pt x="20" y="84"/>
                  </a:lnTo>
                  <a:lnTo>
                    <a:pt x="20" y="84"/>
                  </a:lnTo>
                  <a:lnTo>
                    <a:pt x="26" y="78"/>
                  </a:lnTo>
                  <a:lnTo>
                    <a:pt x="30" y="72"/>
                  </a:lnTo>
                  <a:lnTo>
                    <a:pt x="28" y="66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26" y="52"/>
                  </a:lnTo>
                  <a:lnTo>
                    <a:pt x="28" y="44"/>
                  </a:lnTo>
                  <a:lnTo>
                    <a:pt x="28" y="42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2" y="32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232" y="4"/>
                  </a:lnTo>
                  <a:lnTo>
                    <a:pt x="232" y="4"/>
                  </a:lnTo>
                  <a:lnTo>
                    <a:pt x="240" y="4"/>
                  </a:lnTo>
                  <a:lnTo>
                    <a:pt x="244" y="6"/>
                  </a:lnTo>
                  <a:lnTo>
                    <a:pt x="246" y="10"/>
                  </a:lnTo>
                  <a:lnTo>
                    <a:pt x="246" y="18"/>
                  </a:lnTo>
                  <a:lnTo>
                    <a:pt x="246" y="18"/>
                  </a:lnTo>
                  <a:lnTo>
                    <a:pt x="244" y="22"/>
                  </a:lnTo>
                  <a:lnTo>
                    <a:pt x="242" y="26"/>
                  </a:lnTo>
                  <a:lnTo>
                    <a:pt x="238" y="30"/>
                  </a:lnTo>
                  <a:lnTo>
                    <a:pt x="236" y="32"/>
                  </a:lnTo>
                  <a:lnTo>
                    <a:pt x="236" y="34"/>
                  </a:lnTo>
                  <a:lnTo>
                    <a:pt x="240" y="38"/>
                  </a:lnTo>
                  <a:lnTo>
                    <a:pt x="246" y="42"/>
                  </a:lnTo>
                  <a:lnTo>
                    <a:pt x="246" y="42"/>
                  </a:lnTo>
                  <a:lnTo>
                    <a:pt x="240" y="52"/>
                  </a:lnTo>
                  <a:lnTo>
                    <a:pt x="238" y="58"/>
                  </a:lnTo>
                  <a:lnTo>
                    <a:pt x="238" y="62"/>
                  </a:lnTo>
                  <a:lnTo>
                    <a:pt x="238" y="64"/>
                  </a:lnTo>
                  <a:lnTo>
                    <a:pt x="238" y="64"/>
                  </a:lnTo>
                  <a:lnTo>
                    <a:pt x="242" y="72"/>
                  </a:lnTo>
                  <a:lnTo>
                    <a:pt x="242" y="74"/>
                  </a:lnTo>
                  <a:lnTo>
                    <a:pt x="240" y="78"/>
                  </a:lnTo>
                  <a:lnTo>
                    <a:pt x="234" y="86"/>
                  </a:lnTo>
                  <a:lnTo>
                    <a:pt x="234" y="86"/>
                  </a:lnTo>
                  <a:lnTo>
                    <a:pt x="234" y="90"/>
                  </a:lnTo>
                  <a:lnTo>
                    <a:pt x="236" y="92"/>
                  </a:lnTo>
                  <a:lnTo>
                    <a:pt x="240" y="94"/>
                  </a:lnTo>
                  <a:lnTo>
                    <a:pt x="244" y="96"/>
                  </a:lnTo>
                  <a:lnTo>
                    <a:pt x="244" y="98"/>
                  </a:lnTo>
                  <a:lnTo>
                    <a:pt x="244" y="102"/>
                  </a:lnTo>
                  <a:lnTo>
                    <a:pt x="238" y="106"/>
                  </a:lnTo>
                  <a:lnTo>
                    <a:pt x="238" y="106"/>
                  </a:lnTo>
                  <a:lnTo>
                    <a:pt x="236" y="110"/>
                  </a:lnTo>
                  <a:lnTo>
                    <a:pt x="234" y="112"/>
                  </a:lnTo>
                  <a:lnTo>
                    <a:pt x="236" y="114"/>
                  </a:lnTo>
                  <a:lnTo>
                    <a:pt x="238" y="116"/>
                  </a:lnTo>
                  <a:lnTo>
                    <a:pt x="242" y="120"/>
                  </a:lnTo>
                  <a:lnTo>
                    <a:pt x="248" y="122"/>
                  </a:lnTo>
                  <a:lnTo>
                    <a:pt x="248" y="122"/>
                  </a:lnTo>
                  <a:lnTo>
                    <a:pt x="248" y="124"/>
                  </a:lnTo>
                  <a:lnTo>
                    <a:pt x="250" y="130"/>
                  </a:lnTo>
                  <a:lnTo>
                    <a:pt x="252" y="142"/>
                  </a:lnTo>
                  <a:lnTo>
                    <a:pt x="252" y="142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0" y="120"/>
                  </a:lnTo>
                  <a:lnTo>
                    <a:pt x="20" y="120"/>
                  </a:lnTo>
                  <a:lnTo>
                    <a:pt x="20" y="110"/>
                  </a:lnTo>
                  <a:lnTo>
                    <a:pt x="22" y="108"/>
                  </a:lnTo>
                  <a:lnTo>
                    <a:pt x="28" y="104"/>
                  </a:lnTo>
                  <a:lnTo>
                    <a:pt x="28" y="104"/>
                  </a:lnTo>
                  <a:lnTo>
                    <a:pt x="30" y="102"/>
                  </a:lnTo>
                  <a:lnTo>
                    <a:pt x="32" y="98"/>
                  </a:lnTo>
                  <a:lnTo>
                    <a:pt x="30" y="96"/>
                  </a:lnTo>
                  <a:lnTo>
                    <a:pt x="28" y="94"/>
                  </a:lnTo>
                  <a:lnTo>
                    <a:pt x="22" y="88"/>
                  </a:lnTo>
                  <a:lnTo>
                    <a:pt x="20" y="86"/>
                  </a:lnTo>
                  <a:lnTo>
                    <a:pt x="20" y="84"/>
                  </a:lnTo>
                  <a:lnTo>
                    <a:pt x="20" y="84"/>
                  </a:lnTo>
                  <a:lnTo>
                    <a:pt x="18" y="86"/>
                  </a:lnTo>
                  <a:lnTo>
                    <a:pt x="12" y="86"/>
                  </a:lnTo>
                  <a:lnTo>
                    <a:pt x="6" y="86"/>
                  </a:lnTo>
                  <a:lnTo>
                    <a:pt x="4" y="88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7531100" y="1368425"/>
              <a:ext cx="406400" cy="79375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0" y="50"/>
                </a:cxn>
                <a:cxn ang="0">
                  <a:pos x="240" y="50"/>
                </a:cxn>
                <a:cxn ang="0">
                  <a:pos x="240" y="50"/>
                </a:cxn>
                <a:cxn ang="0">
                  <a:pos x="248" y="46"/>
                </a:cxn>
                <a:cxn ang="0">
                  <a:pos x="252" y="44"/>
                </a:cxn>
                <a:cxn ang="0">
                  <a:pos x="256" y="44"/>
                </a:cxn>
                <a:cxn ang="0">
                  <a:pos x="256" y="44"/>
                </a:cxn>
                <a:cxn ang="0">
                  <a:pos x="240" y="34"/>
                </a:cxn>
                <a:cxn ang="0">
                  <a:pos x="222" y="24"/>
                </a:cxn>
                <a:cxn ang="0">
                  <a:pos x="206" y="16"/>
                </a:cxn>
                <a:cxn ang="0">
                  <a:pos x="190" y="10"/>
                </a:cxn>
                <a:cxn ang="0">
                  <a:pos x="174" y="4"/>
                </a:cxn>
                <a:cxn ang="0">
                  <a:pos x="158" y="2"/>
                </a:cxn>
                <a:cxn ang="0">
                  <a:pos x="142" y="0"/>
                </a:cxn>
                <a:cxn ang="0">
                  <a:pos x="126" y="0"/>
                </a:cxn>
                <a:cxn ang="0">
                  <a:pos x="110" y="0"/>
                </a:cxn>
                <a:cxn ang="0">
                  <a:pos x="94" y="4"/>
                </a:cxn>
                <a:cxn ang="0">
                  <a:pos x="80" y="8"/>
                </a:cxn>
                <a:cxn ang="0">
                  <a:pos x="64" y="14"/>
                </a:cxn>
                <a:cxn ang="0">
                  <a:pos x="48" y="20"/>
                </a:cxn>
                <a:cxn ang="0">
                  <a:pos x="32" y="28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48"/>
                </a:cxn>
                <a:cxn ang="0">
                  <a:pos x="8" y="46"/>
                </a:cxn>
                <a:cxn ang="0">
                  <a:pos x="12" y="46"/>
                </a:cxn>
                <a:cxn ang="0">
                  <a:pos x="16" y="44"/>
                </a:cxn>
                <a:cxn ang="0">
                  <a:pos x="16" y="44"/>
                </a:cxn>
                <a:cxn ang="0">
                  <a:pos x="38" y="30"/>
                </a:cxn>
                <a:cxn ang="0">
                  <a:pos x="60" y="18"/>
                </a:cxn>
                <a:cxn ang="0">
                  <a:pos x="82" y="8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92" y="2"/>
                </a:cxn>
                <a:cxn ang="0">
                  <a:pos x="92" y="2"/>
                </a:cxn>
                <a:cxn ang="0">
                  <a:pos x="112" y="0"/>
                </a:cxn>
                <a:cxn ang="0">
                  <a:pos x="132" y="2"/>
                </a:cxn>
                <a:cxn ang="0">
                  <a:pos x="152" y="4"/>
                </a:cxn>
                <a:cxn ang="0">
                  <a:pos x="170" y="10"/>
                </a:cxn>
                <a:cxn ang="0">
                  <a:pos x="188" y="18"/>
                </a:cxn>
                <a:cxn ang="0">
                  <a:pos x="206" y="28"/>
                </a:cxn>
                <a:cxn ang="0">
                  <a:pos x="224" y="38"/>
                </a:cxn>
                <a:cxn ang="0">
                  <a:pos x="240" y="50"/>
                </a:cxn>
                <a:cxn ang="0">
                  <a:pos x="240" y="50"/>
                </a:cxn>
                <a:cxn ang="0">
                  <a:pos x="256" y="44"/>
                </a:cxn>
                <a:cxn ang="0">
                  <a:pos x="256" y="44"/>
                </a:cxn>
                <a:cxn ang="0">
                  <a:pos x="16" y="44"/>
                </a:cxn>
                <a:cxn ang="0">
                  <a:pos x="16" y="44"/>
                </a:cxn>
                <a:cxn ang="0">
                  <a:pos x="8" y="46"/>
                </a:cxn>
                <a:cxn ang="0">
                  <a:pos x="0" y="50"/>
                </a:cxn>
                <a:cxn ang="0">
                  <a:pos x="0" y="50"/>
                </a:cxn>
              </a:cxnLst>
              <a:rect l="0" t="0" r="r" b="b"/>
              <a:pathLst>
                <a:path w="256" h="50">
                  <a:moveTo>
                    <a:pt x="0" y="50"/>
                  </a:moveTo>
                  <a:lnTo>
                    <a:pt x="0" y="50"/>
                  </a:lnTo>
                  <a:lnTo>
                    <a:pt x="240" y="50"/>
                  </a:lnTo>
                  <a:lnTo>
                    <a:pt x="240" y="50"/>
                  </a:lnTo>
                  <a:lnTo>
                    <a:pt x="248" y="46"/>
                  </a:lnTo>
                  <a:lnTo>
                    <a:pt x="252" y="44"/>
                  </a:lnTo>
                  <a:lnTo>
                    <a:pt x="256" y="44"/>
                  </a:lnTo>
                  <a:lnTo>
                    <a:pt x="256" y="44"/>
                  </a:lnTo>
                  <a:lnTo>
                    <a:pt x="240" y="34"/>
                  </a:lnTo>
                  <a:lnTo>
                    <a:pt x="222" y="24"/>
                  </a:lnTo>
                  <a:lnTo>
                    <a:pt x="206" y="16"/>
                  </a:lnTo>
                  <a:lnTo>
                    <a:pt x="190" y="10"/>
                  </a:lnTo>
                  <a:lnTo>
                    <a:pt x="174" y="4"/>
                  </a:lnTo>
                  <a:lnTo>
                    <a:pt x="158" y="2"/>
                  </a:lnTo>
                  <a:lnTo>
                    <a:pt x="142" y="0"/>
                  </a:lnTo>
                  <a:lnTo>
                    <a:pt x="126" y="0"/>
                  </a:lnTo>
                  <a:lnTo>
                    <a:pt x="110" y="0"/>
                  </a:lnTo>
                  <a:lnTo>
                    <a:pt x="94" y="4"/>
                  </a:lnTo>
                  <a:lnTo>
                    <a:pt x="80" y="8"/>
                  </a:lnTo>
                  <a:lnTo>
                    <a:pt x="64" y="14"/>
                  </a:lnTo>
                  <a:lnTo>
                    <a:pt x="48" y="20"/>
                  </a:lnTo>
                  <a:lnTo>
                    <a:pt x="32" y="28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48"/>
                  </a:lnTo>
                  <a:lnTo>
                    <a:pt x="8" y="46"/>
                  </a:lnTo>
                  <a:lnTo>
                    <a:pt x="12" y="46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38" y="30"/>
                  </a:lnTo>
                  <a:lnTo>
                    <a:pt x="60" y="18"/>
                  </a:lnTo>
                  <a:lnTo>
                    <a:pt x="82" y="8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92" y="2"/>
                  </a:lnTo>
                  <a:lnTo>
                    <a:pt x="92" y="2"/>
                  </a:lnTo>
                  <a:lnTo>
                    <a:pt x="112" y="0"/>
                  </a:lnTo>
                  <a:lnTo>
                    <a:pt x="132" y="2"/>
                  </a:lnTo>
                  <a:lnTo>
                    <a:pt x="152" y="4"/>
                  </a:lnTo>
                  <a:lnTo>
                    <a:pt x="170" y="10"/>
                  </a:lnTo>
                  <a:lnTo>
                    <a:pt x="188" y="18"/>
                  </a:lnTo>
                  <a:lnTo>
                    <a:pt x="206" y="28"/>
                  </a:lnTo>
                  <a:lnTo>
                    <a:pt x="224" y="38"/>
                  </a:lnTo>
                  <a:lnTo>
                    <a:pt x="240" y="50"/>
                  </a:lnTo>
                  <a:lnTo>
                    <a:pt x="240" y="50"/>
                  </a:lnTo>
                  <a:lnTo>
                    <a:pt x="256" y="44"/>
                  </a:lnTo>
                  <a:lnTo>
                    <a:pt x="256" y="44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8" y="46"/>
                  </a:lnTo>
                  <a:lnTo>
                    <a:pt x="0" y="5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7531100" y="1574800"/>
              <a:ext cx="390525" cy="47625"/>
            </a:xfrm>
            <a:custGeom>
              <a:avLst/>
              <a:gdLst/>
              <a:ahLst/>
              <a:cxnLst>
                <a:cxn ang="0">
                  <a:pos x="246" y="26"/>
                </a:cxn>
                <a:cxn ang="0">
                  <a:pos x="246" y="26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30" y="30"/>
                </a:cxn>
                <a:cxn ang="0">
                  <a:pos x="230" y="30"/>
                </a:cxn>
                <a:cxn ang="0">
                  <a:pos x="234" y="28"/>
                </a:cxn>
                <a:cxn ang="0">
                  <a:pos x="238" y="28"/>
                </a:cxn>
                <a:cxn ang="0">
                  <a:pos x="242" y="26"/>
                </a:cxn>
                <a:cxn ang="0">
                  <a:pos x="246" y="26"/>
                </a:cxn>
                <a:cxn ang="0">
                  <a:pos x="246" y="26"/>
                </a:cxn>
              </a:cxnLst>
              <a:rect l="0" t="0" r="r" b="b"/>
              <a:pathLst>
                <a:path w="246" h="30">
                  <a:moveTo>
                    <a:pt x="246" y="26"/>
                  </a:moveTo>
                  <a:lnTo>
                    <a:pt x="246" y="2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30" y="30"/>
                  </a:lnTo>
                  <a:lnTo>
                    <a:pt x="230" y="30"/>
                  </a:lnTo>
                  <a:lnTo>
                    <a:pt x="234" y="28"/>
                  </a:lnTo>
                  <a:lnTo>
                    <a:pt x="238" y="28"/>
                  </a:lnTo>
                  <a:lnTo>
                    <a:pt x="242" y="26"/>
                  </a:lnTo>
                  <a:lnTo>
                    <a:pt x="246" y="26"/>
                  </a:lnTo>
                  <a:lnTo>
                    <a:pt x="246" y="2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7546975" y="1530350"/>
              <a:ext cx="374650" cy="47625"/>
            </a:xfrm>
            <a:custGeom>
              <a:avLst/>
              <a:gdLst/>
              <a:ahLst/>
              <a:cxnLst>
                <a:cxn ang="0">
                  <a:pos x="236" y="26"/>
                </a:cxn>
                <a:cxn ang="0">
                  <a:pos x="236" y="26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20" y="30"/>
                </a:cxn>
                <a:cxn ang="0">
                  <a:pos x="220" y="30"/>
                </a:cxn>
                <a:cxn ang="0">
                  <a:pos x="224" y="30"/>
                </a:cxn>
                <a:cxn ang="0">
                  <a:pos x="228" y="28"/>
                </a:cxn>
                <a:cxn ang="0">
                  <a:pos x="232" y="26"/>
                </a:cxn>
                <a:cxn ang="0">
                  <a:pos x="236" y="26"/>
                </a:cxn>
                <a:cxn ang="0">
                  <a:pos x="236" y="26"/>
                </a:cxn>
              </a:cxnLst>
              <a:rect l="0" t="0" r="r" b="b"/>
              <a:pathLst>
                <a:path w="236" h="30">
                  <a:moveTo>
                    <a:pt x="236" y="26"/>
                  </a:moveTo>
                  <a:lnTo>
                    <a:pt x="236" y="2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20" y="30"/>
                  </a:lnTo>
                  <a:lnTo>
                    <a:pt x="220" y="30"/>
                  </a:lnTo>
                  <a:lnTo>
                    <a:pt x="224" y="30"/>
                  </a:lnTo>
                  <a:lnTo>
                    <a:pt x="228" y="28"/>
                  </a:lnTo>
                  <a:lnTo>
                    <a:pt x="232" y="26"/>
                  </a:lnTo>
                  <a:lnTo>
                    <a:pt x="236" y="26"/>
                  </a:lnTo>
                  <a:lnTo>
                    <a:pt x="236" y="2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7546975" y="1482725"/>
              <a:ext cx="374650" cy="47625"/>
            </a:xfrm>
            <a:custGeom>
              <a:avLst/>
              <a:gdLst/>
              <a:ahLst/>
              <a:cxnLst>
                <a:cxn ang="0">
                  <a:pos x="236" y="26"/>
                </a:cxn>
                <a:cxn ang="0">
                  <a:pos x="236" y="26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20" y="30"/>
                </a:cxn>
                <a:cxn ang="0">
                  <a:pos x="220" y="30"/>
                </a:cxn>
                <a:cxn ang="0">
                  <a:pos x="224" y="30"/>
                </a:cxn>
                <a:cxn ang="0">
                  <a:pos x="228" y="28"/>
                </a:cxn>
                <a:cxn ang="0">
                  <a:pos x="232" y="26"/>
                </a:cxn>
                <a:cxn ang="0">
                  <a:pos x="236" y="26"/>
                </a:cxn>
                <a:cxn ang="0">
                  <a:pos x="236" y="26"/>
                </a:cxn>
              </a:cxnLst>
              <a:rect l="0" t="0" r="r" b="b"/>
              <a:pathLst>
                <a:path w="236" h="30">
                  <a:moveTo>
                    <a:pt x="236" y="26"/>
                  </a:moveTo>
                  <a:lnTo>
                    <a:pt x="236" y="2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20" y="30"/>
                  </a:lnTo>
                  <a:lnTo>
                    <a:pt x="220" y="30"/>
                  </a:lnTo>
                  <a:lnTo>
                    <a:pt x="224" y="30"/>
                  </a:lnTo>
                  <a:lnTo>
                    <a:pt x="228" y="28"/>
                  </a:lnTo>
                  <a:lnTo>
                    <a:pt x="232" y="26"/>
                  </a:lnTo>
                  <a:lnTo>
                    <a:pt x="236" y="26"/>
                  </a:lnTo>
                  <a:lnTo>
                    <a:pt x="236" y="2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7734300" y="1930400"/>
              <a:ext cx="155575" cy="222250"/>
            </a:xfrm>
            <a:custGeom>
              <a:avLst/>
              <a:gdLst/>
              <a:ahLst/>
              <a:cxnLst>
                <a:cxn ang="0">
                  <a:pos x="8" y="70"/>
                </a:cxn>
                <a:cxn ang="0">
                  <a:pos x="12" y="38"/>
                </a:cxn>
                <a:cxn ang="0">
                  <a:pos x="22" y="20"/>
                </a:cxn>
                <a:cxn ang="0">
                  <a:pos x="36" y="6"/>
                </a:cxn>
                <a:cxn ang="0">
                  <a:pos x="46" y="2"/>
                </a:cxn>
                <a:cxn ang="0">
                  <a:pos x="38" y="4"/>
                </a:cxn>
                <a:cxn ang="0">
                  <a:pos x="60" y="6"/>
                </a:cxn>
                <a:cxn ang="0">
                  <a:pos x="76" y="20"/>
                </a:cxn>
                <a:cxn ang="0">
                  <a:pos x="86" y="40"/>
                </a:cxn>
                <a:cxn ang="0">
                  <a:pos x="90" y="62"/>
                </a:cxn>
                <a:cxn ang="0">
                  <a:pos x="88" y="88"/>
                </a:cxn>
                <a:cxn ang="0">
                  <a:pos x="82" y="110"/>
                </a:cxn>
                <a:cxn ang="0">
                  <a:pos x="68" y="128"/>
                </a:cxn>
                <a:cxn ang="0">
                  <a:pos x="50" y="140"/>
                </a:cxn>
                <a:cxn ang="0">
                  <a:pos x="58" y="138"/>
                </a:cxn>
                <a:cxn ang="0">
                  <a:pos x="46" y="136"/>
                </a:cxn>
                <a:cxn ang="0">
                  <a:pos x="26" y="124"/>
                </a:cxn>
                <a:cxn ang="0">
                  <a:pos x="14" y="104"/>
                </a:cxn>
                <a:cxn ang="0">
                  <a:pos x="8" y="80"/>
                </a:cxn>
                <a:cxn ang="0">
                  <a:pos x="8" y="70"/>
                </a:cxn>
                <a:cxn ang="0">
                  <a:pos x="0" y="72"/>
                </a:cxn>
                <a:cxn ang="0">
                  <a:pos x="2" y="94"/>
                </a:cxn>
                <a:cxn ang="0">
                  <a:pos x="12" y="120"/>
                </a:cxn>
                <a:cxn ang="0">
                  <a:pos x="28" y="136"/>
                </a:cxn>
                <a:cxn ang="0">
                  <a:pos x="46" y="140"/>
                </a:cxn>
                <a:cxn ang="0">
                  <a:pos x="52" y="138"/>
                </a:cxn>
                <a:cxn ang="0">
                  <a:pos x="74" y="128"/>
                </a:cxn>
                <a:cxn ang="0">
                  <a:pos x="86" y="112"/>
                </a:cxn>
                <a:cxn ang="0">
                  <a:pos x="94" y="92"/>
                </a:cxn>
                <a:cxn ang="0">
                  <a:pos x="98" y="70"/>
                </a:cxn>
                <a:cxn ang="0">
                  <a:pos x="94" y="46"/>
                </a:cxn>
                <a:cxn ang="0">
                  <a:pos x="84" y="22"/>
                </a:cxn>
                <a:cxn ang="0">
                  <a:pos x="68" y="4"/>
                </a:cxn>
                <a:cxn ang="0">
                  <a:pos x="50" y="0"/>
                </a:cxn>
                <a:cxn ang="0">
                  <a:pos x="44" y="2"/>
                </a:cxn>
                <a:cxn ang="0">
                  <a:pos x="24" y="12"/>
                </a:cxn>
                <a:cxn ang="0">
                  <a:pos x="10" y="28"/>
                </a:cxn>
                <a:cxn ang="0">
                  <a:pos x="2" y="48"/>
                </a:cxn>
                <a:cxn ang="0">
                  <a:pos x="0" y="72"/>
                </a:cxn>
                <a:cxn ang="0">
                  <a:pos x="8" y="70"/>
                </a:cxn>
              </a:cxnLst>
              <a:rect l="0" t="0" r="r" b="b"/>
              <a:pathLst>
                <a:path w="98" h="140">
                  <a:moveTo>
                    <a:pt x="8" y="70"/>
                  </a:moveTo>
                  <a:lnTo>
                    <a:pt x="8" y="70"/>
                  </a:lnTo>
                  <a:lnTo>
                    <a:pt x="10" y="48"/>
                  </a:lnTo>
                  <a:lnTo>
                    <a:pt x="12" y="38"/>
                  </a:lnTo>
                  <a:lnTo>
                    <a:pt x="16" y="28"/>
                  </a:lnTo>
                  <a:lnTo>
                    <a:pt x="22" y="20"/>
                  </a:lnTo>
                  <a:lnTo>
                    <a:pt x="28" y="12"/>
                  </a:lnTo>
                  <a:lnTo>
                    <a:pt x="36" y="6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50" y="4"/>
                  </a:lnTo>
                  <a:lnTo>
                    <a:pt x="60" y="6"/>
                  </a:lnTo>
                  <a:lnTo>
                    <a:pt x="68" y="12"/>
                  </a:lnTo>
                  <a:lnTo>
                    <a:pt x="76" y="20"/>
                  </a:lnTo>
                  <a:lnTo>
                    <a:pt x="82" y="28"/>
                  </a:lnTo>
                  <a:lnTo>
                    <a:pt x="86" y="40"/>
                  </a:lnTo>
                  <a:lnTo>
                    <a:pt x="88" y="50"/>
                  </a:lnTo>
                  <a:lnTo>
                    <a:pt x="90" y="62"/>
                  </a:lnTo>
                  <a:lnTo>
                    <a:pt x="90" y="76"/>
                  </a:lnTo>
                  <a:lnTo>
                    <a:pt x="88" y="88"/>
                  </a:lnTo>
                  <a:lnTo>
                    <a:pt x="86" y="100"/>
                  </a:lnTo>
                  <a:lnTo>
                    <a:pt x="82" y="110"/>
                  </a:lnTo>
                  <a:lnTo>
                    <a:pt x="76" y="120"/>
                  </a:lnTo>
                  <a:lnTo>
                    <a:pt x="68" y="128"/>
                  </a:lnTo>
                  <a:lnTo>
                    <a:pt x="60" y="134"/>
                  </a:lnTo>
                  <a:lnTo>
                    <a:pt x="50" y="140"/>
                  </a:lnTo>
                  <a:lnTo>
                    <a:pt x="50" y="140"/>
                  </a:lnTo>
                  <a:lnTo>
                    <a:pt x="58" y="138"/>
                  </a:lnTo>
                  <a:lnTo>
                    <a:pt x="58" y="138"/>
                  </a:lnTo>
                  <a:lnTo>
                    <a:pt x="46" y="136"/>
                  </a:lnTo>
                  <a:lnTo>
                    <a:pt x="34" y="132"/>
                  </a:lnTo>
                  <a:lnTo>
                    <a:pt x="26" y="124"/>
                  </a:lnTo>
                  <a:lnTo>
                    <a:pt x="20" y="116"/>
                  </a:lnTo>
                  <a:lnTo>
                    <a:pt x="14" y="104"/>
                  </a:lnTo>
                  <a:lnTo>
                    <a:pt x="10" y="92"/>
                  </a:lnTo>
                  <a:lnTo>
                    <a:pt x="8" y="8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82"/>
                  </a:lnTo>
                  <a:lnTo>
                    <a:pt x="2" y="94"/>
                  </a:lnTo>
                  <a:lnTo>
                    <a:pt x="6" y="108"/>
                  </a:lnTo>
                  <a:lnTo>
                    <a:pt x="12" y="120"/>
                  </a:lnTo>
                  <a:lnTo>
                    <a:pt x="20" y="128"/>
                  </a:lnTo>
                  <a:lnTo>
                    <a:pt x="28" y="136"/>
                  </a:lnTo>
                  <a:lnTo>
                    <a:pt x="40" y="140"/>
                  </a:lnTo>
                  <a:lnTo>
                    <a:pt x="46" y="140"/>
                  </a:lnTo>
                  <a:lnTo>
                    <a:pt x="52" y="138"/>
                  </a:lnTo>
                  <a:lnTo>
                    <a:pt x="52" y="138"/>
                  </a:lnTo>
                  <a:lnTo>
                    <a:pt x="64" y="134"/>
                  </a:lnTo>
                  <a:lnTo>
                    <a:pt x="74" y="128"/>
                  </a:lnTo>
                  <a:lnTo>
                    <a:pt x="80" y="122"/>
                  </a:lnTo>
                  <a:lnTo>
                    <a:pt x="86" y="112"/>
                  </a:lnTo>
                  <a:lnTo>
                    <a:pt x="92" y="102"/>
                  </a:lnTo>
                  <a:lnTo>
                    <a:pt x="94" y="92"/>
                  </a:lnTo>
                  <a:lnTo>
                    <a:pt x="98" y="70"/>
                  </a:lnTo>
                  <a:lnTo>
                    <a:pt x="98" y="70"/>
                  </a:lnTo>
                  <a:lnTo>
                    <a:pt x="96" y="58"/>
                  </a:lnTo>
                  <a:lnTo>
                    <a:pt x="94" y="46"/>
                  </a:lnTo>
                  <a:lnTo>
                    <a:pt x="90" y="32"/>
                  </a:lnTo>
                  <a:lnTo>
                    <a:pt x="84" y="22"/>
                  </a:lnTo>
                  <a:lnTo>
                    <a:pt x="76" y="12"/>
                  </a:lnTo>
                  <a:lnTo>
                    <a:pt x="68" y="4"/>
                  </a:lnTo>
                  <a:lnTo>
                    <a:pt x="56" y="0"/>
                  </a:lnTo>
                  <a:lnTo>
                    <a:pt x="50" y="0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32" y="6"/>
                  </a:lnTo>
                  <a:lnTo>
                    <a:pt x="24" y="12"/>
                  </a:lnTo>
                  <a:lnTo>
                    <a:pt x="16" y="20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48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8" y="7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7661275" y="1930400"/>
              <a:ext cx="155575" cy="222250"/>
            </a:xfrm>
            <a:custGeom>
              <a:avLst/>
              <a:gdLst/>
              <a:ahLst/>
              <a:cxnLst>
                <a:cxn ang="0">
                  <a:pos x="8" y="70"/>
                </a:cxn>
                <a:cxn ang="0">
                  <a:pos x="14" y="38"/>
                </a:cxn>
                <a:cxn ang="0">
                  <a:pos x="22" y="20"/>
                </a:cxn>
                <a:cxn ang="0">
                  <a:pos x="38" y="6"/>
                </a:cxn>
                <a:cxn ang="0">
                  <a:pos x="48" y="2"/>
                </a:cxn>
                <a:cxn ang="0">
                  <a:pos x="40" y="4"/>
                </a:cxn>
                <a:cxn ang="0">
                  <a:pos x="62" y="6"/>
                </a:cxn>
                <a:cxn ang="0">
                  <a:pos x="76" y="20"/>
                </a:cxn>
                <a:cxn ang="0">
                  <a:pos x="86" y="40"/>
                </a:cxn>
                <a:cxn ang="0">
                  <a:pos x="90" y="62"/>
                </a:cxn>
                <a:cxn ang="0">
                  <a:pos x="90" y="88"/>
                </a:cxn>
                <a:cxn ang="0">
                  <a:pos x="82" y="110"/>
                </a:cxn>
                <a:cxn ang="0">
                  <a:pos x="70" y="128"/>
                </a:cxn>
                <a:cxn ang="0">
                  <a:pos x="52" y="140"/>
                </a:cxn>
                <a:cxn ang="0">
                  <a:pos x="60" y="138"/>
                </a:cxn>
                <a:cxn ang="0">
                  <a:pos x="46" y="136"/>
                </a:cxn>
                <a:cxn ang="0">
                  <a:pos x="28" y="124"/>
                </a:cxn>
                <a:cxn ang="0">
                  <a:pos x="16" y="104"/>
                </a:cxn>
                <a:cxn ang="0">
                  <a:pos x="10" y="80"/>
                </a:cxn>
                <a:cxn ang="0">
                  <a:pos x="8" y="70"/>
                </a:cxn>
                <a:cxn ang="0">
                  <a:pos x="0" y="72"/>
                </a:cxn>
                <a:cxn ang="0">
                  <a:pos x="4" y="94"/>
                </a:cxn>
                <a:cxn ang="0">
                  <a:pos x="14" y="120"/>
                </a:cxn>
                <a:cxn ang="0">
                  <a:pos x="30" y="136"/>
                </a:cxn>
                <a:cxn ang="0">
                  <a:pos x="48" y="140"/>
                </a:cxn>
                <a:cxn ang="0">
                  <a:pos x="54" y="138"/>
                </a:cxn>
                <a:cxn ang="0">
                  <a:pos x="74" y="128"/>
                </a:cxn>
                <a:cxn ang="0">
                  <a:pos x="88" y="112"/>
                </a:cxn>
                <a:cxn ang="0">
                  <a:pos x="96" y="92"/>
                </a:cxn>
                <a:cxn ang="0">
                  <a:pos x="98" y="70"/>
                </a:cxn>
                <a:cxn ang="0">
                  <a:pos x="96" y="46"/>
                </a:cxn>
                <a:cxn ang="0">
                  <a:pos x="86" y="22"/>
                </a:cxn>
                <a:cxn ang="0">
                  <a:pos x="68" y="4"/>
                </a:cxn>
                <a:cxn ang="0">
                  <a:pos x="52" y="0"/>
                </a:cxn>
                <a:cxn ang="0">
                  <a:pos x="44" y="2"/>
                </a:cxn>
                <a:cxn ang="0">
                  <a:pos x="24" y="12"/>
                </a:cxn>
                <a:cxn ang="0">
                  <a:pos x="12" y="28"/>
                </a:cxn>
                <a:cxn ang="0">
                  <a:pos x="4" y="48"/>
                </a:cxn>
                <a:cxn ang="0">
                  <a:pos x="0" y="72"/>
                </a:cxn>
                <a:cxn ang="0">
                  <a:pos x="8" y="70"/>
                </a:cxn>
              </a:cxnLst>
              <a:rect l="0" t="0" r="r" b="b"/>
              <a:pathLst>
                <a:path w="98" h="140">
                  <a:moveTo>
                    <a:pt x="8" y="70"/>
                  </a:moveTo>
                  <a:lnTo>
                    <a:pt x="8" y="70"/>
                  </a:lnTo>
                  <a:lnTo>
                    <a:pt x="10" y="48"/>
                  </a:lnTo>
                  <a:lnTo>
                    <a:pt x="14" y="38"/>
                  </a:lnTo>
                  <a:lnTo>
                    <a:pt x="18" y="28"/>
                  </a:lnTo>
                  <a:lnTo>
                    <a:pt x="22" y="20"/>
                  </a:lnTo>
                  <a:lnTo>
                    <a:pt x="30" y="12"/>
                  </a:lnTo>
                  <a:lnTo>
                    <a:pt x="38" y="6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0" y="4"/>
                  </a:lnTo>
                  <a:lnTo>
                    <a:pt x="40" y="4"/>
                  </a:lnTo>
                  <a:lnTo>
                    <a:pt x="52" y="4"/>
                  </a:lnTo>
                  <a:lnTo>
                    <a:pt x="62" y="6"/>
                  </a:lnTo>
                  <a:lnTo>
                    <a:pt x="70" y="12"/>
                  </a:lnTo>
                  <a:lnTo>
                    <a:pt x="76" y="20"/>
                  </a:lnTo>
                  <a:lnTo>
                    <a:pt x="82" y="28"/>
                  </a:lnTo>
                  <a:lnTo>
                    <a:pt x="86" y="40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6"/>
                  </a:lnTo>
                  <a:lnTo>
                    <a:pt x="90" y="88"/>
                  </a:lnTo>
                  <a:lnTo>
                    <a:pt x="86" y="100"/>
                  </a:lnTo>
                  <a:lnTo>
                    <a:pt x="82" y="110"/>
                  </a:lnTo>
                  <a:lnTo>
                    <a:pt x="76" y="120"/>
                  </a:lnTo>
                  <a:lnTo>
                    <a:pt x="70" y="128"/>
                  </a:lnTo>
                  <a:lnTo>
                    <a:pt x="62" y="134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46" y="136"/>
                  </a:lnTo>
                  <a:lnTo>
                    <a:pt x="36" y="132"/>
                  </a:lnTo>
                  <a:lnTo>
                    <a:pt x="28" y="124"/>
                  </a:lnTo>
                  <a:lnTo>
                    <a:pt x="20" y="116"/>
                  </a:lnTo>
                  <a:lnTo>
                    <a:pt x="16" y="104"/>
                  </a:lnTo>
                  <a:lnTo>
                    <a:pt x="12" y="92"/>
                  </a:lnTo>
                  <a:lnTo>
                    <a:pt x="10" y="8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82"/>
                  </a:lnTo>
                  <a:lnTo>
                    <a:pt x="4" y="94"/>
                  </a:lnTo>
                  <a:lnTo>
                    <a:pt x="8" y="108"/>
                  </a:lnTo>
                  <a:lnTo>
                    <a:pt x="14" y="120"/>
                  </a:lnTo>
                  <a:lnTo>
                    <a:pt x="20" y="128"/>
                  </a:lnTo>
                  <a:lnTo>
                    <a:pt x="30" y="136"/>
                  </a:lnTo>
                  <a:lnTo>
                    <a:pt x="40" y="140"/>
                  </a:lnTo>
                  <a:lnTo>
                    <a:pt x="48" y="140"/>
                  </a:lnTo>
                  <a:lnTo>
                    <a:pt x="54" y="138"/>
                  </a:lnTo>
                  <a:lnTo>
                    <a:pt x="54" y="138"/>
                  </a:lnTo>
                  <a:lnTo>
                    <a:pt x="66" y="134"/>
                  </a:lnTo>
                  <a:lnTo>
                    <a:pt x="74" y="128"/>
                  </a:lnTo>
                  <a:lnTo>
                    <a:pt x="82" y="122"/>
                  </a:lnTo>
                  <a:lnTo>
                    <a:pt x="88" y="112"/>
                  </a:lnTo>
                  <a:lnTo>
                    <a:pt x="92" y="102"/>
                  </a:lnTo>
                  <a:lnTo>
                    <a:pt x="96" y="92"/>
                  </a:lnTo>
                  <a:lnTo>
                    <a:pt x="98" y="70"/>
                  </a:lnTo>
                  <a:lnTo>
                    <a:pt x="98" y="70"/>
                  </a:lnTo>
                  <a:lnTo>
                    <a:pt x="98" y="58"/>
                  </a:lnTo>
                  <a:lnTo>
                    <a:pt x="96" y="46"/>
                  </a:lnTo>
                  <a:lnTo>
                    <a:pt x="92" y="32"/>
                  </a:lnTo>
                  <a:lnTo>
                    <a:pt x="86" y="22"/>
                  </a:lnTo>
                  <a:lnTo>
                    <a:pt x="78" y="12"/>
                  </a:lnTo>
                  <a:lnTo>
                    <a:pt x="68" y="4"/>
                  </a:lnTo>
                  <a:lnTo>
                    <a:pt x="58" y="0"/>
                  </a:lnTo>
                  <a:lnTo>
                    <a:pt x="52" y="0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34" y="6"/>
                  </a:lnTo>
                  <a:lnTo>
                    <a:pt x="24" y="12"/>
                  </a:lnTo>
                  <a:lnTo>
                    <a:pt x="18" y="20"/>
                  </a:lnTo>
                  <a:lnTo>
                    <a:pt x="12" y="28"/>
                  </a:lnTo>
                  <a:lnTo>
                    <a:pt x="6" y="38"/>
                  </a:lnTo>
                  <a:lnTo>
                    <a:pt x="4" y="48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8" y="7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7591425" y="1930400"/>
              <a:ext cx="155575" cy="222250"/>
            </a:xfrm>
            <a:custGeom>
              <a:avLst/>
              <a:gdLst/>
              <a:ahLst/>
              <a:cxnLst>
                <a:cxn ang="0">
                  <a:pos x="8" y="70"/>
                </a:cxn>
                <a:cxn ang="0">
                  <a:pos x="12" y="38"/>
                </a:cxn>
                <a:cxn ang="0">
                  <a:pos x="22" y="20"/>
                </a:cxn>
                <a:cxn ang="0">
                  <a:pos x="36" y="6"/>
                </a:cxn>
                <a:cxn ang="0">
                  <a:pos x="46" y="2"/>
                </a:cxn>
                <a:cxn ang="0">
                  <a:pos x="38" y="4"/>
                </a:cxn>
                <a:cxn ang="0">
                  <a:pos x="60" y="6"/>
                </a:cxn>
                <a:cxn ang="0">
                  <a:pos x="76" y="20"/>
                </a:cxn>
                <a:cxn ang="0">
                  <a:pos x="86" y="40"/>
                </a:cxn>
                <a:cxn ang="0">
                  <a:pos x="90" y="62"/>
                </a:cxn>
                <a:cxn ang="0">
                  <a:pos x="88" y="88"/>
                </a:cxn>
                <a:cxn ang="0">
                  <a:pos x="82" y="110"/>
                </a:cxn>
                <a:cxn ang="0">
                  <a:pos x="68" y="128"/>
                </a:cxn>
                <a:cxn ang="0">
                  <a:pos x="50" y="140"/>
                </a:cxn>
                <a:cxn ang="0">
                  <a:pos x="58" y="138"/>
                </a:cxn>
                <a:cxn ang="0">
                  <a:pos x="46" y="136"/>
                </a:cxn>
                <a:cxn ang="0">
                  <a:pos x="26" y="124"/>
                </a:cxn>
                <a:cxn ang="0">
                  <a:pos x="14" y="104"/>
                </a:cxn>
                <a:cxn ang="0">
                  <a:pos x="8" y="80"/>
                </a:cxn>
                <a:cxn ang="0">
                  <a:pos x="8" y="70"/>
                </a:cxn>
                <a:cxn ang="0">
                  <a:pos x="0" y="72"/>
                </a:cxn>
                <a:cxn ang="0">
                  <a:pos x="4" y="94"/>
                </a:cxn>
                <a:cxn ang="0">
                  <a:pos x="12" y="120"/>
                </a:cxn>
                <a:cxn ang="0">
                  <a:pos x="28" y="136"/>
                </a:cxn>
                <a:cxn ang="0">
                  <a:pos x="46" y="140"/>
                </a:cxn>
                <a:cxn ang="0">
                  <a:pos x="54" y="138"/>
                </a:cxn>
                <a:cxn ang="0">
                  <a:pos x="74" y="128"/>
                </a:cxn>
                <a:cxn ang="0">
                  <a:pos x="86" y="112"/>
                </a:cxn>
                <a:cxn ang="0">
                  <a:pos x="94" y="92"/>
                </a:cxn>
                <a:cxn ang="0">
                  <a:pos x="98" y="70"/>
                </a:cxn>
                <a:cxn ang="0">
                  <a:pos x="94" y="46"/>
                </a:cxn>
                <a:cxn ang="0">
                  <a:pos x="84" y="22"/>
                </a:cxn>
                <a:cxn ang="0">
                  <a:pos x="68" y="4"/>
                </a:cxn>
                <a:cxn ang="0">
                  <a:pos x="50" y="0"/>
                </a:cxn>
                <a:cxn ang="0">
                  <a:pos x="44" y="2"/>
                </a:cxn>
                <a:cxn ang="0">
                  <a:pos x="24" y="12"/>
                </a:cxn>
                <a:cxn ang="0">
                  <a:pos x="10" y="28"/>
                </a:cxn>
                <a:cxn ang="0">
                  <a:pos x="2" y="48"/>
                </a:cxn>
                <a:cxn ang="0">
                  <a:pos x="0" y="72"/>
                </a:cxn>
                <a:cxn ang="0">
                  <a:pos x="8" y="70"/>
                </a:cxn>
              </a:cxnLst>
              <a:rect l="0" t="0" r="r" b="b"/>
              <a:pathLst>
                <a:path w="98" h="140">
                  <a:moveTo>
                    <a:pt x="8" y="70"/>
                  </a:moveTo>
                  <a:lnTo>
                    <a:pt x="8" y="70"/>
                  </a:lnTo>
                  <a:lnTo>
                    <a:pt x="10" y="48"/>
                  </a:lnTo>
                  <a:lnTo>
                    <a:pt x="12" y="38"/>
                  </a:lnTo>
                  <a:lnTo>
                    <a:pt x="16" y="28"/>
                  </a:lnTo>
                  <a:lnTo>
                    <a:pt x="22" y="20"/>
                  </a:lnTo>
                  <a:lnTo>
                    <a:pt x="28" y="12"/>
                  </a:lnTo>
                  <a:lnTo>
                    <a:pt x="36" y="6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50" y="4"/>
                  </a:lnTo>
                  <a:lnTo>
                    <a:pt x="60" y="6"/>
                  </a:lnTo>
                  <a:lnTo>
                    <a:pt x="68" y="12"/>
                  </a:lnTo>
                  <a:lnTo>
                    <a:pt x="76" y="20"/>
                  </a:lnTo>
                  <a:lnTo>
                    <a:pt x="82" y="28"/>
                  </a:lnTo>
                  <a:lnTo>
                    <a:pt x="86" y="40"/>
                  </a:lnTo>
                  <a:lnTo>
                    <a:pt x="88" y="50"/>
                  </a:lnTo>
                  <a:lnTo>
                    <a:pt x="90" y="62"/>
                  </a:lnTo>
                  <a:lnTo>
                    <a:pt x="90" y="76"/>
                  </a:lnTo>
                  <a:lnTo>
                    <a:pt x="88" y="88"/>
                  </a:lnTo>
                  <a:lnTo>
                    <a:pt x="86" y="100"/>
                  </a:lnTo>
                  <a:lnTo>
                    <a:pt x="82" y="110"/>
                  </a:lnTo>
                  <a:lnTo>
                    <a:pt x="76" y="120"/>
                  </a:lnTo>
                  <a:lnTo>
                    <a:pt x="68" y="128"/>
                  </a:lnTo>
                  <a:lnTo>
                    <a:pt x="60" y="134"/>
                  </a:lnTo>
                  <a:lnTo>
                    <a:pt x="50" y="140"/>
                  </a:lnTo>
                  <a:lnTo>
                    <a:pt x="50" y="140"/>
                  </a:lnTo>
                  <a:lnTo>
                    <a:pt x="58" y="138"/>
                  </a:lnTo>
                  <a:lnTo>
                    <a:pt x="58" y="138"/>
                  </a:lnTo>
                  <a:lnTo>
                    <a:pt x="46" y="136"/>
                  </a:lnTo>
                  <a:lnTo>
                    <a:pt x="34" y="132"/>
                  </a:lnTo>
                  <a:lnTo>
                    <a:pt x="26" y="124"/>
                  </a:lnTo>
                  <a:lnTo>
                    <a:pt x="20" y="116"/>
                  </a:lnTo>
                  <a:lnTo>
                    <a:pt x="14" y="104"/>
                  </a:lnTo>
                  <a:lnTo>
                    <a:pt x="10" y="92"/>
                  </a:lnTo>
                  <a:lnTo>
                    <a:pt x="8" y="8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82"/>
                  </a:lnTo>
                  <a:lnTo>
                    <a:pt x="4" y="94"/>
                  </a:lnTo>
                  <a:lnTo>
                    <a:pt x="8" y="108"/>
                  </a:lnTo>
                  <a:lnTo>
                    <a:pt x="12" y="120"/>
                  </a:lnTo>
                  <a:lnTo>
                    <a:pt x="20" y="128"/>
                  </a:lnTo>
                  <a:lnTo>
                    <a:pt x="28" y="136"/>
                  </a:lnTo>
                  <a:lnTo>
                    <a:pt x="40" y="140"/>
                  </a:lnTo>
                  <a:lnTo>
                    <a:pt x="46" y="140"/>
                  </a:lnTo>
                  <a:lnTo>
                    <a:pt x="54" y="138"/>
                  </a:lnTo>
                  <a:lnTo>
                    <a:pt x="54" y="138"/>
                  </a:lnTo>
                  <a:lnTo>
                    <a:pt x="64" y="134"/>
                  </a:lnTo>
                  <a:lnTo>
                    <a:pt x="74" y="128"/>
                  </a:lnTo>
                  <a:lnTo>
                    <a:pt x="80" y="122"/>
                  </a:lnTo>
                  <a:lnTo>
                    <a:pt x="86" y="112"/>
                  </a:lnTo>
                  <a:lnTo>
                    <a:pt x="92" y="102"/>
                  </a:lnTo>
                  <a:lnTo>
                    <a:pt x="94" y="92"/>
                  </a:lnTo>
                  <a:lnTo>
                    <a:pt x="98" y="70"/>
                  </a:lnTo>
                  <a:lnTo>
                    <a:pt x="98" y="70"/>
                  </a:lnTo>
                  <a:lnTo>
                    <a:pt x="96" y="58"/>
                  </a:lnTo>
                  <a:lnTo>
                    <a:pt x="94" y="46"/>
                  </a:lnTo>
                  <a:lnTo>
                    <a:pt x="90" y="32"/>
                  </a:lnTo>
                  <a:lnTo>
                    <a:pt x="84" y="22"/>
                  </a:lnTo>
                  <a:lnTo>
                    <a:pt x="78" y="12"/>
                  </a:lnTo>
                  <a:lnTo>
                    <a:pt x="68" y="4"/>
                  </a:lnTo>
                  <a:lnTo>
                    <a:pt x="56" y="0"/>
                  </a:lnTo>
                  <a:lnTo>
                    <a:pt x="50" y="0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32" y="6"/>
                  </a:lnTo>
                  <a:lnTo>
                    <a:pt x="24" y="12"/>
                  </a:lnTo>
                  <a:lnTo>
                    <a:pt x="16" y="20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48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8" y="7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7769225" y="1660525"/>
              <a:ext cx="127000" cy="384175"/>
            </a:xfrm>
            <a:custGeom>
              <a:avLst/>
              <a:gdLst/>
              <a:ahLst/>
              <a:cxnLst>
                <a:cxn ang="0">
                  <a:pos x="80" y="240"/>
                </a:cxn>
                <a:cxn ang="0">
                  <a:pos x="80" y="24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74" y="242"/>
                </a:cxn>
                <a:cxn ang="0">
                  <a:pos x="74" y="242"/>
                </a:cxn>
                <a:cxn ang="0">
                  <a:pos x="80" y="240"/>
                </a:cxn>
                <a:cxn ang="0">
                  <a:pos x="80" y="240"/>
                </a:cxn>
              </a:cxnLst>
              <a:rect l="0" t="0" r="r" b="b"/>
              <a:pathLst>
                <a:path w="80" h="242">
                  <a:moveTo>
                    <a:pt x="80" y="240"/>
                  </a:moveTo>
                  <a:lnTo>
                    <a:pt x="80" y="240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74" y="242"/>
                  </a:lnTo>
                  <a:lnTo>
                    <a:pt x="74" y="242"/>
                  </a:lnTo>
                  <a:lnTo>
                    <a:pt x="80" y="240"/>
                  </a:lnTo>
                  <a:lnTo>
                    <a:pt x="80" y="24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6" name="Freeform 20"/>
            <p:cNvSpPr>
              <a:spLocks/>
            </p:cNvSpPr>
            <p:nvPr userDrawn="1"/>
          </p:nvSpPr>
          <p:spPr bwMode="auto">
            <a:xfrm>
              <a:off x="7591425" y="1660525"/>
              <a:ext cx="82550" cy="384175"/>
            </a:xfrm>
            <a:custGeom>
              <a:avLst/>
              <a:gdLst/>
              <a:ahLst/>
              <a:cxnLst>
                <a:cxn ang="0">
                  <a:pos x="8" y="240"/>
                </a:cxn>
                <a:cxn ang="0">
                  <a:pos x="8" y="24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8" y="0"/>
                </a:cxn>
                <a:cxn ang="0">
                  <a:pos x="44" y="2"/>
                </a:cxn>
                <a:cxn ang="0">
                  <a:pos x="44" y="2"/>
                </a:cxn>
                <a:cxn ang="0">
                  <a:pos x="0" y="242"/>
                </a:cxn>
                <a:cxn ang="0">
                  <a:pos x="0" y="242"/>
                </a:cxn>
                <a:cxn ang="0">
                  <a:pos x="4" y="240"/>
                </a:cxn>
                <a:cxn ang="0">
                  <a:pos x="8" y="240"/>
                </a:cxn>
                <a:cxn ang="0">
                  <a:pos x="8" y="240"/>
                </a:cxn>
              </a:cxnLst>
              <a:rect l="0" t="0" r="r" b="b"/>
              <a:pathLst>
                <a:path w="52" h="242">
                  <a:moveTo>
                    <a:pt x="8" y="240"/>
                  </a:moveTo>
                  <a:lnTo>
                    <a:pt x="8" y="24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0" y="242"/>
                  </a:lnTo>
                  <a:lnTo>
                    <a:pt x="0" y="242"/>
                  </a:lnTo>
                  <a:lnTo>
                    <a:pt x="4" y="240"/>
                  </a:lnTo>
                  <a:lnTo>
                    <a:pt x="8" y="240"/>
                  </a:lnTo>
                  <a:lnTo>
                    <a:pt x="8" y="24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7" name="Freeform 21"/>
            <p:cNvSpPr>
              <a:spLocks/>
            </p:cNvSpPr>
            <p:nvPr userDrawn="1"/>
          </p:nvSpPr>
          <p:spPr bwMode="auto">
            <a:xfrm>
              <a:off x="7753350" y="2673350"/>
              <a:ext cx="22225" cy="1873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18"/>
                </a:cxn>
                <a:cxn ang="0">
                  <a:pos x="4" y="118"/>
                </a:cxn>
                <a:cxn ang="0">
                  <a:pos x="14" y="11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118">
                  <a:moveTo>
                    <a:pt x="0" y="0"/>
                  </a:moveTo>
                  <a:lnTo>
                    <a:pt x="4" y="118"/>
                  </a:lnTo>
                  <a:lnTo>
                    <a:pt x="4" y="118"/>
                  </a:lnTo>
                  <a:lnTo>
                    <a:pt x="14" y="11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8" name="Freeform 22"/>
            <p:cNvSpPr>
              <a:spLocks/>
            </p:cNvSpPr>
            <p:nvPr userDrawn="1"/>
          </p:nvSpPr>
          <p:spPr bwMode="auto">
            <a:xfrm>
              <a:off x="7394575" y="2606675"/>
              <a:ext cx="104775" cy="174625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10" y="110"/>
                </a:cxn>
                <a:cxn ang="0">
                  <a:pos x="66" y="6"/>
                </a:cxn>
                <a:cxn ang="0">
                  <a:pos x="66" y="6"/>
                </a:cxn>
                <a:cxn ang="0">
                  <a:pos x="56" y="0"/>
                </a:cxn>
                <a:cxn ang="0">
                  <a:pos x="56" y="0"/>
                </a:cxn>
              </a:cxnLst>
              <a:rect l="0" t="0" r="r" b="b"/>
              <a:pathLst>
                <a:path w="66" h="110">
                  <a:moveTo>
                    <a:pt x="56" y="0"/>
                  </a:moveTo>
                  <a:lnTo>
                    <a:pt x="0" y="104"/>
                  </a:lnTo>
                  <a:lnTo>
                    <a:pt x="0" y="104"/>
                  </a:lnTo>
                  <a:lnTo>
                    <a:pt x="10" y="110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56" y="0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9" name="Freeform 23"/>
            <p:cNvSpPr>
              <a:spLocks/>
            </p:cNvSpPr>
            <p:nvPr userDrawn="1"/>
          </p:nvSpPr>
          <p:spPr bwMode="auto">
            <a:xfrm>
              <a:off x="7159625" y="2460625"/>
              <a:ext cx="149225" cy="130175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8" y="82"/>
                </a:cxn>
                <a:cxn ang="0">
                  <a:pos x="94" y="8"/>
                </a:cxn>
                <a:cxn ang="0">
                  <a:pos x="94" y="8"/>
                </a:cxn>
                <a:cxn ang="0">
                  <a:pos x="88" y="0"/>
                </a:cxn>
                <a:cxn ang="0">
                  <a:pos x="88" y="0"/>
                </a:cxn>
              </a:cxnLst>
              <a:rect l="0" t="0" r="r" b="b"/>
              <a:pathLst>
                <a:path w="94" h="82">
                  <a:moveTo>
                    <a:pt x="88" y="0"/>
                  </a:moveTo>
                  <a:lnTo>
                    <a:pt x="0" y="74"/>
                  </a:lnTo>
                  <a:lnTo>
                    <a:pt x="0" y="74"/>
                  </a:lnTo>
                  <a:lnTo>
                    <a:pt x="8" y="82"/>
                  </a:lnTo>
                  <a:lnTo>
                    <a:pt x="94" y="8"/>
                  </a:lnTo>
                  <a:lnTo>
                    <a:pt x="94" y="8"/>
                  </a:lnTo>
                  <a:lnTo>
                    <a:pt x="88" y="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0" name="Freeform 24"/>
            <p:cNvSpPr>
              <a:spLocks/>
            </p:cNvSpPr>
            <p:nvPr userDrawn="1"/>
          </p:nvSpPr>
          <p:spPr bwMode="auto">
            <a:xfrm>
              <a:off x="7029450" y="2270125"/>
              <a:ext cx="168275" cy="8572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4" y="54"/>
                </a:cxn>
                <a:cxn ang="0">
                  <a:pos x="106" y="10"/>
                </a:cxn>
                <a:cxn ang="0">
                  <a:pos x="106" y="10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6" h="54">
                  <a:moveTo>
                    <a:pt x="102" y="0"/>
                  </a:moveTo>
                  <a:lnTo>
                    <a:pt x="0" y="44"/>
                  </a:lnTo>
                  <a:lnTo>
                    <a:pt x="0" y="44"/>
                  </a:lnTo>
                  <a:lnTo>
                    <a:pt x="4" y="54"/>
                  </a:lnTo>
                  <a:lnTo>
                    <a:pt x="106" y="10"/>
                  </a:lnTo>
                  <a:lnTo>
                    <a:pt x="106" y="10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1" name="Freeform 25"/>
            <p:cNvSpPr>
              <a:spLocks/>
            </p:cNvSpPr>
            <p:nvPr userDrawn="1"/>
          </p:nvSpPr>
          <p:spPr bwMode="auto">
            <a:xfrm>
              <a:off x="6994525" y="2022475"/>
              <a:ext cx="171450" cy="25400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6"/>
                </a:cxn>
                <a:cxn ang="0">
                  <a:pos x="108" y="12"/>
                </a:cxn>
                <a:cxn ang="0">
                  <a:pos x="108" y="12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108" h="16">
                  <a:moveTo>
                    <a:pt x="108" y="0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16"/>
                  </a:lnTo>
                  <a:lnTo>
                    <a:pt x="108" y="12"/>
                  </a:lnTo>
                  <a:lnTo>
                    <a:pt x="108" y="12"/>
                  </a:ln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2" name="Freeform 26"/>
            <p:cNvSpPr>
              <a:spLocks/>
            </p:cNvSpPr>
            <p:nvPr userDrawn="1"/>
          </p:nvSpPr>
          <p:spPr bwMode="auto">
            <a:xfrm>
              <a:off x="8001000" y="2609850"/>
              <a:ext cx="114300" cy="1682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62" y="106"/>
                </a:cxn>
                <a:cxn ang="0">
                  <a:pos x="62" y="106"/>
                </a:cxn>
                <a:cxn ang="0">
                  <a:pos x="72" y="10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72" h="106">
                  <a:moveTo>
                    <a:pt x="0" y="6"/>
                  </a:moveTo>
                  <a:lnTo>
                    <a:pt x="62" y="106"/>
                  </a:lnTo>
                  <a:lnTo>
                    <a:pt x="62" y="106"/>
                  </a:lnTo>
                  <a:lnTo>
                    <a:pt x="72" y="10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3" name="Freeform 27"/>
            <p:cNvSpPr>
              <a:spLocks/>
            </p:cNvSpPr>
            <p:nvPr userDrawn="1"/>
          </p:nvSpPr>
          <p:spPr bwMode="auto">
            <a:xfrm>
              <a:off x="8175625" y="2479675"/>
              <a:ext cx="168275" cy="114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98" y="72"/>
                </a:cxn>
                <a:cxn ang="0">
                  <a:pos x="98" y="72"/>
                </a:cxn>
                <a:cxn ang="0">
                  <a:pos x="106" y="6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06" h="72">
                  <a:moveTo>
                    <a:pt x="0" y="8"/>
                  </a:moveTo>
                  <a:lnTo>
                    <a:pt x="98" y="72"/>
                  </a:lnTo>
                  <a:lnTo>
                    <a:pt x="98" y="72"/>
                  </a:lnTo>
                  <a:lnTo>
                    <a:pt x="106" y="64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4" name="Freeform 28"/>
            <p:cNvSpPr>
              <a:spLocks/>
            </p:cNvSpPr>
            <p:nvPr userDrawn="1"/>
          </p:nvSpPr>
          <p:spPr bwMode="auto">
            <a:xfrm>
              <a:off x="8305800" y="2266950"/>
              <a:ext cx="168275" cy="8890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106" y="4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106" h="56">
                  <a:moveTo>
                    <a:pt x="0" y="12"/>
                  </a:moveTo>
                  <a:lnTo>
                    <a:pt x="104" y="56"/>
                  </a:lnTo>
                  <a:lnTo>
                    <a:pt x="104" y="56"/>
                  </a:lnTo>
                  <a:lnTo>
                    <a:pt x="106" y="4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5" name="Freeform 29"/>
            <p:cNvSpPr>
              <a:spLocks/>
            </p:cNvSpPr>
            <p:nvPr userDrawn="1"/>
          </p:nvSpPr>
          <p:spPr bwMode="auto">
            <a:xfrm>
              <a:off x="8337550" y="2022475"/>
              <a:ext cx="174625" cy="25400"/>
            </a:xfrm>
            <a:custGeom>
              <a:avLst/>
              <a:gdLst/>
              <a:ahLst/>
              <a:cxnLst>
                <a:cxn ang="0">
                  <a:pos x="2" y="12"/>
                </a:cxn>
                <a:cxn ang="0">
                  <a:pos x="110" y="16"/>
                </a:cxn>
                <a:cxn ang="0">
                  <a:pos x="110" y="16"/>
                </a:cxn>
                <a:cxn ang="0">
                  <a:pos x="108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2"/>
                </a:cxn>
                <a:cxn ang="0">
                  <a:pos x="2" y="12"/>
                </a:cxn>
              </a:cxnLst>
              <a:rect l="0" t="0" r="r" b="b"/>
              <a:pathLst>
                <a:path w="110" h="16">
                  <a:moveTo>
                    <a:pt x="2" y="12"/>
                  </a:moveTo>
                  <a:lnTo>
                    <a:pt x="110" y="16"/>
                  </a:lnTo>
                  <a:lnTo>
                    <a:pt x="110" y="16"/>
                  </a:lnTo>
                  <a:lnTo>
                    <a:pt x="108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12"/>
                  </a:lnTo>
                  <a:lnTo>
                    <a:pt x="2" y="1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81" name="텍스트 개체 틀 5"/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215516" y="4293096"/>
            <a:ext cx="2202675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2" name="텍스트 개체 틀 5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260516" y="4595915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83" name="텍스트 개체 틀 5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2555776" y="4185084"/>
            <a:ext cx="2202675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2.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4" name="텍스트 개체 틀 5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2600776" y="4487903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1907704" y="4797152"/>
            <a:ext cx="2486686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8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22" name="텍스트 개체 틀 421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944232" y="5249596"/>
            <a:ext cx="2446337" cy="341568"/>
          </a:xfrm>
          <a:prstGeom prst="rect">
            <a:avLst/>
          </a:prstGeom>
        </p:spPr>
        <p:txBody>
          <a:bodyPr>
            <a:spAutoFit/>
          </a:bodyPr>
          <a:lstStyle>
            <a:lvl1pPr marL="88900" marR="0" indent="-88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6" name="텍스트 개체 틀 5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647564" y="4518147"/>
            <a:ext cx="1260140" cy="927077"/>
          </a:xfrm>
          <a:prstGeom prst="rect">
            <a:avLst/>
          </a:prstGeom>
        </p:spPr>
        <p:txBody>
          <a:bodyPr/>
          <a:lstStyle>
            <a:lvl1pPr algn="r">
              <a:buNone/>
              <a:defRPr sz="5400" b="1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grpSp>
        <p:nvGrpSpPr>
          <p:cNvPr id="70" name="그룹 69"/>
          <p:cNvGrpSpPr/>
          <p:nvPr userDrawn="1"/>
        </p:nvGrpSpPr>
        <p:grpSpPr>
          <a:xfrm>
            <a:off x="1330325" y="3316288"/>
            <a:ext cx="168275" cy="1216025"/>
            <a:chOff x="1330325" y="3316288"/>
            <a:chExt cx="168275" cy="1216025"/>
          </a:xfrm>
        </p:grpSpPr>
        <p:sp>
          <p:nvSpPr>
            <p:cNvPr id="5125" name="Freeform 5"/>
            <p:cNvSpPr>
              <a:spLocks/>
            </p:cNvSpPr>
            <p:nvPr userDrawn="1"/>
          </p:nvSpPr>
          <p:spPr bwMode="auto">
            <a:xfrm>
              <a:off x="1397000" y="3316288"/>
              <a:ext cx="34925" cy="171450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0" y="0"/>
                </a:cxn>
                <a:cxn ang="0">
                  <a:pos x="22" y="0"/>
                </a:cxn>
                <a:cxn ang="0">
                  <a:pos x="22" y="98"/>
                </a:cxn>
                <a:cxn ang="0">
                  <a:pos x="22" y="98"/>
                </a:cxn>
                <a:cxn ang="0">
                  <a:pos x="20" y="102"/>
                </a:cxn>
                <a:cxn ang="0">
                  <a:pos x="18" y="106"/>
                </a:cxn>
                <a:cxn ang="0">
                  <a:pos x="16" y="108"/>
                </a:cxn>
                <a:cxn ang="0">
                  <a:pos x="12" y="108"/>
                </a:cxn>
                <a:cxn ang="0">
                  <a:pos x="12" y="108"/>
                </a:cxn>
                <a:cxn ang="0">
                  <a:pos x="8" y="108"/>
                </a:cxn>
                <a:cxn ang="0">
                  <a:pos x="4" y="106"/>
                </a:cxn>
                <a:cxn ang="0">
                  <a:pos x="2" y="102"/>
                </a:cxn>
                <a:cxn ang="0">
                  <a:pos x="0" y="98"/>
                </a:cxn>
                <a:cxn ang="0">
                  <a:pos x="0" y="98"/>
                </a:cxn>
              </a:cxnLst>
              <a:rect l="0" t="0" r="r" b="b"/>
              <a:pathLst>
                <a:path w="22" h="108">
                  <a:moveTo>
                    <a:pt x="0" y="98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22" y="98"/>
                  </a:lnTo>
                  <a:lnTo>
                    <a:pt x="22" y="98"/>
                  </a:lnTo>
                  <a:lnTo>
                    <a:pt x="20" y="102"/>
                  </a:lnTo>
                  <a:lnTo>
                    <a:pt x="18" y="106"/>
                  </a:lnTo>
                  <a:lnTo>
                    <a:pt x="16" y="108"/>
                  </a:lnTo>
                  <a:lnTo>
                    <a:pt x="12" y="108"/>
                  </a:lnTo>
                  <a:lnTo>
                    <a:pt x="12" y="108"/>
                  </a:lnTo>
                  <a:lnTo>
                    <a:pt x="8" y="108"/>
                  </a:lnTo>
                  <a:lnTo>
                    <a:pt x="4" y="106"/>
                  </a:lnTo>
                  <a:lnTo>
                    <a:pt x="2" y="102"/>
                  </a:lnTo>
                  <a:lnTo>
                    <a:pt x="0" y="98"/>
                  </a:lnTo>
                  <a:lnTo>
                    <a:pt x="0" y="9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26" name="Freeform 6"/>
            <p:cNvSpPr>
              <a:spLocks/>
            </p:cNvSpPr>
            <p:nvPr userDrawn="1"/>
          </p:nvSpPr>
          <p:spPr bwMode="auto">
            <a:xfrm>
              <a:off x="1397000" y="3894138"/>
              <a:ext cx="34925" cy="200025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22" y="10"/>
                </a:cxn>
                <a:cxn ang="0">
                  <a:pos x="22" y="116"/>
                </a:cxn>
                <a:cxn ang="0">
                  <a:pos x="22" y="116"/>
                </a:cxn>
                <a:cxn ang="0">
                  <a:pos x="20" y="120"/>
                </a:cxn>
                <a:cxn ang="0">
                  <a:pos x="18" y="124"/>
                </a:cxn>
                <a:cxn ang="0">
                  <a:pos x="16" y="126"/>
                </a:cxn>
                <a:cxn ang="0">
                  <a:pos x="12" y="126"/>
                </a:cxn>
                <a:cxn ang="0">
                  <a:pos x="12" y="126"/>
                </a:cxn>
                <a:cxn ang="0">
                  <a:pos x="8" y="126"/>
                </a:cxn>
                <a:cxn ang="0">
                  <a:pos x="4" y="124"/>
                </a:cxn>
                <a:cxn ang="0">
                  <a:pos x="2" y="120"/>
                </a:cxn>
                <a:cxn ang="0">
                  <a:pos x="0" y="116"/>
                </a:cxn>
                <a:cxn ang="0">
                  <a:pos x="0" y="116"/>
                </a:cxn>
              </a:cxnLst>
              <a:rect l="0" t="0" r="r" b="b"/>
              <a:pathLst>
                <a:path w="22" h="126">
                  <a:moveTo>
                    <a:pt x="0" y="11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" y="6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22" y="10"/>
                  </a:lnTo>
                  <a:lnTo>
                    <a:pt x="22" y="116"/>
                  </a:lnTo>
                  <a:lnTo>
                    <a:pt x="22" y="116"/>
                  </a:lnTo>
                  <a:lnTo>
                    <a:pt x="20" y="120"/>
                  </a:lnTo>
                  <a:lnTo>
                    <a:pt x="18" y="124"/>
                  </a:lnTo>
                  <a:lnTo>
                    <a:pt x="16" y="126"/>
                  </a:lnTo>
                  <a:lnTo>
                    <a:pt x="12" y="126"/>
                  </a:lnTo>
                  <a:lnTo>
                    <a:pt x="12" y="126"/>
                  </a:lnTo>
                  <a:lnTo>
                    <a:pt x="8" y="126"/>
                  </a:lnTo>
                  <a:lnTo>
                    <a:pt x="4" y="124"/>
                  </a:lnTo>
                  <a:lnTo>
                    <a:pt x="2" y="120"/>
                  </a:lnTo>
                  <a:lnTo>
                    <a:pt x="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27" name="Freeform 7"/>
            <p:cNvSpPr>
              <a:spLocks/>
            </p:cNvSpPr>
            <p:nvPr userDrawn="1"/>
          </p:nvSpPr>
          <p:spPr bwMode="auto">
            <a:xfrm>
              <a:off x="1397000" y="4211638"/>
              <a:ext cx="34925" cy="174625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8"/>
                </a:cxn>
                <a:cxn ang="0">
                  <a:pos x="4" y="4"/>
                </a:cxn>
                <a:cxn ang="0">
                  <a:pos x="8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4"/>
                </a:cxn>
                <a:cxn ang="0">
                  <a:pos x="22" y="110"/>
                </a:cxn>
                <a:cxn ang="0">
                  <a:pos x="0" y="110"/>
                </a:cxn>
              </a:cxnLst>
              <a:rect l="0" t="0" r="r" b="b"/>
              <a:pathLst>
                <a:path w="22" h="110">
                  <a:moveTo>
                    <a:pt x="0" y="110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4"/>
                  </a:lnTo>
                  <a:lnTo>
                    <a:pt x="22" y="11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28" name="Freeform 8"/>
            <p:cNvSpPr>
              <a:spLocks/>
            </p:cNvSpPr>
            <p:nvPr userDrawn="1"/>
          </p:nvSpPr>
          <p:spPr bwMode="auto">
            <a:xfrm>
              <a:off x="1397000" y="3589338"/>
              <a:ext cx="34925" cy="203200"/>
            </a:xfrm>
            <a:custGeom>
              <a:avLst/>
              <a:gdLst/>
              <a:ahLst/>
              <a:cxnLst>
                <a:cxn ang="0">
                  <a:pos x="0" y="1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4"/>
                </a:cxn>
                <a:cxn ang="0">
                  <a:pos x="8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2"/>
                </a:cxn>
                <a:cxn ang="0">
                  <a:pos x="22" y="118"/>
                </a:cxn>
                <a:cxn ang="0">
                  <a:pos x="22" y="118"/>
                </a:cxn>
                <a:cxn ang="0">
                  <a:pos x="20" y="122"/>
                </a:cxn>
                <a:cxn ang="0">
                  <a:pos x="18" y="124"/>
                </a:cxn>
                <a:cxn ang="0">
                  <a:pos x="16" y="126"/>
                </a:cxn>
                <a:cxn ang="0">
                  <a:pos x="12" y="128"/>
                </a:cxn>
                <a:cxn ang="0">
                  <a:pos x="12" y="128"/>
                </a:cxn>
                <a:cxn ang="0">
                  <a:pos x="8" y="126"/>
                </a:cxn>
                <a:cxn ang="0">
                  <a:pos x="4" y="124"/>
                </a:cxn>
                <a:cxn ang="0">
                  <a:pos x="2" y="122"/>
                </a:cxn>
                <a:cxn ang="0">
                  <a:pos x="0" y="118"/>
                </a:cxn>
                <a:cxn ang="0">
                  <a:pos x="0" y="118"/>
                </a:cxn>
              </a:cxnLst>
              <a:rect l="0" t="0" r="r" b="b"/>
              <a:pathLst>
                <a:path w="22" h="128">
                  <a:moveTo>
                    <a:pt x="0" y="118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2"/>
                  </a:lnTo>
                  <a:lnTo>
                    <a:pt x="22" y="118"/>
                  </a:lnTo>
                  <a:lnTo>
                    <a:pt x="22" y="118"/>
                  </a:lnTo>
                  <a:lnTo>
                    <a:pt x="20" y="122"/>
                  </a:lnTo>
                  <a:lnTo>
                    <a:pt x="18" y="124"/>
                  </a:lnTo>
                  <a:lnTo>
                    <a:pt x="16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8" y="126"/>
                  </a:lnTo>
                  <a:lnTo>
                    <a:pt x="4" y="124"/>
                  </a:lnTo>
                  <a:lnTo>
                    <a:pt x="2" y="122"/>
                  </a:lnTo>
                  <a:lnTo>
                    <a:pt x="0" y="118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330325" y="4364038"/>
              <a:ext cx="168275" cy="168275"/>
            </a:xfrm>
            <a:custGeom>
              <a:avLst/>
              <a:gdLst/>
              <a:ahLst/>
              <a:cxnLst>
                <a:cxn ang="0">
                  <a:pos x="54" y="106"/>
                </a:cxn>
                <a:cxn ang="0">
                  <a:pos x="54" y="106"/>
                </a:cxn>
                <a:cxn ang="0">
                  <a:pos x="64" y="106"/>
                </a:cxn>
                <a:cxn ang="0">
                  <a:pos x="74" y="102"/>
                </a:cxn>
                <a:cxn ang="0">
                  <a:pos x="82" y="98"/>
                </a:cxn>
                <a:cxn ang="0">
                  <a:pos x="90" y="90"/>
                </a:cxn>
                <a:cxn ang="0">
                  <a:pos x="96" y="82"/>
                </a:cxn>
                <a:cxn ang="0">
                  <a:pos x="102" y="74"/>
                </a:cxn>
                <a:cxn ang="0">
                  <a:pos x="104" y="64"/>
                </a:cxn>
                <a:cxn ang="0">
                  <a:pos x="106" y="54"/>
                </a:cxn>
                <a:cxn ang="0">
                  <a:pos x="106" y="54"/>
                </a:cxn>
                <a:cxn ang="0">
                  <a:pos x="104" y="42"/>
                </a:cxn>
                <a:cxn ang="0">
                  <a:pos x="102" y="34"/>
                </a:cxn>
                <a:cxn ang="0">
                  <a:pos x="96" y="24"/>
                </a:cxn>
                <a:cxn ang="0">
                  <a:pos x="90" y="16"/>
                </a:cxn>
                <a:cxn ang="0">
                  <a:pos x="82" y="10"/>
                </a:cxn>
                <a:cxn ang="0">
                  <a:pos x="74" y="6"/>
                </a:cxn>
                <a:cxn ang="0">
                  <a:pos x="64" y="2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2" y="2"/>
                </a:cxn>
                <a:cxn ang="0">
                  <a:pos x="32" y="6"/>
                </a:cxn>
                <a:cxn ang="0">
                  <a:pos x="24" y="10"/>
                </a:cxn>
                <a:cxn ang="0">
                  <a:pos x="16" y="16"/>
                </a:cxn>
                <a:cxn ang="0">
                  <a:pos x="10" y="24"/>
                </a:cxn>
                <a:cxn ang="0">
                  <a:pos x="4" y="34"/>
                </a:cxn>
                <a:cxn ang="0">
                  <a:pos x="2" y="42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2" y="64"/>
                </a:cxn>
                <a:cxn ang="0">
                  <a:pos x="4" y="74"/>
                </a:cxn>
                <a:cxn ang="0">
                  <a:pos x="10" y="82"/>
                </a:cxn>
                <a:cxn ang="0">
                  <a:pos x="16" y="90"/>
                </a:cxn>
                <a:cxn ang="0">
                  <a:pos x="24" y="98"/>
                </a:cxn>
                <a:cxn ang="0">
                  <a:pos x="32" y="102"/>
                </a:cxn>
                <a:cxn ang="0">
                  <a:pos x="42" y="106"/>
                </a:cxn>
                <a:cxn ang="0">
                  <a:pos x="54" y="106"/>
                </a:cxn>
                <a:cxn ang="0">
                  <a:pos x="54" y="106"/>
                </a:cxn>
              </a:cxnLst>
              <a:rect l="0" t="0" r="r" b="b"/>
              <a:pathLst>
                <a:path w="106" h="106">
                  <a:moveTo>
                    <a:pt x="54" y="106"/>
                  </a:moveTo>
                  <a:lnTo>
                    <a:pt x="54" y="106"/>
                  </a:lnTo>
                  <a:lnTo>
                    <a:pt x="64" y="106"/>
                  </a:lnTo>
                  <a:lnTo>
                    <a:pt x="74" y="102"/>
                  </a:lnTo>
                  <a:lnTo>
                    <a:pt x="82" y="98"/>
                  </a:lnTo>
                  <a:lnTo>
                    <a:pt x="90" y="90"/>
                  </a:lnTo>
                  <a:lnTo>
                    <a:pt x="96" y="82"/>
                  </a:lnTo>
                  <a:lnTo>
                    <a:pt x="102" y="74"/>
                  </a:lnTo>
                  <a:lnTo>
                    <a:pt x="104" y="64"/>
                  </a:lnTo>
                  <a:lnTo>
                    <a:pt x="106" y="54"/>
                  </a:lnTo>
                  <a:lnTo>
                    <a:pt x="106" y="54"/>
                  </a:lnTo>
                  <a:lnTo>
                    <a:pt x="104" y="42"/>
                  </a:lnTo>
                  <a:lnTo>
                    <a:pt x="102" y="34"/>
                  </a:lnTo>
                  <a:lnTo>
                    <a:pt x="96" y="24"/>
                  </a:lnTo>
                  <a:lnTo>
                    <a:pt x="90" y="16"/>
                  </a:lnTo>
                  <a:lnTo>
                    <a:pt x="82" y="10"/>
                  </a:lnTo>
                  <a:lnTo>
                    <a:pt x="74" y="6"/>
                  </a:lnTo>
                  <a:lnTo>
                    <a:pt x="64" y="2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2" y="2"/>
                  </a:lnTo>
                  <a:lnTo>
                    <a:pt x="32" y="6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2" y="4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4"/>
                  </a:lnTo>
                  <a:lnTo>
                    <a:pt x="4" y="74"/>
                  </a:lnTo>
                  <a:lnTo>
                    <a:pt x="10" y="82"/>
                  </a:lnTo>
                  <a:lnTo>
                    <a:pt x="16" y="90"/>
                  </a:lnTo>
                  <a:lnTo>
                    <a:pt x="24" y="98"/>
                  </a:lnTo>
                  <a:lnTo>
                    <a:pt x="32" y="102"/>
                  </a:lnTo>
                  <a:lnTo>
                    <a:pt x="42" y="106"/>
                  </a:lnTo>
                  <a:lnTo>
                    <a:pt x="54" y="106"/>
                  </a:lnTo>
                  <a:lnTo>
                    <a:pt x="54" y="10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397000" y="3316288"/>
              <a:ext cx="34925" cy="171450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0" y="0"/>
                </a:cxn>
                <a:cxn ang="0">
                  <a:pos x="22" y="0"/>
                </a:cxn>
                <a:cxn ang="0">
                  <a:pos x="22" y="98"/>
                </a:cxn>
                <a:cxn ang="0">
                  <a:pos x="22" y="98"/>
                </a:cxn>
                <a:cxn ang="0">
                  <a:pos x="20" y="102"/>
                </a:cxn>
                <a:cxn ang="0">
                  <a:pos x="18" y="106"/>
                </a:cxn>
                <a:cxn ang="0">
                  <a:pos x="16" y="108"/>
                </a:cxn>
                <a:cxn ang="0">
                  <a:pos x="12" y="108"/>
                </a:cxn>
                <a:cxn ang="0">
                  <a:pos x="12" y="108"/>
                </a:cxn>
                <a:cxn ang="0">
                  <a:pos x="8" y="108"/>
                </a:cxn>
                <a:cxn ang="0">
                  <a:pos x="4" y="106"/>
                </a:cxn>
                <a:cxn ang="0">
                  <a:pos x="2" y="102"/>
                </a:cxn>
                <a:cxn ang="0">
                  <a:pos x="0" y="98"/>
                </a:cxn>
                <a:cxn ang="0">
                  <a:pos x="0" y="98"/>
                </a:cxn>
              </a:cxnLst>
              <a:rect l="0" t="0" r="r" b="b"/>
              <a:pathLst>
                <a:path w="22" h="108">
                  <a:moveTo>
                    <a:pt x="0" y="98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22" y="98"/>
                  </a:lnTo>
                  <a:lnTo>
                    <a:pt x="22" y="98"/>
                  </a:lnTo>
                  <a:lnTo>
                    <a:pt x="20" y="102"/>
                  </a:lnTo>
                  <a:lnTo>
                    <a:pt x="18" y="106"/>
                  </a:lnTo>
                  <a:lnTo>
                    <a:pt x="16" y="108"/>
                  </a:lnTo>
                  <a:lnTo>
                    <a:pt x="12" y="108"/>
                  </a:lnTo>
                  <a:lnTo>
                    <a:pt x="12" y="108"/>
                  </a:lnTo>
                  <a:lnTo>
                    <a:pt x="8" y="108"/>
                  </a:lnTo>
                  <a:lnTo>
                    <a:pt x="4" y="106"/>
                  </a:lnTo>
                  <a:lnTo>
                    <a:pt x="2" y="102"/>
                  </a:lnTo>
                  <a:lnTo>
                    <a:pt x="0" y="98"/>
                  </a:lnTo>
                  <a:lnTo>
                    <a:pt x="0" y="9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1397000" y="3894138"/>
              <a:ext cx="34925" cy="200025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22" y="10"/>
                </a:cxn>
                <a:cxn ang="0">
                  <a:pos x="22" y="116"/>
                </a:cxn>
                <a:cxn ang="0">
                  <a:pos x="22" y="116"/>
                </a:cxn>
                <a:cxn ang="0">
                  <a:pos x="20" y="120"/>
                </a:cxn>
                <a:cxn ang="0">
                  <a:pos x="18" y="124"/>
                </a:cxn>
                <a:cxn ang="0">
                  <a:pos x="16" y="126"/>
                </a:cxn>
                <a:cxn ang="0">
                  <a:pos x="12" y="126"/>
                </a:cxn>
                <a:cxn ang="0">
                  <a:pos x="12" y="126"/>
                </a:cxn>
                <a:cxn ang="0">
                  <a:pos x="8" y="126"/>
                </a:cxn>
                <a:cxn ang="0">
                  <a:pos x="4" y="124"/>
                </a:cxn>
                <a:cxn ang="0">
                  <a:pos x="2" y="120"/>
                </a:cxn>
                <a:cxn ang="0">
                  <a:pos x="0" y="116"/>
                </a:cxn>
                <a:cxn ang="0">
                  <a:pos x="0" y="116"/>
                </a:cxn>
              </a:cxnLst>
              <a:rect l="0" t="0" r="r" b="b"/>
              <a:pathLst>
                <a:path w="22" h="126">
                  <a:moveTo>
                    <a:pt x="0" y="11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" y="6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22" y="10"/>
                  </a:lnTo>
                  <a:lnTo>
                    <a:pt x="22" y="116"/>
                  </a:lnTo>
                  <a:lnTo>
                    <a:pt x="22" y="116"/>
                  </a:lnTo>
                  <a:lnTo>
                    <a:pt x="20" y="120"/>
                  </a:lnTo>
                  <a:lnTo>
                    <a:pt x="18" y="124"/>
                  </a:lnTo>
                  <a:lnTo>
                    <a:pt x="16" y="126"/>
                  </a:lnTo>
                  <a:lnTo>
                    <a:pt x="12" y="126"/>
                  </a:lnTo>
                  <a:lnTo>
                    <a:pt x="12" y="126"/>
                  </a:lnTo>
                  <a:lnTo>
                    <a:pt x="8" y="126"/>
                  </a:lnTo>
                  <a:lnTo>
                    <a:pt x="4" y="124"/>
                  </a:lnTo>
                  <a:lnTo>
                    <a:pt x="2" y="120"/>
                  </a:lnTo>
                  <a:lnTo>
                    <a:pt x="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2" name="Freeform 12"/>
            <p:cNvSpPr>
              <a:spLocks/>
            </p:cNvSpPr>
            <p:nvPr userDrawn="1"/>
          </p:nvSpPr>
          <p:spPr bwMode="auto">
            <a:xfrm>
              <a:off x="1397000" y="4211638"/>
              <a:ext cx="34925" cy="174625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8"/>
                </a:cxn>
                <a:cxn ang="0">
                  <a:pos x="4" y="4"/>
                </a:cxn>
                <a:cxn ang="0">
                  <a:pos x="8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4"/>
                </a:cxn>
                <a:cxn ang="0">
                  <a:pos x="22" y="110"/>
                </a:cxn>
                <a:cxn ang="0">
                  <a:pos x="0" y="110"/>
                </a:cxn>
              </a:cxnLst>
              <a:rect l="0" t="0" r="r" b="b"/>
              <a:pathLst>
                <a:path w="22" h="110">
                  <a:moveTo>
                    <a:pt x="0" y="110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4"/>
                  </a:lnTo>
                  <a:lnTo>
                    <a:pt x="22" y="11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3" name="Freeform 13"/>
            <p:cNvSpPr>
              <a:spLocks/>
            </p:cNvSpPr>
            <p:nvPr userDrawn="1"/>
          </p:nvSpPr>
          <p:spPr bwMode="auto">
            <a:xfrm>
              <a:off x="1397000" y="3589338"/>
              <a:ext cx="34925" cy="203200"/>
            </a:xfrm>
            <a:custGeom>
              <a:avLst/>
              <a:gdLst/>
              <a:ahLst/>
              <a:cxnLst>
                <a:cxn ang="0">
                  <a:pos x="0" y="1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4"/>
                </a:cxn>
                <a:cxn ang="0">
                  <a:pos x="8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2"/>
                </a:cxn>
                <a:cxn ang="0">
                  <a:pos x="22" y="118"/>
                </a:cxn>
                <a:cxn ang="0">
                  <a:pos x="22" y="118"/>
                </a:cxn>
                <a:cxn ang="0">
                  <a:pos x="20" y="122"/>
                </a:cxn>
                <a:cxn ang="0">
                  <a:pos x="18" y="124"/>
                </a:cxn>
                <a:cxn ang="0">
                  <a:pos x="16" y="126"/>
                </a:cxn>
                <a:cxn ang="0">
                  <a:pos x="12" y="128"/>
                </a:cxn>
                <a:cxn ang="0">
                  <a:pos x="12" y="128"/>
                </a:cxn>
                <a:cxn ang="0">
                  <a:pos x="8" y="126"/>
                </a:cxn>
                <a:cxn ang="0">
                  <a:pos x="4" y="124"/>
                </a:cxn>
                <a:cxn ang="0">
                  <a:pos x="2" y="122"/>
                </a:cxn>
                <a:cxn ang="0">
                  <a:pos x="0" y="118"/>
                </a:cxn>
                <a:cxn ang="0">
                  <a:pos x="0" y="118"/>
                </a:cxn>
              </a:cxnLst>
              <a:rect l="0" t="0" r="r" b="b"/>
              <a:pathLst>
                <a:path w="22" h="128">
                  <a:moveTo>
                    <a:pt x="0" y="118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2"/>
                  </a:lnTo>
                  <a:lnTo>
                    <a:pt x="22" y="118"/>
                  </a:lnTo>
                  <a:lnTo>
                    <a:pt x="22" y="118"/>
                  </a:lnTo>
                  <a:lnTo>
                    <a:pt x="20" y="122"/>
                  </a:lnTo>
                  <a:lnTo>
                    <a:pt x="18" y="124"/>
                  </a:lnTo>
                  <a:lnTo>
                    <a:pt x="16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8" y="126"/>
                  </a:lnTo>
                  <a:lnTo>
                    <a:pt x="4" y="124"/>
                  </a:lnTo>
                  <a:lnTo>
                    <a:pt x="2" y="122"/>
                  </a:lnTo>
                  <a:lnTo>
                    <a:pt x="0" y="118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4" name="Freeform 14"/>
            <p:cNvSpPr>
              <a:spLocks/>
            </p:cNvSpPr>
            <p:nvPr userDrawn="1"/>
          </p:nvSpPr>
          <p:spPr bwMode="auto">
            <a:xfrm>
              <a:off x="1330325" y="4364038"/>
              <a:ext cx="168275" cy="168275"/>
            </a:xfrm>
            <a:custGeom>
              <a:avLst/>
              <a:gdLst/>
              <a:ahLst/>
              <a:cxnLst>
                <a:cxn ang="0">
                  <a:pos x="54" y="106"/>
                </a:cxn>
                <a:cxn ang="0">
                  <a:pos x="54" y="106"/>
                </a:cxn>
                <a:cxn ang="0">
                  <a:pos x="64" y="106"/>
                </a:cxn>
                <a:cxn ang="0">
                  <a:pos x="74" y="102"/>
                </a:cxn>
                <a:cxn ang="0">
                  <a:pos x="82" y="98"/>
                </a:cxn>
                <a:cxn ang="0">
                  <a:pos x="90" y="90"/>
                </a:cxn>
                <a:cxn ang="0">
                  <a:pos x="96" y="82"/>
                </a:cxn>
                <a:cxn ang="0">
                  <a:pos x="102" y="74"/>
                </a:cxn>
                <a:cxn ang="0">
                  <a:pos x="104" y="64"/>
                </a:cxn>
                <a:cxn ang="0">
                  <a:pos x="106" y="54"/>
                </a:cxn>
                <a:cxn ang="0">
                  <a:pos x="106" y="54"/>
                </a:cxn>
                <a:cxn ang="0">
                  <a:pos x="104" y="42"/>
                </a:cxn>
                <a:cxn ang="0">
                  <a:pos x="102" y="34"/>
                </a:cxn>
                <a:cxn ang="0">
                  <a:pos x="96" y="24"/>
                </a:cxn>
                <a:cxn ang="0">
                  <a:pos x="90" y="16"/>
                </a:cxn>
                <a:cxn ang="0">
                  <a:pos x="82" y="10"/>
                </a:cxn>
                <a:cxn ang="0">
                  <a:pos x="74" y="6"/>
                </a:cxn>
                <a:cxn ang="0">
                  <a:pos x="64" y="2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2" y="2"/>
                </a:cxn>
                <a:cxn ang="0">
                  <a:pos x="32" y="6"/>
                </a:cxn>
                <a:cxn ang="0">
                  <a:pos x="24" y="10"/>
                </a:cxn>
                <a:cxn ang="0">
                  <a:pos x="16" y="16"/>
                </a:cxn>
                <a:cxn ang="0">
                  <a:pos x="10" y="24"/>
                </a:cxn>
                <a:cxn ang="0">
                  <a:pos x="4" y="34"/>
                </a:cxn>
                <a:cxn ang="0">
                  <a:pos x="2" y="42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2" y="64"/>
                </a:cxn>
                <a:cxn ang="0">
                  <a:pos x="4" y="74"/>
                </a:cxn>
                <a:cxn ang="0">
                  <a:pos x="10" y="82"/>
                </a:cxn>
                <a:cxn ang="0">
                  <a:pos x="16" y="90"/>
                </a:cxn>
                <a:cxn ang="0">
                  <a:pos x="24" y="98"/>
                </a:cxn>
                <a:cxn ang="0">
                  <a:pos x="32" y="102"/>
                </a:cxn>
                <a:cxn ang="0">
                  <a:pos x="42" y="106"/>
                </a:cxn>
                <a:cxn ang="0">
                  <a:pos x="54" y="106"/>
                </a:cxn>
                <a:cxn ang="0">
                  <a:pos x="54" y="106"/>
                </a:cxn>
              </a:cxnLst>
              <a:rect l="0" t="0" r="r" b="b"/>
              <a:pathLst>
                <a:path w="106" h="106">
                  <a:moveTo>
                    <a:pt x="54" y="106"/>
                  </a:moveTo>
                  <a:lnTo>
                    <a:pt x="54" y="106"/>
                  </a:lnTo>
                  <a:lnTo>
                    <a:pt x="64" y="106"/>
                  </a:lnTo>
                  <a:lnTo>
                    <a:pt x="74" y="102"/>
                  </a:lnTo>
                  <a:lnTo>
                    <a:pt x="82" y="98"/>
                  </a:lnTo>
                  <a:lnTo>
                    <a:pt x="90" y="90"/>
                  </a:lnTo>
                  <a:lnTo>
                    <a:pt x="96" y="82"/>
                  </a:lnTo>
                  <a:lnTo>
                    <a:pt x="102" y="74"/>
                  </a:lnTo>
                  <a:lnTo>
                    <a:pt x="104" y="64"/>
                  </a:lnTo>
                  <a:lnTo>
                    <a:pt x="106" y="54"/>
                  </a:lnTo>
                  <a:lnTo>
                    <a:pt x="106" y="54"/>
                  </a:lnTo>
                  <a:lnTo>
                    <a:pt x="104" y="42"/>
                  </a:lnTo>
                  <a:lnTo>
                    <a:pt x="102" y="34"/>
                  </a:lnTo>
                  <a:lnTo>
                    <a:pt x="96" y="24"/>
                  </a:lnTo>
                  <a:lnTo>
                    <a:pt x="90" y="16"/>
                  </a:lnTo>
                  <a:lnTo>
                    <a:pt x="82" y="10"/>
                  </a:lnTo>
                  <a:lnTo>
                    <a:pt x="74" y="6"/>
                  </a:lnTo>
                  <a:lnTo>
                    <a:pt x="64" y="2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2" y="2"/>
                  </a:lnTo>
                  <a:lnTo>
                    <a:pt x="32" y="6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2" y="4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4"/>
                  </a:lnTo>
                  <a:lnTo>
                    <a:pt x="4" y="74"/>
                  </a:lnTo>
                  <a:lnTo>
                    <a:pt x="10" y="82"/>
                  </a:lnTo>
                  <a:lnTo>
                    <a:pt x="16" y="90"/>
                  </a:lnTo>
                  <a:lnTo>
                    <a:pt x="24" y="98"/>
                  </a:lnTo>
                  <a:lnTo>
                    <a:pt x="32" y="102"/>
                  </a:lnTo>
                  <a:lnTo>
                    <a:pt x="42" y="106"/>
                  </a:lnTo>
                  <a:lnTo>
                    <a:pt x="54" y="106"/>
                  </a:lnTo>
                  <a:lnTo>
                    <a:pt x="54" y="10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9" name="그룹 68"/>
          <p:cNvGrpSpPr/>
          <p:nvPr userDrawn="1"/>
        </p:nvGrpSpPr>
        <p:grpSpPr>
          <a:xfrm>
            <a:off x="4692650" y="2217738"/>
            <a:ext cx="1266825" cy="174625"/>
            <a:chOff x="4692650" y="2217738"/>
            <a:chExt cx="1266825" cy="174625"/>
          </a:xfrm>
        </p:grpSpPr>
        <p:sp>
          <p:nvSpPr>
            <p:cNvPr id="5135" name="Freeform 15"/>
            <p:cNvSpPr>
              <a:spLocks/>
            </p:cNvSpPr>
            <p:nvPr userDrawn="1"/>
          </p:nvSpPr>
          <p:spPr bwMode="auto">
            <a:xfrm>
              <a:off x="4692650" y="2287588"/>
              <a:ext cx="180975" cy="34925"/>
            </a:xfrm>
            <a:custGeom>
              <a:avLst/>
              <a:gdLst/>
              <a:ahLst/>
              <a:cxnLst>
                <a:cxn ang="0">
                  <a:pos x="102" y="22"/>
                </a:cxn>
                <a:cxn ang="0">
                  <a:pos x="0" y="22"/>
                </a:cxn>
                <a:cxn ang="0">
                  <a:pos x="0" y="0"/>
                </a:cxn>
                <a:cxn ang="0">
                  <a:pos x="102" y="0"/>
                </a:cxn>
                <a:cxn ang="0">
                  <a:pos x="102" y="0"/>
                </a:cxn>
                <a:cxn ang="0">
                  <a:pos x="106" y="2"/>
                </a:cxn>
                <a:cxn ang="0">
                  <a:pos x="110" y="4"/>
                </a:cxn>
                <a:cxn ang="0">
                  <a:pos x="112" y="8"/>
                </a:cxn>
                <a:cxn ang="0">
                  <a:pos x="114" y="12"/>
                </a:cxn>
                <a:cxn ang="0">
                  <a:pos x="114" y="12"/>
                </a:cxn>
                <a:cxn ang="0">
                  <a:pos x="112" y="16"/>
                </a:cxn>
                <a:cxn ang="0">
                  <a:pos x="110" y="20"/>
                </a:cxn>
                <a:cxn ang="0">
                  <a:pos x="106" y="22"/>
                </a:cxn>
                <a:cxn ang="0">
                  <a:pos x="102" y="22"/>
                </a:cxn>
                <a:cxn ang="0">
                  <a:pos x="102" y="22"/>
                </a:cxn>
              </a:cxnLst>
              <a:rect l="0" t="0" r="r" b="b"/>
              <a:pathLst>
                <a:path w="114" h="22">
                  <a:moveTo>
                    <a:pt x="102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106" y="2"/>
                  </a:lnTo>
                  <a:lnTo>
                    <a:pt x="110" y="4"/>
                  </a:lnTo>
                  <a:lnTo>
                    <a:pt x="112" y="8"/>
                  </a:lnTo>
                  <a:lnTo>
                    <a:pt x="114" y="12"/>
                  </a:lnTo>
                  <a:lnTo>
                    <a:pt x="114" y="12"/>
                  </a:lnTo>
                  <a:lnTo>
                    <a:pt x="112" y="16"/>
                  </a:lnTo>
                  <a:lnTo>
                    <a:pt x="110" y="20"/>
                  </a:lnTo>
                  <a:lnTo>
                    <a:pt x="106" y="22"/>
                  </a:lnTo>
                  <a:lnTo>
                    <a:pt x="102" y="22"/>
                  </a:lnTo>
                  <a:lnTo>
                    <a:pt x="102" y="2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6" name="Freeform 16"/>
            <p:cNvSpPr>
              <a:spLocks/>
            </p:cNvSpPr>
            <p:nvPr userDrawn="1"/>
          </p:nvSpPr>
          <p:spPr bwMode="auto">
            <a:xfrm>
              <a:off x="5292725" y="2287588"/>
              <a:ext cx="212725" cy="34925"/>
            </a:xfrm>
            <a:custGeom>
              <a:avLst/>
              <a:gdLst/>
              <a:ahLst/>
              <a:cxnLst>
                <a:cxn ang="0">
                  <a:pos x="122" y="22"/>
                </a:cxn>
                <a:cxn ang="0">
                  <a:pos x="12" y="22"/>
                </a:cxn>
                <a:cxn ang="0">
                  <a:pos x="12" y="22"/>
                </a:cxn>
                <a:cxn ang="0">
                  <a:pos x="8" y="22"/>
                </a:cxn>
                <a:cxn ang="0">
                  <a:pos x="4" y="20"/>
                </a:cxn>
                <a:cxn ang="0">
                  <a:pos x="2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4"/>
                </a:cxn>
                <a:cxn ang="0">
                  <a:pos x="8" y="2"/>
                </a:cxn>
                <a:cxn ang="0">
                  <a:pos x="12" y="0"/>
                </a:cxn>
                <a:cxn ang="0">
                  <a:pos x="122" y="0"/>
                </a:cxn>
                <a:cxn ang="0">
                  <a:pos x="122" y="0"/>
                </a:cxn>
                <a:cxn ang="0">
                  <a:pos x="126" y="2"/>
                </a:cxn>
                <a:cxn ang="0">
                  <a:pos x="130" y="4"/>
                </a:cxn>
                <a:cxn ang="0">
                  <a:pos x="132" y="8"/>
                </a:cxn>
                <a:cxn ang="0">
                  <a:pos x="134" y="12"/>
                </a:cxn>
                <a:cxn ang="0">
                  <a:pos x="134" y="12"/>
                </a:cxn>
                <a:cxn ang="0">
                  <a:pos x="132" y="16"/>
                </a:cxn>
                <a:cxn ang="0">
                  <a:pos x="130" y="20"/>
                </a:cxn>
                <a:cxn ang="0">
                  <a:pos x="126" y="22"/>
                </a:cxn>
                <a:cxn ang="0">
                  <a:pos x="122" y="22"/>
                </a:cxn>
                <a:cxn ang="0">
                  <a:pos x="122" y="22"/>
                </a:cxn>
              </a:cxnLst>
              <a:rect l="0" t="0" r="r" b="b"/>
              <a:pathLst>
                <a:path w="134" h="22">
                  <a:moveTo>
                    <a:pt x="122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6" y="2"/>
                  </a:lnTo>
                  <a:lnTo>
                    <a:pt x="130" y="4"/>
                  </a:lnTo>
                  <a:lnTo>
                    <a:pt x="132" y="8"/>
                  </a:lnTo>
                  <a:lnTo>
                    <a:pt x="134" y="12"/>
                  </a:lnTo>
                  <a:lnTo>
                    <a:pt x="134" y="12"/>
                  </a:lnTo>
                  <a:lnTo>
                    <a:pt x="132" y="16"/>
                  </a:lnTo>
                  <a:lnTo>
                    <a:pt x="130" y="20"/>
                  </a:lnTo>
                  <a:lnTo>
                    <a:pt x="126" y="22"/>
                  </a:lnTo>
                  <a:lnTo>
                    <a:pt x="122" y="22"/>
                  </a:lnTo>
                  <a:lnTo>
                    <a:pt x="122" y="2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7" name="Freeform 17"/>
            <p:cNvSpPr>
              <a:spLocks/>
            </p:cNvSpPr>
            <p:nvPr userDrawn="1"/>
          </p:nvSpPr>
          <p:spPr bwMode="auto">
            <a:xfrm>
              <a:off x="5626100" y="2287588"/>
              <a:ext cx="180975" cy="34925"/>
            </a:xfrm>
            <a:custGeom>
              <a:avLst/>
              <a:gdLst/>
              <a:ahLst/>
              <a:cxnLst>
                <a:cxn ang="0">
                  <a:pos x="114" y="22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8" y="22"/>
                </a:cxn>
                <a:cxn ang="0">
                  <a:pos x="4" y="20"/>
                </a:cxn>
                <a:cxn ang="0">
                  <a:pos x="2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4"/>
                </a:cxn>
                <a:cxn ang="0">
                  <a:pos x="8" y="2"/>
                </a:cxn>
                <a:cxn ang="0">
                  <a:pos x="14" y="0"/>
                </a:cxn>
                <a:cxn ang="0">
                  <a:pos x="114" y="0"/>
                </a:cxn>
                <a:cxn ang="0">
                  <a:pos x="114" y="22"/>
                </a:cxn>
              </a:cxnLst>
              <a:rect l="0" t="0" r="r" b="b"/>
              <a:pathLst>
                <a:path w="114" h="22">
                  <a:moveTo>
                    <a:pt x="114" y="22"/>
                  </a:moveTo>
                  <a:lnTo>
                    <a:pt x="14" y="22"/>
                  </a:lnTo>
                  <a:lnTo>
                    <a:pt x="14" y="22"/>
                  </a:lnTo>
                  <a:lnTo>
                    <a:pt x="8" y="22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4" y="0"/>
                  </a:lnTo>
                  <a:lnTo>
                    <a:pt x="114" y="0"/>
                  </a:lnTo>
                  <a:lnTo>
                    <a:pt x="114" y="2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8" name="Freeform 18"/>
            <p:cNvSpPr>
              <a:spLocks/>
            </p:cNvSpPr>
            <p:nvPr userDrawn="1"/>
          </p:nvSpPr>
          <p:spPr bwMode="auto">
            <a:xfrm>
              <a:off x="4978400" y="2287588"/>
              <a:ext cx="209550" cy="34925"/>
            </a:xfrm>
            <a:custGeom>
              <a:avLst/>
              <a:gdLst/>
              <a:ahLst/>
              <a:cxnLst>
                <a:cxn ang="0">
                  <a:pos x="122" y="22"/>
                </a:cxn>
                <a:cxn ang="0">
                  <a:pos x="10" y="22"/>
                </a:cxn>
                <a:cxn ang="0">
                  <a:pos x="10" y="22"/>
                </a:cxn>
                <a:cxn ang="0">
                  <a:pos x="6" y="22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22" y="0"/>
                </a:cxn>
                <a:cxn ang="0">
                  <a:pos x="122" y="0"/>
                </a:cxn>
                <a:cxn ang="0">
                  <a:pos x="126" y="2"/>
                </a:cxn>
                <a:cxn ang="0">
                  <a:pos x="130" y="4"/>
                </a:cxn>
                <a:cxn ang="0">
                  <a:pos x="132" y="8"/>
                </a:cxn>
                <a:cxn ang="0">
                  <a:pos x="132" y="12"/>
                </a:cxn>
                <a:cxn ang="0">
                  <a:pos x="132" y="12"/>
                </a:cxn>
                <a:cxn ang="0">
                  <a:pos x="132" y="16"/>
                </a:cxn>
                <a:cxn ang="0">
                  <a:pos x="130" y="20"/>
                </a:cxn>
                <a:cxn ang="0">
                  <a:pos x="126" y="22"/>
                </a:cxn>
                <a:cxn ang="0">
                  <a:pos x="122" y="22"/>
                </a:cxn>
                <a:cxn ang="0">
                  <a:pos x="122" y="22"/>
                </a:cxn>
              </a:cxnLst>
              <a:rect l="0" t="0" r="r" b="b"/>
              <a:pathLst>
                <a:path w="132" h="22">
                  <a:moveTo>
                    <a:pt x="122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2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6" y="2"/>
                  </a:lnTo>
                  <a:lnTo>
                    <a:pt x="130" y="4"/>
                  </a:lnTo>
                  <a:lnTo>
                    <a:pt x="132" y="8"/>
                  </a:lnTo>
                  <a:lnTo>
                    <a:pt x="132" y="12"/>
                  </a:lnTo>
                  <a:lnTo>
                    <a:pt x="132" y="12"/>
                  </a:lnTo>
                  <a:lnTo>
                    <a:pt x="132" y="16"/>
                  </a:lnTo>
                  <a:lnTo>
                    <a:pt x="130" y="20"/>
                  </a:lnTo>
                  <a:lnTo>
                    <a:pt x="126" y="22"/>
                  </a:lnTo>
                  <a:lnTo>
                    <a:pt x="122" y="22"/>
                  </a:lnTo>
                  <a:lnTo>
                    <a:pt x="122" y="2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9" name="Freeform 19"/>
            <p:cNvSpPr>
              <a:spLocks/>
            </p:cNvSpPr>
            <p:nvPr userDrawn="1"/>
          </p:nvSpPr>
          <p:spPr bwMode="auto">
            <a:xfrm>
              <a:off x="5784850" y="2217738"/>
              <a:ext cx="174625" cy="174625"/>
            </a:xfrm>
            <a:custGeom>
              <a:avLst/>
              <a:gdLst/>
              <a:ahLst/>
              <a:cxnLst>
                <a:cxn ang="0">
                  <a:pos x="110" y="56"/>
                </a:cxn>
                <a:cxn ang="0">
                  <a:pos x="110" y="56"/>
                </a:cxn>
                <a:cxn ang="0">
                  <a:pos x="108" y="44"/>
                </a:cxn>
                <a:cxn ang="0">
                  <a:pos x="106" y="34"/>
                </a:cxn>
                <a:cxn ang="0">
                  <a:pos x="100" y="24"/>
                </a:cxn>
                <a:cxn ang="0">
                  <a:pos x="94" y="16"/>
                </a:cxn>
                <a:cxn ang="0">
                  <a:pos x="86" y="10"/>
                </a:cxn>
                <a:cxn ang="0">
                  <a:pos x="76" y="6"/>
                </a:cxn>
                <a:cxn ang="0">
                  <a:pos x="66" y="2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4" y="2"/>
                </a:cxn>
                <a:cxn ang="0">
                  <a:pos x="34" y="6"/>
                </a:cxn>
                <a:cxn ang="0">
                  <a:pos x="24" y="10"/>
                </a:cxn>
                <a:cxn ang="0">
                  <a:pos x="16" y="16"/>
                </a:cxn>
                <a:cxn ang="0">
                  <a:pos x="10" y="2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66"/>
                </a:cxn>
                <a:cxn ang="0">
                  <a:pos x="4" y="76"/>
                </a:cxn>
                <a:cxn ang="0">
                  <a:pos x="10" y="86"/>
                </a:cxn>
                <a:cxn ang="0">
                  <a:pos x="16" y="94"/>
                </a:cxn>
                <a:cxn ang="0">
                  <a:pos x="24" y="100"/>
                </a:cxn>
                <a:cxn ang="0">
                  <a:pos x="34" y="106"/>
                </a:cxn>
                <a:cxn ang="0">
                  <a:pos x="44" y="110"/>
                </a:cxn>
                <a:cxn ang="0">
                  <a:pos x="54" y="110"/>
                </a:cxn>
                <a:cxn ang="0">
                  <a:pos x="54" y="110"/>
                </a:cxn>
                <a:cxn ang="0">
                  <a:pos x="66" y="110"/>
                </a:cxn>
                <a:cxn ang="0">
                  <a:pos x="76" y="106"/>
                </a:cxn>
                <a:cxn ang="0">
                  <a:pos x="86" y="100"/>
                </a:cxn>
                <a:cxn ang="0">
                  <a:pos x="94" y="94"/>
                </a:cxn>
                <a:cxn ang="0">
                  <a:pos x="100" y="86"/>
                </a:cxn>
                <a:cxn ang="0">
                  <a:pos x="106" y="76"/>
                </a:cxn>
                <a:cxn ang="0">
                  <a:pos x="108" y="66"/>
                </a:cxn>
                <a:cxn ang="0">
                  <a:pos x="110" y="56"/>
                </a:cxn>
                <a:cxn ang="0">
                  <a:pos x="110" y="56"/>
                </a:cxn>
              </a:cxnLst>
              <a:rect l="0" t="0" r="r" b="b"/>
              <a:pathLst>
                <a:path w="110" h="110">
                  <a:moveTo>
                    <a:pt x="110" y="56"/>
                  </a:moveTo>
                  <a:lnTo>
                    <a:pt x="110" y="56"/>
                  </a:lnTo>
                  <a:lnTo>
                    <a:pt x="108" y="44"/>
                  </a:lnTo>
                  <a:lnTo>
                    <a:pt x="106" y="34"/>
                  </a:lnTo>
                  <a:lnTo>
                    <a:pt x="100" y="24"/>
                  </a:lnTo>
                  <a:lnTo>
                    <a:pt x="94" y="16"/>
                  </a:lnTo>
                  <a:lnTo>
                    <a:pt x="86" y="10"/>
                  </a:lnTo>
                  <a:lnTo>
                    <a:pt x="76" y="6"/>
                  </a:lnTo>
                  <a:lnTo>
                    <a:pt x="66" y="2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4" y="2"/>
                  </a:lnTo>
                  <a:lnTo>
                    <a:pt x="34" y="6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6"/>
                  </a:lnTo>
                  <a:lnTo>
                    <a:pt x="4" y="76"/>
                  </a:lnTo>
                  <a:lnTo>
                    <a:pt x="10" y="86"/>
                  </a:lnTo>
                  <a:lnTo>
                    <a:pt x="16" y="94"/>
                  </a:lnTo>
                  <a:lnTo>
                    <a:pt x="24" y="100"/>
                  </a:lnTo>
                  <a:lnTo>
                    <a:pt x="34" y="106"/>
                  </a:lnTo>
                  <a:lnTo>
                    <a:pt x="44" y="110"/>
                  </a:lnTo>
                  <a:lnTo>
                    <a:pt x="54" y="110"/>
                  </a:lnTo>
                  <a:lnTo>
                    <a:pt x="54" y="110"/>
                  </a:lnTo>
                  <a:lnTo>
                    <a:pt x="66" y="110"/>
                  </a:lnTo>
                  <a:lnTo>
                    <a:pt x="76" y="106"/>
                  </a:lnTo>
                  <a:lnTo>
                    <a:pt x="86" y="100"/>
                  </a:lnTo>
                  <a:lnTo>
                    <a:pt x="94" y="94"/>
                  </a:lnTo>
                  <a:lnTo>
                    <a:pt x="100" y="86"/>
                  </a:lnTo>
                  <a:lnTo>
                    <a:pt x="106" y="76"/>
                  </a:lnTo>
                  <a:lnTo>
                    <a:pt x="108" y="66"/>
                  </a:lnTo>
                  <a:lnTo>
                    <a:pt x="110" y="56"/>
                  </a:lnTo>
                  <a:lnTo>
                    <a:pt x="110" y="5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140" name="Freeform 20"/>
          <p:cNvSpPr>
            <a:spLocks noEditPoints="1"/>
          </p:cNvSpPr>
          <p:nvPr userDrawn="1"/>
        </p:nvSpPr>
        <p:spPr bwMode="auto">
          <a:xfrm>
            <a:off x="628650" y="1706563"/>
            <a:ext cx="1539875" cy="1539875"/>
          </a:xfrm>
          <a:custGeom>
            <a:avLst/>
            <a:gdLst/>
            <a:ahLst/>
            <a:cxnLst>
              <a:cxn ang="0">
                <a:pos x="880" y="354"/>
              </a:cxn>
              <a:cxn ang="0">
                <a:pos x="928" y="290"/>
              </a:cxn>
              <a:cxn ang="0">
                <a:pos x="860" y="230"/>
              </a:cxn>
              <a:cxn ang="0">
                <a:pos x="784" y="236"/>
              </a:cxn>
              <a:cxn ang="0">
                <a:pos x="760" y="190"/>
              </a:cxn>
              <a:cxn ang="0">
                <a:pos x="794" y="114"/>
              </a:cxn>
              <a:cxn ang="0">
                <a:pos x="690" y="62"/>
              </a:cxn>
              <a:cxn ang="0">
                <a:pos x="638" y="114"/>
              </a:cxn>
              <a:cxn ang="0">
                <a:pos x="592" y="112"/>
              </a:cxn>
              <a:cxn ang="0">
                <a:pos x="564" y="26"/>
              </a:cxn>
              <a:cxn ang="0">
                <a:pos x="450" y="2"/>
              </a:cxn>
              <a:cxn ang="0">
                <a:pos x="434" y="84"/>
              </a:cxn>
              <a:cxn ang="0">
                <a:pos x="378" y="104"/>
              </a:cxn>
              <a:cxn ang="0">
                <a:pos x="316" y="30"/>
              </a:cxn>
              <a:cxn ang="0">
                <a:pos x="212" y="84"/>
              </a:cxn>
              <a:cxn ang="0">
                <a:pos x="238" y="176"/>
              </a:cxn>
              <a:cxn ang="0">
                <a:pos x="202" y="208"/>
              </a:cxn>
              <a:cxn ang="0">
                <a:pos x="134" y="192"/>
              </a:cxn>
              <a:cxn ang="0">
                <a:pos x="62" y="248"/>
              </a:cxn>
              <a:cxn ang="0">
                <a:pos x="104" y="314"/>
              </a:cxn>
              <a:cxn ang="0">
                <a:pos x="112" y="372"/>
              </a:cxn>
              <a:cxn ang="0">
                <a:pos x="52" y="406"/>
              </a:cxn>
              <a:cxn ang="0">
                <a:pos x="0" y="460"/>
              </a:cxn>
              <a:cxn ang="0">
                <a:pos x="54" y="522"/>
              </a:cxn>
              <a:cxn ang="0">
                <a:pos x="104" y="566"/>
              </a:cxn>
              <a:cxn ang="0">
                <a:pos x="62" y="638"/>
              </a:cxn>
              <a:cxn ang="0">
                <a:pos x="66" y="732"/>
              </a:cxn>
              <a:cxn ang="0">
                <a:pos x="134" y="732"/>
              </a:cxn>
              <a:cxn ang="0">
                <a:pos x="196" y="746"/>
              </a:cxn>
              <a:cxn ang="0">
                <a:pos x="202" y="812"/>
              </a:cxn>
              <a:cxn ang="0">
                <a:pos x="220" y="892"/>
              </a:cxn>
              <a:cxn ang="0">
                <a:pos x="292" y="886"/>
              </a:cxn>
              <a:cxn ang="0">
                <a:pos x="340" y="854"/>
              </a:cxn>
              <a:cxn ang="0">
                <a:pos x="394" y="880"/>
              </a:cxn>
              <a:cxn ang="0">
                <a:pos x="402" y="964"/>
              </a:cxn>
              <a:cxn ang="0">
                <a:pos x="516" y="950"/>
              </a:cxn>
              <a:cxn ang="0">
                <a:pos x="552" y="870"/>
              </a:cxn>
              <a:cxn ang="0">
                <a:pos x="614" y="882"/>
              </a:cxn>
              <a:cxn ang="0">
                <a:pos x="678" y="930"/>
              </a:cxn>
              <a:cxn ang="0">
                <a:pos x="736" y="856"/>
              </a:cxn>
              <a:cxn ang="0">
                <a:pos x="744" y="774"/>
              </a:cxn>
              <a:cxn ang="0">
                <a:pos x="788" y="762"/>
              </a:cxn>
              <a:cxn ang="0">
                <a:pos x="856" y="796"/>
              </a:cxn>
              <a:cxn ang="0">
                <a:pos x="920" y="698"/>
              </a:cxn>
              <a:cxn ang="0">
                <a:pos x="852" y="632"/>
              </a:cxn>
              <a:cxn ang="0">
                <a:pos x="870" y="582"/>
              </a:cxn>
              <a:cxn ang="0">
                <a:pos x="946" y="566"/>
              </a:cxn>
              <a:cxn ang="0">
                <a:pos x="968" y="452"/>
              </a:cxn>
              <a:cxn ang="0">
                <a:pos x="886" y="436"/>
              </a:cxn>
              <a:cxn ang="0">
                <a:pos x="484" y="794"/>
              </a:cxn>
              <a:cxn ang="0">
                <a:pos x="312" y="740"/>
              </a:cxn>
              <a:cxn ang="0">
                <a:pos x="200" y="606"/>
              </a:cxn>
              <a:cxn ang="0">
                <a:pos x="178" y="454"/>
              </a:cxn>
              <a:cxn ang="0">
                <a:pos x="248" y="290"/>
              </a:cxn>
              <a:cxn ang="0">
                <a:pos x="392" y="192"/>
              </a:cxn>
              <a:cxn ang="0">
                <a:pos x="546" y="184"/>
              </a:cxn>
              <a:cxn ang="0">
                <a:pos x="702" y="268"/>
              </a:cxn>
              <a:cxn ang="0">
                <a:pos x="786" y="424"/>
              </a:cxn>
              <a:cxn ang="0">
                <a:pos x="778" y="578"/>
              </a:cxn>
              <a:cxn ang="0">
                <a:pos x="680" y="722"/>
              </a:cxn>
              <a:cxn ang="0">
                <a:pos x="516" y="792"/>
              </a:cxn>
            </a:cxnLst>
            <a:rect l="0" t="0" r="r" b="b"/>
            <a:pathLst>
              <a:path w="970" h="970">
                <a:moveTo>
                  <a:pt x="864" y="406"/>
                </a:moveTo>
                <a:lnTo>
                  <a:pt x="864" y="406"/>
                </a:lnTo>
                <a:lnTo>
                  <a:pt x="862" y="392"/>
                </a:lnTo>
                <a:lnTo>
                  <a:pt x="866" y="380"/>
                </a:lnTo>
                <a:lnTo>
                  <a:pt x="872" y="368"/>
                </a:lnTo>
                <a:lnTo>
                  <a:pt x="880" y="354"/>
                </a:lnTo>
                <a:lnTo>
                  <a:pt x="892" y="344"/>
                </a:lnTo>
                <a:lnTo>
                  <a:pt x="906" y="334"/>
                </a:lnTo>
                <a:lnTo>
                  <a:pt x="922" y="326"/>
                </a:lnTo>
                <a:lnTo>
                  <a:pt x="940" y="318"/>
                </a:lnTo>
                <a:lnTo>
                  <a:pt x="940" y="318"/>
                </a:lnTo>
                <a:lnTo>
                  <a:pt x="928" y="290"/>
                </a:lnTo>
                <a:lnTo>
                  <a:pt x="916" y="264"/>
                </a:lnTo>
                <a:lnTo>
                  <a:pt x="902" y="238"/>
                </a:lnTo>
                <a:lnTo>
                  <a:pt x="886" y="214"/>
                </a:lnTo>
                <a:lnTo>
                  <a:pt x="886" y="214"/>
                </a:lnTo>
                <a:lnTo>
                  <a:pt x="874" y="224"/>
                </a:lnTo>
                <a:lnTo>
                  <a:pt x="860" y="230"/>
                </a:lnTo>
                <a:lnTo>
                  <a:pt x="848" y="236"/>
                </a:lnTo>
                <a:lnTo>
                  <a:pt x="834" y="240"/>
                </a:lnTo>
                <a:lnTo>
                  <a:pt x="834" y="240"/>
                </a:lnTo>
                <a:lnTo>
                  <a:pt x="816" y="242"/>
                </a:lnTo>
                <a:lnTo>
                  <a:pt x="798" y="240"/>
                </a:lnTo>
                <a:lnTo>
                  <a:pt x="784" y="236"/>
                </a:lnTo>
                <a:lnTo>
                  <a:pt x="778" y="232"/>
                </a:lnTo>
                <a:lnTo>
                  <a:pt x="772" y="226"/>
                </a:lnTo>
                <a:lnTo>
                  <a:pt x="772" y="226"/>
                </a:lnTo>
                <a:lnTo>
                  <a:pt x="766" y="216"/>
                </a:lnTo>
                <a:lnTo>
                  <a:pt x="762" y="204"/>
                </a:lnTo>
                <a:lnTo>
                  <a:pt x="760" y="190"/>
                </a:lnTo>
                <a:lnTo>
                  <a:pt x="762" y="174"/>
                </a:lnTo>
                <a:lnTo>
                  <a:pt x="766" y="158"/>
                </a:lnTo>
                <a:lnTo>
                  <a:pt x="774" y="144"/>
                </a:lnTo>
                <a:lnTo>
                  <a:pt x="782" y="128"/>
                </a:lnTo>
                <a:lnTo>
                  <a:pt x="794" y="114"/>
                </a:lnTo>
                <a:lnTo>
                  <a:pt x="794" y="114"/>
                </a:lnTo>
                <a:lnTo>
                  <a:pt x="772" y="96"/>
                </a:lnTo>
                <a:lnTo>
                  <a:pt x="748" y="78"/>
                </a:lnTo>
                <a:lnTo>
                  <a:pt x="722" y="64"/>
                </a:lnTo>
                <a:lnTo>
                  <a:pt x="696" y="50"/>
                </a:lnTo>
                <a:lnTo>
                  <a:pt x="696" y="50"/>
                </a:lnTo>
                <a:lnTo>
                  <a:pt x="690" y="62"/>
                </a:lnTo>
                <a:lnTo>
                  <a:pt x="684" y="74"/>
                </a:lnTo>
                <a:lnTo>
                  <a:pt x="676" y="86"/>
                </a:lnTo>
                <a:lnTo>
                  <a:pt x="668" y="94"/>
                </a:lnTo>
                <a:lnTo>
                  <a:pt x="658" y="102"/>
                </a:lnTo>
                <a:lnTo>
                  <a:pt x="648" y="110"/>
                </a:lnTo>
                <a:lnTo>
                  <a:pt x="638" y="114"/>
                </a:lnTo>
                <a:lnTo>
                  <a:pt x="628" y="118"/>
                </a:lnTo>
                <a:lnTo>
                  <a:pt x="628" y="118"/>
                </a:lnTo>
                <a:lnTo>
                  <a:pt x="616" y="118"/>
                </a:lnTo>
                <a:lnTo>
                  <a:pt x="604" y="116"/>
                </a:lnTo>
                <a:lnTo>
                  <a:pt x="604" y="116"/>
                </a:lnTo>
                <a:lnTo>
                  <a:pt x="592" y="112"/>
                </a:lnTo>
                <a:lnTo>
                  <a:pt x="582" y="102"/>
                </a:lnTo>
                <a:lnTo>
                  <a:pt x="574" y="92"/>
                </a:lnTo>
                <a:lnTo>
                  <a:pt x="568" y="78"/>
                </a:lnTo>
                <a:lnTo>
                  <a:pt x="564" y="62"/>
                </a:lnTo>
                <a:lnTo>
                  <a:pt x="564" y="44"/>
                </a:lnTo>
                <a:lnTo>
                  <a:pt x="564" y="26"/>
                </a:lnTo>
                <a:lnTo>
                  <a:pt x="566" y="8"/>
                </a:lnTo>
                <a:lnTo>
                  <a:pt x="566" y="8"/>
                </a:lnTo>
                <a:lnTo>
                  <a:pt x="538" y="4"/>
                </a:lnTo>
                <a:lnTo>
                  <a:pt x="510" y="2"/>
                </a:lnTo>
                <a:lnTo>
                  <a:pt x="480" y="0"/>
                </a:lnTo>
                <a:lnTo>
                  <a:pt x="450" y="2"/>
                </a:lnTo>
                <a:lnTo>
                  <a:pt x="450" y="2"/>
                </a:lnTo>
                <a:lnTo>
                  <a:pt x="452" y="20"/>
                </a:lnTo>
                <a:lnTo>
                  <a:pt x="450" y="38"/>
                </a:lnTo>
                <a:lnTo>
                  <a:pt x="448" y="56"/>
                </a:lnTo>
                <a:lnTo>
                  <a:pt x="442" y="70"/>
                </a:lnTo>
                <a:lnTo>
                  <a:pt x="434" y="84"/>
                </a:lnTo>
                <a:lnTo>
                  <a:pt x="426" y="94"/>
                </a:lnTo>
                <a:lnTo>
                  <a:pt x="416" y="102"/>
                </a:lnTo>
                <a:lnTo>
                  <a:pt x="404" y="106"/>
                </a:lnTo>
                <a:lnTo>
                  <a:pt x="404" y="106"/>
                </a:lnTo>
                <a:lnTo>
                  <a:pt x="390" y="108"/>
                </a:lnTo>
                <a:lnTo>
                  <a:pt x="378" y="104"/>
                </a:lnTo>
                <a:lnTo>
                  <a:pt x="366" y="98"/>
                </a:lnTo>
                <a:lnTo>
                  <a:pt x="354" y="90"/>
                </a:lnTo>
                <a:lnTo>
                  <a:pt x="342" y="78"/>
                </a:lnTo>
                <a:lnTo>
                  <a:pt x="332" y="64"/>
                </a:lnTo>
                <a:lnTo>
                  <a:pt x="324" y="48"/>
                </a:lnTo>
                <a:lnTo>
                  <a:pt x="316" y="30"/>
                </a:lnTo>
                <a:lnTo>
                  <a:pt x="316" y="30"/>
                </a:lnTo>
                <a:lnTo>
                  <a:pt x="290" y="42"/>
                </a:lnTo>
                <a:lnTo>
                  <a:pt x="262" y="54"/>
                </a:lnTo>
                <a:lnTo>
                  <a:pt x="238" y="68"/>
                </a:lnTo>
                <a:lnTo>
                  <a:pt x="212" y="84"/>
                </a:lnTo>
                <a:lnTo>
                  <a:pt x="212" y="84"/>
                </a:lnTo>
                <a:lnTo>
                  <a:pt x="224" y="100"/>
                </a:lnTo>
                <a:lnTo>
                  <a:pt x="232" y="116"/>
                </a:lnTo>
                <a:lnTo>
                  <a:pt x="236" y="132"/>
                </a:lnTo>
                <a:lnTo>
                  <a:pt x="240" y="148"/>
                </a:lnTo>
                <a:lnTo>
                  <a:pt x="240" y="162"/>
                </a:lnTo>
                <a:lnTo>
                  <a:pt x="238" y="176"/>
                </a:lnTo>
                <a:lnTo>
                  <a:pt x="232" y="188"/>
                </a:lnTo>
                <a:lnTo>
                  <a:pt x="224" y="198"/>
                </a:lnTo>
                <a:lnTo>
                  <a:pt x="224" y="198"/>
                </a:lnTo>
                <a:lnTo>
                  <a:pt x="214" y="204"/>
                </a:lnTo>
                <a:lnTo>
                  <a:pt x="202" y="208"/>
                </a:lnTo>
                <a:lnTo>
                  <a:pt x="202" y="208"/>
                </a:lnTo>
                <a:lnTo>
                  <a:pt x="192" y="210"/>
                </a:lnTo>
                <a:lnTo>
                  <a:pt x="180" y="210"/>
                </a:lnTo>
                <a:lnTo>
                  <a:pt x="170" y="208"/>
                </a:lnTo>
                <a:lnTo>
                  <a:pt x="158" y="204"/>
                </a:lnTo>
                <a:lnTo>
                  <a:pt x="146" y="198"/>
                </a:lnTo>
                <a:lnTo>
                  <a:pt x="134" y="192"/>
                </a:lnTo>
                <a:lnTo>
                  <a:pt x="122" y="184"/>
                </a:lnTo>
                <a:lnTo>
                  <a:pt x="112" y="176"/>
                </a:lnTo>
                <a:lnTo>
                  <a:pt x="112" y="176"/>
                </a:lnTo>
                <a:lnTo>
                  <a:pt x="94" y="198"/>
                </a:lnTo>
                <a:lnTo>
                  <a:pt x="78" y="222"/>
                </a:lnTo>
                <a:lnTo>
                  <a:pt x="62" y="248"/>
                </a:lnTo>
                <a:lnTo>
                  <a:pt x="48" y="274"/>
                </a:lnTo>
                <a:lnTo>
                  <a:pt x="48" y="274"/>
                </a:lnTo>
                <a:lnTo>
                  <a:pt x="66" y="282"/>
                </a:lnTo>
                <a:lnTo>
                  <a:pt x="80" y="292"/>
                </a:lnTo>
                <a:lnTo>
                  <a:pt x="92" y="302"/>
                </a:lnTo>
                <a:lnTo>
                  <a:pt x="104" y="314"/>
                </a:lnTo>
                <a:lnTo>
                  <a:pt x="110" y="328"/>
                </a:lnTo>
                <a:lnTo>
                  <a:pt x="116" y="340"/>
                </a:lnTo>
                <a:lnTo>
                  <a:pt x="118" y="354"/>
                </a:lnTo>
                <a:lnTo>
                  <a:pt x="116" y="366"/>
                </a:lnTo>
                <a:lnTo>
                  <a:pt x="116" y="366"/>
                </a:lnTo>
                <a:lnTo>
                  <a:pt x="112" y="372"/>
                </a:lnTo>
                <a:lnTo>
                  <a:pt x="108" y="378"/>
                </a:lnTo>
                <a:lnTo>
                  <a:pt x="98" y="390"/>
                </a:lnTo>
                <a:lnTo>
                  <a:pt x="84" y="398"/>
                </a:lnTo>
                <a:lnTo>
                  <a:pt x="66" y="404"/>
                </a:lnTo>
                <a:lnTo>
                  <a:pt x="66" y="404"/>
                </a:lnTo>
                <a:lnTo>
                  <a:pt x="52" y="406"/>
                </a:lnTo>
                <a:lnTo>
                  <a:pt x="36" y="406"/>
                </a:lnTo>
                <a:lnTo>
                  <a:pt x="22" y="406"/>
                </a:lnTo>
                <a:lnTo>
                  <a:pt x="6" y="404"/>
                </a:lnTo>
                <a:lnTo>
                  <a:pt x="6" y="404"/>
                </a:lnTo>
                <a:lnTo>
                  <a:pt x="2" y="432"/>
                </a:lnTo>
                <a:lnTo>
                  <a:pt x="0" y="460"/>
                </a:lnTo>
                <a:lnTo>
                  <a:pt x="0" y="490"/>
                </a:lnTo>
                <a:lnTo>
                  <a:pt x="0" y="520"/>
                </a:lnTo>
                <a:lnTo>
                  <a:pt x="0" y="520"/>
                </a:lnTo>
                <a:lnTo>
                  <a:pt x="20" y="518"/>
                </a:lnTo>
                <a:lnTo>
                  <a:pt x="36" y="520"/>
                </a:lnTo>
                <a:lnTo>
                  <a:pt x="54" y="522"/>
                </a:lnTo>
                <a:lnTo>
                  <a:pt x="68" y="528"/>
                </a:lnTo>
                <a:lnTo>
                  <a:pt x="82" y="536"/>
                </a:lnTo>
                <a:lnTo>
                  <a:pt x="92" y="544"/>
                </a:lnTo>
                <a:lnTo>
                  <a:pt x="100" y="554"/>
                </a:lnTo>
                <a:lnTo>
                  <a:pt x="104" y="566"/>
                </a:lnTo>
                <a:lnTo>
                  <a:pt x="104" y="566"/>
                </a:lnTo>
                <a:lnTo>
                  <a:pt x="106" y="580"/>
                </a:lnTo>
                <a:lnTo>
                  <a:pt x="102" y="592"/>
                </a:lnTo>
                <a:lnTo>
                  <a:pt x="96" y="604"/>
                </a:lnTo>
                <a:lnTo>
                  <a:pt x="88" y="616"/>
                </a:lnTo>
                <a:lnTo>
                  <a:pt x="76" y="628"/>
                </a:lnTo>
                <a:lnTo>
                  <a:pt x="62" y="638"/>
                </a:lnTo>
                <a:lnTo>
                  <a:pt x="46" y="646"/>
                </a:lnTo>
                <a:lnTo>
                  <a:pt x="28" y="654"/>
                </a:lnTo>
                <a:lnTo>
                  <a:pt x="28" y="654"/>
                </a:lnTo>
                <a:lnTo>
                  <a:pt x="40" y="680"/>
                </a:lnTo>
                <a:lnTo>
                  <a:pt x="52" y="708"/>
                </a:lnTo>
                <a:lnTo>
                  <a:pt x="66" y="732"/>
                </a:lnTo>
                <a:lnTo>
                  <a:pt x="82" y="758"/>
                </a:lnTo>
                <a:lnTo>
                  <a:pt x="82" y="758"/>
                </a:lnTo>
                <a:lnTo>
                  <a:pt x="94" y="748"/>
                </a:lnTo>
                <a:lnTo>
                  <a:pt x="108" y="742"/>
                </a:lnTo>
                <a:lnTo>
                  <a:pt x="120" y="736"/>
                </a:lnTo>
                <a:lnTo>
                  <a:pt x="134" y="732"/>
                </a:lnTo>
                <a:lnTo>
                  <a:pt x="134" y="732"/>
                </a:lnTo>
                <a:lnTo>
                  <a:pt x="152" y="730"/>
                </a:lnTo>
                <a:lnTo>
                  <a:pt x="170" y="730"/>
                </a:lnTo>
                <a:lnTo>
                  <a:pt x="184" y="736"/>
                </a:lnTo>
                <a:lnTo>
                  <a:pt x="190" y="740"/>
                </a:lnTo>
                <a:lnTo>
                  <a:pt x="196" y="746"/>
                </a:lnTo>
                <a:lnTo>
                  <a:pt x="196" y="746"/>
                </a:lnTo>
                <a:lnTo>
                  <a:pt x="202" y="756"/>
                </a:lnTo>
                <a:lnTo>
                  <a:pt x="206" y="768"/>
                </a:lnTo>
                <a:lnTo>
                  <a:pt x="208" y="782"/>
                </a:lnTo>
                <a:lnTo>
                  <a:pt x="206" y="798"/>
                </a:lnTo>
                <a:lnTo>
                  <a:pt x="202" y="812"/>
                </a:lnTo>
                <a:lnTo>
                  <a:pt x="196" y="828"/>
                </a:lnTo>
                <a:lnTo>
                  <a:pt x="186" y="844"/>
                </a:lnTo>
                <a:lnTo>
                  <a:pt x="174" y="858"/>
                </a:lnTo>
                <a:lnTo>
                  <a:pt x="174" y="858"/>
                </a:lnTo>
                <a:lnTo>
                  <a:pt x="196" y="876"/>
                </a:lnTo>
                <a:lnTo>
                  <a:pt x="220" y="892"/>
                </a:lnTo>
                <a:lnTo>
                  <a:pt x="246" y="908"/>
                </a:lnTo>
                <a:lnTo>
                  <a:pt x="272" y="922"/>
                </a:lnTo>
                <a:lnTo>
                  <a:pt x="272" y="922"/>
                </a:lnTo>
                <a:lnTo>
                  <a:pt x="278" y="908"/>
                </a:lnTo>
                <a:lnTo>
                  <a:pt x="284" y="898"/>
                </a:lnTo>
                <a:lnTo>
                  <a:pt x="292" y="886"/>
                </a:lnTo>
                <a:lnTo>
                  <a:pt x="300" y="876"/>
                </a:lnTo>
                <a:lnTo>
                  <a:pt x="310" y="868"/>
                </a:lnTo>
                <a:lnTo>
                  <a:pt x="320" y="862"/>
                </a:lnTo>
                <a:lnTo>
                  <a:pt x="330" y="858"/>
                </a:lnTo>
                <a:lnTo>
                  <a:pt x="340" y="854"/>
                </a:lnTo>
                <a:lnTo>
                  <a:pt x="340" y="854"/>
                </a:lnTo>
                <a:lnTo>
                  <a:pt x="352" y="852"/>
                </a:lnTo>
                <a:lnTo>
                  <a:pt x="364" y="854"/>
                </a:lnTo>
                <a:lnTo>
                  <a:pt x="364" y="854"/>
                </a:lnTo>
                <a:lnTo>
                  <a:pt x="376" y="860"/>
                </a:lnTo>
                <a:lnTo>
                  <a:pt x="386" y="870"/>
                </a:lnTo>
                <a:lnTo>
                  <a:pt x="394" y="880"/>
                </a:lnTo>
                <a:lnTo>
                  <a:pt x="400" y="894"/>
                </a:lnTo>
                <a:lnTo>
                  <a:pt x="404" y="910"/>
                </a:lnTo>
                <a:lnTo>
                  <a:pt x="406" y="926"/>
                </a:lnTo>
                <a:lnTo>
                  <a:pt x="404" y="946"/>
                </a:lnTo>
                <a:lnTo>
                  <a:pt x="402" y="964"/>
                </a:lnTo>
                <a:lnTo>
                  <a:pt x="402" y="964"/>
                </a:lnTo>
                <a:lnTo>
                  <a:pt x="430" y="968"/>
                </a:lnTo>
                <a:lnTo>
                  <a:pt x="460" y="970"/>
                </a:lnTo>
                <a:lnTo>
                  <a:pt x="488" y="970"/>
                </a:lnTo>
                <a:lnTo>
                  <a:pt x="518" y="970"/>
                </a:lnTo>
                <a:lnTo>
                  <a:pt x="518" y="970"/>
                </a:lnTo>
                <a:lnTo>
                  <a:pt x="516" y="950"/>
                </a:lnTo>
                <a:lnTo>
                  <a:pt x="518" y="934"/>
                </a:lnTo>
                <a:lnTo>
                  <a:pt x="522" y="916"/>
                </a:lnTo>
                <a:lnTo>
                  <a:pt x="526" y="902"/>
                </a:lnTo>
                <a:lnTo>
                  <a:pt x="534" y="888"/>
                </a:lnTo>
                <a:lnTo>
                  <a:pt x="542" y="878"/>
                </a:lnTo>
                <a:lnTo>
                  <a:pt x="552" y="870"/>
                </a:lnTo>
                <a:lnTo>
                  <a:pt x="564" y="866"/>
                </a:lnTo>
                <a:lnTo>
                  <a:pt x="564" y="866"/>
                </a:lnTo>
                <a:lnTo>
                  <a:pt x="578" y="864"/>
                </a:lnTo>
                <a:lnTo>
                  <a:pt x="590" y="868"/>
                </a:lnTo>
                <a:lnTo>
                  <a:pt x="602" y="874"/>
                </a:lnTo>
                <a:lnTo>
                  <a:pt x="614" y="882"/>
                </a:lnTo>
                <a:lnTo>
                  <a:pt x="626" y="894"/>
                </a:lnTo>
                <a:lnTo>
                  <a:pt x="636" y="908"/>
                </a:lnTo>
                <a:lnTo>
                  <a:pt x="644" y="924"/>
                </a:lnTo>
                <a:lnTo>
                  <a:pt x="652" y="940"/>
                </a:lnTo>
                <a:lnTo>
                  <a:pt x="652" y="940"/>
                </a:lnTo>
                <a:lnTo>
                  <a:pt x="678" y="930"/>
                </a:lnTo>
                <a:lnTo>
                  <a:pt x="706" y="918"/>
                </a:lnTo>
                <a:lnTo>
                  <a:pt x="730" y="904"/>
                </a:lnTo>
                <a:lnTo>
                  <a:pt x="756" y="888"/>
                </a:lnTo>
                <a:lnTo>
                  <a:pt x="756" y="888"/>
                </a:lnTo>
                <a:lnTo>
                  <a:pt x="744" y="872"/>
                </a:lnTo>
                <a:lnTo>
                  <a:pt x="736" y="856"/>
                </a:lnTo>
                <a:lnTo>
                  <a:pt x="732" y="840"/>
                </a:lnTo>
                <a:lnTo>
                  <a:pt x="728" y="824"/>
                </a:lnTo>
                <a:lnTo>
                  <a:pt x="728" y="810"/>
                </a:lnTo>
                <a:lnTo>
                  <a:pt x="730" y="796"/>
                </a:lnTo>
                <a:lnTo>
                  <a:pt x="736" y="784"/>
                </a:lnTo>
                <a:lnTo>
                  <a:pt x="744" y="774"/>
                </a:lnTo>
                <a:lnTo>
                  <a:pt x="744" y="774"/>
                </a:lnTo>
                <a:lnTo>
                  <a:pt x="754" y="768"/>
                </a:lnTo>
                <a:lnTo>
                  <a:pt x="766" y="764"/>
                </a:lnTo>
                <a:lnTo>
                  <a:pt x="766" y="764"/>
                </a:lnTo>
                <a:lnTo>
                  <a:pt x="776" y="762"/>
                </a:lnTo>
                <a:lnTo>
                  <a:pt x="788" y="762"/>
                </a:lnTo>
                <a:lnTo>
                  <a:pt x="800" y="764"/>
                </a:lnTo>
                <a:lnTo>
                  <a:pt x="810" y="768"/>
                </a:lnTo>
                <a:lnTo>
                  <a:pt x="822" y="772"/>
                </a:lnTo>
                <a:lnTo>
                  <a:pt x="834" y="780"/>
                </a:lnTo>
                <a:lnTo>
                  <a:pt x="846" y="788"/>
                </a:lnTo>
                <a:lnTo>
                  <a:pt x="856" y="796"/>
                </a:lnTo>
                <a:lnTo>
                  <a:pt x="856" y="796"/>
                </a:lnTo>
                <a:lnTo>
                  <a:pt x="874" y="774"/>
                </a:lnTo>
                <a:lnTo>
                  <a:pt x="892" y="750"/>
                </a:lnTo>
                <a:lnTo>
                  <a:pt x="906" y="724"/>
                </a:lnTo>
                <a:lnTo>
                  <a:pt x="920" y="698"/>
                </a:lnTo>
                <a:lnTo>
                  <a:pt x="920" y="698"/>
                </a:lnTo>
                <a:lnTo>
                  <a:pt x="904" y="690"/>
                </a:lnTo>
                <a:lnTo>
                  <a:pt x="888" y="680"/>
                </a:lnTo>
                <a:lnTo>
                  <a:pt x="876" y="670"/>
                </a:lnTo>
                <a:lnTo>
                  <a:pt x="866" y="656"/>
                </a:lnTo>
                <a:lnTo>
                  <a:pt x="858" y="644"/>
                </a:lnTo>
                <a:lnTo>
                  <a:pt x="852" y="632"/>
                </a:lnTo>
                <a:lnTo>
                  <a:pt x="852" y="618"/>
                </a:lnTo>
                <a:lnTo>
                  <a:pt x="854" y="606"/>
                </a:lnTo>
                <a:lnTo>
                  <a:pt x="854" y="606"/>
                </a:lnTo>
                <a:lnTo>
                  <a:pt x="856" y="600"/>
                </a:lnTo>
                <a:lnTo>
                  <a:pt x="860" y="592"/>
                </a:lnTo>
                <a:lnTo>
                  <a:pt x="870" y="582"/>
                </a:lnTo>
                <a:lnTo>
                  <a:pt x="886" y="574"/>
                </a:lnTo>
                <a:lnTo>
                  <a:pt x="904" y="568"/>
                </a:lnTo>
                <a:lnTo>
                  <a:pt x="904" y="568"/>
                </a:lnTo>
                <a:lnTo>
                  <a:pt x="918" y="566"/>
                </a:lnTo>
                <a:lnTo>
                  <a:pt x="932" y="564"/>
                </a:lnTo>
                <a:lnTo>
                  <a:pt x="946" y="566"/>
                </a:lnTo>
                <a:lnTo>
                  <a:pt x="962" y="568"/>
                </a:lnTo>
                <a:lnTo>
                  <a:pt x="962" y="568"/>
                </a:lnTo>
                <a:lnTo>
                  <a:pt x="966" y="540"/>
                </a:lnTo>
                <a:lnTo>
                  <a:pt x="968" y="510"/>
                </a:lnTo>
                <a:lnTo>
                  <a:pt x="970" y="482"/>
                </a:lnTo>
                <a:lnTo>
                  <a:pt x="968" y="452"/>
                </a:lnTo>
                <a:lnTo>
                  <a:pt x="968" y="452"/>
                </a:lnTo>
                <a:lnTo>
                  <a:pt x="950" y="454"/>
                </a:lnTo>
                <a:lnTo>
                  <a:pt x="932" y="452"/>
                </a:lnTo>
                <a:lnTo>
                  <a:pt x="914" y="448"/>
                </a:lnTo>
                <a:lnTo>
                  <a:pt x="900" y="444"/>
                </a:lnTo>
                <a:lnTo>
                  <a:pt x="886" y="436"/>
                </a:lnTo>
                <a:lnTo>
                  <a:pt x="876" y="428"/>
                </a:lnTo>
                <a:lnTo>
                  <a:pt x="868" y="418"/>
                </a:lnTo>
                <a:lnTo>
                  <a:pt x="864" y="406"/>
                </a:lnTo>
                <a:lnTo>
                  <a:pt x="864" y="406"/>
                </a:lnTo>
                <a:close/>
                <a:moveTo>
                  <a:pt x="484" y="794"/>
                </a:moveTo>
                <a:lnTo>
                  <a:pt x="484" y="794"/>
                </a:lnTo>
                <a:lnTo>
                  <a:pt x="452" y="792"/>
                </a:lnTo>
                <a:lnTo>
                  <a:pt x="422" y="786"/>
                </a:lnTo>
                <a:lnTo>
                  <a:pt x="392" y="780"/>
                </a:lnTo>
                <a:lnTo>
                  <a:pt x="364" y="768"/>
                </a:lnTo>
                <a:lnTo>
                  <a:pt x="338" y="756"/>
                </a:lnTo>
                <a:lnTo>
                  <a:pt x="312" y="740"/>
                </a:lnTo>
                <a:lnTo>
                  <a:pt x="288" y="722"/>
                </a:lnTo>
                <a:lnTo>
                  <a:pt x="266" y="704"/>
                </a:lnTo>
                <a:lnTo>
                  <a:pt x="248" y="682"/>
                </a:lnTo>
                <a:lnTo>
                  <a:pt x="230" y="658"/>
                </a:lnTo>
                <a:lnTo>
                  <a:pt x="214" y="632"/>
                </a:lnTo>
                <a:lnTo>
                  <a:pt x="200" y="606"/>
                </a:lnTo>
                <a:lnTo>
                  <a:pt x="190" y="578"/>
                </a:lnTo>
                <a:lnTo>
                  <a:pt x="184" y="548"/>
                </a:lnTo>
                <a:lnTo>
                  <a:pt x="178" y="518"/>
                </a:lnTo>
                <a:lnTo>
                  <a:pt x="176" y="486"/>
                </a:lnTo>
                <a:lnTo>
                  <a:pt x="176" y="486"/>
                </a:lnTo>
                <a:lnTo>
                  <a:pt x="178" y="454"/>
                </a:lnTo>
                <a:lnTo>
                  <a:pt x="184" y="424"/>
                </a:lnTo>
                <a:lnTo>
                  <a:pt x="190" y="394"/>
                </a:lnTo>
                <a:lnTo>
                  <a:pt x="200" y="366"/>
                </a:lnTo>
                <a:lnTo>
                  <a:pt x="214" y="340"/>
                </a:lnTo>
                <a:lnTo>
                  <a:pt x="230" y="314"/>
                </a:lnTo>
                <a:lnTo>
                  <a:pt x="248" y="290"/>
                </a:lnTo>
                <a:lnTo>
                  <a:pt x="266" y="268"/>
                </a:lnTo>
                <a:lnTo>
                  <a:pt x="288" y="248"/>
                </a:lnTo>
                <a:lnTo>
                  <a:pt x="312" y="230"/>
                </a:lnTo>
                <a:lnTo>
                  <a:pt x="338" y="216"/>
                </a:lnTo>
                <a:lnTo>
                  <a:pt x="364" y="202"/>
                </a:lnTo>
                <a:lnTo>
                  <a:pt x="392" y="192"/>
                </a:lnTo>
                <a:lnTo>
                  <a:pt x="422" y="184"/>
                </a:lnTo>
                <a:lnTo>
                  <a:pt x="452" y="180"/>
                </a:lnTo>
                <a:lnTo>
                  <a:pt x="484" y="178"/>
                </a:lnTo>
                <a:lnTo>
                  <a:pt x="484" y="178"/>
                </a:lnTo>
                <a:lnTo>
                  <a:pt x="516" y="180"/>
                </a:lnTo>
                <a:lnTo>
                  <a:pt x="546" y="184"/>
                </a:lnTo>
                <a:lnTo>
                  <a:pt x="576" y="192"/>
                </a:lnTo>
                <a:lnTo>
                  <a:pt x="604" y="202"/>
                </a:lnTo>
                <a:lnTo>
                  <a:pt x="630" y="216"/>
                </a:lnTo>
                <a:lnTo>
                  <a:pt x="656" y="230"/>
                </a:lnTo>
                <a:lnTo>
                  <a:pt x="680" y="248"/>
                </a:lnTo>
                <a:lnTo>
                  <a:pt x="702" y="268"/>
                </a:lnTo>
                <a:lnTo>
                  <a:pt x="722" y="290"/>
                </a:lnTo>
                <a:lnTo>
                  <a:pt x="738" y="314"/>
                </a:lnTo>
                <a:lnTo>
                  <a:pt x="754" y="340"/>
                </a:lnTo>
                <a:lnTo>
                  <a:pt x="768" y="366"/>
                </a:lnTo>
                <a:lnTo>
                  <a:pt x="778" y="394"/>
                </a:lnTo>
                <a:lnTo>
                  <a:pt x="786" y="424"/>
                </a:lnTo>
                <a:lnTo>
                  <a:pt x="790" y="454"/>
                </a:lnTo>
                <a:lnTo>
                  <a:pt x="792" y="486"/>
                </a:lnTo>
                <a:lnTo>
                  <a:pt x="792" y="486"/>
                </a:lnTo>
                <a:lnTo>
                  <a:pt x="790" y="518"/>
                </a:lnTo>
                <a:lnTo>
                  <a:pt x="786" y="548"/>
                </a:lnTo>
                <a:lnTo>
                  <a:pt x="778" y="578"/>
                </a:lnTo>
                <a:lnTo>
                  <a:pt x="768" y="606"/>
                </a:lnTo>
                <a:lnTo>
                  <a:pt x="754" y="632"/>
                </a:lnTo>
                <a:lnTo>
                  <a:pt x="738" y="658"/>
                </a:lnTo>
                <a:lnTo>
                  <a:pt x="722" y="682"/>
                </a:lnTo>
                <a:lnTo>
                  <a:pt x="702" y="704"/>
                </a:lnTo>
                <a:lnTo>
                  <a:pt x="680" y="722"/>
                </a:lnTo>
                <a:lnTo>
                  <a:pt x="656" y="740"/>
                </a:lnTo>
                <a:lnTo>
                  <a:pt x="630" y="756"/>
                </a:lnTo>
                <a:lnTo>
                  <a:pt x="604" y="768"/>
                </a:lnTo>
                <a:lnTo>
                  <a:pt x="576" y="780"/>
                </a:lnTo>
                <a:lnTo>
                  <a:pt x="546" y="786"/>
                </a:lnTo>
                <a:lnTo>
                  <a:pt x="516" y="792"/>
                </a:lnTo>
                <a:lnTo>
                  <a:pt x="484" y="794"/>
                </a:lnTo>
                <a:lnTo>
                  <a:pt x="484" y="794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41" name="Freeform 21"/>
          <p:cNvSpPr>
            <a:spLocks noEditPoints="1"/>
          </p:cNvSpPr>
          <p:nvPr userDrawn="1"/>
        </p:nvSpPr>
        <p:spPr bwMode="auto">
          <a:xfrm>
            <a:off x="1778000" y="1008063"/>
            <a:ext cx="1162050" cy="1162050"/>
          </a:xfrm>
          <a:custGeom>
            <a:avLst/>
            <a:gdLst/>
            <a:ahLst/>
            <a:cxnLst>
              <a:cxn ang="0">
                <a:pos x="600" y="650"/>
              </a:cxn>
              <a:cxn ang="0">
                <a:pos x="638" y="594"/>
              </a:cxn>
              <a:cxn ang="0">
                <a:pos x="602" y="534"/>
              </a:cxn>
              <a:cxn ang="0">
                <a:pos x="648" y="498"/>
              </a:cxn>
              <a:cxn ang="0">
                <a:pos x="698" y="514"/>
              </a:cxn>
              <a:cxn ang="0">
                <a:pos x="728" y="428"/>
              </a:cxn>
              <a:cxn ang="0">
                <a:pos x="678" y="416"/>
              </a:cxn>
              <a:cxn ang="0">
                <a:pos x="652" y="366"/>
              </a:cxn>
              <a:cxn ang="0">
                <a:pos x="718" y="328"/>
              </a:cxn>
              <a:cxn ang="0">
                <a:pos x="724" y="282"/>
              </a:cxn>
              <a:cxn ang="0">
                <a:pos x="700" y="244"/>
              </a:cxn>
              <a:cxn ang="0">
                <a:pos x="624" y="242"/>
              </a:cxn>
              <a:cxn ang="0">
                <a:pos x="624" y="184"/>
              </a:cxn>
              <a:cxn ang="0">
                <a:pos x="664" y="150"/>
              </a:cxn>
              <a:cxn ang="0">
                <a:pos x="600" y="86"/>
              </a:cxn>
              <a:cxn ang="0">
                <a:pos x="542" y="130"/>
              </a:cxn>
              <a:cxn ang="0">
                <a:pos x="504" y="112"/>
              </a:cxn>
              <a:cxn ang="0">
                <a:pos x="510" y="42"/>
              </a:cxn>
              <a:cxn ang="0">
                <a:pos x="452" y="8"/>
              </a:cxn>
              <a:cxn ang="0">
                <a:pos x="426" y="30"/>
              </a:cxn>
              <a:cxn ang="0">
                <a:pos x="376" y="82"/>
              </a:cxn>
              <a:cxn ang="0">
                <a:pos x="332" y="40"/>
              </a:cxn>
              <a:cxn ang="0">
                <a:pos x="328" y="0"/>
              </a:cxn>
              <a:cxn ang="0">
                <a:pos x="240" y="24"/>
              </a:cxn>
              <a:cxn ang="0">
                <a:pos x="250" y="94"/>
              </a:cxn>
              <a:cxn ang="0">
                <a:pos x="216" y="120"/>
              </a:cxn>
              <a:cxn ang="0">
                <a:pos x="152" y="72"/>
              </a:cxn>
              <a:cxn ang="0">
                <a:pos x="84" y="132"/>
              </a:cxn>
              <a:cxn ang="0">
                <a:pos x="114" y="158"/>
              </a:cxn>
              <a:cxn ang="0">
                <a:pos x="126" y="216"/>
              </a:cxn>
              <a:cxn ang="0">
                <a:pos x="62" y="232"/>
              </a:cxn>
              <a:cxn ang="0">
                <a:pos x="22" y="238"/>
              </a:cxn>
              <a:cxn ang="0">
                <a:pos x="18" y="304"/>
              </a:cxn>
              <a:cxn ang="0">
                <a:pos x="78" y="338"/>
              </a:cxn>
              <a:cxn ang="0">
                <a:pos x="62" y="390"/>
              </a:cxn>
              <a:cxn ang="0">
                <a:pos x="4" y="404"/>
              </a:cxn>
              <a:cxn ang="0">
                <a:pos x="22" y="494"/>
              </a:cxn>
              <a:cxn ang="0">
                <a:pos x="74" y="478"/>
              </a:cxn>
              <a:cxn ang="0">
                <a:pos x="118" y="508"/>
              </a:cxn>
              <a:cxn ang="0">
                <a:pos x="80" y="576"/>
              </a:cxn>
              <a:cxn ang="0">
                <a:pos x="98" y="618"/>
              </a:cxn>
              <a:cxn ang="0">
                <a:pos x="138" y="638"/>
              </a:cxn>
              <a:cxn ang="0">
                <a:pos x="208" y="604"/>
              </a:cxn>
              <a:cxn ang="0">
                <a:pos x="234" y="652"/>
              </a:cxn>
              <a:cxn ang="0">
                <a:pos x="216" y="702"/>
              </a:cxn>
              <a:cxn ang="0">
                <a:pos x="304" y="726"/>
              </a:cxn>
              <a:cxn ang="0">
                <a:pos x="322" y="668"/>
              </a:cxn>
              <a:cxn ang="0">
                <a:pos x="374" y="656"/>
              </a:cxn>
              <a:cxn ang="0">
                <a:pos x="404" y="718"/>
              </a:cxn>
              <a:cxn ang="0">
                <a:pos x="472" y="718"/>
              </a:cxn>
              <a:cxn ang="0">
                <a:pos x="482" y="686"/>
              </a:cxn>
              <a:cxn ang="0">
                <a:pos x="500" y="616"/>
              </a:cxn>
              <a:cxn ang="0">
                <a:pos x="548" y="624"/>
              </a:cxn>
              <a:cxn ang="0">
                <a:pos x="324" y="572"/>
              </a:cxn>
              <a:cxn ang="0">
                <a:pos x="204" y="500"/>
              </a:cxn>
              <a:cxn ang="0">
                <a:pos x="156" y="366"/>
              </a:cxn>
              <a:cxn ang="0">
                <a:pos x="192" y="250"/>
              </a:cxn>
              <a:cxn ang="0">
                <a:pos x="304" y="166"/>
              </a:cxn>
              <a:cxn ang="0">
                <a:pos x="428" y="166"/>
              </a:cxn>
              <a:cxn ang="0">
                <a:pos x="540" y="250"/>
              </a:cxn>
              <a:cxn ang="0">
                <a:pos x="576" y="366"/>
              </a:cxn>
              <a:cxn ang="0">
                <a:pos x="528" y="500"/>
              </a:cxn>
              <a:cxn ang="0">
                <a:pos x="408" y="572"/>
              </a:cxn>
            </a:cxnLst>
            <a:rect l="0" t="0" r="r" b="b"/>
            <a:pathLst>
              <a:path w="732" h="732">
                <a:moveTo>
                  <a:pt x="576" y="652"/>
                </a:moveTo>
                <a:lnTo>
                  <a:pt x="576" y="652"/>
                </a:lnTo>
                <a:lnTo>
                  <a:pt x="580" y="660"/>
                </a:lnTo>
                <a:lnTo>
                  <a:pt x="580" y="660"/>
                </a:lnTo>
                <a:lnTo>
                  <a:pt x="582" y="664"/>
                </a:lnTo>
                <a:lnTo>
                  <a:pt x="582" y="664"/>
                </a:lnTo>
                <a:lnTo>
                  <a:pt x="600" y="650"/>
                </a:lnTo>
                <a:lnTo>
                  <a:pt x="618" y="634"/>
                </a:lnTo>
                <a:lnTo>
                  <a:pt x="634" y="618"/>
                </a:lnTo>
                <a:lnTo>
                  <a:pt x="648" y="602"/>
                </a:lnTo>
                <a:lnTo>
                  <a:pt x="648" y="602"/>
                </a:lnTo>
                <a:lnTo>
                  <a:pt x="646" y="600"/>
                </a:lnTo>
                <a:lnTo>
                  <a:pt x="646" y="600"/>
                </a:lnTo>
                <a:lnTo>
                  <a:pt x="638" y="594"/>
                </a:lnTo>
                <a:lnTo>
                  <a:pt x="638" y="594"/>
                </a:lnTo>
                <a:lnTo>
                  <a:pt x="628" y="586"/>
                </a:lnTo>
                <a:lnTo>
                  <a:pt x="618" y="576"/>
                </a:lnTo>
                <a:lnTo>
                  <a:pt x="612" y="566"/>
                </a:lnTo>
                <a:lnTo>
                  <a:pt x="606" y="554"/>
                </a:lnTo>
                <a:lnTo>
                  <a:pt x="602" y="544"/>
                </a:lnTo>
                <a:lnTo>
                  <a:pt x="602" y="534"/>
                </a:lnTo>
                <a:lnTo>
                  <a:pt x="604" y="526"/>
                </a:lnTo>
                <a:lnTo>
                  <a:pt x="606" y="516"/>
                </a:lnTo>
                <a:lnTo>
                  <a:pt x="606" y="516"/>
                </a:lnTo>
                <a:lnTo>
                  <a:pt x="614" y="508"/>
                </a:lnTo>
                <a:lnTo>
                  <a:pt x="624" y="502"/>
                </a:lnTo>
                <a:lnTo>
                  <a:pt x="636" y="500"/>
                </a:lnTo>
                <a:lnTo>
                  <a:pt x="648" y="498"/>
                </a:lnTo>
                <a:lnTo>
                  <a:pt x="648" y="498"/>
                </a:lnTo>
                <a:lnTo>
                  <a:pt x="660" y="500"/>
                </a:lnTo>
                <a:lnTo>
                  <a:pt x="670" y="502"/>
                </a:lnTo>
                <a:lnTo>
                  <a:pt x="690" y="510"/>
                </a:lnTo>
                <a:lnTo>
                  <a:pt x="690" y="510"/>
                </a:lnTo>
                <a:lnTo>
                  <a:pt x="698" y="514"/>
                </a:lnTo>
                <a:lnTo>
                  <a:pt x="698" y="514"/>
                </a:lnTo>
                <a:lnTo>
                  <a:pt x="702" y="516"/>
                </a:lnTo>
                <a:lnTo>
                  <a:pt x="702" y="516"/>
                </a:lnTo>
                <a:lnTo>
                  <a:pt x="710" y="496"/>
                </a:lnTo>
                <a:lnTo>
                  <a:pt x="718" y="474"/>
                </a:lnTo>
                <a:lnTo>
                  <a:pt x="724" y="452"/>
                </a:lnTo>
                <a:lnTo>
                  <a:pt x="728" y="428"/>
                </a:lnTo>
                <a:lnTo>
                  <a:pt x="728" y="428"/>
                </a:lnTo>
                <a:lnTo>
                  <a:pt x="726" y="428"/>
                </a:lnTo>
                <a:lnTo>
                  <a:pt x="726" y="428"/>
                </a:lnTo>
                <a:lnTo>
                  <a:pt x="716" y="428"/>
                </a:lnTo>
                <a:lnTo>
                  <a:pt x="716" y="428"/>
                </a:lnTo>
                <a:lnTo>
                  <a:pt x="702" y="426"/>
                </a:lnTo>
                <a:lnTo>
                  <a:pt x="690" y="422"/>
                </a:lnTo>
                <a:lnTo>
                  <a:pt x="678" y="416"/>
                </a:lnTo>
                <a:lnTo>
                  <a:pt x="668" y="410"/>
                </a:lnTo>
                <a:lnTo>
                  <a:pt x="660" y="402"/>
                </a:lnTo>
                <a:lnTo>
                  <a:pt x="654" y="394"/>
                </a:lnTo>
                <a:lnTo>
                  <a:pt x="650" y="386"/>
                </a:lnTo>
                <a:lnTo>
                  <a:pt x="650" y="376"/>
                </a:lnTo>
                <a:lnTo>
                  <a:pt x="650" y="376"/>
                </a:lnTo>
                <a:lnTo>
                  <a:pt x="652" y="366"/>
                </a:lnTo>
                <a:lnTo>
                  <a:pt x="656" y="358"/>
                </a:lnTo>
                <a:lnTo>
                  <a:pt x="662" y="350"/>
                </a:lnTo>
                <a:lnTo>
                  <a:pt x="670" y="344"/>
                </a:lnTo>
                <a:lnTo>
                  <a:pt x="680" y="338"/>
                </a:lnTo>
                <a:lnTo>
                  <a:pt x="692" y="332"/>
                </a:lnTo>
                <a:lnTo>
                  <a:pt x="704" y="330"/>
                </a:lnTo>
                <a:lnTo>
                  <a:pt x="718" y="328"/>
                </a:lnTo>
                <a:lnTo>
                  <a:pt x="718" y="328"/>
                </a:lnTo>
                <a:lnTo>
                  <a:pt x="728" y="328"/>
                </a:lnTo>
                <a:lnTo>
                  <a:pt x="728" y="328"/>
                </a:lnTo>
                <a:lnTo>
                  <a:pt x="732" y="328"/>
                </a:lnTo>
                <a:lnTo>
                  <a:pt x="732" y="328"/>
                </a:lnTo>
                <a:lnTo>
                  <a:pt x="728" y="306"/>
                </a:lnTo>
                <a:lnTo>
                  <a:pt x="724" y="282"/>
                </a:lnTo>
                <a:lnTo>
                  <a:pt x="718" y="260"/>
                </a:lnTo>
                <a:lnTo>
                  <a:pt x="712" y="238"/>
                </a:lnTo>
                <a:lnTo>
                  <a:pt x="712" y="238"/>
                </a:lnTo>
                <a:lnTo>
                  <a:pt x="708" y="240"/>
                </a:lnTo>
                <a:lnTo>
                  <a:pt x="708" y="240"/>
                </a:lnTo>
                <a:lnTo>
                  <a:pt x="700" y="244"/>
                </a:lnTo>
                <a:lnTo>
                  <a:pt x="700" y="244"/>
                </a:lnTo>
                <a:lnTo>
                  <a:pt x="678" y="252"/>
                </a:lnTo>
                <a:lnTo>
                  <a:pt x="668" y="254"/>
                </a:lnTo>
                <a:lnTo>
                  <a:pt x="658" y="254"/>
                </a:lnTo>
                <a:lnTo>
                  <a:pt x="658" y="254"/>
                </a:lnTo>
                <a:lnTo>
                  <a:pt x="644" y="252"/>
                </a:lnTo>
                <a:lnTo>
                  <a:pt x="632" y="248"/>
                </a:lnTo>
                <a:lnTo>
                  <a:pt x="624" y="242"/>
                </a:lnTo>
                <a:lnTo>
                  <a:pt x="616" y="234"/>
                </a:lnTo>
                <a:lnTo>
                  <a:pt x="616" y="234"/>
                </a:lnTo>
                <a:lnTo>
                  <a:pt x="614" y="224"/>
                </a:lnTo>
                <a:lnTo>
                  <a:pt x="612" y="214"/>
                </a:lnTo>
                <a:lnTo>
                  <a:pt x="614" y="204"/>
                </a:lnTo>
                <a:lnTo>
                  <a:pt x="618" y="194"/>
                </a:lnTo>
                <a:lnTo>
                  <a:pt x="624" y="184"/>
                </a:lnTo>
                <a:lnTo>
                  <a:pt x="632" y="174"/>
                </a:lnTo>
                <a:lnTo>
                  <a:pt x="642" y="166"/>
                </a:lnTo>
                <a:lnTo>
                  <a:pt x="652" y="156"/>
                </a:lnTo>
                <a:lnTo>
                  <a:pt x="652" y="156"/>
                </a:lnTo>
                <a:lnTo>
                  <a:pt x="660" y="152"/>
                </a:lnTo>
                <a:lnTo>
                  <a:pt x="660" y="152"/>
                </a:lnTo>
                <a:lnTo>
                  <a:pt x="664" y="150"/>
                </a:lnTo>
                <a:lnTo>
                  <a:pt x="664" y="150"/>
                </a:lnTo>
                <a:lnTo>
                  <a:pt x="650" y="132"/>
                </a:lnTo>
                <a:lnTo>
                  <a:pt x="634" y="116"/>
                </a:lnTo>
                <a:lnTo>
                  <a:pt x="618" y="98"/>
                </a:lnTo>
                <a:lnTo>
                  <a:pt x="602" y="84"/>
                </a:lnTo>
                <a:lnTo>
                  <a:pt x="602" y="84"/>
                </a:lnTo>
                <a:lnTo>
                  <a:pt x="600" y="86"/>
                </a:lnTo>
                <a:lnTo>
                  <a:pt x="600" y="86"/>
                </a:lnTo>
                <a:lnTo>
                  <a:pt x="594" y="94"/>
                </a:lnTo>
                <a:lnTo>
                  <a:pt x="594" y="94"/>
                </a:lnTo>
                <a:lnTo>
                  <a:pt x="580" y="110"/>
                </a:lnTo>
                <a:lnTo>
                  <a:pt x="566" y="122"/>
                </a:lnTo>
                <a:lnTo>
                  <a:pt x="550" y="128"/>
                </a:lnTo>
                <a:lnTo>
                  <a:pt x="542" y="130"/>
                </a:lnTo>
                <a:lnTo>
                  <a:pt x="534" y="130"/>
                </a:lnTo>
                <a:lnTo>
                  <a:pt x="534" y="130"/>
                </a:lnTo>
                <a:lnTo>
                  <a:pt x="524" y="130"/>
                </a:lnTo>
                <a:lnTo>
                  <a:pt x="516" y="126"/>
                </a:lnTo>
                <a:lnTo>
                  <a:pt x="516" y="126"/>
                </a:lnTo>
                <a:lnTo>
                  <a:pt x="510" y="120"/>
                </a:lnTo>
                <a:lnTo>
                  <a:pt x="504" y="112"/>
                </a:lnTo>
                <a:lnTo>
                  <a:pt x="500" y="102"/>
                </a:lnTo>
                <a:lnTo>
                  <a:pt x="498" y="92"/>
                </a:lnTo>
                <a:lnTo>
                  <a:pt x="498" y="80"/>
                </a:lnTo>
                <a:lnTo>
                  <a:pt x="500" y="68"/>
                </a:lnTo>
                <a:lnTo>
                  <a:pt x="504" y="54"/>
                </a:lnTo>
                <a:lnTo>
                  <a:pt x="510" y="42"/>
                </a:lnTo>
                <a:lnTo>
                  <a:pt x="510" y="42"/>
                </a:lnTo>
                <a:lnTo>
                  <a:pt x="514" y="34"/>
                </a:lnTo>
                <a:lnTo>
                  <a:pt x="514" y="34"/>
                </a:lnTo>
                <a:lnTo>
                  <a:pt x="516" y="30"/>
                </a:lnTo>
                <a:lnTo>
                  <a:pt x="516" y="30"/>
                </a:lnTo>
                <a:lnTo>
                  <a:pt x="494" y="22"/>
                </a:lnTo>
                <a:lnTo>
                  <a:pt x="474" y="14"/>
                </a:lnTo>
                <a:lnTo>
                  <a:pt x="452" y="8"/>
                </a:lnTo>
                <a:lnTo>
                  <a:pt x="428" y="4"/>
                </a:lnTo>
                <a:lnTo>
                  <a:pt x="428" y="4"/>
                </a:lnTo>
                <a:lnTo>
                  <a:pt x="428" y="8"/>
                </a:lnTo>
                <a:lnTo>
                  <a:pt x="428" y="8"/>
                </a:lnTo>
                <a:lnTo>
                  <a:pt x="428" y="18"/>
                </a:lnTo>
                <a:lnTo>
                  <a:pt x="428" y="18"/>
                </a:lnTo>
                <a:lnTo>
                  <a:pt x="426" y="30"/>
                </a:lnTo>
                <a:lnTo>
                  <a:pt x="422" y="44"/>
                </a:lnTo>
                <a:lnTo>
                  <a:pt x="416" y="54"/>
                </a:lnTo>
                <a:lnTo>
                  <a:pt x="410" y="64"/>
                </a:lnTo>
                <a:lnTo>
                  <a:pt x="402" y="72"/>
                </a:lnTo>
                <a:lnTo>
                  <a:pt x="394" y="78"/>
                </a:lnTo>
                <a:lnTo>
                  <a:pt x="386" y="82"/>
                </a:lnTo>
                <a:lnTo>
                  <a:pt x="376" y="82"/>
                </a:lnTo>
                <a:lnTo>
                  <a:pt x="376" y="82"/>
                </a:lnTo>
                <a:lnTo>
                  <a:pt x="366" y="82"/>
                </a:lnTo>
                <a:lnTo>
                  <a:pt x="358" y="78"/>
                </a:lnTo>
                <a:lnTo>
                  <a:pt x="350" y="70"/>
                </a:lnTo>
                <a:lnTo>
                  <a:pt x="344" y="62"/>
                </a:lnTo>
                <a:lnTo>
                  <a:pt x="338" y="52"/>
                </a:lnTo>
                <a:lnTo>
                  <a:pt x="332" y="40"/>
                </a:lnTo>
                <a:lnTo>
                  <a:pt x="330" y="28"/>
                </a:lnTo>
                <a:lnTo>
                  <a:pt x="328" y="14"/>
                </a:lnTo>
                <a:lnTo>
                  <a:pt x="328" y="14"/>
                </a:lnTo>
                <a:lnTo>
                  <a:pt x="328" y="4"/>
                </a:lnTo>
                <a:lnTo>
                  <a:pt x="328" y="4"/>
                </a:lnTo>
                <a:lnTo>
                  <a:pt x="328" y="0"/>
                </a:lnTo>
                <a:lnTo>
                  <a:pt x="328" y="0"/>
                </a:lnTo>
                <a:lnTo>
                  <a:pt x="304" y="4"/>
                </a:lnTo>
                <a:lnTo>
                  <a:pt x="282" y="8"/>
                </a:lnTo>
                <a:lnTo>
                  <a:pt x="260" y="14"/>
                </a:lnTo>
                <a:lnTo>
                  <a:pt x="238" y="22"/>
                </a:lnTo>
                <a:lnTo>
                  <a:pt x="238" y="22"/>
                </a:lnTo>
                <a:lnTo>
                  <a:pt x="240" y="24"/>
                </a:lnTo>
                <a:lnTo>
                  <a:pt x="240" y="24"/>
                </a:lnTo>
                <a:lnTo>
                  <a:pt x="244" y="34"/>
                </a:lnTo>
                <a:lnTo>
                  <a:pt x="244" y="34"/>
                </a:lnTo>
                <a:lnTo>
                  <a:pt x="250" y="46"/>
                </a:lnTo>
                <a:lnTo>
                  <a:pt x="252" y="58"/>
                </a:lnTo>
                <a:lnTo>
                  <a:pt x="254" y="72"/>
                </a:lnTo>
                <a:lnTo>
                  <a:pt x="252" y="82"/>
                </a:lnTo>
                <a:lnTo>
                  <a:pt x="250" y="94"/>
                </a:lnTo>
                <a:lnTo>
                  <a:pt x="246" y="102"/>
                </a:lnTo>
                <a:lnTo>
                  <a:pt x="240" y="110"/>
                </a:lnTo>
                <a:lnTo>
                  <a:pt x="234" y="116"/>
                </a:lnTo>
                <a:lnTo>
                  <a:pt x="234" y="116"/>
                </a:lnTo>
                <a:lnTo>
                  <a:pt x="224" y="120"/>
                </a:lnTo>
                <a:lnTo>
                  <a:pt x="216" y="120"/>
                </a:lnTo>
                <a:lnTo>
                  <a:pt x="216" y="120"/>
                </a:lnTo>
                <a:lnTo>
                  <a:pt x="208" y="118"/>
                </a:lnTo>
                <a:lnTo>
                  <a:pt x="200" y="116"/>
                </a:lnTo>
                <a:lnTo>
                  <a:pt x="184" y="108"/>
                </a:lnTo>
                <a:lnTo>
                  <a:pt x="170" y="96"/>
                </a:lnTo>
                <a:lnTo>
                  <a:pt x="156" y="80"/>
                </a:lnTo>
                <a:lnTo>
                  <a:pt x="156" y="80"/>
                </a:lnTo>
                <a:lnTo>
                  <a:pt x="152" y="72"/>
                </a:lnTo>
                <a:lnTo>
                  <a:pt x="152" y="72"/>
                </a:lnTo>
                <a:lnTo>
                  <a:pt x="150" y="68"/>
                </a:lnTo>
                <a:lnTo>
                  <a:pt x="150" y="68"/>
                </a:lnTo>
                <a:lnTo>
                  <a:pt x="132" y="82"/>
                </a:lnTo>
                <a:lnTo>
                  <a:pt x="114" y="98"/>
                </a:lnTo>
                <a:lnTo>
                  <a:pt x="98" y="114"/>
                </a:lnTo>
                <a:lnTo>
                  <a:pt x="84" y="132"/>
                </a:lnTo>
                <a:lnTo>
                  <a:pt x="84" y="132"/>
                </a:lnTo>
                <a:lnTo>
                  <a:pt x="86" y="132"/>
                </a:lnTo>
                <a:lnTo>
                  <a:pt x="86" y="132"/>
                </a:lnTo>
                <a:lnTo>
                  <a:pt x="94" y="138"/>
                </a:lnTo>
                <a:lnTo>
                  <a:pt x="94" y="138"/>
                </a:lnTo>
                <a:lnTo>
                  <a:pt x="106" y="148"/>
                </a:lnTo>
                <a:lnTo>
                  <a:pt x="114" y="158"/>
                </a:lnTo>
                <a:lnTo>
                  <a:pt x="122" y="168"/>
                </a:lnTo>
                <a:lnTo>
                  <a:pt x="126" y="178"/>
                </a:lnTo>
                <a:lnTo>
                  <a:pt x="130" y="188"/>
                </a:lnTo>
                <a:lnTo>
                  <a:pt x="130" y="198"/>
                </a:lnTo>
                <a:lnTo>
                  <a:pt x="130" y="208"/>
                </a:lnTo>
                <a:lnTo>
                  <a:pt x="126" y="216"/>
                </a:lnTo>
                <a:lnTo>
                  <a:pt x="126" y="216"/>
                </a:lnTo>
                <a:lnTo>
                  <a:pt x="118" y="224"/>
                </a:lnTo>
                <a:lnTo>
                  <a:pt x="110" y="230"/>
                </a:lnTo>
                <a:lnTo>
                  <a:pt x="98" y="234"/>
                </a:lnTo>
                <a:lnTo>
                  <a:pt x="84" y="234"/>
                </a:lnTo>
                <a:lnTo>
                  <a:pt x="84" y="234"/>
                </a:lnTo>
                <a:lnTo>
                  <a:pt x="74" y="234"/>
                </a:lnTo>
                <a:lnTo>
                  <a:pt x="62" y="232"/>
                </a:lnTo>
                <a:lnTo>
                  <a:pt x="42" y="224"/>
                </a:lnTo>
                <a:lnTo>
                  <a:pt x="42" y="224"/>
                </a:lnTo>
                <a:lnTo>
                  <a:pt x="34" y="218"/>
                </a:lnTo>
                <a:lnTo>
                  <a:pt x="34" y="218"/>
                </a:lnTo>
                <a:lnTo>
                  <a:pt x="30" y="216"/>
                </a:lnTo>
                <a:lnTo>
                  <a:pt x="30" y="216"/>
                </a:lnTo>
                <a:lnTo>
                  <a:pt x="22" y="238"/>
                </a:lnTo>
                <a:lnTo>
                  <a:pt x="14" y="260"/>
                </a:lnTo>
                <a:lnTo>
                  <a:pt x="8" y="282"/>
                </a:lnTo>
                <a:lnTo>
                  <a:pt x="4" y="304"/>
                </a:lnTo>
                <a:lnTo>
                  <a:pt x="4" y="304"/>
                </a:lnTo>
                <a:lnTo>
                  <a:pt x="8" y="304"/>
                </a:lnTo>
                <a:lnTo>
                  <a:pt x="8" y="304"/>
                </a:lnTo>
                <a:lnTo>
                  <a:pt x="18" y="304"/>
                </a:lnTo>
                <a:lnTo>
                  <a:pt x="18" y="304"/>
                </a:lnTo>
                <a:lnTo>
                  <a:pt x="30" y="308"/>
                </a:lnTo>
                <a:lnTo>
                  <a:pt x="44" y="312"/>
                </a:lnTo>
                <a:lnTo>
                  <a:pt x="54" y="316"/>
                </a:lnTo>
                <a:lnTo>
                  <a:pt x="64" y="322"/>
                </a:lnTo>
                <a:lnTo>
                  <a:pt x="72" y="330"/>
                </a:lnTo>
                <a:lnTo>
                  <a:pt x="78" y="338"/>
                </a:lnTo>
                <a:lnTo>
                  <a:pt x="82" y="348"/>
                </a:lnTo>
                <a:lnTo>
                  <a:pt x="82" y="356"/>
                </a:lnTo>
                <a:lnTo>
                  <a:pt x="82" y="356"/>
                </a:lnTo>
                <a:lnTo>
                  <a:pt x="82" y="366"/>
                </a:lnTo>
                <a:lnTo>
                  <a:pt x="78" y="374"/>
                </a:lnTo>
                <a:lnTo>
                  <a:pt x="70" y="382"/>
                </a:lnTo>
                <a:lnTo>
                  <a:pt x="62" y="390"/>
                </a:lnTo>
                <a:lnTo>
                  <a:pt x="52" y="394"/>
                </a:lnTo>
                <a:lnTo>
                  <a:pt x="40" y="400"/>
                </a:lnTo>
                <a:lnTo>
                  <a:pt x="28" y="402"/>
                </a:lnTo>
                <a:lnTo>
                  <a:pt x="14" y="404"/>
                </a:lnTo>
                <a:lnTo>
                  <a:pt x="14" y="404"/>
                </a:lnTo>
                <a:lnTo>
                  <a:pt x="4" y="404"/>
                </a:lnTo>
                <a:lnTo>
                  <a:pt x="4" y="404"/>
                </a:lnTo>
                <a:lnTo>
                  <a:pt x="0" y="404"/>
                </a:lnTo>
                <a:lnTo>
                  <a:pt x="0" y="404"/>
                </a:lnTo>
                <a:lnTo>
                  <a:pt x="4" y="428"/>
                </a:lnTo>
                <a:lnTo>
                  <a:pt x="8" y="450"/>
                </a:lnTo>
                <a:lnTo>
                  <a:pt x="14" y="472"/>
                </a:lnTo>
                <a:lnTo>
                  <a:pt x="22" y="494"/>
                </a:lnTo>
                <a:lnTo>
                  <a:pt x="22" y="494"/>
                </a:lnTo>
                <a:lnTo>
                  <a:pt x="24" y="492"/>
                </a:lnTo>
                <a:lnTo>
                  <a:pt x="24" y="492"/>
                </a:lnTo>
                <a:lnTo>
                  <a:pt x="34" y="488"/>
                </a:lnTo>
                <a:lnTo>
                  <a:pt x="34" y="488"/>
                </a:lnTo>
                <a:lnTo>
                  <a:pt x="54" y="480"/>
                </a:lnTo>
                <a:lnTo>
                  <a:pt x="64" y="480"/>
                </a:lnTo>
                <a:lnTo>
                  <a:pt x="74" y="478"/>
                </a:lnTo>
                <a:lnTo>
                  <a:pt x="74" y="478"/>
                </a:lnTo>
                <a:lnTo>
                  <a:pt x="88" y="480"/>
                </a:lnTo>
                <a:lnTo>
                  <a:pt x="100" y="484"/>
                </a:lnTo>
                <a:lnTo>
                  <a:pt x="110" y="490"/>
                </a:lnTo>
                <a:lnTo>
                  <a:pt x="116" y="500"/>
                </a:lnTo>
                <a:lnTo>
                  <a:pt x="116" y="500"/>
                </a:lnTo>
                <a:lnTo>
                  <a:pt x="118" y="508"/>
                </a:lnTo>
                <a:lnTo>
                  <a:pt x="120" y="518"/>
                </a:lnTo>
                <a:lnTo>
                  <a:pt x="118" y="528"/>
                </a:lnTo>
                <a:lnTo>
                  <a:pt x="114" y="538"/>
                </a:lnTo>
                <a:lnTo>
                  <a:pt x="108" y="548"/>
                </a:lnTo>
                <a:lnTo>
                  <a:pt x="100" y="558"/>
                </a:lnTo>
                <a:lnTo>
                  <a:pt x="92" y="568"/>
                </a:lnTo>
                <a:lnTo>
                  <a:pt x="80" y="576"/>
                </a:lnTo>
                <a:lnTo>
                  <a:pt x="80" y="576"/>
                </a:lnTo>
                <a:lnTo>
                  <a:pt x="72" y="580"/>
                </a:lnTo>
                <a:lnTo>
                  <a:pt x="72" y="580"/>
                </a:lnTo>
                <a:lnTo>
                  <a:pt x="68" y="582"/>
                </a:lnTo>
                <a:lnTo>
                  <a:pt x="68" y="582"/>
                </a:lnTo>
                <a:lnTo>
                  <a:pt x="82" y="600"/>
                </a:lnTo>
                <a:lnTo>
                  <a:pt x="98" y="618"/>
                </a:lnTo>
                <a:lnTo>
                  <a:pt x="114" y="634"/>
                </a:lnTo>
                <a:lnTo>
                  <a:pt x="132" y="650"/>
                </a:lnTo>
                <a:lnTo>
                  <a:pt x="132" y="650"/>
                </a:lnTo>
                <a:lnTo>
                  <a:pt x="132" y="646"/>
                </a:lnTo>
                <a:lnTo>
                  <a:pt x="132" y="646"/>
                </a:lnTo>
                <a:lnTo>
                  <a:pt x="138" y="638"/>
                </a:lnTo>
                <a:lnTo>
                  <a:pt x="138" y="638"/>
                </a:lnTo>
                <a:lnTo>
                  <a:pt x="152" y="622"/>
                </a:lnTo>
                <a:lnTo>
                  <a:pt x="168" y="612"/>
                </a:lnTo>
                <a:lnTo>
                  <a:pt x="182" y="604"/>
                </a:lnTo>
                <a:lnTo>
                  <a:pt x="190" y="602"/>
                </a:lnTo>
                <a:lnTo>
                  <a:pt x="198" y="602"/>
                </a:lnTo>
                <a:lnTo>
                  <a:pt x="198" y="602"/>
                </a:lnTo>
                <a:lnTo>
                  <a:pt x="208" y="604"/>
                </a:lnTo>
                <a:lnTo>
                  <a:pt x="216" y="606"/>
                </a:lnTo>
                <a:lnTo>
                  <a:pt x="216" y="606"/>
                </a:lnTo>
                <a:lnTo>
                  <a:pt x="224" y="612"/>
                </a:lnTo>
                <a:lnTo>
                  <a:pt x="228" y="620"/>
                </a:lnTo>
                <a:lnTo>
                  <a:pt x="232" y="630"/>
                </a:lnTo>
                <a:lnTo>
                  <a:pt x="234" y="642"/>
                </a:lnTo>
                <a:lnTo>
                  <a:pt x="234" y="652"/>
                </a:lnTo>
                <a:lnTo>
                  <a:pt x="232" y="666"/>
                </a:lnTo>
                <a:lnTo>
                  <a:pt x="228" y="678"/>
                </a:lnTo>
                <a:lnTo>
                  <a:pt x="224" y="690"/>
                </a:lnTo>
                <a:lnTo>
                  <a:pt x="224" y="690"/>
                </a:lnTo>
                <a:lnTo>
                  <a:pt x="218" y="698"/>
                </a:lnTo>
                <a:lnTo>
                  <a:pt x="218" y="698"/>
                </a:lnTo>
                <a:lnTo>
                  <a:pt x="216" y="702"/>
                </a:lnTo>
                <a:lnTo>
                  <a:pt x="216" y="702"/>
                </a:lnTo>
                <a:lnTo>
                  <a:pt x="238" y="710"/>
                </a:lnTo>
                <a:lnTo>
                  <a:pt x="260" y="718"/>
                </a:lnTo>
                <a:lnTo>
                  <a:pt x="282" y="724"/>
                </a:lnTo>
                <a:lnTo>
                  <a:pt x="304" y="728"/>
                </a:lnTo>
                <a:lnTo>
                  <a:pt x="304" y="728"/>
                </a:lnTo>
                <a:lnTo>
                  <a:pt x="304" y="726"/>
                </a:lnTo>
                <a:lnTo>
                  <a:pt x="304" y="726"/>
                </a:lnTo>
                <a:lnTo>
                  <a:pt x="304" y="716"/>
                </a:lnTo>
                <a:lnTo>
                  <a:pt x="304" y="716"/>
                </a:lnTo>
                <a:lnTo>
                  <a:pt x="308" y="702"/>
                </a:lnTo>
                <a:lnTo>
                  <a:pt x="312" y="690"/>
                </a:lnTo>
                <a:lnTo>
                  <a:pt x="316" y="678"/>
                </a:lnTo>
                <a:lnTo>
                  <a:pt x="322" y="668"/>
                </a:lnTo>
                <a:lnTo>
                  <a:pt x="330" y="660"/>
                </a:lnTo>
                <a:lnTo>
                  <a:pt x="338" y="654"/>
                </a:lnTo>
                <a:lnTo>
                  <a:pt x="348" y="650"/>
                </a:lnTo>
                <a:lnTo>
                  <a:pt x="356" y="650"/>
                </a:lnTo>
                <a:lnTo>
                  <a:pt x="356" y="650"/>
                </a:lnTo>
                <a:lnTo>
                  <a:pt x="366" y="652"/>
                </a:lnTo>
                <a:lnTo>
                  <a:pt x="374" y="656"/>
                </a:lnTo>
                <a:lnTo>
                  <a:pt x="382" y="662"/>
                </a:lnTo>
                <a:lnTo>
                  <a:pt x="390" y="670"/>
                </a:lnTo>
                <a:lnTo>
                  <a:pt x="394" y="680"/>
                </a:lnTo>
                <a:lnTo>
                  <a:pt x="400" y="692"/>
                </a:lnTo>
                <a:lnTo>
                  <a:pt x="402" y="704"/>
                </a:lnTo>
                <a:lnTo>
                  <a:pt x="404" y="718"/>
                </a:lnTo>
                <a:lnTo>
                  <a:pt x="404" y="718"/>
                </a:lnTo>
                <a:lnTo>
                  <a:pt x="404" y="728"/>
                </a:lnTo>
                <a:lnTo>
                  <a:pt x="404" y="728"/>
                </a:lnTo>
                <a:lnTo>
                  <a:pt x="404" y="732"/>
                </a:lnTo>
                <a:lnTo>
                  <a:pt x="404" y="732"/>
                </a:lnTo>
                <a:lnTo>
                  <a:pt x="428" y="728"/>
                </a:lnTo>
                <a:lnTo>
                  <a:pt x="450" y="724"/>
                </a:lnTo>
                <a:lnTo>
                  <a:pt x="472" y="718"/>
                </a:lnTo>
                <a:lnTo>
                  <a:pt x="494" y="712"/>
                </a:lnTo>
                <a:lnTo>
                  <a:pt x="494" y="712"/>
                </a:lnTo>
                <a:lnTo>
                  <a:pt x="492" y="708"/>
                </a:lnTo>
                <a:lnTo>
                  <a:pt x="492" y="708"/>
                </a:lnTo>
                <a:lnTo>
                  <a:pt x="488" y="700"/>
                </a:lnTo>
                <a:lnTo>
                  <a:pt x="488" y="700"/>
                </a:lnTo>
                <a:lnTo>
                  <a:pt x="482" y="686"/>
                </a:lnTo>
                <a:lnTo>
                  <a:pt x="480" y="674"/>
                </a:lnTo>
                <a:lnTo>
                  <a:pt x="480" y="662"/>
                </a:lnTo>
                <a:lnTo>
                  <a:pt x="480" y="650"/>
                </a:lnTo>
                <a:lnTo>
                  <a:pt x="482" y="640"/>
                </a:lnTo>
                <a:lnTo>
                  <a:pt x="486" y="630"/>
                </a:lnTo>
                <a:lnTo>
                  <a:pt x="492" y="622"/>
                </a:lnTo>
                <a:lnTo>
                  <a:pt x="500" y="616"/>
                </a:lnTo>
                <a:lnTo>
                  <a:pt x="500" y="616"/>
                </a:lnTo>
                <a:lnTo>
                  <a:pt x="508" y="614"/>
                </a:lnTo>
                <a:lnTo>
                  <a:pt x="516" y="612"/>
                </a:lnTo>
                <a:lnTo>
                  <a:pt x="516" y="612"/>
                </a:lnTo>
                <a:lnTo>
                  <a:pt x="524" y="614"/>
                </a:lnTo>
                <a:lnTo>
                  <a:pt x="532" y="616"/>
                </a:lnTo>
                <a:lnTo>
                  <a:pt x="548" y="624"/>
                </a:lnTo>
                <a:lnTo>
                  <a:pt x="562" y="636"/>
                </a:lnTo>
                <a:lnTo>
                  <a:pt x="576" y="652"/>
                </a:lnTo>
                <a:lnTo>
                  <a:pt x="576" y="652"/>
                </a:lnTo>
                <a:close/>
                <a:moveTo>
                  <a:pt x="366" y="576"/>
                </a:moveTo>
                <a:lnTo>
                  <a:pt x="366" y="576"/>
                </a:lnTo>
                <a:lnTo>
                  <a:pt x="344" y="574"/>
                </a:lnTo>
                <a:lnTo>
                  <a:pt x="324" y="572"/>
                </a:lnTo>
                <a:lnTo>
                  <a:pt x="304" y="566"/>
                </a:lnTo>
                <a:lnTo>
                  <a:pt x="284" y="560"/>
                </a:lnTo>
                <a:lnTo>
                  <a:pt x="266" y="550"/>
                </a:lnTo>
                <a:lnTo>
                  <a:pt x="250" y="540"/>
                </a:lnTo>
                <a:lnTo>
                  <a:pt x="234" y="528"/>
                </a:lnTo>
                <a:lnTo>
                  <a:pt x="218" y="514"/>
                </a:lnTo>
                <a:lnTo>
                  <a:pt x="204" y="500"/>
                </a:lnTo>
                <a:lnTo>
                  <a:pt x="192" y="484"/>
                </a:lnTo>
                <a:lnTo>
                  <a:pt x="182" y="466"/>
                </a:lnTo>
                <a:lnTo>
                  <a:pt x="174" y="448"/>
                </a:lnTo>
                <a:lnTo>
                  <a:pt x="166" y="428"/>
                </a:lnTo>
                <a:lnTo>
                  <a:pt x="162" y="408"/>
                </a:lnTo>
                <a:lnTo>
                  <a:pt x="158" y="388"/>
                </a:lnTo>
                <a:lnTo>
                  <a:pt x="156" y="366"/>
                </a:lnTo>
                <a:lnTo>
                  <a:pt x="156" y="366"/>
                </a:lnTo>
                <a:lnTo>
                  <a:pt x="158" y="344"/>
                </a:lnTo>
                <a:lnTo>
                  <a:pt x="162" y="324"/>
                </a:lnTo>
                <a:lnTo>
                  <a:pt x="166" y="304"/>
                </a:lnTo>
                <a:lnTo>
                  <a:pt x="174" y="284"/>
                </a:lnTo>
                <a:lnTo>
                  <a:pt x="182" y="266"/>
                </a:lnTo>
                <a:lnTo>
                  <a:pt x="192" y="250"/>
                </a:lnTo>
                <a:lnTo>
                  <a:pt x="204" y="234"/>
                </a:lnTo>
                <a:lnTo>
                  <a:pt x="218" y="218"/>
                </a:lnTo>
                <a:lnTo>
                  <a:pt x="234" y="204"/>
                </a:lnTo>
                <a:lnTo>
                  <a:pt x="250" y="192"/>
                </a:lnTo>
                <a:lnTo>
                  <a:pt x="266" y="182"/>
                </a:lnTo>
                <a:lnTo>
                  <a:pt x="284" y="174"/>
                </a:lnTo>
                <a:lnTo>
                  <a:pt x="304" y="166"/>
                </a:lnTo>
                <a:lnTo>
                  <a:pt x="324" y="162"/>
                </a:lnTo>
                <a:lnTo>
                  <a:pt x="344" y="158"/>
                </a:lnTo>
                <a:lnTo>
                  <a:pt x="366" y="156"/>
                </a:lnTo>
                <a:lnTo>
                  <a:pt x="366" y="156"/>
                </a:lnTo>
                <a:lnTo>
                  <a:pt x="388" y="158"/>
                </a:lnTo>
                <a:lnTo>
                  <a:pt x="408" y="162"/>
                </a:lnTo>
                <a:lnTo>
                  <a:pt x="428" y="166"/>
                </a:lnTo>
                <a:lnTo>
                  <a:pt x="448" y="174"/>
                </a:lnTo>
                <a:lnTo>
                  <a:pt x="466" y="182"/>
                </a:lnTo>
                <a:lnTo>
                  <a:pt x="484" y="192"/>
                </a:lnTo>
                <a:lnTo>
                  <a:pt x="500" y="204"/>
                </a:lnTo>
                <a:lnTo>
                  <a:pt x="514" y="218"/>
                </a:lnTo>
                <a:lnTo>
                  <a:pt x="528" y="234"/>
                </a:lnTo>
                <a:lnTo>
                  <a:pt x="540" y="250"/>
                </a:lnTo>
                <a:lnTo>
                  <a:pt x="550" y="266"/>
                </a:lnTo>
                <a:lnTo>
                  <a:pt x="560" y="284"/>
                </a:lnTo>
                <a:lnTo>
                  <a:pt x="566" y="304"/>
                </a:lnTo>
                <a:lnTo>
                  <a:pt x="572" y="324"/>
                </a:lnTo>
                <a:lnTo>
                  <a:pt x="574" y="344"/>
                </a:lnTo>
                <a:lnTo>
                  <a:pt x="576" y="366"/>
                </a:lnTo>
                <a:lnTo>
                  <a:pt x="576" y="366"/>
                </a:lnTo>
                <a:lnTo>
                  <a:pt x="574" y="388"/>
                </a:lnTo>
                <a:lnTo>
                  <a:pt x="572" y="408"/>
                </a:lnTo>
                <a:lnTo>
                  <a:pt x="566" y="428"/>
                </a:lnTo>
                <a:lnTo>
                  <a:pt x="560" y="448"/>
                </a:lnTo>
                <a:lnTo>
                  <a:pt x="550" y="466"/>
                </a:lnTo>
                <a:lnTo>
                  <a:pt x="540" y="484"/>
                </a:lnTo>
                <a:lnTo>
                  <a:pt x="528" y="500"/>
                </a:lnTo>
                <a:lnTo>
                  <a:pt x="514" y="514"/>
                </a:lnTo>
                <a:lnTo>
                  <a:pt x="500" y="528"/>
                </a:lnTo>
                <a:lnTo>
                  <a:pt x="484" y="540"/>
                </a:lnTo>
                <a:lnTo>
                  <a:pt x="466" y="550"/>
                </a:lnTo>
                <a:lnTo>
                  <a:pt x="448" y="560"/>
                </a:lnTo>
                <a:lnTo>
                  <a:pt x="428" y="566"/>
                </a:lnTo>
                <a:lnTo>
                  <a:pt x="408" y="572"/>
                </a:lnTo>
                <a:lnTo>
                  <a:pt x="388" y="574"/>
                </a:lnTo>
                <a:lnTo>
                  <a:pt x="366" y="576"/>
                </a:lnTo>
                <a:lnTo>
                  <a:pt x="366" y="576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42" name="Freeform 22"/>
          <p:cNvSpPr>
            <a:spLocks noEditPoints="1"/>
          </p:cNvSpPr>
          <p:nvPr userDrawn="1"/>
        </p:nvSpPr>
        <p:spPr bwMode="auto">
          <a:xfrm>
            <a:off x="3432175" y="1731963"/>
            <a:ext cx="1168400" cy="1165225"/>
          </a:xfrm>
          <a:custGeom>
            <a:avLst/>
            <a:gdLst/>
            <a:ahLst/>
            <a:cxnLst>
              <a:cxn ang="0">
                <a:pos x="58" y="408"/>
              </a:cxn>
              <a:cxn ang="0">
                <a:pos x="94" y="448"/>
              </a:cxn>
              <a:cxn ang="0">
                <a:pos x="42" y="504"/>
              </a:cxn>
              <a:cxn ang="0">
                <a:pos x="48" y="548"/>
              </a:cxn>
              <a:cxn ang="0">
                <a:pos x="84" y="578"/>
              </a:cxn>
              <a:cxn ang="0">
                <a:pos x="158" y="560"/>
              </a:cxn>
              <a:cxn ang="0">
                <a:pos x="172" y="614"/>
              </a:cxn>
              <a:cxn ang="0">
                <a:pos x="144" y="658"/>
              </a:cxn>
              <a:cxn ang="0">
                <a:pos x="224" y="702"/>
              </a:cxn>
              <a:cxn ang="0">
                <a:pos x="256" y="650"/>
              </a:cxn>
              <a:cxn ang="0">
                <a:pos x="308" y="650"/>
              </a:cxn>
              <a:cxn ang="0">
                <a:pos x="324" y="718"/>
              </a:cxn>
              <a:cxn ang="0">
                <a:pos x="388" y="734"/>
              </a:cxn>
              <a:cxn ang="0">
                <a:pos x="406" y="706"/>
              </a:cxn>
              <a:cxn ang="0">
                <a:pos x="440" y="642"/>
              </a:cxn>
              <a:cxn ang="0">
                <a:pos x="484" y="660"/>
              </a:cxn>
              <a:cxn ang="0">
                <a:pos x="508" y="706"/>
              </a:cxn>
              <a:cxn ang="0">
                <a:pos x="586" y="660"/>
              </a:cxn>
              <a:cxn ang="0">
                <a:pos x="556" y="596"/>
              </a:cxn>
              <a:cxn ang="0">
                <a:pos x="598" y="558"/>
              </a:cxn>
              <a:cxn ang="0">
                <a:pos x="656" y="588"/>
              </a:cxn>
              <a:cxn ang="0">
                <a:pos x="706" y="512"/>
              </a:cxn>
              <a:cxn ang="0">
                <a:pos x="670" y="496"/>
              </a:cxn>
              <a:cxn ang="0">
                <a:pos x="642" y="442"/>
              </a:cxn>
              <a:cxn ang="0">
                <a:pos x="706" y="410"/>
              </a:cxn>
              <a:cxn ang="0">
                <a:pos x="734" y="392"/>
              </a:cxn>
              <a:cxn ang="0">
                <a:pos x="720" y="326"/>
              </a:cxn>
              <a:cxn ang="0">
                <a:pos x="654" y="314"/>
              </a:cxn>
              <a:cxn ang="0">
                <a:pos x="652" y="258"/>
              </a:cxn>
              <a:cxn ang="0">
                <a:pos x="704" y="226"/>
              </a:cxn>
              <a:cxn ang="0">
                <a:pos x="662" y="146"/>
              </a:cxn>
              <a:cxn ang="0">
                <a:pos x="602" y="178"/>
              </a:cxn>
              <a:cxn ang="0">
                <a:pos x="564" y="160"/>
              </a:cxn>
              <a:cxn ang="0">
                <a:pos x="582" y="84"/>
              </a:cxn>
              <a:cxn ang="0">
                <a:pos x="554" y="50"/>
              </a:cxn>
              <a:cxn ang="0">
                <a:pos x="508" y="42"/>
              </a:cxn>
              <a:cxn ang="0">
                <a:pos x="452" y="94"/>
              </a:cxn>
              <a:cxn ang="0">
                <a:pos x="414" y="54"/>
              </a:cxn>
              <a:cxn ang="0">
                <a:pos x="416" y="2"/>
              </a:cxn>
              <a:cxn ang="0">
                <a:pos x="326" y="4"/>
              </a:cxn>
              <a:cxn ang="0">
                <a:pos x="324" y="64"/>
              </a:cxn>
              <a:cxn ang="0">
                <a:pos x="278" y="92"/>
              </a:cxn>
              <a:cxn ang="0">
                <a:pos x="230" y="40"/>
              </a:cxn>
              <a:cxn ang="0">
                <a:pos x="166" y="60"/>
              </a:cxn>
              <a:cxn ang="0">
                <a:pos x="164" y="94"/>
              </a:cxn>
              <a:cxn ang="0">
                <a:pos x="168" y="164"/>
              </a:cxn>
              <a:cxn ang="0">
                <a:pos x="114" y="170"/>
              </a:cxn>
              <a:cxn ang="0">
                <a:pos x="76" y="144"/>
              </a:cxn>
              <a:cxn ang="0">
                <a:pos x="32" y="222"/>
              </a:cxn>
              <a:cxn ang="0">
                <a:pos x="90" y="264"/>
              </a:cxn>
              <a:cxn ang="0">
                <a:pos x="76" y="314"/>
              </a:cxn>
              <a:cxn ang="0">
                <a:pos x="8" y="320"/>
              </a:cxn>
              <a:cxn ang="0">
                <a:pos x="2" y="410"/>
              </a:cxn>
              <a:cxn ang="0">
                <a:pos x="410" y="162"/>
              </a:cxn>
              <a:cxn ang="0">
                <a:pos x="530" y="234"/>
              </a:cxn>
              <a:cxn ang="0">
                <a:pos x="578" y="366"/>
              </a:cxn>
              <a:cxn ang="0">
                <a:pos x="542" y="484"/>
              </a:cxn>
              <a:cxn ang="0">
                <a:pos x="430" y="566"/>
              </a:cxn>
              <a:cxn ang="0">
                <a:pos x="306" y="566"/>
              </a:cxn>
              <a:cxn ang="0">
                <a:pos x="194" y="484"/>
              </a:cxn>
              <a:cxn ang="0">
                <a:pos x="158" y="366"/>
              </a:cxn>
              <a:cxn ang="0">
                <a:pos x="206" y="234"/>
              </a:cxn>
              <a:cxn ang="0">
                <a:pos x="326" y="162"/>
              </a:cxn>
            </a:cxnLst>
            <a:rect l="0" t="0" r="r" b="b"/>
            <a:pathLst>
              <a:path w="736" h="734">
                <a:moveTo>
                  <a:pt x="6" y="410"/>
                </a:moveTo>
                <a:lnTo>
                  <a:pt x="6" y="410"/>
                </a:lnTo>
                <a:lnTo>
                  <a:pt x="16" y="408"/>
                </a:lnTo>
                <a:lnTo>
                  <a:pt x="16" y="408"/>
                </a:lnTo>
                <a:lnTo>
                  <a:pt x="38" y="406"/>
                </a:lnTo>
                <a:lnTo>
                  <a:pt x="48" y="406"/>
                </a:lnTo>
                <a:lnTo>
                  <a:pt x="58" y="408"/>
                </a:lnTo>
                <a:lnTo>
                  <a:pt x="58" y="408"/>
                </a:lnTo>
                <a:lnTo>
                  <a:pt x="70" y="414"/>
                </a:lnTo>
                <a:lnTo>
                  <a:pt x="82" y="420"/>
                </a:lnTo>
                <a:lnTo>
                  <a:pt x="88" y="428"/>
                </a:lnTo>
                <a:lnTo>
                  <a:pt x="94" y="438"/>
                </a:lnTo>
                <a:lnTo>
                  <a:pt x="94" y="438"/>
                </a:lnTo>
                <a:lnTo>
                  <a:pt x="94" y="448"/>
                </a:lnTo>
                <a:lnTo>
                  <a:pt x="92" y="456"/>
                </a:lnTo>
                <a:lnTo>
                  <a:pt x="90" y="466"/>
                </a:lnTo>
                <a:lnTo>
                  <a:pt x="82" y="476"/>
                </a:lnTo>
                <a:lnTo>
                  <a:pt x="74" y="484"/>
                </a:lnTo>
                <a:lnTo>
                  <a:pt x="66" y="492"/>
                </a:lnTo>
                <a:lnTo>
                  <a:pt x="54" y="498"/>
                </a:lnTo>
                <a:lnTo>
                  <a:pt x="42" y="504"/>
                </a:lnTo>
                <a:lnTo>
                  <a:pt x="42" y="504"/>
                </a:lnTo>
                <a:lnTo>
                  <a:pt x="32" y="506"/>
                </a:lnTo>
                <a:lnTo>
                  <a:pt x="32" y="506"/>
                </a:lnTo>
                <a:lnTo>
                  <a:pt x="28" y="508"/>
                </a:lnTo>
                <a:lnTo>
                  <a:pt x="28" y="508"/>
                </a:lnTo>
                <a:lnTo>
                  <a:pt x="38" y="528"/>
                </a:lnTo>
                <a:lnTo>
                  <a:pt x="48" y="548"/>
                </a:lnTo>
                <a:lnTo>
                  <a:pt x="60" y="568"/>
                </a:lnTo>
                <a:lnTo>
                  <a:pt x="74" y="588"/>
                </a:lnTo>
                <a:lnTo>
                  <a:pt x="74" y="588"/>
                </a:lnTo>
                <a:lnTo>
                  <a:pt x="76" y="584"/>
                </a:lnTo>
                <a:lnTo>
                  <a:pt x="76" y="584"/>
                </a:lnTo>
                <a:lnTo>
                  <a:pt x="84" y="578"/>
                </a:lnTo>
                <a:lnTo>
                  <a:pt x="84" y="578"/>
                </a:lnTo>
                <a:lnTo>
                  <a:pt x="100" y="566"/>
                </a:lnTo>
                <a:lnTo>
                  <a:pt x="118" y="558"/>
                </a:lnTo>
                <a:lnTo>
                  <a:pt x="134" y="556"/>
                </a:lnTo>
                <a:lnTo>
                  <a:pt x="142" y="556"/>
                </a:lnTo>
                <a:lnTo>
                  <a:pt x="150" y="558"/>
                </a:lnTo>
                <a:lnTo>
                  <a:pt x="150" y="558"/>
                </a:lnTo>
                <a:lnTo>
                  <a:pt x="158" y="560"/>
                </a:lnTo>
                <a:lnTo>
                  <a:pt x="166" y="566"/>
                </a:lnTo>
                <a:lnTo>
                  <a:pt x="166" y="566"/>
                </a:lnTo>
                <a:lnTo>
                  <a:pt x="172" y="574"/>
                </a:lnTo>
                <a:lnTo>
                  <a:pt x="174" y="582"/>
                </a:lnTo>
                <a:lnTo>
                  <a:pt x="176" y="592"/>
                </a:lnTo>
                <a:lnTo>
                  <a:pt x="176" y="604"/>
                </a:lnTo>
                <a:lnTo>
                  <a:pt x="172" y="614"/>
                </a:lnTo>
                <a:lnTo>
                  <a:pt x="168" y="626"/>
                </a:lnTo>
                <a:lnTo>
                  <a:pt x="162" y="638"/>
                </a:lnTo>
                <a:lnTo>
                  <a:pt x="154" y="650"/>
                </a:lnTo>
                <a:lnTo>
                  <a:pt x="154" y="650"/>
                </a:lnTo>
                <a:lnTo>
                  <a:pt x="148" y="656"/>
                </a:lnTo>
                <a:lnTo>
                  <a:pt x="148" y="656"/>
                </a:lnTo>
                <a:lnTo>
                  <a:pt x="144" y="658"/>
                </a:lnTo>
                <a:lnTo>
                  <a:pt x="144" y="658"/>
                </a:lnTo>
                <a:lnTo>
                  <a:pt x="162" y="672"/>
                </a:lnTo>
                <a:lnTo>
                  <a:pt x="182" y="684"/>
                </a:lnTo>
                <a:lnTo>
                  <a:pt x="202" y="696"/>
                </a:lnTo>
                <a:lnTo>
                  <a:pt x="224" y="704"/>
                </a:lnTo>
                <a:lnTo>
                  <a:pt x="224" y="704"/>
                </a:lnTo>
                <a:lnTo>
                  <a:pt x="224" y="702"/>
                </a:lnTo>
                <a:lnTo>
                  <a:pt x="224" y="702"/>
                </a:lnTo>
                <a:lnTo>
                  <a:pt x="226" y="692"/>
                </a:lnTo>
                <a:lnTo>
                  <a:pt x="226" y="692"/>
                </a:lnTo>
                <a:lnTo>
                  <a:pt x="232" y="680"/>
                </a:lnTo>
                <a:lnTo>
                  <a:pt x="240" y="668"/>
                </a:lnTo>
                <a:lnTo>
                  <a:pt x="246" y="658"/>
                </a:lnTo>
                <a:lnTo>
                  <a:pt x="256" y="650"/>
                </a:lnTo>
                <a:lnTo>
                  <a:pt x="264" y="644"/>
                </a:lnTo>
                <a:lnTo>
                  <a:pt x="274" y="640"/>
                </a:lnTo>
                <a:lnTo>
                  <a:pt x="284" y="640"/>
                </a:lnTo>
                <a:lnTo>
                  <a:pt x="292" y="640"/>
                </a:lnTo>
                <a:lnTo>
                  <a:pt x="292" y="640"/>
                </a:lnTo>
                <a:lnTo>
                  <a:pt x="300" y="644"/>
                </a:lnTo>
                <a:lnTo>
                  <a:pt x="308" y="650"/>
                </a:lnTo>
                <a:lnTo>
                  <a:pt x="314" y="658"/>
                </a:lnTo>
                <a:lnTo>
                  <a:pt x="320" y="668"/>
                </a:lnTo>
                <a:lnTo>
                  <a:pt x="322" y="680"/>
                </a:lnTo>
                <a:lnTo>
                  <a:pt x="324" y="692"/>
                </a:lnTo>
                <a:lnTo>
                  <a:pt x="324" y="704"/>
                </a:lnTo>
                <a:lnTo>
                  <a:pt x="324" y="718"/>
                </a:lnTo>
                <a:lnTo>
                  <a:pt x="324" y="718"/>
                </a:lnTo>
                <a:lnTo>
                  <a:pt x="322" y="728"/>
                </a:lnTo>
                <a:lnTo>
                  <a:pt x="322" y="728"/>
                </a:lnTo>
                <a:lnTo>
                  <a:pt x="320" y="732"/>
                </a:lnTo>
                <a:lnTo>
                  <a:pt x="320" y="732"/>
                </a:lnTo>
                <a:lnTo>
                  <a:pt x="344" y="734"/>
                </a:lnTo>
                <a:lnTo>
                  <a:pt x="366" y="734"/>
                </a:lnTo>
                <a:lnTo>
                  <a:pt x="388" y="734"/>
                </a:lnTo>
                <a:lnTo>
                  <a:pt x="412" y="732"/>
                </a:lnTo>
                <a:lnTo>
                  <a:pt x="412" y="732"/>
                </a:lnTo>
                <a:lnTo>
                  <a:pt x="410" y="728"/>
                </a:lnTo>
                <a:lnTo>
                  <a:pt x="410" y="728"/>
                </a:lnTo>
                <a:lnTo>
                  <a:pt x="408" y="720"/>
                </a:lnTo>
                <a:lnTo>
                  <a:pt x="408" y="720"/>
                </a:lnTo>
                <a:lnTo>
                  <a:pt x="406" y="706"/>
                </a:lnTo>
                <a:lnTo>
                  <a:pt x="408" y="692"/>
                </a:lnTo>
                <a:lnTo>
                  <a:pt x="408" y="680"/>
                </a:lnTo>
                <a:lnTo>
                  <a:pt x="412" y="668"/>
                </a:lnTo>
                <a:lnTo>
                  <a:pt x="418" y="660"/>
                </a:lnTo>
                <a:lnTo>
                  <a:pt x="424" y="652"/>
                </a:lnTo>
                <a:lnTo>
                  <a:pt x="430" y="646"/>
                </a:lnTo>
                <a:lnTo>
                  <a:pt x="440" y="642"/>
                </a:lnTo>
                <a:lnTo>
                  <a:pt x="440" y="642"/>
                </a:lnTo>
                <a:lnTo>
                  <a:pt x="448" y="640"/>
                </a:lnTo>
                <a:lnTo>
                  <a:pt x="458" y="642"/>
                </a:lnTo>
                <a:lnTo>
                  <a:pt x="458" y="642"/>
                </a:lnTo>
                <a:lnTo>
                  <a:pt x="464" y="644"/>
                </a:lnTo>
                <a:lnTo>
                  <a:pt x="472" y="648"/>
                </a:lnTo>
                <a:lnTo>
                  <a:pt x="484" y="660"/>
                </a:lnTo>
                <a:lnTo>
                  <a:pt x="496" y="676"/>
                </a:lnTo>
                <a:lnTo>
                  <a:pt x="504" y="694"/>
                </a:lnTo>
                <a:lnTo>
                  <a:pt x="504" y="694"/>
                </a:lnTo>
                <a:lnTo>
                  <a:pt x="508" y="702"/>
                </a:lnTo>
                <a:lnTo>
                  <a:pt x="508" y="702"/>
                </a:lnTo>
                <a:lnTo>
                  <a:pt x="508" y="706"/>
                </a:lnTo>
                <a:lnTo>
                  <a:pt x="508" y="706"/>
                </a:lnTo>
                <a:lnTo>
                  <a:pt x="530" y="698"/>
                </a:lnTo>
                <a:lnTo>
                  <a:pt x="550" y="686"/>
                </a:lnTo>
                <a:lnTo>
                  <a:pt x="570" y="674"/>
                </a:lnTo>
                <a:lnTo>
                  <a:pt x="588" y="662"/>
                </a:lnTo>
                <a:lnTo>
                  <a:pt x="588" y="662"/>
                </a:lnTo>
                <a:lnTo>
                  <a:pt x="586" y="660"/>
                </a:lnTo>
                <a:lnTo>
                  <a:pt x="586" y="660"/>
                </a:lnTo>
                <a:lnTo>
                  <a:pt x="580" y="652"/>
                </a:lnTo>
                <a:lnTo>
                  <a:pt x="580" y="652"/>
                </a:lnTo>
                <a:lnTo>
                  <a:pt x="570" y="640"/>
                </a:lnTo>
                <a:lnTo>
                  <a:pt x="564" y="630"/>
                </a:lnTo>
                <a:lnTo>
                  <a:pt x="560" y="618"/>
                </a:lnTo>
                <a:lnTo>
                  <a:pt x="558" y="606"/>
                </a:lnTo>
                <a:lnTo>
                  <a:pt x="556" y="596"/>
                </a:lnTo>
                <a:lnTo>
                  <a:pt x="558" y="586"/>
                </a:lnTo>
                <a:lnTo>
                  <a:pt x="562" y="576"/>
                </a:lnTo>
                <a:lnTo>
                  <a:pt x="566" y="570"/>
                </a:lnTo>
                <a:lnTo>
                  <a:pt x="566" y="570"/>
                </a:lnTo>
                <a:lnTo>
                  <a:pt x="576" y="562"/>
                </a:lnTo>
                <a:lnTo>
                  <a:pt x="586" y="560"/>
                </a:lnTo>
                <a:lnTo>
                  <a:pt x="598" y="558"/>
                </a:lnTo>
                <a:lnTo>
                  <a:pt x="612" y="560"/>
                </a:lnTo>
                <a:lnTo>
                  <a:pt x="612" y="560"/>
                </a:lnTo>
                <a:lnTo>
                  <a:pt x="622" y="564"/>
                </a:lnTo>
                <a:lnTo>
                  <a:pt x="632" y="568"/>
                </a:lnTo>
                <a:lnTo>
                  <a:pt x="650" y="582"/>
                </a:lnTo>
                <a:lnTo>
                  <a:pt x="650" y="582"/>
                </a:lnTo>
                <a:lnTo>
                  <a:pt x="656" y="588"/>
                </a:lnTo>
                <a:lnTo>
                  <a:pt x="656" y="588"/>
                </a:lnTo>
                <a:lnTo>
                  <a:pt x="660" y="590"/>
                </a:lnTo>
                <a:lnTo>
                  <a:pt x="660" y="590"/>
                </a:lnTo>
                <a:lnTo>
                  <a:pt x="672" y="572"/>
                </a:lnTo>
                <a:lnTo>
                  <a:pt x="686" y="552"/>
                </a:lnTo>
                <a:lnTo>
                  <a:pt x="696" y="532"/>
                </a:lnTo>
                <a:lnTo>
                  <a:pt x="706" y="512"/>
                </a:lnTo>
                <a:lnTo>
                  <a:pt x="706" y="512"/>
                </a:lnTo>
                <a:lnTo>
                  <a:pt x="702" y="510"/>
                </a:lnTo>
                <a:lnTo>
                  <a:pt x="702" y="510"/>
                </a:lnTo>
                <a:lnTo>
                  <a:pt x="694" y="508"/>
                </a:lnTo>
                <a:lnTo>
                  <a:pt x="694" y="508"/>
                </a:lnTo>
                <a:lnTo>
                  <a:pt x="680" y="502"/>
                </a:lnTo>
                <a:lnTo>
                  <a:pt x="670" y="496"/>
                </a:lnTo>
                <a:lnTo>
                  <a:pt x="660" y="488"/>
                </a:lnTo>
                <a:lnTo>
                  <a:pt x="652" y="480"/>
                </a:lnTo>
                <a:lnTo>
                  <a:pt x="646" y="470"/>
                </a:lnTo>
                <a:lnTo>
                  <a:pt x="642" y="462"/>
                </a:lnTo>
                <a:lnTo>
                  <a:pt x="640" y="452"/>
                </a:lnTo>
                <a:lnTo>
                  <a:pt x="642" y="442"/>
                </a:lnTo>
                <a:lnTo>
                  <a:pt x="642" y="442"/>
                </a:lnTo>
                <a:lnTo>
                  <a:pt x="644" y="434"/>
                </a:lnTo>
                <a:lnTo>
                  <a:pt x="652" y="426"/>
                </a:lnTo>
                <a:lnTo>
                  <a:pt x="660" y="420"/>
                </a:lnTo>
                <a:lnTo>
                  <a:pt x="668" y="416"/>
                </a:lnTo>
                <a:lnTo>
                  <a:pt x="680" y="412"/>
                </a:lnTo>
                <a:lnTo>
                  <a:pt x="692" y="410"/>
                </a:lnTo>
                <a:lnTo>
                  <a:pt x="706" y="410"/>
                </a:lnTo>
                <a:lnTo>
                  <a:pt x="720" y="412"/>
                </a:lnTo>
                <a:lnTo>
                  <a:pt x="720" y="412"/>
                </a:lnTo>
                <a:lnTo>
                  <a:pt x="728" y="414"/>
                </a:lnTo>
                <a:lnTo>
                  <a:pt x="728" y="414"/>
                </a:lnTo>
                <a:lnTo>
                  <a:pt x="732" y="414"/>
                </a:lnTo>
                <a:lnTo>
                  <a:pt x="732" y="414"/>
                </a:lnTo>
                <a:lnTo>
                  <a:pt x="734" y="392"/>
                </a:lnTo>
                <a:lnTo>
                  <a:pt x="736" y="368"/>
                </a:lnTo>
                <a:lnTo>
                  <a:pt x="736" y="346"/>
                </a:lnTo>
                <a:lnTo>
                  <a:pt x="734" y="324"/>
                </a:lnTo>
                <a:lnTo>
                  <a:pt x="734" y="324"/>
                </a:lnTo>
                <a:lnTo>
                  <a:pt x="730" y="324"/>
                </a:lnTo>
                <a:lnTo>
                  <a:pt x="730" y="324"/>
                </a:lnTo>
                <a:lnTo>
                  <a:pt x="720" y="326"/>
                </a:lnTo>
                <a:lnTo>
                  <a:pt x="720" y="326"/>
                </a:lnTo>
                <a:lnTo>
                  <a:pt x="698" y="328"/>
                </a:lnTo>
                <a:lnTo>
                  <a:pt x="688" y="328"/>
                </a:lnTo>
                <a:lnTo>
                  <a:pt x="678" y="326"/>
                </a:lnTo>
                <a:lnTo>
                  <a:pt x="678" y="326"/>
                </a:lnTo>
                <a:lnTo>
                  <a:pt x="664" y="320"/>
                </a:lnTo>
                <a:lnTo>
                  <a:pt x="654" y="314"/>
                </a:lnTo>
                <a:lnTo>
                  <a:pt x="646" y="306"/>
                </a:lnTo>
                <a:lnTo>
                  <a:pt x="642" y="296"/>
                </a:lnTo>
                <a:lnTo>
                  <a:pt x="642" y="296"/>
                </a:lnTo>
                <a:lnTo>
                  <a:pt x="642" y="286"/>
                </a:lnTo>
                <a:lnTo>
                  <a:pt x="642" y="276"/>
                </a:lnTo>
                <a:lnTo>
                  <a:pt x="646" y="268"/>
                </a:lnTo>
                <a:lnTo>
                  <a:pt x="652" y="258"/>
                </a:lnTo>
                <a:lnTo>
                  <a:pt x="660" y="250"/>
                </a:lnTo>
                <a:lnTo>
                  <a:pt x="670" y="242"/>
                </a:lnTo>
                <a:lnTo>
                  <a:pt x="682" y="236"/>
                </a:lnTo>
                <a:lnTo>
                  <a:pt x="694" y="230"/>
                </a:lnTo>
                <a:lnTo>
                  <a:pt x="694" y="230"/>
                </a:lnTo>
                <a:lnTo>
                  <a:pt x="704" y="226"/>
                </a:lnTo>
                <a:lnTo>
                  <a:pt x="704" y="226"/>
                </a:lnTo>
                <a:lnTo>
                  <a:pt x="708" y="226"/>
                </a:lnTo>
                <a:lnTo>
                  <a:pt x="708" y="226"/>
                </a:lnTo>
                <a:lnTo>
                  <a:pt x="698" y="206"/>
                </a:lnTo>
                <a:lnTo>
                  <a:pt x="688" y="184"/>
                </a:lnTo>
                <a:lnTo>
                  <a:pt x="676" y="166"/>
                </a:lnTo>
                <a:lnTo>
                  <a:pt x="662" y="146"/>
                </a:lnTo>
                <a:lnTo>
                  <a:pt x="662" y="146"/>
                </a:lnTo>
                <a:lnTo>
                  <a:pt x="660" y="148"/>
                </a:lnTo>
                <a:lnTo>
                  <a:pt x="660" y="148"/>
                </a:lnTo>
                <a:lnTo>
                  <a:pt x="652" y="156"/>
                </a:lnTo>
                <a:lnTo>
                  <a:pt x="652" y="156"/>
                </a:lnTo>
                <a:lnTo>
                  <a:pt x="636" y="168"/>
                </a:lnTo>
                <a:lnTo>
                  <a:pt x="618" y="174"/>
                </a:lnTo>
                <a:lnTo>
                  <a:pt x="602" y="178"/>
                </a:lnTo>
                <a:lnTo>
                  <a:pt x="594" y="178"/>
                </a:lnTo>
                <a:lnTo>
                  <a:pt x="586" y="176"/>
                </a:lnTo>
                <a:lnTo>
                  <a:pt x="586" y="176"/>
                </a:lnTo>
                <a:lnTo>
                  <a:pt x="578" y="174"/>
                </a:lnTo>
                <a:lnTo>
                  <a:pt x="570" y="168"/>
                </a:lnTo>
                <a:lnTo>
                  <a:pt x="570" y="168"/>
                </a:lnTo>
                <a:lnTo>
                  <a:pt x="564" y="160"/>
                </a:lnTo>
                <a:lnTo>
                  <a:pt x="562" y="152"/>
                </a:lnTo>
                <a:lnTo>
                  <a:pt x="560" y="142"/>
                </a:lnTo>
                <a:lnTo>
                  <a:pt x="560" y="130"/>
                </a:lnTo>
                <a:lnTo>
                  <a:pt x="564" y="118"/>
                </a:lnTo>
                <a:lnTo>
                  <a:pt x="568" y="108"/>
                </a:lnTo>
                <a:lnTo>
                  <a:pt x="574" y="96"/>
                </a:lnTo>
                <a:lnTo>
                  <a:pt x="582" y="84"/>
                </a:lnTo>
                <a:lnTo>
                  <a:pt x="582" y="84"/>
                </a:lnTo>
                <a:lnTo>
                  <a:pt x="588" y="78"/>
                </a:lnTo>
                <a:lnTo>
                  <a:pt x="588" y="78"/>
                </a:lnTo>
                <a:lnTo>
                  <a:pt x="592" y="76"/>
                </a:lnTo>
                <a:lnTo>
                  <a:pt x="592" y="76"/>
                </a:lnTo>
                <a:lnTo>
                  <a:pt x="574" y="62"/>
                </a:lnTo>
                <a:lnTo>
                  <a:pt x="554" y="50"/>
                </a:lnTo>
                <a:lnTo>
                  <a:pt x="534" y="38"/>
                </a:lnTo>
                <a:lnTo>
                  <a:pt x="512" y="28"/>
                </a:lnTo>
                <a:lnTo>
                  <a:pt x="512" y="28"/>
                </a:lnTo>
                <a:lnTo>
                  <a:pt x="512" y="32"/>
                </a:lnTo>
                <a:lnTo>
                  <a:pt x="512" y="32"/>
                </a:lnTo>
                <a:lnTo>
                  <a:pt x="508" y="42"/>
                </a:lnTo>
                <a:lnTo>
                  <a:pt x="508" y="42"/>
                </a:lnTo>
                <a:lnTo>
                  <a:pt x="504" y="54"/>
                </a:lnTo>
                <a:lnTo>
                  <a:pt x="496" y="66"/>
                </a:lnTo>
                <a:lnTo>
                  <a:pt x="488" y="76"/>
                </a:lnTo>
                <a:lnTo>
                  <a:pt x="480" y="84"/>
                </a:lnTo>
                <a:lnTo>
                  <a:pt x="472" y="90"/>
                </a:lnTo>
                <a:lnTo>
                  <a:pt x="462" y="94"/>
                </a:lnTo>
                <a:lnTo>
                  <a:pt x="452" y="94"/>
                </a:lnTo>
                <a:lnTo>
                  <a:pt x="444" y="94"/>
                </a:lnTo>
                <a:lnTo>
                  <a:pt x="444" y="94"/>
                </a:lnTo>
                <a:lnTo>
                  <a:pt x="434" y="90"/>
                </a:lnTo>
                <a:lnTo>
                  <a:pt x="428" y="84"/>
                </a:lnTo>
                <a:lnTo>
                  <a:pt x="422" y="76"/>
                </a:lnTo>
                <a:lnTo>
                  <a:pt x="416" y="66"/>
                </a:lnTo>
                <a:lnTo>
                  <a:pt x="414" y="54"/>
                </a:lnTo>
                <a:lnTo>
                  <a:pt x="412" y="42"/>
                </a:lnTo>
                <a:lnTo>
                  <a:pt x="412" y="28"/>
                </a:lnTo>
                <a:lnTo>
                  <a:pt x="412" y="16"/>
                </a:lnTo>
                <a:lnTo>
                  <a:pt x="412" y="16"/>
                </a:lnTo>
                <a:lnTo>
                  <a:pt x="414" y="6"/>
                </a:lnTo>
                <a:lnTo>
                  <a:pt x="414" y="6"/>
                </a:lnTo>
                <a:lnTo>
                  <a:pt x="416" y="2"/>
                </a:lnTo>
                <a:lnTo>
                  <a:pt x="416" y="2"/>
                </a:lnTo>
                <a:lnTo>
                  <a:pt x="392" y="0"/>
                </a:lnTo>
                <a:lnTo>
                  <a:pt x="370" y="0"/>
                </a:lnTo>
                <a:lnTo>
                  <a:pt x="346" y="0"/>
                </a:lnTo>
                <a:lnTo>
                  <a:pt x="324" y="2"/>
                </a:lnTo>
                <a:lnTo>
                  <a:pt x="324" y="2"/>
                </a:lnTo>
                <a:lnTo>
                  <a:pt x="326" y="4"/>
                </a:lnTo>
                <a:lnTo>
                  <a:pt x="326" y="4"/>
                </a:lnTo>
                <a:lnTo>
                  <a:pt x="328" y="14"/>
                </a:lnTo>
                <a:lnTo>
                  <a:pt x="328" y="14"/>
                </a:lnTo>
                <a:lnTo>
                  <a:pt x="328" y="28"/>
                </a:lnTo>
                <a:lnTo>
                  <a:pt x="328" y="42"/>
                </a:lnTo>
                <a:lnTo>
                  <a:pt x="326" y="54"/>
                </a:lnTo>
                <a:lnTo>
                  <a:pt x="324" y="64"/>
                </a:lnTo>
                <a:lnTo>
                  <a:pt x="318" y="74"/>
                </a:lnTo>
                <a:lnTo>
                  <a:pt x="312" y="82"/>
                </a:lnTo>
                <a:lnTo>
                  <a:pt x="306" y="88"/>
                </a:lnTo>
                <a:lnTo>
                  <a:pt x="296" y="92"/>
                </a:lnTo>
                <a:lnTo>
                  <a:pt x="296" y="92"/>
                </a:lnTo>
                <a:lnTo>
                  <a:pt x="288" y="94"/>
                </a:lnTo>
                <a:lnTo>
                  <a:pt x="278" y="92"/>
                </a:lnTo>
                <a:lnTo>
                  <a:pt x="278" y="92"/>
                </a:lnTo>
                <a:lnTo>
                  <a:pt x="272" y="90"/>
                </a:lnTo>
                <a:lnTo>
                  <a:pt x="264" y="86"/>
                </a:lnTo>
                <a:lnTo>
                  <a:pt x="250" y="74"/>
                </a:lnTo>
                <a:lnTo>
                  <a:pt x="240" y="58"/>
                </a:lnTo>
                <a:lnTo>
                  <a:pt x="230" y="40"/>
                </a:lnTo>
                <a:lnTo>
                  <a:pt x="230" y="40"/>
                </a:lnTo>
                <a:lnTo>
                  <a:pt x="228" y="32"/>
                </a:lnTo>
                <a:lnTo>
                  <a:pt x="228" y="32"/>
                </a:lnTo>
                <a:lnTo>
                  <a:pt x="228" y="28"/>
                </a:lnTo>
                <a:lnTo>
                  <a:pt x="228" y="28"/>
                </a:lnTo>
                <a:lnTo>
                  <a:pt x="206" y="36"/>
                </a:lnTo>
                <a:lnTo>
                  <a:pt x="186" y="48"/>
                </a:lnTo>
                <a:lnTo>
                  <a:pt x="166" y="60"/>
                </a:lnTo>
                <a:lnTo>
                  <a:pt x="148" y="72"/>
                </a:lnTo>
                <a:lnTo>
                  <a:pt x="148" y="72"/>
                </a:lnTo>
                <a:lnTo>
                  <a:pt x="150" y="74"/>
                </a:lnTo>
                <a:lnTo>
                  <a:pt x="150" y="74"/>
                </a:lnTo>
                <a:lnTo>
                  <a:pt x="156" y="82"/>
                </a:lnTo>
                <a:lnTo>
                  <a:pt x="156" y="82"/>
                </a:lnTo>
                <a:lnTo>
                  <a:pt x="164" y="94"/>
                </a:lnTo>
                <a:lnTo>
                  <a:pt x="172" y="104"/>
                </a:lnTo>
                <a:lnTo>
                  <a:pt x="176" y="116"/>
                </a:lnTo>
                <a:lnTo>
                  <a:pt x="178" y="128"/>
                </a:lnTo>
                <a:lnTo>
                  <a:pt x="180" y="138"/>
                </a:lnTo>
                <a:lnTo>
                  <a:pt x="178" y="148"/>
                </a:lnTo>
                <a:lnTo>
                  <a:pt x="174" y="158"/>
                </a:lnTo>
                <a:lnTo>
                  <a:pt x="168" y="164"/>
                </a:lnTo>
                <a:lnTo>
                  <a:pt x="168" y="164"/>
                </a:lnTo>
                <a:lnTo>
                  <a:pt x="160" y="170"/>
                </a:lnTo>
                <a:lnTo>
                  <a:pt x="150" y="174"/>
                </a:lnTo>
                <a:lnTo>
                  <a:pt x="138" y="176"/>
                </a:lnTo>
                <a:lnTo>
                  <a:pt x="124" y="172"/>
                </a:lnTo>
                <a:lnTo>
                  <a:pt x="124" y="172"/>
                </a:lnTo>
                <a:lnTo>
                  <a:pt x="114" y="170"/>
                </a:lnTo>
                <a:lnTo>
                  <a:pt x="104" y="164"/>
                </a:lnTo>
                <a:lnTo>
                  <a:pt x="86" y="152"/>
                </a:lnTo>
                <a:lnTo>
                  <a:pt x="86" y="152"/>
                </a:lnTo>
                <a:lnTo>
                  <a:pt x="78" y="146"/>
                </a:lnTo>
                <a:lnTo>
                  <a:pt x="78" y="146"/>
                </a:lnTo>
                <a:lnTo>
                  <a:pt x="76" y="144"/>
                </a:lnTo>
                <a:lnTo>
                  <a:pt x="76" y="144"/>
                </a:lnTo>
                <a:lnTo>
                  <a:pt x="62" y="162"/>
                </a:lnTo>
                <a:lnTo>
                  <a:pt x="50" y="180"/>
                </a:lnTo>
                <a:lnTo>
                  <a:pt x="40" y="202"/>
                </a:lnTo>
                <a:lnTo>
                  <a:pt x="30" y="222"/>
                </a:lnTo>
                <a:lnTo>
                  <a:pt x="30" y="222"/>
                </a:lnTo>
                <a:lnTo>
                  <a:pt x="32" y="222"/>
                </a:lnTo>
                <a:lnTo>
                  <a:pt x="32" y="222"/>
                </a:lnTo>
                <a:lnTo>
                  <a:pt x="42" y="226"/>
                </a:lnTo>
                <a:lnTo>
                  <a:pt x="42" y="226"/>
                </a:lnTo>
                <a:lnTo>
                  <a:pt x="56" y="232"/>
                </a:lnTo>
                <a:lnTo>
                  <a:pt x="66" y="238"/>
                </a:lnTo>
                <a:lnTo>
                  <a:pt x="76" y="246"/>
                </a:lnTo>
                <a:lnTo>
                  <a:pt x="84" y="254"/>
                </a:lnTo>
                <a:lnTo>
                  <a:pt x="90" y="264"/>
                </a:lnTo>
                <a:lnTo>
                  <a:pt x="94" y="272"/>
                </a:lnTo>
                <a:lnTo>
                  <a:pt x="96" y="282"/>
                </a:lnTo>
                <a:lnTo>
                  <a:pt x="94" y="292"/>
                </a:lnTo>
                <a:lnTo>
                  <a:pt x="94" y="292"/>
                </a:lnTo>
                <a:lnTo>
                  <a:pt x="90" y="300"/>
                </a:lnTo>
                <a:lnTo>
                  <a:pt x="84" y="308"/>
                </a:lnTo>
                <a:lnTo>
                  <a:pt x="76" y="314"/>
                </a:lnTo>
                <a:lnTo>
                  <a:pt x="66" y="318"/>
                </a:lnTo>
                <a:lnTo>
                  <a:pt x="56" y="322"/>
                </a:lnTo>
                <a:lnTo>
                  <a:pt x="44" y="324"/>
                </a:lnTo>
                <a:lnTo>
                  <a:pt x="30" y="324"/>
                </a:lnTo>
                <a:lnTo>
                  <a:pt x="16" y="322"/>
                </a:lnTo>
                <a:lnTo>
                  <a:pt x="16" y="322"/>
                </a:lnTo>
                <a:lnTo>
                  <a:pt x="8" y="320"/>
                </a:lnTo>
                <a:lnTo>
                  <a:pt x="8" y="320"/>
                </a:lnTo>
                <a:lnTo>
                  <a:pt x="4" y="320"/>
                </a:lnTo>
                <a:lnTo>
                  <a:pt x="4" y="320"/>
                </a:lnTo>
                <a:lnTo>
                  <a:pt x="2" y="342"/>
                </a:lnTo>
                <a:lnTo>
                  <a:pt x="0" y="366"/>
                </a:lnTo>
                <a:lnTo>
                  <a:pt x="0" y="388"/>
                </a:lnTo>
                <a:lnTo>
                  <a:pt x="2" y="410"/>
                </a:lnTo>
                <a:lnTo>
                  <a:pt x="2" y="410"/>
                </a:lnTo>
                <a:lnTo>
                  <a:pt x="6" y="410"/>
                </a:lnTo>
                <a:lnTo>
                  <a:pt x="6" y="410"/>
                </a:lnTo>
                <a:close/>
                <a:moveTo>
                  <a:pt x="368" y="158"/>
                </a:moveTo>
                <a:lnTo>
                  <a:pt x="368" y="158"/>
                </a:lnTo>
                <a:lnTo>
                  <a:pt x="390" y="158"/>
                </a:lnTo>
                <a:lnTo>
                  <a:pt x="410" y="162"/>
                </a:lnTo>
                <a:lnTo>
                  <a:pt x="430" y="166"/>
                </a:lnTo>
                <a:lnTo>
                  <a:pt x="450" y="174"/>
                </a:lnTo>
                <a:lnTo>
                  <a:pt x="468" y="182"/>
                </a:lnTo>
                <a:lnTo>
                  <a:pt x="484" y="194"/>
                </a:lnTo>
                <a:lnTo>
                  <a:pt x="502" y="206"/>
                </a:lnTo>
                <a:lnTo>
                  <a:pt x="516" y="218"/>
                </a:lnTo>
                <a:lnTo>
                  <a:pt x="530" y="234"/>
                </a:lnTo>
                <a:lnTo>
                  <a:pt x="542" y="250"/>
                </a:lnTo>
                <a:lnTo>
                  <a:pt x="552" y="268"/>
                </a:lnTo>
                <a:lnTo>
                  <a:pt x="560" y="286"/>
                </a:lnTo>
                <a:lnTo>
                  <a:pt x="568" y="304"/>
                </a:lnTo>
                <a:lnTo>
                  <a:pt x="574" y="324"/>
                </a:lnTo>
                <a:lnTo>
                  <a:pt x="576" y="346"/>
                </a:lnTo>
                <a:lnTo>
                  <a:pt x="578" y="366"/>
                </a:lnTo>
                <a:lnTo>
                  <a:pt x="578" y="366"/>
                </a:lnTo>
                <a:lnTo>
                  <a:pt x="576" y="388"/>
                </a:lnTo>
                <a:lnTo>
                  <a:pt x="574" y="410"/>
                </a:lnTo>
                <a:lnTo>
                  <a:pt x="568" y="430"/>
                </a:lnTo>
                <a:lnTo>
                  <a:pt x="560" y="448"/>
                </a:lnTo>
                <a:lnTo>
                  <a:pt x="552" y="466"/>
                </a:lnTo>
                <a:lnTo>
                  <a:pt x="542" y="484"/>
                </a:lnTo>
                <a:lnTo>
                  <a:pt x="530" y="500"/>
                </a:lnTo>
                <a:lnTo>
                  <a:pt x="516" y="514"/>
                </a:lnTo>
                <a:lnTo>
                  <a:pt x="502" y="528"/>
                </a:lnTo>
                <a:lnTo>
                  <a:pt x="484" y="540"/>
                </a:lnTo>
                <a:lnTo>
                  <a:pt x="468" y="550"/>
                </a:lnTo>
                <a:lnTo>
                  <a:pt x="450" y="560"/>
                </a:lnTo>
                <a:lnTo>
                  <a:pt x="430" y="566"/>
                </a:lnTo>
                <a:lnTo>
                  <a:pt x="410" y="572"/>
                </a:lnTo>
                <a:lnTo>
                  <a:pt x="390" y="576"/>
                </a:lnTo>
                <a:lnTo>
                  <a:pt x="368" y="576"/>
                </a:lnTo>
                <a:lnTo>
                  <a:pt x="368" y="576"/>
                </a:lnTo>
                <a:lnTo>
                  <a:pt x="346" y="576"/>
                </a:lnTo>
                <a:lnTo>
                  <a:pt x="326" y="572"/>
                </a:lnTo>
                <a:lnTo>
                  <a:pt x="306" y="566"/>
                </a:lnTo>
                <a:lnTo>
                  <a:pt x="286" y="560"/>
                </a:lnTo>
                <a:lnTo>
                  <a:pt x="268" y="550"/>
                </a:lnTo>
                <a:lnTo>
                  <a:pt x="250" y="540"/>
                </a:lnTo>
                <a:lnTo>
                  <a:pt x="234" y="528"/>
                </a:lnTo>
                <a:lnTo>
                  <a:pt x="220" y="514"/>
                </a:lnTo>
                <a:lnTo>
                  <a:pt x="206" y="500"/>
                </a:lnTo>
                <a:lnTo>
                  <a:pt x="194" y="484"/>
                </a:lnTo>
                <a:lnTo>
                  <a:pt x="184" y="466"/>
                </a:lnTo>
                <a:lnTo>
                  <a:pt x="174" y="448"/>
                </a:lnTo>
                <a:lnTo>
                  <a:pt x="168" y="430"/>
                </a:lnTo>
                <a:lnTo>
                  <a:pt x="162" y="410"/>
                </a:lnTo>
                <a:lnTo>
                  <a:pt x="160" y="388"/>
                </a:lnTo>
                <a:lnTo>
                  <a:pt x="158" y="366"/>
                </a:lnTo>
                <a:lnTo>
                  <a:pt x="158" y="366"/>
                </a:lnTo>
                <a:lnTo>
                  <a:pt x="160" y="346"/>
                </a:lnTo>
                <a:lnTo>
                  <a:pt x="162" y="324"/>
                </a:lnTo>
                <a:lnTo>
                  <a:pt x="168" y="304"/>
                </a:lnTo>
                <a:lnTo>
                  <a:pt x="174" y="286"/>
                </a:lnTo>
                <a:lnTo>
                  <a:pt x="184" y="268"/>
                </a:lnTo>
                <a:lnTo>
                  <a:pt x="194" y="250"/>
                </a:lnTo>
                <a:lnTo>
                  <a:pt x="206" y="234"/>
                </a:lnTo>
                <a:lnTo>
                  <a:pt x="220" y="218"/>
                </a:lnTo>
                <a:lnTo>
                  <a:pt x="234" y="206"/>
                </a:lnTo>
                <a:lnTo>
                  <a:pt x="250" y="194"/>
                </a:lnTo>
                <a:lnTo>
                  <a:pt x="268" y="182"/>
                </a:lnTo>
                <a:lnTo>
                  <a:pt x="286" y="174"/>
                </a:lnTo>
                <a:lnTo>
                  <a:pt x="306" y="166"/>
                </a:lnTo>
                <a:lnTo>
                  <a:pt x="326" y="162"/>
                </a:lnTo>
                <a:lnTo>
                  <a:pt x="346" y="158"/>
                </a:lnTo>
                <a:lnTo>
                  <a:pt x="368" y="158"/>
                </a:lnTo>
                <a:lnTo>
                  <a:pt x="368" y="158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43" name="Freeform 23"/>
          <p:cNvSpPr>
            <a:spLocks noEditPoints="1"/>
          </p:cNvSpPr>
          <p:nvPr userDrawn="1"/>
        </p:nvSpPr>
        <p:spPr bwMode="auto">
          <a:xfrm>
            <a:off x="2635250" y="1922463"/>
            <a:ext cx="777875" cy="777875"/>
          </a:xfrm>
          <a:custGeom>
            <a:avLst/>
            <a:gdLst/>
            <a:ahLst/>
            <a:cxnLst>
              <a:cxn ang="0">
                <a:pos x="390" y="374"/>
              </a:cxn>
              <a:cxn ang="0">
                <a:pos x="432" y="374"/>
              </a:cxn>
              <a:cxn ang="0">
                <a:pos x="464" y="364"/>
              </a:cxn>
              <a:cxn ang="0">
                <a:pos x="488" y="306"/>
              </a:cxn>
              <a:cxn ang="0">
                <a:pos x="450" y="284"/>
              </a:cxn>
              <a:cxn ang="0">
                <a:pos x="434" y="252"/>
              </a:cxn>
              <a:cxn ang="0">
                <a:pos x="444" y="226"/>
              </a:cxn>
              <a:cxn ang="0">
                <a:pos x="478" y="198"/>
              </a:cxn>
              <a:cxn ang="0">
                <a:pos x="478" y="154"/>
              </a:cxn>
              <a:cxn ang="0">
                <a:pos x="448" y="122"/>
              </a:cxn>
              <a:cxn ang="0">
                <a:pos x="408" y="128"/>
              </a:cxn>
              <a:cxn ang="0">
                <a:pos x="384" y="116"/>
              </a:cxn>
              <a:cxn ang="0">
                <a:pos x="370" y="82"/>
              </a:cxn>
              <a:cxn ang="0">
                <a:pos x="382" y="36"/>
              </a:cxn>
              <a:cxn ang="0">
                <a:pos x="326" y="8"/>
              </a:cxn>
              <a:cxn ang="0">
                <a:pos x="296" y="24"/>
              </a:cxn>
              <a:cxn ang="0">
                <a:pos x="268" y="52"/>
              </a:cxn>
              <a:cxn ang="0">
                <a:pos x="242" y="54"/>
              </a:cxn>
              <a:cxn ang="0">
                <a:pos x="210" y="32"/>
              </a:cxn>
              <a:cxn ang="0">
                <a:pos x="194" y="0"/>
              </a:cxn>
              <a:cxn ang="0">
                <a:pos x="116" y="32"/>
              </a:cxn>
              <a:cxn ang="0">
                <a:pos x="128" y="64"/>
              </a:cxn>
              <a:cxn ang="0">
                <a:pos x="122" y="100"/>
              </a:cxn>
              <a:cxn ang="0">
                <a:pos x="100" y="116"/>
              </a:cxn>
              <a:cxn ang="0">
                <a:pos x="60" y="118"/>
              </a:cxn>
              <a:cxn ang="0">
                <a:pos x="26" y="126"/>
              </a:cxn>
              <a:cxn ang="0">
                <a:pos x="2" y="184"/>
              </a:cxn>
              <a:cxn ang="0">
                <a:pos x="40" y="206"/>
              </a:cxn>
              <a:cxn ang="0">
                <a:pos x="56" y="238"/>
              </a:cxn>
              <a:cxn ang="0">
                <a:pos x="48" y="266"/>
              </a:cxn>
              <a:cxn ang="0">
                <a:pos x="12" y="292"/>
              </a:cxn>
              <a:cxn ang="0">
                <a:pos x="12" y="336"/>
              </a:cxn>
              <a:cxn ang="0">
                <a:pos x="42" y="368"/>
              </a:cxn>
              <a:cxn ang="0">
                <a:pos x="82" y="364"/>
              </a:cxn>
              <a:cxn ang="0">
                <a:pos x="106" y="374"/>
              </a:cxn>
              <a:cxn ang="0">
                <a:pos x="120" y="410"/>
              </a:cxn>
              <a:cxn ang="0">
                <a:pos x="108" y="454"/>
              </a:cxn>
              <a:cxn ang="0">
                <a:pos x="164" y="482"/>
              </a:cxn>
              <a:cxn ang="0">
                <a:pos x="194" y="466"/>
              </a:cxn>
              <a:cxn ang="0">
                <a:pos x="222" y="438"/>
              </a:cxn>
              <a:cxn ang="0">
                <a:pos x="248" y="436"/>
              </a:cxn>
              <a:cxn ang="0">
                <a:pos x="280" y="458"/>
              </a:cxn>
              <a:cxn ang="0">
                <a:pos x="296" y="490"/>
              </a:cxn>
              <a:cxn ang="0">
                <a:pos x="374" y="460"/>
              </a:cxn>
              <a:cxn ang="0">
                <a:pos x="364" y="428"/>
              </a:cxn>
              <a:cxn ang="0">
                <a:pos x="370" y="390"/>
              </a:cxn>
              <a:cxn ang="0">
                <a:pos x="246" y="362"/>
              </a:cxn>
              <a:cxn ang="0">
                <a:pos x="180" y="342"/>
              </a:cxn>
              <a:cxn ang="0">
                <a:pos x="132" y="268"/>
              </a:cxn>
              <a:cxn ang="0">
                <a:pos x="130" y="234"/>
              </a:cxn>
              <a:cxn ang="0">
                <a:pos x="162" y="164"/>
              </a:cxn>
              <a:cxn ang="0">
                <a:pos x="234" y="130"/>
              </a:cxn>
              <a:cxn ang="0">
                <a:pos x="268" y="132"/>
              </a:cxn>
              <a:cxn ang="0">
                <a:pos x="342" y="180"/>
              </a:cxn>
              <a:cxn ang="0">
                <a:pos x="362" y="246"/>
              </a:cxn>
              <a:cxn ang="0">
                <a:pos x="352" y="290"/>
              </a:cxn>
              <a:cxn ang="0">
                <a:pos x="290" y="352"/>
              </a:cxn>
              <a:cxn ang="0">
                <a:pos x="246" y="362"/>
              </a:cxn>
            </a:cxnLst>
            <a:rect l="0" t="0" r="r" b="b"/>
            <a:pathLst>
              <a:path w="490" h="490">
                <a:moveTo>
                  <a:pt x="374" y="384"/>
                </a:moveTo>
                <a:lnTo>
                  <a:pt x="374" y="384"/>
                </a:lnTo>
                <a:lnTo>
                  <a:pt x="382" y="378"/>
                </a:lnTo>
                <a:lnTo>
                  <a:pt x="390" y="374"/>
                </a:lnTo>
                <a:lnTo>
                  <a:pt x="400" y="372"/>
                </a:lnTo>
                <a:lnTo>
                  <a:pt x="410" y="370"/>
                </a:lnTo>
                <a:lnTo>
                  <a:pt x="420" y="372"/>
                </a:lnTo>
                <a:lnTo>
                  <a:pt x="432" y="374"/>
                </a:lnTo>
                <a:lnTo>
                  <a:pt x="442" y="378"/>
                </a:lnTo>
                <a:lnTo>
                  <a:pt x="454" y="382"/>
                </a:lnTo>
                <a:lnTo>
                  <a:pt x="454" y="382"/>
                </a:lnTo>
                <a:lnTo>
                  <a:pt x="464" y="364"/>
                </a:lnTo>
                <a:lnTo>
                  <a:pt x="474" y="346"/>
                </a:lnTo>
                <a:lnTo>
                  <a:pt x="482" y="326"/>
                </a:lnTo>
                <a:lnTo>
                  <a:pt x="488" y="306"/>
                </a:lnTo>
                <a:lnTo>
                  <a:pt x="488" y="306"/>
                </a:lnTo>
                <a:lnTo>
                  <a:pt x="476" y="302"/>
                </a:lnTo>
                <a:lnTo>
                  <a:pt x="466" y="296"/>
                </a:lnTo>
                <a:lnTo>
                  <a:pt x="458" y="290"/>
                </a:lnTo>
                <a:lnTo>
                  <a:pt x="450" y="284"/>
                </a:lnTo>
                <a:lnTo>
                  <a:pt x="444" y="276"/>
                </a:lnTo>
                <a:lnTo>
                  <a:pt x="438" y="268"/>
                </a:lnTo>
                <a:lnTo>
                  <a:pt x="436" y="260"/>
                </a:lnTo>
                <a:lnTo>
                  <a:pt x="434" y="252"/>
                </a:lnTo>
                <a:lnTo>
                  <a:pt x="434" y="252"/>
                </a:lnTo>
                <a:lnTo>
                  <a:pt x="436" y="242"/>
                </a:lnTo>
                <a:lnTo>
                  <a:pt x="438" y="234"/>
                </a:lnTo>
                <a:lnTo>
                  <a:pt x="444" y="226"/>
                </a:lnTo>
                <a:lnTo>
                  <a:pt x="450" y="218"/>
                </a:lnTo>
                <a:lnTo>
                  <a:pt x="458" y="210"/>
                </a:lnTo>
                <a:lnTo>
                  <a:pt x="468" y="204"/>
                </a:lnTo>
                <a:lnTo>
                  <a:pt x="478" y="198"/>
                </a:lnTo>
                <a:lnTo>
                  <a:pt x="490" y="194"/>
                </a:lnTo>
                <a:lnTo>
                  <a:pt x="490" y="194"/>
                </a:lnTo>
                <a:lnTo>
                  <a:pt x="484" y="174"/>
                </a:lnTo>
                <a:lnTo>
                  <a:pt x="478" y="154"/>
                </a:lnTo>
                <a:lnTo>
                  <a:pt x="470" y="134"/>
                </a:lnTo>
                <a:lnTo>
                  <a:pt x="460" y="116"/>
                </a:lnTo>
                <a:lnTo>
                  <a:pt x="460" y="116"/>
                </a:lnTo>
                <a:lnTo>
                  <a:pt x="448" y="122"/>
                </a:lnTo>
                <a:lnTo>
                  <a:pt x="438" y="126"/>
                </a:lnTo>
                <a:lnTo>
                  <a:pt x="428" y="128"/>
                </a:lnTo>
                <a:lnTo>
                  <a:pt x="418" y="128"/>
                </a:lnTo>
                <a:lnTo>
                  <a:pt x="408" y="128"/>
                </a:lnTo>
                <a:lnTo>
                  <a:pt x="398" y="126"/>
                </a:lnTo>
                <a:lnTo>
                  <a:pt x="390" y="122"/>
                </a:lnTo>
                <a:lnTo>
                  <a:pt x="384" y="116"/>
                </a:lnTo>
                <a:lnTo>
                  <a:pt x="384" y="116"/>
                </a:lnTo>
                <a:lnTo>
                  <a:pt x="378" y="108"/>
                </a:lnTo>
                <a:lnTo>
                  <a:pt x="374" y="100"/>
                </a:lnTo>
                <a:lnTo>
                  <a:pt x="372" y="92"/>
                </a:lnTo>
                <a:lnTo>
                  <a:pt x="370" y="82"/>
                </a:lnTo>
                <a:lnTo>
                  <a:pt x="372" y="70"/>
                </a:lnTo>
                <a:lnTo>
                  <a:pt x="374" y="60"/>
                </a:lnTo>
                <a:lnTo>
                  <a:pt x="376" y="48"/>
                </a:lnTo>
                <a:lnTo>
                  <a:pt x="382" y="36"/>
                </a:lnTo>
                <a:lnTo>
                  <a:pt x="382" y="36"/>
                </a:lnTo>
                <a:lnTo>
                  <a:pt x="364" y="26"/>
                </a:lnTo>
                <a:lnTo>
                  <a:pt x="346" y="16"/>
                </a:lnTo>
                <a:lnTo>
                  <a:pt x="326" y="8"/>
                </a:lnTo>
                <a:lnTo>
                  <a:pt x="306" y="2"/>
                </a:lnTo>
                <a:lnTo>
                  <a:pt x="306" y="2"/>
                </a:lnTo>
                <a:lnTo>
                  <a:pt x="302" y="14"/>
                </a:lnTo>
                <a:lnTo>
                  <a:pt x="296" y="24"/>
                </a:lnTo>
                <a:lnTo>
                  <a:pt x="290" y="34"/>
                </a:lnTo>
                <a:lnTo>
                  <a:pt x="284" y="40"/>
                </a:lnTo>
                <a:lnTo>
                  <a:pt x="276" y="46"/>
                </a:lnTo>
                <a:lnTo>
                  <a:pt x="268" y="52"/>
                </a:lnTo>
                <a:lnTo>
                  <a:pt x="260" y="54"/>
                </a:lnTo>
                <a:lnTo>
                  <a:pt x="252" y="56"/>
                </a:lnTo>
                <a:lnTo>
                  <a:pt x="252" y="56"/>
                </a:lnTo>
                <a:lnTo>
                  <a:pt x="242" y="54"/>
                </a:lnTo>
                <a:lnTo>
                  <a:pt x="234" y="52"/>
                </a:lnTo>
                <a:lnTo>
                  <a:pt x="226" y="48"/>
                </a:lnTo>
                <a:lnTo>
                  <a:pt x="218" y="40"/>
                </a:lnTo>
                <a:lnTo>
                  <a:pt x="210" y="32"/>
                </a:lnTo>
                <a:lnTo>
                  <a:pt x="204" y="24"/>
                </a:lnTo>
                <a:lnTo>
                  <a:pt x="198" y="12"/>
                </a:lnTo>
                <a:lnTo>
                  <a:pt x="194" y="0"/>
                </a:lnTo>
                <a:lnTo>
                  <a:pt x="194" y="0"/>
                </a:lnTo>
                <a:lnTo>
                  <a:pt x="174" y="6"/>
                </a:lnTo>
                <a:lnTo>
                  <a:pt x="154" y="12"/>
                </a:lnTo>
                <a:lnTo>
                  <a:pt x="134" y="22"/>
                </a:lnTo>
                <a:lnTo>
                  <a:pt x="116" y="32"/>
                </a:lnTo>
                <a:lnTo>
                  <a:pt x="116" y="32"/>
                </a:lnTo>
                <a:lnTo>
                  <a:pt x="122" y="42"/>
                </a:lnTo>
                <a:lnTo>
                  <a:pt x="126" y="52"/>
                </a:lnTo>
                <a:lnTo>
                  <a:pt x="128" y="64"/>
                </a:lnTo>
                <a:lnTo>
                  <a:pt x="128" y="74"/>
                </a:lnTo>
                <a:lnTo>
                  <a:pt x="128" y="82"/>
                </a:lnTo>
                <a:lnTo>
                  <a:pt x="126" y="92"/>
                </a:lnTo>
                <a:lnTo>
                  <a:pt x="122" y="100"/>
                </a:lnTo>
                <a:lnTo>
                  <a:pt x="116" y="106"/>
                </a:lnTo>
                <a:lnTo>
                  <a:pt x="116" y="106"/>
                </a:lnTo>
                <a:lnTo>
                  <a:pt x="108" y="112"/>
                </a:lnTo>
                <a:lnTo>
                  <a:pt x="100" y="116"/>
                </a:lnTo>
                <a:lnTo>
                  <a:pt x="92" y="120"/>
                </a:lnTo>
                <a:lnTo>
                  <a:pt x="82" y="120"/>
                </a:lnTo>
                <a:lnTo>
                  <a:pt x="70" y="120"/>
                </a:lnTo>
                <a:lnTo>
                  <a:pt x="60" y="118"/>
                </a:lnTo>
                <a:lnTo>
                  <a:pt x="48" y="114"/>
                </a:lnTo>
                <a:lnTo>
                  <a:pt x="36" y="108"/>
                </a:lnTo>
                <a:lnTo>
                  <a:pt x="36" y="108"/>
                </a:lnTo>
                <a:lnTo>
                  <a:pt x="26" y="126"/>
                </a:lnTo>
                <a:lnTo>
                  <a:pt x="16" y="144"/>
                </a:lnTo>
                <a:lnTo>
                  <a:pt x="8" y="164"/>
                </a:lnTo>
                <a:lnTo>
                  <a:pt x="2" y="184"/>
                </a:lnTo>
                <a:lnTo>
                  <a:pt x="2" y="184"/>
                </a:lnTo>
                <a:lnTo>
                  <a:pt x="14" y="188"/>
                </a:lnTo>
                <a:lnTo>
                  <a:pt x="24" y="194"/>
                </a:lnTo>
                <a:lnTo>
                  <a:pt x="32" y="200"/>
                </a:lnTo>
                <a:lnTo>
                  <a:pt x="40" y="206"/>
                </a:lnTo>
                <a:lnTo>
                  <a:pt x="46" y="214"/>
                </a:lnTo>
                <a:lnTo>
                  <a:pt x="52" y="222"/>
                </a:lnTo>
                <a:lnTo>
                  <a:pt x="54" y="230"/>
                </a:lnTo>
                <a:lnTo>
                  <a:pt x="56" y="238"/>
                </a:lnTo>
                <a:lnTo>
                  <a:pt x="56" y="238"/>
                </a:lnTo>
                <a:lnTo>
                  <a:pt x="54" y="248"/>
                </a:lnTo>
                <a:lnTo>
                  <a:pt x="52" y="256"/>
                </a:lnTo>
                <a:lnTo>
                  <a:pt x="48" y="266"/>
                </a:lnTo>
                <a:lnTo>
                  <a:pt x="40" y="272"/>
                </a:lnTo>
                <a:lnTo>
                  <a:pt x="32" y="280"/>
                </a:lnTo>
                <a:lnTo>
                  <a:pt x="24" y="286"/>
                </a:lnTo>
                <a:lnTo>
                  <a:pt x="12" y="292"/>
                </a:lnTo>
                <a:lnTo>
                  <a:pt x="0" y="296"/>
                </a:lnTo>
                <a:lnTo>
                  <a:pt x="0" y="296"/>
                </a:lnTo>
                <a:lnTo>
                  <a:pt x="6" y="316"/>
                </a:lnTo>
                <a:lnTo>
                  <a:pt x="12" y="336"/>
                </a:lnTo>
                <a:lnTo>
                  <a:pt x="22" y="356"/>
                </a:lnTo>
                <a:lnTo>
                  <a:pt x="30" y="374"/>
                </a:lnTo>
                <a:lnTo>
                  <a:pt x="30" y="374"/>
                </a:lnTo>
                <a:lnTo>
                  <a:pt x="42" y="368"/>
                </a:lnTo>
                <a:lnTo>
                  <a:pt x="52" y="366"/>
                </a:lnTo>
                <a:lnTo>
                  <a:pt x="64" y="364"/>
                </a:lnTo>
                <a:lnTo>
                  <a:pt x="74" y="362"/>
                </a:lnTo>
                <a:lnTo>
                  <a:pt x="82" y="364"/>
                </a:lnTo>
                <a:lnTo>
                  <a:pt x="92" y="366"/>
                </a:lnTo>
                <a:lnTo>
                  <a:pt x="100" y="370"/>
                </a:lnTo>
                <a:lnTo>
                  <a:pt x="106" y="374"/>
                </a:lnTo>
                <a:lnTo>
                  <a:pt x="106" y="374"/>
                </a:lnTo>
                <a:lnTo>
                  <a:pt x="112" y="382"/>
                </a:lnTo>
                <a:lnTo>
                  <a:pt x="116" y="390"/>
                </a:lnTo>
                <a:lnTo>
                  <a:pt x="120" y="400"/>
                </a:lnTo>
                <a:lnTo>
                  <a:pt x="120" y="410"/>
                </a:lnTo>
                <a:lnTo>
                  <a:pt x="120" y="420"/>
                </a:lnTo>
                <a:lnTo>
                  <a:pt x="118" y="432"/>
                </a:lnTo>
                <a:lnTo>
                  <a:pt x="114" y="442"/>
                </a:lnTo>
                <a:lnTo>
                  <a:pt x="108" y="454"/>
                </a:lnTo>
                <a:lnTo>
                  <a:pt x="108" y="454"/>
                </a:lnTo>
                <a:lnTo>
                  <a:pt x="126" y="464"/>
                </a:lnTo>
                <a:lnTo>
                  <a:pt x="144" y="474"/>
                </a:lnTo>
                <a:lnTo>
                  <a:pt x="164" y="482"/>
                </a:lnTo>
                <a:lnTo>
                  <a:pt x="184" y="488"/>
                </a:lnTo>
                <a:lnTo>
                  <a:pt x="184" y="488"/>
                </a:lnTo>
                <a:lnTo>
                  <a:pt x="188" y="476"/>
                </a:lnTo>
                <a:lnTo>
                  <a:pt x="194" y="466"/>
                </a:lnTo>
                <a:lnTo>
                  <a:pt x="200" y="458"/>
                </a:lnTo>
                <a:lnTo>
                  <a:pt x="206" y="450"/>
                </a:lnTo>
                <a:lnTo>
                  <a:pt x="214" y="444"/>
                </a:lnTo>
                <a:lnTo>
                  <a:pt x="222" y="438"/>
                </a:lnTo>
                <a:lnTo>
                  <a:pt x="230" y="436"/>
                </a:lnTo>
                <a:lnTo>
                  <a:pt x="238" y="434"/>
                </a:lnTo>
                <a:lnTo>
                  <a:pt x="238" y="434"/>
                </a:lnTo>
                <a:lnTo>
                  <a:pt x="248" y="436"/>
                </a:lnTo>
                <a:lnTo>
                  <a:pt x="256" y="438"/>
                </a:lnTo>
                <a:lnTo>
                  <a:pt x="264" y="444"/>
                </a:lnTo>
                <a:lnTo>
                  <a:pt x="272" y="450"/>
                </a:lnTo>
                <a:lnTo>
                  <a:pt x="280" y="458"/>
                </a:lnTo>
                <a:lnTo>
                  <a:pt x="286" y="468"/>
                </a:lnTo>
                <a:lnTo>
                  <a:pt x="292" y="478"/>
                </a:lnTo>
                <a:lnTo>
                  <a:pt x="296" y="490"/>
                </a:lnTo>
                <a:lnTo>
                  <a:pt x="296" y="490"/>
                </a:lnTo>
                <a:lnTo>
                  <a:pt x="316" y="484"/>
                </a:lnTo>
                <a:lnTo>
                  <a:pt x="336" y="478"/>
                </a:lnTo>
                <a:lnTo>
                  <a:pt x="356" y="470"/>
                </a:lnTo>
                <a:lnTo>
                  <a:pt x="374" y="460"/>
                </a:lnTo>
                <a:lnTo>
                  <a:pt x="374" y="460"/>
                </a:lnTo>
                <a:lnTo>
                  <a:pt x="368" y="448"/>
                </a:lnTo>
                <a:lnTo>
                  <a:pt x="366" y="438"/>
                </a:lnTo>
                <a:lnTo>
                  <a:pt x="364" y="428"/>
                </a:lnTo>
                <a:lnTo>
                  <a:pt x="362" y="418"/>
                </a:lnTo>
                <a:lnTo>
                  <a:pt x="364" y="408"/>
                </a:lnTo>
                <a:lnTo>
                  <a:pt x="366" y="398"/>
                </a:lnTo>
                <a:lnTo>
                  <a:pt x="370" y="390"/>
                </a:lnTo>
                <a:lnTo>
                  <a:pt x="374" y="384"/>
                </a:lnTo>
                <a:lnTo>
                  <a:pt x="374" y="384"/>
                </a:lnTo>
                <a:close/>
                <a:moveTo>
                  <a:pt x="246" y="362"/>
                </a:moveTo>
                <a:lnTo>
                  <a:pt x="246" y="362"/>
                </a:lnTo>
                <a:lnTo>
                  <a:pt x="234" y="362"/>
                </a:lnTo>
                <a:lnTo>
                  <a:pt x="222" y="360"/>
                </a:lnTo>
                <a:lnTo>
                  <a:pt x="200" y="352"/>
                </a:lnTo>
                <a:lnTo>
                  <a:pt x="180" y="342"/>
                </a:lnTo>
                <a:lnTo>
                  <a:pt x="162" y="328"/>
                </a:lnTo>
                <a:lnTo>
                  <a:pt x="148" y="310"/>
                </a:lnTo>
                <a:lnTo>
                  <a:pt x="138" y="290"/>
                </a:lnTo>
                <a:lnTo>
                  <a:pt x="132" y="268"/>
                </a:lnTo>
                <a:lnTo>
                  <a:pt x="130" y="258"/>
                </a:lnTo>
                <a:lnTo>
                  <a:pt x="128" y="246"/>
                </a:lnTo>
                <a:lnTo>
                  <a:pt x="128" y="246"/>
                </a:lnTo>
                <a:lnTo>
                  <a:pt x="130" y="234"/>
                </a:lnTo>
                <a:lnTo>
                  <a:pt x="132" y="222"/>
                </a:lnTo>
                <a:lnTo>
                  <a:pt x="138" y="200"/>
                </a:lnTo>
                <a:lnTo>
                  <a:pt x="148" y="180"/>
                </a:lnTo>
                <a:lnTo>
                  <a:pt x="162" y="164"/>
                </a:lnTo>
                <a:lnTo>
                  <a:pt x="180" y="148"/>
                </a:lnTo>
                <a:lnTo>
                  <a:pt x="200" y="138"/>
                </a:lnTo>
                <a:lnTo>
                  <a:pt x="222" y="132"/>
                </a:lnTo>
                <a:lnTo>
                  <a:pt x="234" y="130"/>
                </a:lnTo>
                <a:lnTo>
                  <a:pt x="246" y="128"/>
                </a:lnTo>
                <a:lnTo>
                  <a:pt x="246" y="128"/>
                </a:lnTo>
                <a:lnTo>
                  <a:pt x="258" y="130"/>
                </a:lnTo>
                <a:lnTo>
                  <a:pt x="268" y="132"/>
                </a:lnTo>
                <a:lnTo>
                  <a:pt x="290" y="138"/>
                </a:lnTo>
                <a:lnTo>
                  <a:pt x="310" y="148"/>
                </a:lnTo>
                <a:lnTo>
                  <a:pt x="328" y="164"/>
                </a:lnTo>
                <a:lnTo>
                  <a:pt x="342" y="180"/>
                </a:lnTo>
                <a:lnTo>
                  <a:pt x="352" y="200"/>
                </a:lnTo>
                <a:lnTo>
                  <a:pt x="360" y="222"/>
                </a:lnTo>
                <a:lnTo>
                  <a:pt x="362" y="234"/>
                </a:lnTo>
                <a:lnTo>
                  <a:pt x="362" y="246"/>
                </a:lnTo>
                <a:lnTo>
                  <a:pt x="362" y="246"/>
                </a:lnTo>
                <a:lnTo>
                  <a:pt x="362" y="258"/>
                </a:lnTo>
                <a:lnTo>
                  <a:pt x="360" y="268"/>
                </a:lnTo>
                <a:lnTo>
                  <a:pt x="352" y="290"/>
                </a:lnTo>
                <a:lnTo>
                  <a:pt x="342" y="310"/>
                </a:lnTo>
                <a:lnTo>
                  <a:pt x="328" y="328"/>
                </a:lnTo>
                <a:lnTo>
                  <a:pt x="310" y="342"/>
                </a:lnTo>
                <a:lnTo>
                  <a:pt x="290" y="352"/>
                </a:lnTo>
                <a:lnTo>
                  <a:pt x="268" y="360"/>
                </a:lnTo>
                <a:lnTo>
                  <a:pt x="258" y="362"/>
                </a:lnTo>
                <a:lnTo>
                  <a:pt x="246" y="362"/>
                </a:lnTo>
                <a:lnTo>
                  <a:pt x="246" y="362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68" name="그룹 67"/>
          <p:cNvGrpSpPr/>
          <p:nvPr userDrawn="1"/>
        </p:nvGrpSpPr>
        <p:grpSpPr>
          <a:xfrm>
            <a:off x="6137275" y="1544638"/>
            <a:ext cx="2378075" cy="923925"/>
            <a:chOff x="6137275" y="1544638"/>
            <a:chExt cx="2378075" cy="923925"/>
          </a:xfrm>
        </p:grpSpPr>
        <p:sp>
          <p:nvSpPr>
            <p:cNvPr id="5147" name="Freeform 27"/>
            <p:cNvSpPr>
              <a:spLocks/>
            </p:cNvSpPr>
            <p:nvPr userDrawn="1"/>
          </p:nvSpPr>
          <p:spPr bwMode="auto">
            <a:xfrm>
              <a:off x="7810500" y="2112963"/>
              <a:ext cx="215900" cy="123825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2" y="64"/>
                </a:cxn>
                <a:cxn ang="0">
                  <a:pos x="2" y="64"/>
                </a:cxn>
                <a:cxn ang="0">
                  <a:pos x="4" y="52"/>
                </a:cxn>
                <a:cxn ang="0">
                  <a:pos x="6" y="48"/>
                </a:cxn>
                <a:cxn ang="0">
                  <a:pos x="10" y="44"/>
                </a:cxn>
                <a:cxn ang="0">
                  <a:pos x="10" y="44"/>
                </a:cxn>
                <a:cxn ang="0">
                  <a:pos x="18" y="38"/>
                </a:cxn>
                <a:cxn ang="0">
                  <a:pos x="34" y="30"/>
                </a:cxn>
                <a:cxn ang="0">
                  <a:pos x="88" y="14"/>
                </a:cxn>
                <a:cxn ang="0">
                  <a:pos x="88" y="14"/>
                </a:cxn>
                <a:cxn ang="0">
                  <a:pos x="130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46" y="40"/>
                </a:cxn>
                <a:cxn ang="0">
                  <a:pos x="46" y="40"/>
                </a:cxn>
                <a:cxn ang="0">
                  <a:pos x="26" y="48"/>
                </a:cxn>
                <a:cxn ang="0">
                  <a:pos x="22" y="50"/>
                </a:cxn>
                <a:cxn ang="0">
                  <a:pos x="22" y="52"/>
                </a:cxn>
                <a:cxn ang="0">
                  <a:pos x="22" y="52"/>
                </a:cxn>
                <a:cxn ang="0">
                  <a:pos x="18" y="58"/>
                </a:cxn>
                <a:cxn ang="0">
                  <a:pos x="16" y="66"/>
                </a:cxn>
                <a:cxn ang="0">
                  <a:pos x="16" y="66"/>
                </a:cxn>
                <a:cxn ang="0">
                  <a:pos x="14" y="78"/>
                </a:cxn>
                <a:cxn ang="0">
                  <a:pos x="14" y="78"/>
                </a:cxn>
              </a:cxnLst>
              <a:rect l="0" t="0" r="r" b="b"/>
              <a:pathLst>
                <a:path w="136" h="78">
                  <a:moveTo>
                    <a:pt x="14" y="78"/>
                  </a:moveTo>
                  <a:lnTo>
                    <a:pt x="0" y="74"/>
                  </a:lnTo>
                  <a:lnTo>
                    <a:pt x="0" y="74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4" y="52"/>
                  </a:lnTo>
                  <a:lnTo>
                    <a:pt x="6" y="48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8" y="38"/>
                  </a:lnTo>
                  <a:lnTo>
                    <a:pt x="34" y="30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130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26" y="48"/>
                  </a:lnTo>
                  <a:lnTo>
                    <a:pt x="22" y="50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8" y="58"/>
                  </a:lnTo>
                  <a:lnTo>
                    <a:pt x="16" y="66"/>
                  </a:lnTo>
                  <a:lnTo>
                    <a:pt x="16" y="66"/>
                  </a:lnTo>
                  <a:lnTo>
                    <a:pt x="14" y="78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8" name="Freeform 28"/>
            <p:cNvSpPr>
              <a:spLocks/>
            </p:cNvSpPr>
            <p:nvPr userDrawn="1"/>
          </p:nvSpPr>
          <p:spPr bwMode="auto">
            <a:xfrm>
              <a:off x="7820025" y="2185988"/>
              <a:ext cx="200025" cy="3492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66" y="4"/>
                </a:cxn>
                <a:cxn ang="0">
                  <a:pos x="66" y="4"/>
                </a:cxn>
                <a:cxn ang="0">
                  <a:pos x="124" y="0"/>
                </a:cxn>
                <a:cxn ang="0">
                  <a:pos x="126" y="14"/>
                </a:cxn>
                <a:cxn ang="0">
                  <a:pos x="126" y="14"/>
                </a:cxn>
                <a:cxn ang="0">
                  <a:pos x="66" y="18"/>
                </a:cxn>
                <a:cxn ang="0">
                  <a:pos x="66" y="18"/>
                </a:cxn>
                <a:cxn ang="0">
                  <a:pos x="0" y="22"/>
                </a:cxn>
                <a:cxn ang="0">
                  <a:pos x="0" y="22"/>
                </a:cxn>
              </a:cxnLst>
              <a:rect l="0" t="0" r="r" b="b"/>
              <a:pathLst>
                <a:path w="126" h="22">
                  <a:moveTo>
                    <a:pt x="0" y="22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124" y="0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66" y="18"/>
                  </a:lnTo>
                  <a:lnTo>
                    <a:pt x="66" y="18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9" name="Freeform 29"/>
            <p:cNvSpPr>
              <a:spLocks/>
            </p:cNvSpPr>
            <p:nvPr userDrawn="1"/>
          </p:nvSpPr>
          <p:spPr bwMode="auto">
            <a:xfrm>
              <a:off x="7791450" y="1947863"/>
              <a:ext cx="254000" cy="123825"/>
            </a:xfrm>
            <a:custGeom>
              <a:avLst/>
              <a:gdLst/>
              <a:ahLst/>
              <a:cxnLst>
                <a:cxn ang="0">
                  <a:pos x="16" y="78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2" y="64"/>
                </a:cxn>
                <a:cxn ang="0">
                  <a:pos x="2" y="64"/>
                </a:cxn>
                <a:cxn ang="0">
                  <a:pos x="6" y="52"/>
                </a:cxn>
                <a:cxn ang="0">
                  <a:pos x="8" y="46"/>
                </a:cxn>
                <a:cxn ang="0">
                  <a:pos x="12" y="42"/>
                </a:cxn>
                <a:cxn ang="0">
                  <a:pos x="12" y="42"/>
                </a:cxn>
                <a:cxn ang="0">
                  <a:pos x="22" y="36"/>
                </a:cxn>
                <a:cxn ang="0">
                  <a:pos x="38" y="30"/>
                </a:cxn>
                <a:cxn ang="0">
                  <a:pos x="104" y="12"/>
                </a:cxn>
                <a:cxn ang="0">
                  <a:pos x="104" y="12"/>
                </a:cxn>
                <a:cxn ang="0">
                  <a:pos x="154" y="0"/>
                </a:cxn>
                <a:cxn ang="0">
                  <a:pos x="160" y="12"/>
                </a:cxn>
                <a:cxn ang="0">
                  <a:pos x="160" y="12"/>
                </a:cxn>
                <a:cxn ang="0">
                  <a:pos x="108" y="26"/>
                </a:cxn>
                <a:cxn ang="0">
                  <a:pos x="108" y="26"/>
                </a:cxn>
                <a:cxn ang="0">
                  <a:pos x="54" y="40"/>
                </a:cxn>
                <a:cxn ang="0">
                  <a:pos x="54" y="40"/>
                </a:cxn>
                <a:cxn ang="0">
                  <a:pos x="32" y="48"/>
                </a:cxn>
                <a:cxn ang="0">
                  <a:pos x="26" y="50"/>
                </a:cxn>
                <a:cxn ang="0">
                  <a:pos x="26" y="50"/>
                </a:cxn>
                <a:cxn ang="0">
                  <a:pos x="26" y="50"/>
                </a:cxn>
                <a:cxn ang="0">
                  <a:pos x="22" y="56"/>
                </a:cxn>
                <a:cxn ang="0">
                  <a:pos x="20" y="66"/>
                </a:cxn>
                <a:cxn ang="0">
                  <a:pos x="20" y="66"/>
                </a:cxn>
                <a:cxn ang="0">
                  <a:pos x="16" y="78"/>
                </a:cxn>
                <a:cxn ang="0">
                  <a:pos x="16" y="78"/>
                </a:cxn>
              </a:cxnLst>
              <a:rect l="0" t="0" r="r" b="b"/>
              <a:pathLst>
                <a:path w="160" h="78">
                  <a:moveTo>
                    <a:pt x="16" y="78"/>
                  </a:moveTo>
                  <a:lnTo>
                    <a:pt x="0" y="74"/>
                  </a:lnTo>
                  <a:lnTo>
                    <a:pt x="0" y="74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6" y="52"/>
                  </a:lnTo>
                  <a:lnTo>
                    <a:pt x="8" y="46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22" y="36"/>
                  </a:lnTo>
                  <a:lnTo>
                    <a:pt x="38" y="30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54" y="0"/>
                  </a:lnTo>
                  <a:lnTo>
                    <a:pt x="160" y="12"/>
                  </a:lnTo>
                  <a:lnTo>
                    <a:pt x="160" y="12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32" y="48"/>
                  </a:lnTo>
                  <a:lnTo>
                    <a:pt x="26" y="50"/>
                  </a:lnTo>
                  <a:lnTo>
                    <a:pt x="26" y="50"/>
                  </a:lnTo>
                  <a:lnTo>
                    <a:pt x="26" y="50"/>
                  </a:lnTo>
                  <a:lnTo>
                    <a:pt x="22" y="56"/>
                  </a:lnTo>
                  <a:lnTo>
                    <a:pt x="20" y="66"/>
                  </a:lnTo>
                  <a:lnTo>
                    <a:pt x="20" y="66"/>
                  </a:lnTo>
                  <a:lnTo>
                    <a:pt x="16" y="78"/>
                  </a:lnTo>
                  <a:lnTo>
                    <a:pt x="16" y="7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0" name="Freeform 30"/>
            <p:cNvSpPr>
              <a:spLocks/>
            </p:cNvSpPr>
            <p:nvPr userDrawn="1"/>
          </p:nvSpPr>
          <p:spPr bwMode="auto">
            <a:xfrm>
              <a:off x="7800975" y="2020888"/>
              <a:ext cx="234950" cy="34925"/>
            </a:xfrm>
            <a:custGeom>
              <a:avLst/>
              <a:gdLst/>
              <a:ahLst/>
              <a:cxnLst>
                <a:cxn ang="0">
                  <a:pos x="2" y="2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78" y="4"/>
                </a:cxn>
                <a:cxn ang="0">
                  <a:pos x="78" y="4"/>
                </a:cxn>
                <a:cxn ang="0">
                  <a:pos x="146" y="0"/>
                </a:cxn>
                <a:cxn ang="0">
                  <a:pos x="148" y="12"/>
                </a:cxn>
                <a:cxn ang="0">
                  <a:pos x="148" y="12"/>
                </a:cxn>
                <a:cxn ang="0">
                  <a:pos x="78" y="16"/>
                </a:cxn>
                <a:cxn ang="0">
                  <a:pos x="78" y="16"/>
                </a:cxn>
                <a:cxn ang="0">
                  <a:pos x="2" y="22"/>
                </a:cxn>
                <a:cxn ang="0">
                  <a:pos x="2" y="22"/>
                </a:cxn>
              </a:cxnLst>
              <a:rect l="0" t="0" r="r" b="b"/>
              <a:pathLst>
                <a:path w="148" h="22">
                  <a:moveTo>
                    <a:pt x="2" y="22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146" y="0"/>
                  </a:lnTo>
                  <a:lnTo>
                    <a:pt x="148" y="12"/>
                  </a:lnTo>
                  <a:lnTo>
                    <a:pt x="148" y="12"/>
                  </a:lnTo>
                  <a:lnTo>
                    <a:pt x="78" y="16"/>
                  </a:lnTo>
                  <a:lnTo>
                    <a:pt x="78" y="16"/>
                  </a:lnTo>
                  <a:lnTo>
                    <a:pt x="2" y="22"/>
                  </a:lnTo>
                  <a:lnTo>
                    <a:pt x="2" y="2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1" name="Freeform 31"/>
            <p:cNvSpPr>
              <a:spLocks/>
            </p:cNvSpPr>
            <p:nvPr userDrawn="1"/>
          </p:nvSpPr>
          <p:spPr bwMode="auto">
            <a:xfrm>
              <a:off x="8280400" y="2109788"/>
              <a:ext cx="215900" cy="123825"/>
            </a:xfrm>
            <a:custGeom>
              <a:avLst/>
              <a:gdLst/>
              <a:ahLst/>
              <a:cxnLst>
                <a:cxn ang="0">
                  <a:pos x="122" y="78"/>
                </a:cxn>
                <a:cxn ang="0">
                  <a:pos x="136" y="76"/>
                </a:cxn>
                <a:cxn ang="0">
                  <a:pos x="136" y="76"/>
                </a:cxn>
                <a:cxn ang="0">
                  <a:pos x="134" y="64"/>
                </a:cxn>
                <a:cxn ang="0">
                  <a:pos x="134" y="64"/>
                </a:cxn>
                <a:cxn ang="0">
                  <a:pos x="132" y="52"/>
                </a:cxn>
                <a:cxn ang="0">
                  <a:pos x="130" y="48"/>
                </a:cxn>
                <a:cxn ang="0">
                  <a:pos x="126" y="44"/>
                </a:cxn>
                <a:cxn ang="0">
                  <a:pos x="126" y="44"/>
                </a:cxn>
                <a:cxn ang="0">
                  <a:pos x="120" y="38"/>
                </a:cxn>
                <a:cxn ang="0">
                  <a:pos x="104" y="32"/>
                </a:cxn>
                <a:cxn ang="0">
                  <a:pos x="48" y="14"/>
                </a:cxn>
                <a:cxn ang="0">
                  <a:pos x="48" y="14"/>
                </a:cxn>
                <a:cxn ang="0">
                  <a:pos x="6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4" y="26"/>
                </a:cxn>
                <a:cxn ang="0">
                  <a:pos x="44" y="26"/>
                </a:cxn>
                <a:cxn ang="0">
                  <a:pos x="90" y="40"/>
                </a:cxn>
                <a:cxn ang="0">
                  <a:pos x="90" y="40"/>
                </a:cxn>
                <a:cxn ang="0">
                  <a:pos x="110" y="48"/>
                </a:cxn>
                <a:cxn ang="0">
                  <a:pos x="116" y="52"/>
                </a:cxn>
                <a:cxn ang="0">
                  <a:pos x="116" y="52"/>
                </a:cxn>
                <a:cxn ang="0">
                  <a:pos x="116" y="52"/>
                </a:cxn>
                <a:cxn ang="0">
                  <a:pos x="118" y="58"/>
                </a:cxn>
                <a:cxn ang="0">
                  <a:pos x="120" y="66"/>
                </a:cxn>
                <a:cxn ang="0">
                  <a:pos x="120" y="66"/>
                </a:cxn>
                <a:cxn ang="0">
                  <a:pos x="122" y="78"/>
                </a:cxn>
                <a:cxn ang="0">
                  <a:pos x="122" y="78"/>
                </a:cxn>
              </a:cxnLst>
              <a:rect l="0" t="0" r="r" b="b"/>
              <a:pathLst>
                <a:path w="136" h="78">
                  <a:moveTo>
                    <a:pt x="122" y="78"/>
                  </a:moveTo>
                  <a:lnTo>
                    <a:pt x="136" y="76"/>
                  </a:lnTo>
                  <a:lnTo>
                    <a:pt x="136" y="76"/>
                  </a:lnTo>
                  <a:lnTo>
                    <a:pt x="134" y="64"/>
                  </a:lnTo>
                  <a:lnTo>
                    <a:pt x="134" y="64"/>
                  </a:lnTo>
                  <a:lnTo>
                    <a:pt x="132" y="52"/>
                  </a:lnTo>
                  <a:lnTo>
                    <a:pt x="130" y="48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0" y="38"/>
                  </a:lnTo>
                  <a:lnTo>
                    <a:pt x="104" y="3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6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90" y="40"/>
                  </a:lnTo>
                  <a:lnTo>
                    <a:pt x="90" y="40"/>
                  </a:lnTo>
                  <a:lnTo>
                    <a:pt x="110" y="48"/>
                  </a:lnTo>
                  <a:lnTo>
                    <a:pt x="116" y="52"/>
                  </a:lnTo>
                  <a:lnTo>
                    <a:pt x="116" y="52"/>
                  </a:lnTo>
                  <a:lnTo>
                    <a:pt x="116" y="52"/>
                  </a:lnTo>
                  <a:lnTo>
                    <a:pt x="118" y="58"/>
                  </a:lnTo>
                  <a:lnTo>
                    <a:pt x="120" y="66"/>
                  </a:lnTo>
                  <a:lnTo>
                    <a:pt x="120" y="66"/>
                  </a:lnTo>
                  <a:lnTo>
                    <a:pt x="122" y="78"/>
                  </a:lnTo>
                  <a:lnTo>
                    <a:pt x="122" y="7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2" name="Freeform 32"/>
            <p:cNvSpPr>
              <a:spLocks/>
            </p:cNvSpPr>
            <p:nvPr userDrawn="1"/>
          </p:nvSpPr>
          <p:spPr bwMode="auto">
            <a:xfrm>
              <a:off x="8289925" y="2182813"/>
              <a:ext cx="200025" cy="34925"/>
            </a:xfrm>
            <a:custGeom>
              <a:avLst/>
              <a:gdLst/>
              <a:ahLst/>
              <a:cxnLst>
                <a:cxn ang="0">
                  <a:pos x="124" y="22"/>
                </a:cxn>
                <a:cxn ang="0">
                  <a:pos x="126" y="10"/>
                </a:cxn>
                <a:cxn ang="0">
                  <a:pos x="126" y="10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2" y="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58" y="18"/>
                </a:cxn>
                <a:cxn ang="0">
                  <a:pos x="58" y="18"/>
                </a:cxn>
                <a:cxn ang="0">
                  <a:pos x="124" y="22"/>
                </a:cxn>
                <a:cxn ang="0">
                  <a:pos x="124" y="22"/>
                </a:cxn>
              </a:cxnLst>
              <a:rect l="0" t="0" r="r" b="b"/>
              <a:pathLst>
                <a:path w="126" h="22">
                  <a:moveTo>
                    <a:pt x="124" y="22"/>
                  </a:moveTo>
                  <a:lnTo>
                    <a:pt x="126" y="10"/>
                  </a:lnTo>
                  <a:lnTo>
                    <a:pt x="126" y="10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2" y="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58" y="18"/>
                  </a:lnTo>
                  <a:lnTo>
                    <a:pt x="58" y="18"/>
                  </a:lnTo>
                  <a:lnTo>
                    <a:pt x="124" y="22"/>
                  </a:lnTo>
                  <a:lnTo>
                    <a:pt x="124" y="2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3" name="Freeform 33"/>
            <p:cNvSpPr>
              <a:spLocks/>
            </p:cNvSpPr>
            <p:nvPr userDrawn="1"/>
          </p:nvSpPr>
          <p:spPr bwMode="auto">
            <a:xfrm>
              <a:off x="8261350" y="1944688"/>
              <a:ext cx="254000" cy="123825"/>
            </a:xfrm>
            <a:custGeom>
              <a:avLst/>
              <a:gdLst/>
              <a:ahLst/>
              <a:cxnLst>
                <a:cxn ang="0">
                  <a:pos x="144" y="78"/>
                </a:cxn>
                <a:cxn ang="0">
                  <a:pos x="160" y="74"/>
                </a:cxn>
                <a:cxn ang="0">
                  <a:pos x="160" y="74"/>
                </a:cxn>
                <a:cxn ang="0">
                  <a:pos x="158" y="64"/>
                </a:cxn>
                <a:cxn ang="0">
                  <a:pos x="158" y="64"/>
                </a:cxn>
                <a:cxn ang="0">
                  <a:pos x="156" y="52"/>
                </a:cxn>
                <a:cxn ang="0">
                  <a:pos x="152" y="48"/>
                </a:cxn>
                <a:cxn ang="0">
                  <a:pos x="150" y="42"/>
                </a:cxn>
                <a:cxn ang="0">
                  <a:pos x="150" y="42"/>
                </a:cxn>
                <a:cxn ang="0">
                  <a:pos x="140" y="38"/>
                </a:cxn>
                <a:cxn ang="0">
                  <a:pos x="122" y="30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52" y="26"/>
                </a:cxn>
                <a:cxn ang="0">
                  <a:pos x="52" y="26"/>
                </a:cxn>
                <a:cxn ang="0">
                  <a:pos x="106" y="40"/>
                </a:cxn>
                <a:cxn ang="0">
                  <a:pos x="106" y="40"/>
                </a:cxn>
                <a:cxn ang="0">
                  <a:pos x="130" y="48"/>
                </a:cxn>
                <a:cxn ang="0">
                  <a:pos x="136" y="50"/>
                </a:cxn>
                <a:cxn ang="0">
                  <a:pos x="136" y="52"/>
                </a:cxn>
                <a:cxn ang="0">
                  <a:pos x="136" y="52"/>
                </a:cxn>
                <a:cxn ang="0">
                  <a:pos x="140" y="58"/>
                </a:cxn>
                <a:cxn ang="0">
                  <a:pos x="142" y="66"/>
                </a:cxn>
                <a:cxn ang="0">
                  <a:pos x="142" y="66"/>
                </a:cxn>
                <a:cxn ang="0">
                  <a:pos x="144" y="78"/>
                </a:cxn>
                <a:cxn ang="0">
                  <a:pos x="144" y="78"/>
                </a:cxn>
              </a:cxnLst>
              <a:rect l="0" t="0" r="r" b="b"/>
              <a:pathLst>
                <a:path w="160" h="78">
                  <a:moveTo>
                    <a:pt x="144" y="78"/>
                  </a:moveTo>
                  <a:lnTo>
                    <a:pt x="160" y="74"/>
                  </a:lnTo>
                  <a:lnTo>
                    <a:pt x="160" y="74"/>
                  </a:lnTo>
                  <a:lnTo>
                    <a:pt x="158" y="64"/>
                  </a:lnTo>
                  <a:lnTo>
                    <a:pt x="158" y="64"/>
                  </a:lnTo>
                  <a:lnTo>
                    <a:pt x="156" y="52"/>
                  </a:lnTo>
                  <a:lnTo>
                    <a:pt x="152" y="48"/>
                  </a:lnTo>
                  <a:lnTo>
                    <a:pt x="150" y="42"/>
                  </a:lnTo>
                  <a:lnTo>
                    <a:pt x="150" y="42"/>
                  </a:lnTo>
                  <a:lnTo>
                    <a:pt x="140" y="38"/>
                  </a:lnTo>
                  <a:lnTo>
                    <a:pt x="122" y="30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106" y="40"/>
                  </a:lnTo>
                  <a:lnTo>
                    <a:pt x="106" y="40"/>
                  </a:lnTo>
                  <a:lnTo>
                    <a:pt x="130" y="48"/>
                  </a:lnTo>
                  <a:lnTo>
                    <a:pt x="136" y="50"/>
                  </a:lnTo>
                  <a:lnTo>
                    <a:pt x="136" y="52"/>
                  </a:lnTo>
                  <a:lnTo>
                    <a:pt x="136" y="52"/>
                  </a:lnTo>
                  <a:lnTo>
                    <a:pt x="140" y="58"/>
                  </a:lnTo>
                  <a:lnTo>
                    <a:pt x="142" y="66"/>
                  </a:lnTo>
                  <a:lnTo>
                    <a:pt x="142" y="66"/>
                  </a:lnTo>
                  <a:lnTo>
                    <a:pt x="144" y="78"/>
                  </a:lnTo>
                  <a:lnTo>
                    <a:pt x="144" y="7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4" name="Freeform 34"/>
            <p:cNvSpPr>
              <a:spLocks/>
            </p:cNvSpPr>
            <p:nvPr userDrawn="1"/>
          </p:nvSpPr>
          <p:spPr bwMode="auto">
            <a:xfrm>
              <a:off x="8270875" y="2017713"/>
              <a:ext cx="234950" cy="34925"/>
            </a:xfrm>
            <a:custGeom>
              <a:avLst/>
              <a:gdLst/>
              <a:ahLst/>
              <a:cxnLst>
                <a:cxn ang="0">
                  <a:pos x="146" y="22"/>
                </a:cxn>
                <a:cxn ang="0">
                  <a:pos x="148" y="8"/>
                </a:cxn>
                <a:cxn ang="0">
                  <a:pos x="148" y="8"/>
                </a:cxn>
                <a:cxn ang="0">
                  <a:pos x="72" y="4"/>
                </a:cxn>
                <a:cxn ang="0">
                  <a:pos x="72" y="4"/>
                </a:cxn>
                <a:cxn ang="0">
                  <a:pos x="2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70" y="18"/>
                </a:cxn>
                <a:cxn ang="0">
                  <a:pos x="70" y="18"/>
                </a:cxn>
                <a:cxn ang="0">
                  <a:pos x="146" y="22"/>
                </a:cxn>
                <a:cxn ang="0">
                  <a:pos x="146" y="22"/>
                </a:cxn>
              </a:cxnLst>
              <a:rect l="0" t="0" r="r" b="b"/>
              <a:pathLst>
                <a:path w="148" h="22">
                  <a:moveTo>
                    <a:pt x="146" y="22"/>
                  </a:moveTo>
                  <a:lnTo>
                    <a:pt x="148" y="8"/>
                  </a:lnTo>
                  <a:lnTo>
                    <a:pt x="148" y="8"/>
                  </a:lnTo>
                  <a:lnTo>
                    <a:pt x="72" y="4"/>
                  </a:lnTo>
                  <a:lnTo>
                    <a:pt x="72" y="4"/>
                  </a:lnTo>
                  <a:lnTo>
                    <a:pt x="2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70" y="18"/>
                  </a:lnTo>
                  <a:lnTo>
                    <a:pt x="70" y="18"/>
                  </a:lnTo>
                  <a:lnTo>
                    <a:pt x="146" y="22"/>
                  </a:lnTo>
                  <a:lnTo>
                    <a:pt x="146" y="2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5" name="Freeform 35"/>
            <p:cNvSpPr>
              <a:spLocks/>
            </p:cNvSpPr>
            <p:nvPr userDrawn="1"/>
          </p:nvSpPr>
          <p:spPr bwMode="auto">
            <a:xfrm>
              <a:off x="7956550" y="1881188"/>
              <a:ext cx="393700" cy="587375"/>
            </a:xfrm>
            <a:custGeom>
              <a:avLst/>
              <a:gdLst/>
              <a:ahLst/>
              <a:cxnLst>
                <a:cxn ang="0">
                  <a:pos x="226" y="370"/>
                </a:cxn>
                <a:cxn ang="0">
                  <a:pos x="184" y="20"/>
                </a:cxn>
                <a:cxn ang="0">
                  <a:pos x="62" y="20"/>
                </a:cxn>
                <a:cxn ang="0">
                  <a:pos x="20" y="370"/>
                </a:cxn>
                <a:cxn ang="0">
                  <a:pos x="0" y="368"/>
                </a:cxn>
                <a:cxn ang="0">
                  <a:pos x="44" y="0"/>
                </a:cxn>
                <a:cxn ang="0">
                  <a:pos x="204" y="0"/>
                </a:cxn>
                <a:cxn ang="0">
                  <a:pos x="248" y="368"/>
                </a:cxn>
                <a:cxn ang="0">
                  <a:pos x="226" y="370"/>
                </a:cxn>
                <a:cxn ang="0">
                  <a:pos x="226" y="370"/>
                </a:cxn>
              </a:cxnLst>
              <a:rect l="0" t="0" r="r" b="b"/>
              <a:pathLst>
                <a:path w="248" h="370">
                  <a:moveTo>
                    <a:pt x="226" y="370"/>
                  </a:moveTo>
                  <a:lnTo>
                    <a:pt x="184" y="20"/>
                  </a:lnTo>
                  <a:lnTo>
                    <a:pt x="62" y="20"/>
                  </a:lnTo>
                  <a:lnTo>
                    <a:pt x="20" y="370"/>
                  </a:lnTo>
                  <a:lnTo>
                    <a:pt x="0" y="368"/>
                  </a:lnTo>
                  <a:lnTo>
                    <a:pt x="44" y="0"/>
                  </a:lnTo>
                  <a:lnTo>
                    <a:pt x="204" y="0"/>
                  </a:lnTo>
                  <a:lnTo>
                    <a:pt x="248" y="368"/>
                  </a:lnTo>
                  <a:lnTo>
                    <a:pt x="226" y="370"/>
                  </a:lnTo>
                  <a:lnTo>
                    <a:pt x="226" y="37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6" name="Freeform 36"/>
            <p:cNvSpPr>
              <a:spLocks/>
            </p:cNvSpPr>
            <p:nvPr userDrawn="1"/>
          </p:nvSpPr>
          <p:spPr bwMode="auto">
            <a:xfrm>
              <a:off x="8032750" y="1887538"/>
              <a:ext cx="263525" cy="174625"/>
            </a:xfrm>
            <a:custGeom>
              <a:avLst/>
              <a:gdLst/>
              <a:ahLst/>
              <a:cxnLst>
                <a:cxn ang="0">
                  <a:pos x="156" y="110"/>
                </a:cxn>
                <a:cxn ang="0">
                  <a:pos x="0" y="8"/>
                </a:cxn>
                <a:cxn ang="0">
                  <a:pos x="10" y="0"/>
                </a:cxn>
                <a:cxn ang="0">
                  <a:pos x="166" y="102"/>
                </a:cxn>
                <a:cxn ang="0">
                  <a:pos x="156" y="110"/>
                </a:cxn>
                <a:cxn ang="0">
                  <a:pos x="156" y="110"/>
                </a:cxn>
              </a:cxnLst>
              <a:rect l="0" t="0" r="r" b="b"/>
              <a:pathLst>
                <a:path w="166" h="110">
                  <a:moveTo>
                    <a:pt x="156" y="110"/>
                  </a:moveTo>
                  <a:lnTo>
                    <a:pt x="0" y="8"/>
                  </a:lnTo>
                  <a:lnTo>
                    <a:pt x="10" y="0"/>
                  </a:lnTo>
                  <a:lnTo>
                    <a:pt x="166" y="102"/>
                  </a:lnTo>
                  <a:lnTo>
                    <a:pt x="156" y="110"/>
                  </a:lnTo>
                  <a:lnTo>
                    <a:pt x="156" y="11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7" name="Freeform 37"/>
            <p:cNvSpPr>
              <a:spLocks/>
            </p:cNvSpPr>
            <p:nvPr userDrawn="1"/>
          </p:nvSpPr>
          <p:spPr bwMode="auto">
            <a:xfrm>
              <a:off x="8010525" y="1887538"/>
              <a:ext cx="260350" cy="174625"/>
            </a:xfrm>
            <a:custGeom>
              <a:avLst/>
              <a:gdLst/>
              <a:ahLst/>
              <a:cxnLst>
                <a:cxn ang="0">
                  <a:pos x="10" y="110"/>
                </a:cxn>
                <a:cxn ang="0">
                  <a:pos x="0" y="102"/>
                </a:cxn>
                <a:cxn ang="0">
                  <a:pos x="154" y="0"/>
                </a:cxn>
                <a:cxn ang="0">
                  <a:pos x="164" y="8"/>
                </a:cxn>
                <a:cxn ang="0">
                  <a:pos x="10" y="110"/>
                </a:cxn>
                <a:cxn ang="0">
                  <a:pos x="10" y="110"/>
                </a:cxn>
              </a:cxnLst>
              <a:rect l="0" t="0" r="r" b="b"/>
              <a:pathLst>
                <a:path w="164" h="110">
                  <a:moveTo>
                    <a:pt x="10" y="110"/>
                  </a:moveTo>
                  <a:lnTo>
                    <a:pt x="0" y="102"/>
                  </a:lnTo>
                  <a:lnTo>
                    <a:pt x="154" y="0"/>
                  </a:lnTo>
                  <a:lnTo>
                    <a:pt x="164" y="8"/>
                  </a:lnTo>
                  <a:lnTo>
                    <a:pt x="10" y="110"/>
                  </a:lnTo>
                  <a:lnTo>
                    <a:pt x="10" y="11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8" name="Freeform 38"/>
            <p:cNvSpPr>
              <a:spLocks/>
            </p:cNvSpPr>
            <p:nvPr userDrawn="1"/>
          </p:nvSpPr>
          <p:spPr bwMode="auto">
            <a:xfrm>
              <a:off x="8010525" y="2043113"/>
              <a:ext cx="311150" cy="196850"/>
            </a:xfrm>
            <a:custGeom>
              <a:avLst/>
              <a:gdLst/>
              <a:ahLst/>
              <a:cxnLst>
                <a:cxn ang="0">
                  <a:pos x="184" y="124"/>
                </a:cxn>
                <a:cxn ang="0">
                  <a:pos x="0" y="8"/>
                </a:cxn>
                <a:cxn ang="0">
                  <a:pos x="12" y="0"/>
                </a:cxn>
                <a:cxn ang="0">
                  <a:pos x="196" y="114"/>
                </a:cxn>
                <a:cxn ang="0">
                  <a:pos x="184" y="124"/>
                </a:cxn>
                <a:cxn ang="0">
                  <a:pos x="184" y="124"/>
                </a:cxn>
              </a:cxnLst>
              <a:rect l="0" t="0" r="r" b="b"/>
              <a:pathLst>
                <a:path w="196" h="124">
                  <a:moveTo>
                    <a:pt x="184" y="124"/>
                  </a:moveTo>
                  <a:lnTo>
                    <a:pt x="0" y="8"/>
                  </a:lnTo>
                  <a:lnTo>
                    <a:pt x="12" y="0"/>
                  </a:lnTo>
                  <a:lnTo>
                    <a:pt x="196" y="114"/>
                  </a:lnTo>
                  <a:lnTo>
                    <a:pt x="184" y="124"/>
                  </a:lnTo>
                  <a:lnTo>
                    <a:pt x="184" y="12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9" name="Freeform 39"/>
            <p:cNvSpPr>
              <a:spLocks/>
            </p:cNvSpPr>
            <p:nvPr userDrawn="1"/>
          </p:nvSpPr>
          <p:spPr bwMode="auto">
            <a:xfrm>
              <a:off x="7981950" y="2043113"/>
              <a:ext cx="311150" cy="196850"/>
            </a:xfrm>
            <a:custGeom>
              <a:avLst/>
              <a:gdLst/>
              <a:ahLst/>
              <a:cxnLst>
                <a:cxn ang="0">
                  <a:pos x="12" y="124"/>
                </a:cxn>
                <a:cxn ang="0">
                  <a:pos x="0" y="114"/>
                </a:cxn>
                <a:cxn ang="0">
                  <a:pos x="186" y="0"/>
                </a:cxn>
                <a:cxn ang="0">
                  <a:pos x="196" y="8"/>
                </a:cxn>
                <a:cxn ang="0">
                  <a:pos x="12" y="124"/>
                </a:cxn>
                <a:cxn ang="0">
                  <a:pos x="12" y="124"/>
                </a:cxn>
              </a:cxnLst>
              <a:rect l="0" t="0" r="r" b="b"/>
              <a:pathLst>
                <a:path w="196" h="124">
                  <a:moveTo>
                    <a:pt x="12" y="124"/>
                  </a:moveTo>
                  <a:lnTo>
                    <a:pt x="0" y="114"/>
                  </a:lnTo>
                  <a:lnTo>
                    <a:pt x="186" y="0"/>
                  </a:lnTo>
                  <a:lnTo>
                    <a:pt x="196" y="8"/>
                  </a:lnTo>
                  <a:lnTo>
                    <a:pt x="12" y="124"/>
                  </a:lnTo>
                  <a:lnTo>
                    <a:pt x="12" y="12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0" name="Freeform 40"/>
            <p:cNvSpPr>
              <a:spLocks/>
            </p:cNvSpPr>
            <p:nvPr userDrawn="1"/>
          </p:nvSpPr>
          <p:spPr bwMode="auto">
            <a:xfrm>
              <a:off x="7991475" y="2220913"/>
              <a:ext cx="346075" cy="212725"/>
            </a:xfrm>
            <a:custGeom>
              <a:avLst/>
              <a:gdLst/>
              <a:ahLst/>
              <a:cxnLst>
                <a:cxn ang="0">
                  <a:pos x="206" y="134"/>
                </a:cxn>
                <a:cxn ang="0">
                  <a:pos x="0" y="10"/>
                </a:cxn>
                <a:cxn ang="0">
                  <a:pos x="14" y="0"/>
                </a:cxn>
                <a:cxn ang="0">
                  <a:pos x="218" y="124"/>
                </a:cxn>
                <a:cxn ang="0">
                  <a:pos x="206" y="134"/>
                </a:cxn>
                <a:cxn ang="0">
                  <a:pos x="206" y="134"/>
                </a:cxn>
              </a:cxnLst>
              <a:rect l="0" t="0" r="r" b="b"/>
              <a:pathLst>
                <a:path w="218" h="134">
                  <a:moveTo>
                    <a:pt x="206" y="134"/>
                  </a:moveTo>
                  <a:lnTo>
                    <a:pt x="0" y="10"/>
                  </a:lnTo>
                  <a:lnTo>
                    <a:pt x="14" y="0"/>
                  </a:lnTo>
                  <a:lnTo>
                    <a:pt x="218" y="124"/>
                  </a:lnTo>
                  <a:lnTo>
                    <a:pt x="206" y="134"/>
                  </a:lnTo>
                  <a:lnTo>
                    <a:pt x="206" y="13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1" name="Freeform 41"/>
            <p:cNvSpPr>
              <a:spLocks/>
            </p:cNvSpPr>
            <p:nvPr userDrawn="1"/>
          </p:nvSpPr>
          <p:spPr bwMode="auto">
            <a:xfrm>
              <a:off x="7962900" y="2220913"/>
              <a:ext cx="342900" cy="212725"/>
            </a:xfrm>
            <a:custGeom>
              <a:avLst/>
              <a:gdLst/>
              <a:ahLst/>
              <a:cxnLst>
                <a:cxn ang="0">
                  <a:pos x="12" y="134"/>
                </a:cxn>
                <a:cxn ang="0">
                  <a:pos x="0" y="124"/>
                </a:cxn>
                <a:cxn ang="0">
                  <a:pos x="204" y="0"/>
                </a:cxn>
                <a:cxn ang="0">
                  <a:pos x="216" y="10"/>
                </a:cxn>
                <a:cxn ang="0">
                  <a:pos x="12" y="134"/>
                </a:cxn>
                <a:cxn ang="0">
                  <a:pos x="12" y="134"/>
                </a:cxn>
              </a:cxnLst>
              <a:rect l="0" t="0" r="r" b="b"/>
              <a:pathLst>
                <a:path w="216" h="134">
                  <a:moveTo>
                    <a:pt x="12" y="134"/>
                  </a:moveTo>
                  <a:lnTo>
                    <a:pt x="0" y="124"/>
                  </a:lnTo>
                  <a:lnTo>
                    <a:pt x="204" y="0"/>
                  </a:lnTo>
                  <a:lnTo>
                    <a:pt x="216" y="10"/>
                  </a:lnTo>
                  <a:lnTo>
                    <a:pt x="12" y="134"/>
                  </a:lnTo>
                  <a:lnTo>
                    <a:pt x="12" y="13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2" name="Freeform 42"/>
            <p:cNvSpPr>
              <a:spLocks/>
            </p:cNvSpPr>
            <p:nvPr userDrawn="1"/>
          </p:nvSpPr>
          <p:spPr bwMode="auto">
            <a:xfrm>
              <a:off x="7956550" y="1582738"/>
              <a:ext cx="136525" cy="79375"/>
            </a:xfrm>
            <a:custGeom>
              <a:avLst/>
              <a:gdLst/>
              <a:ahLst/>
              <a:cxnLst>
                <a:cxn ang="0">
                  <a:pos x="10" y="50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4" y="34"/>
                </a:cxn>
                <a:cxn ang="0">
                  <a:pos x="6" y="28"/>
                </a:cxn>
                <a:cxn ang="0">
                  <a:pos x="6" y="28"/>
                </a:cxn>
                <a:cxn ang="0">
                  <a:pos x="12" y="24"/>
                </a:cxn>
                <a:cxn ang="0">
                  <a:pos x="22" y="20"/>
                </a:cxn>
                <a:cxn ang="0">
                  <a:pos x="56" y="10"/>
                </a:cxn>
                <a:cxn ang="0">
                  <a:pos x="56" y="10"/>
                </a:cxn>
                <a:cxn ang="0">
                  <a:pos x="82" y="0"/>
                </a:cxn>
                <a:cxn ang="0">
                  <a:pos x="86" y="8"/>
                </a:cxn>
                <a:cxn ang="0">
                  <a:pos x="86" y="8"/>
                </a:cxn>
                <a:cxn ang="0">
                  <a:pos x="58" y="16"/>
                </a:cxn>
                <a:cxn ang="0">
                  <a:pos x="58" y="16"/>
                </a:cxn>
                <a:cxn ang="0">
                  <a:pos x="30" y="26"/>
                </a:cxn>
                <a:cxn ang="0">
                  <a:pos x="30" y="26"/>
                </a:cxn>
                <a:cxn ang="0">
                  <a:pos x="18" y="30"/>
                </a:cxn>
                <a:cxn ang="0">
                  <a:pos x="14" y="32"/>
                </a:cxn>
                <a:cxn ang="0">
                  <a:pos x="14" y="32"/>
                </a:cxn>
                <a:cxn ang="0">
                  <a:pos x="14" y="32"/>
                </a:cxn>
                <a:cxn ang="0">
                  <a:pos x="12" y="36"/>
                </a:cxn>
                <a:cxn ang="0">
                  <a:pos x="12" y="42"/>
                </a:cxn>
                <a:cxn ang="0">
                  <a:pos x="12" y="42"/>
                </a:cxn>
                <a:cxn ang="0">
                  <a:pos x="10" y="50"/>
                </a:cxn>
                <a:cxn ang="0">
                  <a:pos x="10" y="50"/>
                </a:cxn>
              </a:cxnLst>
              <a:rect l="0" t="0" r="r" b="b"/>
              <a:pathLst>
                <a:path w="86" h="50">
                  <a:moveTo>
                    <a:pt x="10" y="50"/>
                  </a:moveTo>
                  <a:lnTo>
                    <a:pt x="0" y="48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4" y="34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12" y="24"/>
                  </a:lnTo>
                  <a:lnTo>
                    <a:pt x="22" y="20"/>
                  </a:lnTo>
                  <a:lnTo>
                    <a:pt x="56" y="10"/>
                  </a:lnTo>
                  <a:lnTo>
                    <a:pt x="56" y="10"/>
                  </a:lnTo>
                  <a:lnTo>
                    <a:pt x="82" y="0"/>
                  </a:lnTo>
                  <a:lnTo>
                    <a:pt x="86" y="8"/>
                  </a:lnTo>
                  <a:lnTo>
                    <a:pt x="86" y="8"/>
                  </a:lnTo>
                  <a:lnTo>
                    <a:pt x="58" y="16"/>
                  </a:lnTo>
                  <a:lnTo>
                    <a:pt x="58" y="1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18" y="30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2" y="36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0" y="50"/>
                  </a:lnTo>
                  <a:lnTo>
                    <a:pt x="10" y="5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3" name="Freeform 43"/>
            <p:cNvSpPr>
              <a:spLocks/>
            </p:cNvSpPr>
            <p:nvPr userDrawn="1"/>
          </p:nvSpPr>
          <p:spPr bwMode="auto">
            <a:xfrm>
              <a:off x="7962900" y="1630363"/>
              <a:ext cx="12700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78" y="0"/>
                </a:cxn>
                <a:cxn ang="0">
                  <a:pos x="80" y="8"/>
                </a:cxn>
                <a:cxn ang="0">
                  <a:pos x="80" y="8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80" h="12">
                  <a:moveTo>
                    <a:pt x="0" y="12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78" y="0"/>
                  </a:lnTo>
                  <a:lnTo>
                    <a:pt x="80" y="8"/>
                  </a:lnTo>
                  <a:lnTo>
                    <a:pt x="80" y="8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4" name="Freeform 44"/>
            <p:cNvSpPr>
              <a:spLocks/>
            </p:cNvSpPr>
            <p:nvPr userDrawn="1"/>
          </p:nvSpPr>
          <p:spPr bwMode="auto">
            <a:xfrm>
              <a:off x="8210550" y="1582738"/>
              <a:ext cx="136525" cy="76200"/>
            </a:xfrm>
            <a:custGeom>
              <a:avLst/>
              <a:gdLst/>
              <a:ahLst/>
              <a:cxnLst>
                <a:cxn ang="0">
                  <a:pos x="76" y="48"/>
                </a:cxn>
                <a:cxn ang="0">
                  <a:pos x="86" y="46"/>
                </a:cxn>
                <a:cxn ang="0">
                  <a:pos x="86" y="46"/>
                </a:cxn>
                <a:cxn ang="0">
                  <a:pos x="84" y="40"/>
                </a:cxn>
                <a:cxn ang="0">
                  <a:pos x="84" y="40"/>
                </a:cxn>
                <a:cxn ang="0">
                  <a:pos x="82" y="32"/>
                </a:cxn>
                <a:cxn ang="0">
                  <a:pos x="78" y="26"/>
                </a:cxn>
                <a:cxn ang="0">
                  <a:pos x="78" y="26"/>
                </a:cxn>
                <a:cxn ang="0">
                  <a:pos x="74" y="24"/>
                </a:cxn>
                <a:cxn ang="0">
                  <a:pos x="64" y="20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56" y="24"/>
                </a:cxn>
                <a:cxn ang="0">
                  <a:pos x="56" y="24"/>
                </a:cxn>
                <a:cxn ang="0">
                  <a:pos x="68" y="30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4" y="36"/>
                </a:cxn>
                <a:cxn ang="0">
                  <a:pos x="74" y="40"/>
                </a:cxn>
                <a:cxn ang="0">
                  <a:pos x="74" y="40"/>
                </a:cxn>
                <a:cxn ang="0">
                  <a:pos x="76" y="48"/>
                </a:cxn>
                <a:cxn ang="0">
                  <a:pos x="76" y="48"/>
                </a:cxn>
              </a:cxnLst>
              <a:rect l="0" t="0" r="r" b="b"/>
              <a:pathLst>
                <a:path w="86" h="48">
                  <a:moveTo>
                    <a:pt x="76" y="48"/>
                  </a:moveTo>
                  <a:lnTo>
                    <a:pt x="86" y="46"/>
                  </a:lnTo>
                  <a:lnTo>
                    <a:pt x="86" y="46"/>
                  </a:lnTo>
                  <a:lnTo>
                    <a:pt x="84" y="40"/>
                  </a:lnTo>
                  <a:lnTo>
                    <a:pt x="84" y="40"/>
                  </a:lnTo>
                  <a:lnTo>
                    <a:pt x="82" y="32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4"/>
                  </a:lnTo>
                  <a:lnTo>
                    <a:pt x="64" y="20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68" y="30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4" y="36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6" y="48"/>
                  </a:lnTo>
                  <a:lnTo>
                    <a:pt x="76" y="4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5" name="Freeform 45"/>
            <p:cNvSpPr>
              <a:spLocks/>
            </p:cNvSpPr>
            <p:nvPr userDrawn="1"/>
          </p:nvSpPr>
          <p:spPr bwMode="auto">
            <a:xfrm>
              <a:off x="8213725" y="1627188"/>
              <a:ext cx="127000" cy="22225"/>
            </a:xfrm>
            <a:custGeom>
              <a:avLst/>
              <a:gdLst/>
              <a:ahLst/>
              <a:cxnLst>
                <a:cxn ang="0">
                  <a:pos x="78" y="14"/>
                </a:cxn>
                <a:cxn ang="0">
                  <a:pos x="80" y="6"/>
                </a:cxn>
                <a:cxn ang="0">
                  <a:pos x="80" y="6"/>
                </a:cxn>
                <a:cxn ang="0">
                  <a:pos x="38" y="2"/>
                </a:cxn>
                <a:cxn ang="0">
                  <a:pos x="38" y="2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8" y="12"/>
                </a:cxn>
                <a:cxn ang="0">
                  <a:pos x="38" y="12"/>
                </a:cxn>
                <a:cxn ang="0">
                  <a:pos x="78" y="14"/>
                </a:cxn>
                <a:cxn ang="0">
                  <a:pos x="78" y="14"/>
                </a:cxn>
              </a:cxnLst>
              <a:rect l="0" t="0" r="r" b="b"/>
              <a:pathLst>
                <a:path w="80" h="14">
                  <a:moveTo>
                    <a:pt x="78" y="14"/>
                  </a:moveTo>
                  <a:lnTo>
                    <a:pt x="80" y="6"/>
                  </a:lnTo>
                  <a:lnTo>
                    <a:pt x="80" y="6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78" y="14"/>
                  </a:lnTo>
                  <a:lnTo>
                    <a:pt x="78" y="1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6" name="Freeform 46"/>
            <p:cNvSpPr>
              <a:spLocks/>
            </p:cNvSpPr>
            <p:nvPr userDrawn="1"/>
          </p:nvSpPr>
          <p:spPr bwMode="auto">
            <a:xfrm>
              <a:off x="8045450" y="1544638"/>
              <a:ext cx="209550" cy="361950"/>
            </a:xfrm>
            <a:custGeom>
              <a:avLst/>
              <a:gdLst/>
              <a:ahLst/>
              <a:cxnLst>
                <a:cxn ang="0">
                  <a:pos x="122" y="228"/>
                </a:cxn>
                <a:cxn ang="0">
                  <a:pos x="98" y="12"/>
                </a:cxn>
                <a:cxn ang="0">
                  <a:pos x="34" y="12"/>
                </a:cxn>
                <a:cxn ang="0">
                  <a:pos x="12" y="228"/>
                </a:cxn>
                <a:cxn ang="0">
                  <a:pos x="0" y="226"/>
                </a:cxn>
                <a:cxn ang="0">
                  <a:pos x="24" y="0"/>
                </a:cxn>
                <a:cxn ang="0">
                  <a:pos x="110" y="0"/>
                </a:cxn>
                <a:cxn ang="0">
                  <a:pos x="132" y="226"/>
                </a:cxn>
                <a:cxn ang="0">
                  <a:pos x="122" y="228"/>
                </a:cxn>
                <a:cxn ang="0">
                  <a:pos x="122" y="228"/>
                </a:cxn>
              </a:cxnLst>
              <a:rect l="0" t="0" r="r" b="b"/>
              <a:pathLst>
                <a:path w="132" h="228">
                  <a:moveTo>
                    <a:pt x="122" y="228"/>
                  </a:moveTo>
                  <a:lnTo>
                    <a:pt x="98" y="12"/>
                  </a:lnTo>
                  <a:lnTo>
                    <a:pt x="34" y="12"/>
                  </a:lnTo>
                  <a:lnTo>
                    <a:pt x="12" y="228"/>
                  </a:lnTo>
                  <a:lnTo>
                    <a:pt x="0" y="226"/>
                  </a:lnTo>
                  <a:lnTo>
                    <a:pt x="24" y="0"/>
                  </a:lnTo>
                  <a:lnTo>
                    <a:pt x="110" y="0"/>
                  </a:lnTo>
                  <a:lnTo>
                    <a:pt x="132" y="226"/>
                  </a:lnTo>
                  <a:lnTo>
                    <a:pt x="122" y="228"/>
                  </a:lnTo>
                  <a:lnTo>
                    <a:pt x="122" y="22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7" name="Freeform 47"/>
            <p:cNvSpPr>
              <a:spLocks/>
            </p:cNvSpPr>
            <p:nvPr userDrawn="1"/>
          </p:nvSpPr>
          <p:spPr bwMode="auto">
            <a:xfrm>
              <a:off x="8086725" y="1547813"/>
              <a:ext cx="139700" cy="107950"/>
            </a:xfrm>
            <a:custGeom>
              <a:avLst/>
              <a:gdLst/>
              <a:ahLst/>
              <a:cxnLst>
                <a:cxn ang="0">
                  <a:pos x="84" y="68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88" y="62"/>
                </a:cxn>
                <a:cxn ang="0">
                  <a:pos x="84" y="68"/>
                </a:cxn>
                <a:cxn ang="0">
                  <a:pos x="84" y="68"/>
                </a:cxn>
              </a:cxnLst>
              <a:rect l="0" t="0" r="r" b="b"/>
              <a:pathLst>
                <a:path w="88" h="68">
                  <a:moveTo>
                    <a:pt x="84" y="68"/>
                  </a:moveTo>
                  <a:lnTo>
                    <a:pt x="0" y="4"/>
                  </a:lnTo>
                  <a:lnTo>
                    <a:pt x="6" y="0"/>
                  </a:lnTo>
                  <a:lnTo>
                    <a:pt x="88" y="62"/>
                  </a:lnTo>
                  <a:lnTo>
                    <a:pt x="84" y="68"/>
                  </a:lnTo>
                  <a:lnTo>
                    <a:pt x="84" y="6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8" name="Freeform 48"/>
            <p:cNvSpPr>
              <a:spLocks/>
            </p:cNvSpPr>
            <p:nvPr userDrawn="1"/>
          </p:nvSpPr>
          <p:spPr bwMode="auto">
            <a:xfrm>
              <a:off x="8074025" y="1547813"/>
              <a:ext cx="139700" cy="107950"/>
            </a:xfrm>
            <a:custGeom>
              <a:avLst/>
              <a:gdLst/>
              <a:ahLst/>
              <a:cxnLst>
                <a:cxn ang="0">
                  <a:pos x="6" y="68"/>
                </a:cxn>
                <a:cxn ang="0">
                  <a:pos x="0" y="62"/>
                </a:cxn>
                <a:cxn ang="0">
                  <a:pos x="84" y="0"/>
                </a:cxn>
                <a:cxn ang="0">
                  <a:pos x="88" y="4"/>
                </a:cxn>
                <a:cxn ang="0">
                  <a:pos x="6" y="68"/>
                </a:cxn>
                <a:cxn ang="0">
                  <a:pos x="6" y="68"/>
                </a:cxn>
              </a:cxnLst>
              <a:rect l="0" t="0" r="r" b="b"/>
              <a:pathLst>
                <a:path w="88" h="68">
                  <a:moveTo>
                    <a:pt x="6" y="68"/>
                  </a:moveTo>
                  <a:lnTo>
                    <a:pt x="0" y="62"/>
                  </a:lnTo>
                  <a:lnTo>
                    <a:pt x="84" y="0"/>
                  </a:lnTo>
                  <a:lnTo>
                    <a:pt x="88" y="4"/>
                  </a:lnTo>
                  <a:lnTo>
                    <a:pt x="6" y="68"/>
                  </a:lnTo>
                  <a:lnTo>
                    <a:pt x="6" y="6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9" name="Freeform 49"/>
            <p:cNvSpPr>
              <a:spLocks/>
            </p:cNvSpPr>
            <p:nvPr userDrawn="1"/>
          </p:nvSpPr>
          <p:spPr bwMode="auto">
            <a:xfrm>
              <a:off x="8074025" y="1643063"/>
              <a:ext cx="168275" cy="120650"/>
            </a:xfrm>
            <a:custGeom>
              <a:avLst/>
              <a:gdLst/>
              <a:ahLst/>
              <a:cxnLst>
                <a:cxn ang="0">
                  <a:pos x="100" y="76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106" y="72"/>
                </a:cxn>
                <a:cxn ang="0">
                  <a:pos x="100" y="76"/>
                </a:cxn>
                <a:cxn ang="0">
                  <a:pos x="100" y="76"/>
                </a:cxn>
              </a:cxnLst>
              <a:rect l="0" t="0" r="r" b="b"/>
              <a:pathLst>
                <a:path w="106" h="76">
                  <a:moveTo>
                    <a:pt x="100" y="76"/>
                  </a:moveTo>
                  <a:lnTo>
                    <a:pt x="0" y="6"/>
                  </a:lnTo>
                  <a:lnTo>
                    <a:pt x="6" y="0"/>
                  </a:lnTo>
                  <a:lnTo>
                    <a:pt x="106" y="72"/>
                  </a:lnTo>
                  <a:lnTo>
                    <a:pt x="100" y="76"/>
                  </a:lnTo>
                  <a:lnTo>
                    <a:pt x="100" y="7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0" name="Freeform 50"/>
            <p:cNvSpPr>
              <a:spLocks/>
            </p:cNvSpPr>
            <p:nvPr userDrawn="1"/>
          </p:nvSpPr>
          <p:spPr bwMode="auto">
            <a:xfrm>
              <a:off x="8061325" y="1643063"/>
              <a:ext cx="165100" cy="120650"/>
            </a:xfrm>
            <a:custGeom>
              <a:avLst/>
              <a:gdLst/>
              <a:ahLst/>
              <a:cxnLst>
                <a:cxn ang="0">
                  <a:pos x="6" y="76"/>
                </a:cxn>
                <a:cxn ang="0">
                  <a:pos x="0" y="72"/>
                </a:cxn>
                <a:cxn ang="0">
                  <a:pos x="98" y="0"/>
                </a:cxn>
                <a:cxn ang="0">
                  <a:pos x="104" y="6"/>
                </a:cxn>
                <a:cxn ang="0">
                  <a:pos x="6" y="76"/>
                </a:cxn>
                <a:cxn ang="0">
                  <a:pos x="6" y="76"/>
                </a:cxn>
              </a:cxnLst>
              <a:rect l="0" t="0" r="r" b="b"/>
              <a:pathLst>
                <a:path w="104" h="76">
                  <a:moveTo>
                    <a:pt x="6" y="76"/>
                  </a:moveTo>
                  <a:lnTo>
                    <a:pt x="0" y="72"/>
                  </a:lnTo>
                  <a:lnTo>
                    <a:pt x="98" y="0"/>
                  </a:lnTo>
                  <a:lnTo>
                    <a:pt x="104" y="6"/>
                  </a:lnTo>
                  <a:lnTo>
                    <a:pt x="6" y="76"/>
                  </a:lnTo>
                  <a:lnTo>
                    <a:pt x="6" y="7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1" name="Freeform 51"/>
            <p:cNvSpPr>
              <a:spLocks/>
            </p:cNvSpPr>
            <p:nvPr userDrawn="1"/>
          </p:nvSpPr>
          <p:spPr bwMode="auto">
            <a:xfrm>
              <a:off x="8064500" y="1754188"/>
              <a:ext cx="184150" cy="130175"/>
            </a:xfrm>
            <a:custGeom>
              <a:avLst/>
              <a:gdLst/>
              <a:ahLst/>
              <a:cxnLst>
                <a:cxn ang="0">
                  <a:pos x="110" y="82"/>
                </a:cxn>
                <a:cxn ang="0">
                  <a:pos x="0" y="6"/>
                </a:cxn>
                <a:cxn ang="0">
                  <a:pos x="8" y="0"/>
                </a:cxn>
                <a:cxn ang="0">
                  <a:pos x="116" y="76"/>
                </a:cxn>
                <a:cxn ang="0">
                  <a:pos x="110" y="82"/>
                </a:cxn>
                <a:cxn ang="0">
                  <a:pos x="110" y="82"/>
                </a:cxn>
              </a:cxnLst>
              <a:rect l="0" t="0" r="r" b="b"/>
              <a:pathLst>
                <a:path w="116" h="82">
                  <a:moveTo>
                    <a:pt x="110" y="82"/>
                  </a:moveTo>
                  <a:lnTo>
                    <a:pt x="0" y="6"/>
                  </a:lnTo>
                  <a:lnTo>
                    <a:pt x="8" y="0"/>
                  </a:lnTo>
                  <a:lnTo>
                    <a:pt x="116" y="76"/>
                  </a:lnTo>
                  <a:lnTo>
                    <a:pt x="110" y="82"/>
                  </a:lnTo>
                  <a:lnTo>
                    <a:pt x="110" y="8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2" name="Freeform 52"/>
            <p:cNvSpPr>
              <a:spLocks/>
            </p:cNvSpPr>
            <p:nvPr userDrawn="1"/>
          </p:nvSpPr>
          <p:spPr bwMode="auto">
            <a:xfrm>
              <a:off x="8048625" y="1754188"/>
              <a:ext cx="184150" cy="130175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6"/>
                </a:cxn>
                <a:cxn ang="0">
                  <a:pos x="110" y="0"/>
                </a:cxn>
                <a:cxn ang="0">
                  <a:pos x="116" y="6"/>
                </a:cxn>
                <a:cxn ang="0">
                  <a:pos x="6" y="82"/>
                </a:cxn>
                <a:cxn ang="0">
                  <a:pos x="6" y="82"/>
                </a:cxn>
              </a:cxnLst>
              <a:rect l="0" t="0" r="r" b="b"/>
              <a:pathLst>
                <a:path w="116" h="82">
                  <a:moveTo>
                    <a:pt x="6" y="82"/>
                  </a:moveTo>
                  <a:lnTo>
                    <a:pt x="0" y="76"/>
                  </a:lnTo>
                  <a:lnTo>
                    <a:pt x="110" y="0"/>
                  </a:lnTo>
                  <a:lnTo>
                    <a:pt x="116" y="6"/>
                  </a:lnTo>
                  <a:lnTo>
                    <a:pt x="6" y="8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3" name="Freeform 53"/>
            <p:cNvSpPr>
              <a:spLocks/>
            </p:cNvSpPr>
            <p:nvPr userDrawn="1"/>
          </p:nvSpPr>
          <p:spPr bwMode="auto">
            <a:xfrm>
              <a:off x="7775575" y="1684338"/>
              <a:ext cx="98425" cy="495300"/>
            </a:xfrm>
            <a:custGeom>
              <a:avLst/>
              <a:gdLst/>
              <a:ahLst/>
              <a:cxnLst>
                <a:cxn ang="0">
                  <a:pos x="0" y="312"/>
                </a:cxn>
                <a:cxn ang="0">
                  <a:pos x="62" y="268"/>
                </a:cxn>
                <a:cxn ang="0">
                  <a:pos x="62" y="268"/>
                </a:cxn>
                <a:cxn ang="0">
                  <a:pos x="54" y="10"/>
                </a:cxn>
                <a:cxn ang="0">
                  <a:pos x="54" y="10"/>
                </a:cxn>
                <a:cxn ang="0">
                  <a:pos x="58" y="6"/>
                </a:cxn>
                <a:cxn ang="0">
                  <a:pos x="58" y="6"/>
                </a:cxn>
                <a:cxn ang="0">
                  <a:pos x="54" y="2"/>
                </a:cxn>
                <a:cxn ang="0">
                  <a:pos x="50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8"/>
                </a:cxn>
                <a:cxn ang="0">
                  <a:pos x="8" y="10"/>
                </a:cxn>
                <a:cxn ang="0">
                  <a:pos x="4" y="166"/>
                </a:cxn>
                <a:cxn ang="0">
                  <a:pos x="0" y="312"/>
                </a:cxn>
              </a:cxnLst>
              <a:rect l="0" t="0" r="r" b="b"/>
              <a:pathLst>
                <a:path w="62" h="312">
                  <a:moveTo>
                    <a:pt x="0" y="312"/>
                  </a:moveTo>
                  <a:lnTo>
                    <a:pt x="62" y="268"/>
                  </a:lnTo>
                  <a:lnTo>
                    <a:pt x="62" y="268"/>
                  </a:lnTo>
                  <a:lnTo>
                    <a:pt x="54" y="10"/>
                  </a:lnTo>
                  <a:lnTo>
                    <a:pt x="54" y="10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8" y="10"/>
                  </a:lnTo>
                  <a:lnTo>
                    <a:pt x="4" y="166"/>
                  </a:lnTo>
                  <a:lnTo>
                    <a:pt x="0" y="31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4" name="Freeform 54"/>
            <p:cNvSpPr>
              <a:spLocks noEditPoints="1"/>
            </p:cNvSpPr>
            <p:nvPr userDrawn="1"/>
          </p:nvSpPr>
          <p:spPr bwMode="auto">
            <a:xfrm>
              <a:off x="7594600" y="2119313"/>
              <a:ext cx="288925" cy="349250"/>
            </a:xfrm>
            <a:custGeom>
              <a:avLst/>
              <a:gdLst/>
              <a:ahLst/>
              <a:cxnLst>
                <a:cxn ang="0">
                  <a:pos x="90" y="66"/>
                </a:cxn>
                <a:cxn ang="0">
                  <a:pos x="90" y="66"/>
                </a:cxn>
                <a:cxn ang="0">
                  <a:pos x="76" y="30"/>
                </a:cxn>
                <a:cxn ang="0">
                  <a:pos x="76" y="30"/>
                </a:cxn>
                <a:cxn ang="0">
                  <a:pos x="0" y="66"/>
                </a:cxn>
                <a:cxn ang="0">
                  <a:pos x="0" y="220"/>
                </a:cxn>
                <a:cxn ang="0">
                  <a:pos x="182" y="220"/>
                </a:cxn>
                <a:cxn ang="0">
                  <a:pos x="182" y="0"/>
                </a:cxn>
                <a:cxn ang="0">
                  <a:pos x="182" y="0"/>
                </a:cxn>
                <a:cxn ang="0">
                  <a:pos x="90" y="66"/>
                </a:cxn>
                <a:cxn ang="0">
                  <a:pos x="90" y="66"/>
                </a:cxn>
                <a:cxn ang="0">
                  <a:pos x="80" y="170"/>
                </a:cxn>
                <a:cxn ang="0">
                  <a:pos x="38" y="170"/>
                </a:cxn>
                <a:cxn ang="0">
                  <a:pos x="38" y="124"/>
                </a:cxn>
                <a:cxn ang="0">
                  <a:pos x="80" y="124"/>
                </a:cxn>
                <a:cxn ang="0">
                  <a:pos x="80" y="170"/>
                </a:cxn>
                <a:cxn ang="0">
                  <a:pos x="146" y="170"/>
                </a:cxn>
                <a:cxn ang="0">
                  <a:pos x="104" y="170"/>
                </a:cxn>
                <a:cxn ang="0">
                  <a:pos x="104" y="124"/>
                </a:cxn>
                <a:cxn ang="0">
                  <a:pos x="146" y="124"/>
                </a:cxn>
                <a:cxn ang="0">
                  <a:pos x="146" y="170"/>
                </a:cxn>
              </a:cxnLst>
              <a:rect l="0" t="0" r="r" b="b"/>
              <a:pathLst>
                <a:path w="182" h="220">
                  <a:moveTo>
                    <a:pt x="90" y="66"/>
                  </a:moveTo>
                  <a:lnTo>
                    <a:pt x="90" y="66"/>
                  </a:lnTo>
                  <a:lnTo>
                    <a:pt x="76" y="30"/>
                  </a:lnTo>
                  <a:lnTo>
                    <a:pt x="76" y="30"/>
                  </a:lnTo>
                  <a:lnTo>
                    <a:pt x="0" y="66"/>
                  </a:lnTo>
                  <a:lnTo>
                    <a:pt x="0" y="220"/>
                  </a:lnTo>
                  <a:lnTo>
                    <a:pt x="182" y="220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90" y="66"/>
                  </a:lnTo>
                  <a:lnTo>
                    <a:pt x="90" y="66"/>
                  </a:lnTo>
                  <a:close/>
                  <a:moveTo>
                    <a:pt x="80" y="170"/>
                  </a:moveTo>
                  <a:lnTo>
                    <a:pt x="38" y="170"/>
                  </a:lnTo>
                  <a:lnTo>
                    <a:pt x="38" y="124"/>
                  </a:lnTo>
                  <a:lnTo>
                    <a:pt x="80" y="124"/>
                  </a:lnTo>
                  <a:lnTo>
                    <a:pt x="80" y="170"/>
                  </a:lnTo>
                  <a:close/>
                  <a:moveTo>
                    <a:pt x="146" y="170"/>
                  </a:moveTo>
                  <a:lnTo>
                    <a:pt x="104" y="170"/>
                  </a:lnTo>
                  <a:lnTo>
                    <a:pt x="104" y="124"/>
                  </a:lnTo>
                  <a:lnTo>
                    <a:pt x="146" y="124"/>
                  </a:lnTo>
                  <a:lnTo>
                    <a:pt x="146" y="17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5" name="Freeform 55"/>
            <p:cNvSpPr>
              <a:spLocks noEditPoints="1"/>
            </p:cNvSpPr>
            <p:nvPr userDrawn="1"/>
          </p:nvSpPr>
          <p:spPr bwMode="auto">
            <a:xfrm>
              <a:off x="6959600" y="1985963"/>
              <a:ext cx="622300" cy="482600"/>
            </a:xfrm>
            <a:custGeom>
              <a:avLst/>
              <a:gdLst/>
              <a:ahLst/>
              <a:cxnLst>
                <a:cxn ang="0">
                  <a:pos x="374" y="44"/>
                </a:cxn>
                <a:cxn ang="0">
                  <a:pos x="374" y="0"/>
                </a:cxn>
                <a:cxn ang="0">
                  <a:pos x="224" y="0"/>
                </a:cxn>
                <a:cxn ang="0">
                  <a:pos x="224" y="44"/>
                </a:cxn>
                <a:cxn ang="0">
                  <a:pos x="132" y="44"/>
                </a:cxn>
                <a:cxn ang="0">
                  <a:pos x="0" y="142"/>
                </a:cxn>
                <a:cxn ang="0">
                  <a:pos x="0" y="304"/>
                </a:cxn>
                <a:cxn ang="0">
                  <a:pos x="392" y="304"/>
                </a:cxn>
                <a:cxn ang="0">
                  <a:pos x="392" y="44"/>
                </a:cxn>
                <a:cxn ang="0">
                  <a:pos x="374" y="44"/>
                </a:cxn>
                <a:cxn ang="0">
                  <a:pos x="156" y="252"/>
                </a:cxn>
                <a:cxn ang="0">
                  <a:pos x="102" y="252"/>
                </a:cxn>
                <a:cxn ang="0">
                  <a:pos x="102" y="210"/>
                </a:cxn>
                <a:cxn ang="0">
                  <a:pos x="156" y="210"/>
                </a:cxn>
                <a:cxn ang="0">
                  <a:pos x="156" y="252"/>
                </a:cxn>
                <a:cxn ang="0">
                  <a:pos x="156" y="180"/>
                </a:cxn>
                <a:cxn ang="0">
                  <a:pos x="102" y="180"/>
                </a:cxn>
                <a:cxn ang="0">
                  <a:pos x="102" y="136"/>
                </a:cxn>
                <a:cxn ang="0">
                  <a:pos x="156" y="136"/>
                </a:cxn>
                <a:cxn ang="0">
                  <a:pos x="156" y="180"/>
                </a:cxn>
                <a:cxn ang="0">
                  <a:pos x="234" y="252"/>
                </a:cxn>
                <a:cxn ang="0">
                  <a:pos x="180" y="252"/>
                </a:cxn>
                <a:cxn ang="0">
                  <a:pos x="180" y="210"/>
                </a:cxn>
                <a:cxn ang="0">
                  <a:pos x="234" y="210"/>
                </a:cxn>
                <a:cxn ang="0">
                  <a:pos x="234" y="252"/>
                </a:cxn>
                <a:cxn ang="0">
                  <a:pos x="234" y="180"/>
                </a:cxn>
                <a:cxn ang="0">
                  <a:pos x="180" y="180"/>
                </a:cxn>
                <a:cxn ang="0">
                  <a:pos x="180" y="136"/>
                </a:cxn>
                <a:cxn ang="0">
                  <a:pos x="234" y="136"/>
                </a:cxn>
                <a:cxn ang="0">
                  <a:pos x="234" y="180"/>
                </a:cxn>
                <a:cxn ang="0">
                  <a:pos x="310" y="252"/>
                </a:cxn>
                <a:cxn ang="0">
                  <a:pos x="258" y="252"/>
                </a:cxn>
                <a:cxn ang="0">
                  <a:pos x="258" y="210"/>
                </a:cxn>
                <a:cxn ang="0">
                  <a:pos x="310" y="210"/>
                </a:cxn>
                <a:cxn ang="0">
                  <a:pos x="310" y="252"/>
                </a:cxn>
                <a:cxn ang="0">
                  <a:pos x="310" y="180"/>
                </a:cxn>
                <a:cxn ang="0">
                  <a:pos x="258" y="180"/>
                </a:cxn>
                <a:cxn ang="0">
                  <a:pos x="258" y="136"/>
                </a:cxn>
                <a:cxn ang="0">
                  <a:pos x="310" y="136"/>
                </a:cxn>
                <a:cxn ang="0">
                  <a:pos x="310" y="180"/>
                </a:cxn>
              </a:cxnLst>
              <a:rect l="0" t="0" r="r" b="b"/>
              <a:pathLst>
                <a:path w="392" h="304">
                  <a:moveTo>
                    <a:pt x="374" y="44"/>
                  </a:moveTo>
                  <a:lnTo>
                    <a:pt x="374" y="0"/>
                  </a:lnTo>
                  <a:lnTo>
                    <a:pt x="224" y="0"/>
                  </a:lnTo>
                  <a:lnTo>
                    <a:pt x="224" y="44"/>
                  </a:lnTo>
                  <a:lnTo>
                    <a:pt x="132" y="44"/>
                  </a:lnTo>
                  <a:lnTo>
                    <a:pt x="0" y="142"/>
                  </a:lnTo>
                  <a:lnTo>
                    <a:pt x="0" y="304"/>
                  </a:lnTo>
                  <a:lnTo>
                    <a:pt x="392" y="304"/>
                  </a:lnTo>
                  <a:lnTo>
                    <a:pt x="392" y="44"/>
                  </a:lnTo>
                  <a:lnTo>
                    <a:pt x="374" y="44"/>
                  </a:lnTo>
                  <a:close/>
                  <a:moveTo>
                    <a:pt x="156" y="252"/>
                  </a:moveTo>
                  <a:lnTo>
                    <a:pt x="102" y="252"/>
                  </a:lnTo>
                  <a:lnTo>
                    <a:pt x="102" y="210"/>
                  </a:lnTo>
                  <a:lnTo>
                    <a:pt x="156" y="210"/>
                  </a:lnTo>
                  <a:lnTo>
                    <a:pt x="156" y="252"/>
                  </a:lnTo>
                  <a:close/>
                  <a:moveTo>
                    <a:pt x="156" y="180"/>
                  </a:moveTo>
                  <a:lnTo>
                    <a:pt x="102" y="180"/>
                  </a:lnTo>
                  <a:lnTo>
                    <a:pt x="102" y="136"/>
                  </a:lnTo>
                  <a:lnTo>
                    <a:pt x="156" y="136"/>
                  </a:lnTo>
                  <a:lnTo>
                    <a:pt x="156" y="180"/>
                  </a:lnTo>
                  <a:close/>
                  <a:moveTo>
                    <a:pt x="234" y="252"/>
                  </a:moveTo>
                  <a:lnTo>
                    <a:pt x="180" y="252"/>
                  </a:lnTo>
                  <a:lnTo>
                    <a:pt x="180" y="210"/>
                  </a:lnTo>
                  <a:lnTo>
                    <a:pt x="234" y="210"/>
                  </a:lnTo>
                  <a:lnTo>
                    <a:pt x="234" y="252"/>
                  </a:lnTo>
                  <a:close/>
                  <a:moveTo>
                    <a:pt x="234" y="180"/>
                  </a:moveTo>
                  <a:lnTo>
                    <a:pt x="180" y="180"/>
                  </a:lnTo>
                  <a:lnTo>
                    <a:pt x="180" y="136"/>
                  </a:lnTo>
                  <a:lnTo>
                    <a:pt x="234" y="136"/>
                  </a:lnTo>
                  <a:lnTo>
                    <a:pt x="234" y="180"/>
                  </a:lnTo>
                  <a:close/>
                  <a:moveTo>
                    <a:pt x="310" y="252"/>
                  </a:moveTo>
                  <a:lnTo>
                    <a:pt x="258" y="252"/>
                  </a:lnTo>
                  <a:lnTo>
                    <a:pt x="258" y="210"/>
                  </a:lnTo>
                  <a:lnTo>
                    <a:pt x="310" y="210"/>
                  </a:lnTo>
                  <a:lnTo>
                    <a:pt x="310" y="252"/>
                  </a:lnTo>
                  <a:close/>
                  <a:moveTo>
                    <a:pt x="310" y="180"/>
                  </a:moveTo>
                  <a:lnTo>
                    <a:pt x="258" y="180"/>
                  </a:lnTo>
                  <a:lnTo>
                    <a:pt x="258" y="136"/>
                  </a:lnTo>
                  <a:lnTo>
                    <a:pt x="310" y="136"/>
                  </a:lnTo>
                  <a:lnTo>
                    <a:pt x="310" y="18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6" name="Freeform 56"/>
            <p:cNvSpPr>
              <a:spLocks/>
            </p:cNvSpPr>
            <p:nvPr userDrawn="1"/>
          </p:nvSpPr>
          <p:spPr bwMode="auto">
            <a:xfrm>
              <a:off x="6743700" y="1563688"/>
              <a:ext cx="133350" cy="593725"/>
            </a:xfrm>
            <a:custGeom>
              <a:avLst/>
              <a:gdLst/>
              <a:ahLst/>
              <a:cxnLst>
                <a:cxn ang="0">
                  <a:pos x="0" y="364"/>
                </a:cxn>
                <a:cxn ang="0">
                  <a:pos x="0" y="364"/>
                </a:cxn>
                <a:cxn ang="0">
                  <a:pos x="6" y="374"/>
                </a:cxn>
                <a:cxn ang="0">
                  <a:pos x="84" y="324"/>
                </a:cxn>
                <a:cxn ang="0">
                  <a:pos x="84" y="324"/>
                </a:cxn>
                <a:cxn ang="0">
                  <a:pos x="72" y="12"/>
                </a:cxn>
                <a:cxn ang="0">
                  <a:pos x="72" y="12"/>
                </a:cxn>
                <a:cxn ang="0">
                  <a:pos x="74" y="10"/>
                </a:cxn>
                <a:cxn ang="0">
                  <a:pos x="76" y="8"/>
                </a:cxn>
                <a:cxn ang="0">
                  <a:pos x="76" y="8"/>
                </a:cxn>
                <a:cxn ang="0">
                  <a:pos x="74" y="4"/>
                </a:cxn>
                <a:cxn ang="0">
                  <a:pos x="72" y="2"/>
                </a:cxn>
                <a:cxn ang="0">
                  <a:pos x="66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10" y="4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10"/>
                </a:cxn>
                <a:cxn ang="0">
                  <a:pos x="12" y="12"/>
                </a:cxn>
                <a:cxn ang="0">
                  <a:pos x="6" y="194"/>
                </a:cxn>
                <a:cxn ang="0">
                  <a:pos x="0" y="364"/>
                </a:cxn>
              </a:cxnLst>
              <a:rect l="0" t="0" r="r" b="b"/>
              <a:pathLst>
                <a:path w="84" h="374">
                  <a:moveTo>
                    <a:pt x="0" y="364"/>
                  </a:moveTo>
                  <a:lnTo>
                    <a:pt x="0" y="364"/>
                  </a:lnTo>
                  <a:lnTo>
                    <a:pt x="6" y="374"/>
                  </a:lnTo>
                  <a:lnTo>
                    <a:pt x="84" y="324"/>
                  </a:lnTo>
                  <a:lnTo>
                    <a:pt x="84" y="324"/>
                  </a:lnTo>
                  <a:lnTo>
                    <a:pt x="72" y="12"/>
                  </a:lnTo>
                  <a:lnTo>
                    <a:pt x="72" y="12"/>
                  </a:lnTo>
                  <a:lnTo>
                    <a:pt x="74" y="1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4" y="4"/>
                  </a:lnTo>
                  <a:lnTo>
                    <a:pt x="72" y="2"/>
                  </a:lnTo>
                  <a:lnTo>
                    <a:pt x="6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10" y="4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10"/>
                  </a:lnTo>
                  <a:lnTo>
                    <a:pt x="12" y="12"/>
                  </a:lnTo>
                  <a:lnTo>
                    <a:pt x="6" y="194"/>
                  </a:lnTo>
                  <a:lnTo>
                    <a:pt x="0" y="36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7" name="Freeform 57"/>
            <p:cNvSpPr>
              <a:spLocks noEditPoints="1"/>
            </p:cNvSpPr>
            <p:nvPr userDrawn="1"/>
          </p:nvSpPr>
          <p:spPr bwMode="auto">
            <a:xfrm>
              <a:off x="6137275" y="2058988"/>
              <a:ext cx="800100" cy="409575"/>
            </a:xfrm>
            <a:custGeom>
              <a:avLst/>
              <a:gdLst/>
              <a:ahLst/>
              <a:cxnLst>
                <a:cxn ang="0">
                  <a:pos x="382" y="78"/>
                </a:cxn>
                <a:cxn ang="0">
                  <a:pos x="382" y="78"/>
                </a:cxn>
                <a:cxn ang="0">
                  <a:pos x="364" y="36"/>
                </a:cxn>
                <a:cxn ang="0">
                  <a:pos x="364" y="36"/>
                </a:cxn>
                <a:cxn ang="0">
                  <a:pos x="264" y="78"/>
                </a:cxn>
                <a:cxn ang="0">
                  <a:pos x="264" y="78"/>
                </a:cxn>
                <a:cxn ang="0">
                  <a:pos x="250" y="44"/>
                </a:cxn>
                <a:cxn ang="0">
                  <a:pos x="160" y="80"/>
                </a:cxn>
                <a:cxn ang="0">
                  <a:pos x="146" y="52"/>
                </a:cxn>
                <a:cxn ang="0">
                  <a:pos x="74" y="88"/>
                </a:cxn>
                <a:cxn ang="0">
                  <a:pos x="56" y="58"/>
                </a:cxn>
                <a:cxn ang="0">
                  <a:pos x="0" y="90"/>
                </a:cxn>
                <a:cxn ang="0">
                  <a:pos x="0" y="258"/>
                </a:cxn>
                <a:cxn ang="0">
                  <a:pos x="504" y="258"/>
                </a:cxn>
                <a:cxn ang="0">
                  <a:pos x="504" y="0"/>
                </a:cxn>
                <a:cxn ang="0">
                  <a:pos x="504" y="0"/>
                </a:cxn>
                <a:cxn ang="0">
                  <a:pos x="382" y="78"/>
                </a:cxn>
                <a:cxn ang="0">
                  <a:pos x="382" y="78"/>
                </a:cxn>
                <a:cxn ang="0">
                  <a:pos x="106" y="190"/>
                </a:cxn>
                <a:cxn ang="0">
                  <a:pos x="50" y="190"/>
                </a:cxn>
                <a:cxn ang="0">
                  <a:pos x="50" y="136"/>
                </a:cxn>
                <a:cxn ang="0">
                  <a:pos x="106" y="136"/>
                </a:cxn>
                <a:cxn ang="0">
                  <a:pos x="106" y="190"/>
                </a:cxn>
                <a:cxn ang="0">
                  <a:pos x="192" y="190"/>
                </a:cxn>
                <a:cxn ang="0">
                  <a:pos x="138" y="190"/>
                </a:cxn>
                <a:cxn ang="0">
                  <a:pos x="138" y="136"/>
                </a:cxn>
                <a:cxn ang="0">
                  <a:pos x="192" y="136"/>
                </a:cxn>
                <a:cxn ang="0">
                  <a:pos x="192" y="190"/>
                </a:cxn>
                <a:cxn ang="0">
                  <a:pos x="280" y="190"/>
                </a:cxn>
                <a:cxn ang="0">
                  <a:pos x="224" y="190"/>
                </a:cxn>
                <a:cxn ang="0">
                  <a:pos x="224" y="136"/>
                </a:cxn>
                <a:cxn ang="0">
                  <a:pos x="280" y="136"/>
                </a:cxn>
                <a:cxn ang="0">
                  <a:pos x="280" y="190"/>
                </a:cxn>
                <a:cxn ang="0">
                  <a:pos x="366" y="190"/>
                </a:cxn>
                <a:cxn ang="0">
                  <a:pos x="310" y="190"/>
                </a:cxn>
                <a:cxn ang="0">
                  <a:pos x="310" y="136"/>
                </a:cxn>
                <a:cxn ang="0">
                  <a:pos x="366" y="136"/>
                </a:cxn>
                <a:cxn ang="0">
                  <a:pos x="366" y="190"/>
                </a:cxn>
                <a:cxn ang="0">
                  <a:pos x="452" y="190"/>
                </a:cxn>
                <a:cxn ang="0">
                  <a:pos x="398" y="190"/>
                </a:cxn>
                <a:cxn ang="0">
                  <a:pos x="398" y="136"/>
                </a:cxn>
                <a:cxn ang="0">
                  <a:pos x="452" y="136"/>
                </a:cxn>
                <a:cxn ang="0">
                  <a:pos x="452" y="190"/>
                </a:cxn>
              </a:cxnLst>
              <a:rect l="0" t="0" r="r" b="b"/>
              <a:pathLst>
                <a:path w="504" h="258">
                  <a:moveTo>
                    <a:pt x="382" y="78"/>
                  </a:moveTo>
                  <a:lnTo>
                    <a:pt x="382" y="78"/>
                  </a:lnTo>
                  <a:lnTo>
                    <a:pt x="364" y="36"/>
                  </a:lnTo>
                  <a:lnTo>
                    <a:pt x="364" y="36"/>
                  </a:lnTo>
                  <a:lnTo>
                    <a:pt x="264" y="78"/>
                  </a:lnTo>
                  <a:lnTo>
                    <a:pt x="264" y="78"/>
                  </a:lnTo>
                  <a:lnTo>
                    <a:pt x="250" y="44"/>
                  </a:lnTo>
                  <a:lnTo>
                    <a:pt x="160" y="80"/>
                  </a:lnTo>
                  <a:lnTo>
                    <a:pt x="146" y="52"/>
                  </a:lnTo>
                  <a:lnTo>
                    <a:pt x="74" y="88"/>
                  </a:lnTo>
                  <a:lnTo>
                    <a:pt x="56" y="58"/>
                  </a:lnTo>
                  <a:lnTo>
                    <a:pt x="0" y="90"/>
                  </a:lnTo>
                  <a:lnTo>
                    <a:pt x="0" y="258"/>
                  </a:lnTo>
                  <a:lnTo>
                    <a:pt x="504" y="258"/>
                  </a:lnTo>
                  <a:lnTo>
                    <a:pt x="504" y="0"/>
                  </a:lnTo>
                  <a:lnTo>
                    <a:pt x="504" y="0"/>
                  </a:lnTo>
                  <a:lnTo>
                    <a:pt x="382" y="78"/>
                  </a:lnTo>
                  <a:lnTo>
                    <a:pt x="382" y="78"/>
                  </a:lnTo>
                  <a:close/>
                  <a:moveTo>
                    <a:pt x="106" y="190"/>
                  </a:moveTo>
                  <a:lnTo>
                    <a:pt x="50" y="190"/>
                  </a:lnTo>
                  <a:lnTo>
                    <a:pt x="50" y="136"/>
                  </a:lnTo>
                  <a:lnTo>
                    <a:pt x="106" y="136"/>
                  </a:lnTo>
                  <a:lnTo>
                    <a:pt x="106" y="190"/>
                  </a:lnTo>
                  <a:close/>
                  <a:moveTo>
                    <a:pt x="192" y="190"/>
                  </a:moveTo>
                  <a:lnTo>
                    <a:pt x="138" y="190"/>
                  </a:lnTo>
                  <a:lnTo>
                    <a:pt x="138" y="136"/>
                  </a:lnTo>
                  <a:lnTo>
                    <a:pt x="192" y="136"/>
                  </a:lnTo>
                  <a:lnTo>
                    <a:pt x="192" y="190"/>
                  </a:lnTo>
                  <a:close/>
                  <a:moveTo>
                    <a:pt x="280" y="190"/>
                  </a:moveTo>
                  <a:lnTo>
                    <a:pt x="224" y="190"/>
                  </a:lnTo>
                  <a:lnTo>
                    <a:pt x="224" y="136"/>
                  </a:lnTo>
                  <a:lnTo>
                    <a:pt x="280" y="136"/>
                  </a:lnTo>
                  <a:lnTo>
                    <a:pt x="280" y="190"/>
                  </a:lnTo>
                  <a:close/>
                  <a:moveTo>
                    <a:pt x="366" y="190"/>
                  </a:moveTo>
                  <a:lnTo>
                    <a:pt x="310" y="190"/>
                  </a:lnTo>
                  <a:lnTo>
                    <a:pt x="310" y="136"/>
                  </a:lnTo>
                  <a:lnTo>
                    <a:pt x="366" y="136"/>
                  </a:lnTo>
                  <a:lnTo>
                    <a:pt x="366" y="190"/>
                  </a:lnTo>
                  <a:close/>
                  <a:moveTo>
                    <a:pt x="452" y="190"/>
                  </a:moveTo>
                  <a:lnTo>
                    <a:pt x="398" y="190"/>
                  </a:lnTo>
                  <a:lnTo>
                    <a:pt x="398" y="136"/>
                  </a:lnTo>
                  <a:lnTo>
                    <a:pt x="452" y="136"/>
                  </a:lnTo>
                  <a:lnTo>
                    <a:pt x="452" y="19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8" name="Freeform 58"/>
            <p:cNvSpPr>
              <a:spLocks/>
            </p:cNvSpPr>
            <p:nvPr userDrawn="1"/>
          </p:nvSpPr>
          <p:spPr bwMode="auto">
            <a:xfrm>
              <a:off x="6216650" y="1862138"/>
              <a:ext cx="114300" cy="311150"/>
            </a:xfrm>
            <a:custGeom>
              <a:avLst/>
              <a:gdLst/>
              <a:ahLst/>
              <a:cxnLst>
                <a:cxn ang="0">
                  <a:pos x="6" y="12"/>
                </a:cxn>
                <a:cxn ang="0">
                  <a:pos x="0" y="172"/>
                </a:cxn>
                <a:cxn ang="0">
                  <a:pos x="12" y="166"/>
                </a:cxn>
                <a:cxn ang="0">
                  <a:pos x="28" y="196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66" y="10"/>
                </a:cxn>
                <a:cxn ang="0">
                  <a:pos x="66" y="10"/>
                </a:cxn>
                <a:cxn ang="0">
                  <a:pos x="68" y="8"/>
                </a:cxn>
                <a:cxn ang="0">
                  <a:pos x="68" y="6"/>
                </a:cxn>
                <a:cxn ang="0">
                  <a:pos x="68" y="6"/>
                </a:cxn>
                <a:cxn ang="0">
                  <a:pos x="68" y="4"/>
                </a:cxn>
                <a:cxn ang="0">
                  <a:pos x="66" y="2"/>
                </a:cxn>
                <a:cxn ang="0">
                  <a:pos x="5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6" y="12"/>
                </a:cxn>
                <a:cxn ang="0">
                  <a:pos x="6" y="12"/>
                </a:cxn>
              </a:cxnLst>
              <a:rect l="0" t="0" r="r" b="b"/>
              <a:pathLst>
                <a:path w="72" h="196">
                  <a:moveTo>
                    <a:pt x="6" y="12"/>
                  </a:moveTo>
                  <a:lnTo>
                    <a:pt x="0" y="172"/>
                  </a:lnTo>
                  <a:lnTo>
                    <a:pt x="12" y="166"/>
                  </a:lnTo>
                  <a:lnTo>
                    <a:pt x="28" y="19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4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4" y="8"/>
                  </a:lnTo>
                  <a:lnTo>
                    <a:pt x="6" y="12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9" name="Freeform 59"/>
            <p:cNvSpPr>
              <a:spLocks/>
            </p:cNvSpPr>
            <p:nvPr userDrawn="1"/>
          </p:nvSpPr>
          <p:spPr bwMode="auto">
            <a:xfrm>
              <a:off x="6473825" y="1712913"/>
              <a:ext cx="123825" cy="447675"/>
            </a:xfrm>
            <a:custGeom>
              <a:avLst/>
              <a:gdLst/>
              <a:ahLst/>
              <a:cxnLst>
                <a:cxn ang="0">
                  <a:pos x="0" y="266"/>
                </a:cxn>
                <a:cxn ang="0">
                  <a:pos x="46" y="248"/>
                </a:cxn>
                <a:cxn ang="0">
                  <a:pos x="50" y="258"/>
                </a:cxn>
                <a:cxn ang="0">
                  <a:pos x="50" y="258"/>
                </a:cxn>
                <a:cxn ang="0">
                  <a:pos x="58" y="282"/>
                </a:cxn>
                <a:cxn ang="0">
                  <a:pos x="78" y="272"/>
                </a:cxn>
                <a:cxn ang="0">
                  <a:pos x="78" y="272"/>
                </a:cxn>
                <a:cxn ang="0">
                  <a:pos x="70" y="12"/>
                </a:cxn>
                <a:cxn ang="0">
                  <a:pos x="70" y="12"/>
                </a:cxn>
                <a:cxn ang="0">
                  <a:pos x="72" y="10"/>
                </a:cxn>
                <a:cxn ang="0">
                  <a:pos x="72" y="6"/>
                </a:cxn>
                <a:cxn ang="0">
                  <a:pos x="72" y="6"/>
                </a:cxn>
                <a:cxn ang="0">
                  <a:pos x="72" y="4"/>
                </a:cxn>
                <a:cxn ang="0">
                  <a:pos x="70" y="2"/>
                </a:cxn>
                <a:cxn ang="0">
                  <a:pos x="6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6" y="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10"/>
                </a:cxn>
                <a:cxn ang="0">
                  <a:pos x="10" y="12"/>
                </a:cxn>
                <a:cxn ang="0">
                  <a:pos x="2" y="194"/>
                </a:cxn>
                <a:cxn ang="0">
                  <a:pos x="0" y="266"/>
                </a:cxn>
              </a:cxnLst>
              <a:rect l="0" t="0" r="r" b="b"/>
              <a:pathLst>
                <a:path w="78" h="282">
                  <a:moveTo>
                    <a:pt x="0" y="266"/>
                  </a:moveTo>
                  <a:lnTo>
                    <a:pt x="46" y="248"/>
                  </a:lnTo>
                  <a:lnTo>
                    <a:pt x="50" y="258"/>
                  </a:lnTo>
                  <a:lnTo>
                    <a:pt x="50" y="258"/>
                  </a:lnTo>
                  <a:lnTo>
                    <a:pt x="58" y="282"/>
                  </a:lnTo>
                  <a:lnTo>
                    <a:pt x="78" y="272"/>
                  </a:lnTo>
                  <a:lnTo>
                    <a:pt x="78" y="272"/>
                  </a:lnTo>
                  <a:lnTo>
                    <a:pt x="70" y="12"/>
                  </a:lnTo>
                  <a:lnTo>
                    <a:pt x="70" y="12"/>
                  </a:lnTo>
                  <a:lnTo>
                    <a:pt x="72" y="10"/>
                  </a:lnTo>
                  <a:lnTo>
                    <a:pt x="72" y="6"/>
                  </a:lnTo>
                  <a:lnTo>
                    <a:pt x="72" y="6"/>
                  </a:lnTo>
                  <a:lnTo>
                    <a:pt x="72" y="4"/>
                  </a:lnTo>
                  <a:lnTo>
                    <a:pt x="70" y="2"/>
                  </a:lnTo>
                  <a:lnTo>
                    <a:pt x="62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6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2" y="194"/>
                  </a:lnTo>
                  <a:lnTo>
                    <a:pt x="0" y="26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215856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57200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1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44" name="그룹 43"/>
          <p:cNvGrpSpPr/>
          <p:nvPr userDrawn="1"/>
        </p:nvGrpSpPr>
        <p:grpSpPr>
          <a:xfrm>
            <a:off x="7607300" y="152400"/>
            <a:ext cx="1450975" cy="565150"/>
            <a:chOff x="7607300" y="152400"/>
            <a:chExt cx="1450975" cy="565150"/>
          </a:xfrm>
        </p:grpSpPr>
        <p:sp>
          <p:nvSpPr>
            <p:cNvPr id="6149" name="Freeform 5"/>
            <p:cNvSpPr>
              <a:spLocks/>
            </p:cNvSpPr>
            <p:nvPr userDrawn="1"/>
          </p:nvSpPr>
          <p:spPr bwMode="auto">
            <a:xfrm>
              <a:off x="8626475" y="501650"/>
              <a:ext cx="133350" cy="76200"/>
            </a:xfrm>
            <a:custGeom>
              <a:avLst/>
              <a:gdLst/>
              <a:ahLst/>
              <a:cxnLst>
                <a:cxn ang="0">
                  <a:pos x="8" y="48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4" y="32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12" y="22"/>
                </a:cxn>
                <a:cxn ang="0">
                  <a:pos x="20" y="18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80" y="0"/>
                </a:cxn>
                <a:cxn ang="0">
                  <a:pos x="84" y="6"/>
                </a:cxn>
                <a:cxn ang="0">
                  <a:pos x="84" y="6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28" y="24"/>
                </a:cxn>
                <a:cxn ang="0">
                  <a:pos x="28" y="24"/>
                </a:cxn>
                <a:cxn ang="0">
                  <a:pos x="16" y="28"/>
                </a:cxn>
                <a:cxn ang="0">
                  <a:pos x="14" y="30"/>
                </a:cxn>
                <a:cxn ang="0">
                  <a:pos x="14" y="30"/>
                </a:cxn>
                <a:cxn ang="0">
                  <a:pos x="14" y="30"/>
                </a:cxn>
                <a:cxn ang="0">
                  <a:pos x="12" y="34"/>
                </a:cxn>
                <a:cxn ang="0">
                  <a:pos x="10" y="40"/>
                </a:cxn>
                <a:cxn ang="0">
                  <a:pos x="10" y="40"/>
                </a:cxn>
                <a:cxn ang="0">
                  <a:pos x="8" y="48"/>
                </a:cxn>
                <a:cxn ang="0">
                  <a:pos x="8" y="48"/>
                </a:cxn>
              </a:cxnLst>
              <a:rect l="0" t="0" r="r" b="b"/>
              <a:pathLst>
                <a:path w="84" h="48">
                  <a:moveTo>
                    <a:pt x="8" y="48"/>
                  </a:moveTo>
                  <a:lnTo>
                    <a:pt x="0" y="46"/>
                  </a:lnTo>
                  <a:lnTo>
                    <a:pt x="0" y="46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4" y="32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12" y="22"/>
                  </a:lnTo>
                  <a:lnTo>
                    <a:pt x="20" y="18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80" y="0"/>
                  </a:lnTo>
                  <a:lnTo>
                    <a:pt x="84" y="6"/>
                  </a:lnTo>
                  <a:lnTo>
                    <a:pt x="84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16" y="28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12" y="34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8" y="48"/>
                  </a:lnTo>
                  <a:lnTo>
                    <a:pt x="8" y="4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0" name="Freeform 6"/>
            <p:cNvSpPr>
              <a:spLocks/>
            </p:cNvSpPr>
            <p:nvPr userDrawn="1"/>
          </p:nvSpPr>
          <p:spPr bwMode="auto">
            <a:xfrm>
              <a:off x="8632825" y="546100"/>
              <a:ext cx="12065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76" y="0"/>
                </a:cxn>
                <a:cxn ang="0">
                  <a:pos x="76" y="8"/>
                </a:cxn>
                <a:cxn ang="0">
                  <a:pos x="76" y="8"/>
                </a:cxn>
                <a:cxn ang="0">
                  <a:pos x="40" y="10"/>
                </a:cxn>
                <a:cxn ang="0">
                  <a:pos x="40" y="1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76" h="12">
                  <a:moveTo>
                    <a:pt x="0" y="12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76" y="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1" name="Freeform 7"/>
            <p:cNvSpPr>
              <a:spLocks/>
            </p:cNvSpPr>
            <p:nvPr userDrawn="1"/>
          </p:nvSpPr>
          <p:spPr bwMode="auto">
            <a:xfrm>
              <a:off x="8613775" y="400050"/>
              <a:ext cx="155575" cy="76200"/>
            </a:xfrm>
            <a:custGeom>
              <a:avLst/>
              <a:gdLst/>
              <a:ahLst/>
              <a:cxnLst>
                <a:cxn ang="0">
                  <a:pos x="12" y="48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4" y="32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14" y="22"/>
                </a:cxn>
                <a:cxn ang="0">
                  <a:pos x="24" y="18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94" y="0"/>
                </a:cxn>
                <a:cxn ang="0">
                  <a:pos x="98" y="8"/>
                </a:cxn>
                <a:cxn ang="0">
                  <a:pos x="98" y="8"/>
                </a:cxn>
                <a:cxn ang="0">
                  <a:pos x="68" y="16"/>
                </a:cxn>
                <a:cxn ang="0">
                  <a:pos x="68" y="16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20" y="30"/>
                </a:cxn>
                <a:cxn ang="0">
                  <a:pos x="16" y="30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4" y="34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12" y="48"/>
                </a:cxn>
                <a:cxn ang="0">
                  <a:pos x="12" y="48"/>
                </a:cxn>
              </a:cxnLst>
              <a:rect l="0" t="0" r="r" b="b"/>
              <a:pathLst>
                <a:path w="98" h="48">
                  <a:moveTo>
                    <a:pt x="12" y="48"/>
                  </a:moveTo>
                  <a:lnTo>
                    <a:pt x="0" y="46"/>
                  </a:lnTo>
                  <a:lnTo>
                    <a:pt x="0" y="46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4" y="32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14" y="22"/>
                  </a:lnTo>
                  <a:lnTo>
                    <a:pt x="24" y="18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94" y="0"/>
                  </a:lnTo>
                  <a:lnTo>
                    <a:pt x="98" y="8"/>
                  </a:lnTo>
                  <a:lnTo>
                    <a:pt x="98" y="8"/>
                  </a:lnTo>
                  <a:lnTo>
                    <a:pt x="68" y="16"/>
                  </a:lnTo>
                  <a:lnTo>
                    <a:pt x="68" y="1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20" y="30"/>
                  </a:lnTo>
                  <a:lnTo>
                    <a:pt x="16" y="30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4" y="34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12" y="48"/>
                  </a:lnTo>
                  <a:lnTo>
                    <a:pt x="12" y="4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2" name="Freeform 8"/>
            <p:cNvSpPr>
              <a:spLocks/>
            </p:cNvSpPr>
            <p:nvPr userDrawn="1"/>
          </p:nvSpPr>
          <p:spPr bwMode="auto">
            <a:xfrm>
              <a:off x="8620125" y="444500"/>
              <a:ext cx="142875" cy="22225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90" y="0"/>
                </a:cxn>
                <a:cxn ang="0">
                  <a:pos x="90" y="8"/>
                </a:cxn>
                <a:cxn ang="0">
                  <a:pos x="90" y="8"/>
                </a:cxn>
                <a:cxn ang="0">
                  <a:pos x="48" y="10"/>
                </a:cxn>
                <a:cxn ang="0">
                  <a:pos x="48" y="10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90" h="14">
                  <a:moveTo>
                    <a:pt x="2" y="14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90" y="0"/>
                  </a:lnTo>
                  <a:lnTo>
                    <a:pt x="90" y="8"/>
                  </a:lnTo>
                  <a:lnTo>
                    <a:pt x="90" y="8"/>
                  </a:lnTo>
                  <a:lnTo>
                    <a:pt x="48" y="10"/>
                  </a:lnTo>
                  <a:lnTo>
                    <a:pt x="48" y="10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3" name="Freeform 9"/>
            <p:cNvSpPr>
              <a:spLocks/>
            </p:cNvSpPr>
            <p:nvPr userDrawn="1"/>
          </p:nvSpPr>
          <p:spPr bwMode="auto">
            <a:xfrm>
              <a:off x="8912225" y="498475"/>
              <a:ext cx="133350" cy="76200"/>
            </a:xfrm>
            <a:custGeom>
              <a:avLst/>
              <a:gdLst/>
              <a:ahLst/>
              <a:cxnLst>
                <a:cxn ang="0">
                  <a:pos x="76" y="48"/>
                </a:cxn>
                <a:cxn ang="0">
                  <a:pos x="84" y="46"/>
                </a:cxn>
                <a:cxn ang="0">
                  <a:pos x="84" y="46"/>
                </a:cxn>
                <a:cxn ang="0">
                  <a:pos x="82" y="40"/>
                </a:cxn>
                <a:cxn ang="0">
                  <a:pos x="82" y="40"/>
                </a:cxn>
                <a:cxn ang="0">
                  <a:pos x="80" y="32"/>
                </a:cxn>
                <a:cxn ang="0">
                  <a:pos x="78" y="26"/>
                </a:cxn>
                <a:cxn ang="0">
                  <a:pos x="78" y="26"/>
                </a:cxn>
                <a:cxn ang="0">
                  <a:pos x="74" y="24"/>
                </a:cxn>
                <a:cxn ang="0">
                  <a:pos x="64" y="20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4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56" y="26"/>
                </a:cxn>
                <a:cxn ang="0">
                  <a:pos x="56" y="26"/>
                </a:cxn>
                <a:cxn ang="0">
                  <a:pos x="68" y="30"/>
                </a:cxn>
                <a:cxn ang="0">
                  <a:pos x="70" y="32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2" y="36"/>
                </a:cxn>
                <a:cxn ang="0">
                  <a:pos x="74" y="40"/>
                </a:cxn>
                <a:cxn ang="0">
                  <a:pos x="74" y="40"/>
                </a:cxn>
                <a:cxn ang="0">
                  <a:pos x="76" y="48"/>
                </a:cxn>
                <a:cxn ang="0">
                  <a:pos x="76" y="48"/>
                </a:cxn>
              </a:cxnLst>
              <a:rect l="0" t="0" r="r" b="b"/>
              <a:pathLst>
                <a:path w="84" h="48">
                  <a:moveTo>
                    <a:pt x="76" y="48"/>
                  </a:moveTo>
                  <a:lnTo>
                    <a:pt x="84" y="46"/>
                  </a:lnTo>
                  <a:lnTo>
                    <a:pt x="84" y="46"/>
                  </a:lnTo>
                  <a:lnTo>
                    <a:pt x="82" y="40"/>
                  </a:lnTo>
                  <a:lnTo>
                    <a:pt x="82" y="40"/>
                  </a:lnTo>
                  <a:lnTo>
                    <a:pt x="80" y="32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4"/>
                  </a:lnTo>
                  <a:lnTo>
                    <a:pt x="64" y="20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8" y="30"/>
                  </a:lnTo>
                  <a:lnTo>
                    <a:pt x="70" y="32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2" y="36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6" y="48"/>
                  </a:lnTo>
                  <a:lnTo>
                    <a:pt x="76" y="4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4" name="Freeform 10"/>
            <p:cNvSpPr>
              <a:spLocks/>
            </p:cNvSpPr>
            <p:nvPr userDrawn="1"/>
          </p:nvSpPr>
          <p:spPr bwMode="auto">
            <a:xfrm>
              <a:off x="8918575" y="542925"/>
              <a:ext cx="120650" cy="22225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6" y="12"/>
                </a:cxn>
                <a:cxn ang="0">
                  <a:pos x="36" y="12"/>
                </a:cxn>
                <a:cxn ang="0">
                  <a:pos x="76" y="14"/>
                </a:cxn>
                <a:cxn ang="0">
                  <a:pos x="76" y="14"/>
                </a:cxn>
              </a:cxnLst>
              <a:rect l="0" t="0" r="r" b="b"/>
              <a:pathLst>
                <a:path w="76" h="14">
                  <a:moveTo>
                    <a:pt x="76" y="14"/>
                  </a:moveTo>
                  <a:lnTo>
                    <a:pt x="76" y="6"/>
                  </a:lnTo>
                  <a:lnTo>
                    <a:pt x="76" y="6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76" y="14"/>
                  </a:lnTo>
                  <a:lnTo>
                    <a:pt x="76" y="1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8902700" y="396875"/>
              <a:ext cx="155575" cy="76200"/>
            </a:xfrm>
            <a:custGeom>
              <a:avLst/>
              <a:gdLst/>
              <a:ahLst/>
              <a:cxnLst>
                <a:cxn ang="0">
                  <a:pos x="88" y="48"/>
                </a:cxn>
                <a:cxn ang="0">
                  <a:pos x="98" y="46"/>
                </a:cxn>
                <a:cxn ang="0">
                  <a:pos x="98" y="46"/>
                </a:cxn>
                <a:cxn ang="0">
                  <a:pos x="96" y="40"/>
                </a:cxn>
                <a:cxn ang="0">
                  <a:pos x="96" y="40"/>
                </a:cxn>
                <a:cxn ang="0">
                  <a:pos x="94" y="32"/>
                </a:cxn>
                <a:cxn ang="0">
                  <a:pos x="90" y="28"/>
                </a:cxn>
                <a:cxn ang="0">
                  <a:pos x="90" y="28"/>
                </a:cxn>
                <a:cxn ang="0">
                  <a:pos x="84" y="24"/>
                </a:cxn>
                <a:cxn ang="0">
                  <a:pos x="74" y="20"/>
                </a:cxn>
                <a:cxn ang="0">
                  <a:pos x="34" y="10"/>
                </a:cxn>
                <a:cxn ang="0">
                  <a:pos x="34" y="10"/>
                </a:cxn>
                <a:cxn ang="0">
                  <a:pos x="4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0" y="16"/>
                </a:cxn>
                <a:cxn ang="0">
                  <a:pos x="30" y="16"/>
                </a:cxn>
                <a:cxn ang="0">
                  <a:pos x="64" y="26"/>
                </a:cxn>
                <a:cxn ang="0">
                  <a:pos x="64" y="26"/>
                </a:cxn>
                <a:cxn ang="0">
                  <a:pos x="78" y="30"/>
                </a:cxn>
                <a:cxn ang="0">
                  <a:pos x="82" y="32"/>
                </a:cxn>
                <a:cxn ang="0">
                  <a:pos x="82" y="32"/>
                </a:cxn>
                <a:cxn ang="0">
                  <a:pos x="82" y="32"/>
                </a:cxn>
                <a:cxn ang="0">
                  <a:pos x="84" y="36"/>
                </a:cxn>
                <a:cxn ang="0">
                  <a:pos x="86" y="42"/>
                </a:cxn>
                <a:cxn ang="0">
                  <a:pos x="86" y="42"/>
                </a:cxn>
                <a:cxn ang="0">
                  <a:pos x="88" y="48"/>
                </a:cxn>
                <a:cxn ang="0">
                  <a:pos x="88" y="48"/>
                </a:cxn>
              </a:cxnLst>
              <a:rect l="0" t="0" r="r" b="b"/>
              <a:pathLst>
                <a:path w="98" h="48">
                  <a:moveTo>
                    <a:pt x="88" y="48"/>
                  </a:moveTo>
                  <a:lnTo>
                    <a:pt x="98" y="46"/>
                  </a:lnTo>
                  <a:lnTo>
                    <a:pt x="98" y="46"/>
                  </a:lnTo>
                  <a:lnTo>
                    <a:pt x="96" y="40"/>
                  </a:lnTo>
                  <a:lnTo>
                    <a:pt x="96" y="40"/>
                  </a:lnTo>
                  <a:lnTo>
                    <a:pt x="94" y="32"/>
                  </a:lnTo>
                  <a:lnTo>
                    <a:pt x="90" y="28"/>
                  </a:lnTo>
                  <a:lnTo>
                    <a:pt x="90" y="28"/>
                  </a:lnTo>
                  <a:lnTo>
                    <a:pt x="84" y="24"/>
                  </a:lnTo>
                  <a:lnTo>
                    <a:pt x="74" y="2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64" y="26"/>
                  </a:lnTo>
                  <a:lnTo>
                    <a:pt x="64" y="26"/>
                  </a:lnTo>
                  <a:lnTo>
                    <a:pt x="78" y="30"/>
                  </a:lnTo>
                  <a:lnTo>
                    <a:pt x="82" y="32"/>
                  </a:lnTo>
                  <a:lnTo>
                    <a:pt x="82" y="32"/>
                  </a:lnTo>
                  <a:lnTo>
                    <a:pt x="82" y="32"/>
                  </a:lnTo>
                  <a:lnTo>
                    <a:pt x="84" y="36"/>
                  </a:lnTo>
                  <a:lnTo>
                    <a:pt x="86" y="42"/>
                  </a:lnTo>
                  <a:lnTo>
                    <a:pt x="86" y="42"/>
                  </a:lnTo>
                  <a:lnTo>
                    <a:pt x="88" y="48"/>
                  </a:lnTo>
                  <a:lnTo>
                    <a:pt x="88" y="4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8909050" y="441325"/>
              <a:ext cx="142875" cy="22225"/>
            </a:xfrm>
            <a:custGeom>
              <a:avLst/>
              <a:gdLst/>
              <a:ahLst/>
              <a:cxnLst>
                <a:cxn ang="0">
                  <a:pos x="88" y="14"/>
                </a:cxn>
                <a:cxn ang="0">
                  <a:pos x="90" y="6"/>
                </a:cxn>
                <a:cxn ang="0">
                  <a:pos x="90" y="6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2" y="12"/>
                </a:cxn>
                <a:cxn ang="0">
                  <a:pos x="42" y="12"/>
                </a:cxn>
                <a:cxn ang="0">
                  <a:pos x="88" y="14"/>
                </a:cxn>
                <a:cxn ang="0">
                  <a:pos x="88" y="14"/>
                </a:cxn>
              </a:cxnLst>
              <a:rect l="0" t="0" r="r" b="b"/>
              <a:pathLst>
                <a:path w="90" h="14">
                  <a:moveTo>
                    <a:pt x="88" y="14"/>
                  </a:moveTo>
                  <a:lnTo>
                    <a:pt x="90" y="6"/>
                  </a:lnTo>
                  <a:lnTo>
                    <a:pt x="90" y="6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88" y="14"/>
                  </a:lnTo>
                  <a:lnTo>
                    <a:pt x="88" y="1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8715375" y="358775"/>
              <a:ext cx="241300" cy="358775"/>
            </a:xfrm>
            <a:custGeom>
              <a:avLst/>
              <a:gdLst/>
              <a:ahLst/>
              <a:cxnLst>
                <a:cxn ang="0">
                  <a:pos x="138" y="226"/>
                </a:cxn>
                <a:cxn ang="0">
                  <a:pos x="112" y="12"/>
                </a:cxn>
                <a:cxn ang="0">
                  <a:pos x="38" y="12"/>
                </a:cxn>
                <a:cxn ang="0">
                  <a:pos x="14" y="226"/>
                </a:cxn>
                <a:cxn ang="0">
                  <a:pos x="0" y="226"/>
                </a:cxn>
                <a:cxn ang="0">
                  <a:pos x="26" y="0"/>
                </a:cxn>
                <a:cxn ang="0">
                  <a:pos x="124" y="0"/>
                </a:cxn>
                <a:cxn ang="0">
                  <a:pos x="152" y="226"/>
                </a:cxn>
                <a:cxn ang="0">
                  <a:pos x="138" y="226"/>
                </a:cxn>
                <a:cxn ang="0">
                  <a:pos x="138" y="226"/>
                </a:cxn>
              </a:cxnLst>
              <a:rect l="0" t="0" r="r" b="b"/>
              <a:pathLst>
                <a:path w="152" h="226">
                  <a:moveTo>
                    <a:pt x="138" y="226"/>
                  </a:moveTo>
                  <a:lnTo>
                    <a:pt x="112" y="12"/>
                  </a:lnTo>
                  <a:lnTo>
                    <a:pt x="38" y="12"/>
                  </a:lnTo>
                  <a:lnTo>
                    <a:pt x="14" y="226"/>
                  </a:lnTo>
                  <a:lnTo>
                    <a:pt x="0" y="226"/>
                  </a:lnTo>
                  <a:lnTo>
                    <a:pt x="26" y="0"/>
                  </a:lnTo>
                  <a:lnTo>
                    <a:pt x="124" y="0"/>
                  </a:lnTo>
                  <a:lnTo>
                    <a:pt x="152" y="226"/>
                  </a:lnTo>
                  <a:lnTo>
                    <a:pt x="138" y="226"/>
                  </a:lnTo>
                  <a:lnTo>
                    <a:pt x="138" y="22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8763000" y="361950"/>
              <a:ext cx="158750" cy="107950"/>
            </a:xfrm>
            <a:custGeom>
              <a:avLst/>
              <a:gdLst/>
              <a:ahLst/>
              <a:cxnLst>
                <a:cxn ang="0">
                  <a:pos x="94" y="68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100" y="64"/>
                </a:cxn>
                <a:cxn ang="0">
                  <a:pos x="94" y="68"/>
                </a:cxn>
                <a:cxn ang="0">
                  <a:pos x="94" y="68"/>
                </a:cxn>
              </a:cxnLst>
              <a:rect l="0" t="0" r="r" b="b"/>
              <a:pathLst>
                <a:path w="100" h="68">
                  <a:moveTo>
                    <a:pt x="94" y="68"/>
                  </a:moveTo>
                  <a:lnTo>
                    <a:pt x="0" y="6"/>
                  </a:lnTo>
                  <a:lnTo>
                    <a:pt x="6" y="0"/>
                  </a:lnTo>
                  <a:lnTo>
                    <a:pt x="100" y="64"/>
                  </a:lnTo>
                  <a:lnTo>
                    <a:pt x="94" y="68"/>
                  </a:lnTo>
                  <a:lnTo>
                    <a:pt x="94" y="6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8747125" y="361950"/>
              <a:ext cx="161925" cy="107950"/>
            </a:xfrm>
            <a:custGeom>
              <a:avLst/>
              <a:gdLst/>
              <a:ahLst/>
              <a:cxnLst>
                <a:cxn ang="0">
                  <a:pos x="6" y="68"/>
                </a:cxn>
                <a:cxn ang="0">
                  <a:pos x="0" y="64"/>
                </a:cxn>
                <a:cxn ang="0">
                  <a:pos x="96" y="0"/>
                </a:cxn>
                <a:cxn ang="0">
                  <a:pos x="102" y="6"/>
                </a:cxn>
                <a:cxn ang="0">
                  <a:pos x="6" y="68"/>
                </a:cxn>
                <a:cxn ang="0">
                  <a:pos x="6" y="68"/>
                </a:cxn>
              </a:cxnLst>
              <a:rect l="0" t="0" r="r" b="b"/>
              <a:pathLst>
                <a:path w="102" h="68">
                  <a:moveTo>
                    <a:pt x="6" y="68"/>
                  </a:moveTo>
                  <a:lnTo>
                    <a:pt x="0" y="64"/>
                  </a:lnTo>
                  <a:lnTo>
                    <a:pt x="96" y="0"/>
                  </a:lnTo>
                  <a:lnTo>
                    <a:pt x="102" y="6"/>
                  </a:lnTo>
                  <a:lnTo>
                    <a:pt x="6" y="68"/>
                  </a:lnTo>
                  <a:lnTo>
                    <a:pt x="6" y="6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8750300" y="457200"/>
              <a:ext cx="187325" cy="120650"/>
            </a:xfrm>
            <a:custGeom>
              <a:avLst/>
              <a:gdLst/>
              <a:ahLst/>
              <a:cxnLst>
                <a:cxn ang="0">
                  <a:pos x="112" y="76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118" y="70"/>
                </a:cxn>
                <a:cxn ang="0">
                  <a:pos x="112" y="76"/>
                </a:cxn>
                <a:cxn ang="0">
                  <a:pos x="112" y="76"/>
                </a:cxn>
              </a:cxnLst>
              <a:rect l="0" t="0" r="r" b="b"/>
              <a:pathLst>
                <a:path w="118" h="76">
                  <a:moveTo>
                    <a:pt x="112" y="76"/>
                  </a:moveTo>
                  <a:lnTo>
                    <a:pt x="0" y="6"/>
                  </a:lnTo>
                  <a:lnTo>
                    <a:pt x="6" y="0"/>
                  </a:lnTo>
                  <a:lnTo>
                    <a:pt x="118" y="70"/>
                  </a:lnTo>
                  <a:lnTo>
                    <a:pt x="112" y="76"/>
                  </a:lnTo>
                  <a:lnTo>
                    <a:pt x="112" y="7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8731250" y="457200"/>
              <a:ext cx="190500" cy="120650"/>
            </a:xfrm>
            <a:custGeom>
              <a:avLst/>
              <a:gdLst/>
              <a:ahLst/>
              <a:cxnLst>
                <a:cxn ang="0">
                  <a:pos x="8" y="76"/>
                </a:cxn>
                <a:cxn ang="0">
                  <a:pos x="0" y="70"/>
                </a:cxn>
                <a:cxn ang="0">
                  <a:pos x="112" y="0"/>
                </a:cxn>
                <a:cxn ang="0">
                  <a:pos x="120" y="6"/>
                </a:cxn>
                <a:cxn ang="0">
                  <a:pos x="8" y="76"/>
                </a:cxn>
                <a:cxn ang="0">
                  <a:pos x="8" y="76"/>
                </a:cxn>
              </a:cxnLst>
              <a:rect l="0" t="0" r="r" b="b"/>
              <a:pathLst>
                <a:path w="120" h="76">
                  <a:moveTo>
                    <a:pt x="8" y="76"/>
                  </a:moveTo>
                  <a:lnTo>
                    <a:pt x="0" y="70"/>
                  </a:lnTo>
                  <a:lnTo>
                    <a:pt x="112" y="0"/>
                  </a:lnTo>
                  <a:lnTo>
                    <a:pt x="120" y="6"/>
                  </a:lnTo>
                  <a:lnTo>
                    <a:pt x="8" y="76"/>
                  </a:lnTo>
                  <a:lnTo>
                    <a:pt x="8" y="7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8737600" y="565150"/>
              <a:ext cx="209550" cy="130175"/>
            </a:xfrm>
            <a:custGeom>
              <a:avLst/>
              <a:gdLst/>
              <a:ahLst/>
              <a:cxnLst>
                <a:cxn ang="0">
                  <a:pos x="124" y="82"/>
                </a:cxn>
                <a:cxn ang="0">
                  <a:pos x="0" y="6"/>
                </a:cxn>
                <a:cxn ang="0">
                  <a:pos x="8" y="0"/>
                </a:cxn>
                <a:cxn ang="0">
                  <a:pos x="132" y="76"/>
                </a:cxn>
                <a:cxn ang="0">
                  <a:pos x="124" y="82"/>
                </a:cxn>
                <a:cxn ang="0">
                  <a:pos x="124" y="82"/>
                </a:cxn>
              </a:cxnLst>
              <a:rect l="0" t="0" r="r" b="b"/>
              <a:pathLst>
                <a:path w="132" h="82">
                  <a:moveTo>
                    <a:pt x="124" y="82"/>
                  </a:moveTo>
                  <a:lnTo>
                    <a:pt x="0" y="6"/>
                  </a:lnTo>
                  <a:lnTo>
                    <a:pt x="8" y="0"/>
                  </a:lnTo>
                  <a:lnTo>
                    <a:pt x="132" y="76"/>
                  </a:lnTo>
                  <a:lnTo>
                    <a:pt x="124" y="82"/>
                  </a:lnTo>
                  <a:lnTo>
                    <a:pt x="124" y="8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8718550" y="565150"/>
              <a:ext cx="209550" cy="130175"/>
            </a:xfrm>
            <a:custGeom>
              <a:avLst/>
              <a:gdLst/>
              <a:ahLst/>
              <a:cxnLst>
                <a:cxn ang="0">
                  <a:pos x="8" y="82"/>
                </a:cxn>
                <a:cxn ang="0">
                  <a:pos x="0" y="76"/>
                </a:cxn>
                <a:cxn ang="0">
                  <a:pos x="124" y="0"/>
                </a:cxn>
                <a:cxn ang="0">
                  <a:pos x="132" y="6"/>
                </a:cxn>
                <a:cxn ang="0">
                  <a:pos x="8" y="82"/>
                </a:cxn>
                <a:cxn ang="0">
                  <a:pos x="8" y="82"/>
                </a:cxn>
              </a:cxnLst>
              <a:rect l="0" t="0" r="r" b="b"/>
              <a:pathLst>
                <a:path w="132" h="82">
                  <a:moveTo>
                    <a:pt x="8" y="82"/>
                  </a:moveTo>
                  <a:lnTo>
                    <a:pt x="0" y="76"/>
                  </a:lnTo>
                  <a:lnTo>
                    <a:pt x="124" y="0"/>
                  </a:lnTo>
                  <a:lnTo>
                    <a:pt x="132" y="6"/>
                  </a:lnTo>
                  <a:lnTo>
                    <a:pt x="8" y="82"/>
                  </a:lnTo>
                  <a:lnTo>
                    <a:pt x="8" y="8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4" name="Freeform 20"/>
            <p:cNvSpPr>
              <a:spLocks/>
            </p:cNvSpPr>
            <p:nvPr userDrawn="1"/>
          </p:nvSpPr>
          <p:spPr bwMode="auto">
            <a:xfrm>
              <a:off x="8715375" y="177800"/>
              <a:ext cx="85725" cy="4762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" y="2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4" y="12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50" y="0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36" y="10"/>
                </a:cxn>
                <a:cxn ang="0">
                  <a:pos x="36" y="10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0" y="20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6" y="30"/>
                </a:cxn>
                <a:cxn ang="0">
                  <a:pos x="6" y="30"/>
                </a:cxn>
              </a:cxnLst>
              <a:rect l="0" t="0" r="r" b="b"/>
              <a:pathLst>
                <a:path w="54" h="30">
                  <a:moveTo>
                    <a:pt x="6" y="30"/>
                  </a:moveTo>
                  <a:lnTo>
                    <a:pt x="0" y="28"/>
                  </a:lnTo>
                  <a:lnTo>
                    <a:pt x="0" y="2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4" y="12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50" y="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0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6" y="30"/>
                  </a:lnTo>
                  <a:lnTo>
                    <a:pt x="6" y="3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5" name="Freeform 21"/>
            <p:cNvSpPr>
              <a:spLocks/>
            </p:cNvSpPr>
            <p:nvPr userDrawn="1"/>
          </p:nvSpPr>
          <p:spPr bwMode="auto">
            <a:xfrm>
              <a:off x="8718550" y="206375"/>
              <a:ext cx="7620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48" y="0"/>
                </a:cxn>
                <a:cxn ang="0">
                  <a:pos x="48" y="4"/>
                </a:cxn>
                <a:cxn ang="0">
                  <a:pos x="48" y="4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48" h="8">
                  <a:moveTo>
                    <a:pt x="2" y="8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48" y="0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6" name="Freeform 22"/>
            <p:cNvSpPr>
              <a:spLocks/>
            </p:cNvSpPr>
            <p:nvPr userDrawn="1"/>
          </p:nvSpPr>
          <p:spPr bwMode="auto">
            <a:xfrm>
              <a:off x="8870950" y="177800"/>
              <a:ext cx="82550" cy="47625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52" y="28"/>
                </a:cxn>
                <a:cxn ang="0">
                  <a:pos x="52" y="28"/>
                </a:cxn>
                <a:cxn ang="0">
                  <a:pos x="50" y="24"/>
                </a:cxn>
                <a:cxn ang="0">
                  <a:pos x="50" y="24"/>
                </a:cxn>
                <a:cxn ang="0">
                  <a:pos x="50" y="20"/>
                </a:cxn>
                <a:cxn ang="0">
                  <a:pos x="48" y="16"/>
                </a:cxn>
                <a:cxn ang="0">
                  <a:pos x="48" y="16"/>
                </a:cxn>
                <a:cxn ang="0">
                  <a:pos x="38" y="12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44" y="20"/>
                </a:cxn>
                <a:cxn ang="0">
                  <a:pos x="44" y="20"/>
                </a:cxn>
                <a:cxn ang="0">
                  <a:pos x="44" y="20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0"/>
                </a:cxn>
                <a:cxn ang="0">
                  <a:pos x="46" y="30"/>
                </a:cxn>
              </a:cxnLst>
              <a:rect l="0" t="0" r="r" b="b"/>
              <a:pathLst>
                <a:path w="52" h="30">
                  <a:moveTo>
                    <a:pt x="46" y="30"/>
                  </a:moveTo>
                  <a:lnTo>
                    <a:pt x="52" y="28"/>
                  </a:lnTo>
                  <a:lnTo>
                    <a:pt x="52" y="28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50" y="20"/>
                  </a:lnTo>
                  <a:lnTo>
                    <a:pt x="48" y="16"/>
                  </a:lnTo>
                  <a:lnTo>
                    <a:pt x="48" y="16"/>
                  </a:lnTo>
                  <a:lnTo>
                    <a:pt x="38" y="12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0"/>
                  </a:lnTo>
                  <a:lnTo>
                    <a:pt x="46" y="3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7" name="Freeform 23"/>
            <p:cNvSpPr>
              <a:spLocks/>
            </p:cNvSpPr>
            <p:nvPr userDrawn="1"/>
          </p:nvSpPr>
          <p:spPr bwMode="auto">
            <a:xfrm>
              <a:off x="8874125" y="206375"/>
              <a:ext cx="76200" cy="12700"/>
            </a:xfrm>
            <a:custGeom>
              <a:avLst/>
              <a:gdLst/>
              <a:ahLst/>
              <a:cxnLst>
                <a:cxn ang="0">
                  <a:pos x="48" y="8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48" y="8"/>
                </a:cxn>
                <a:cxn ang="0">
                  <a:pos x="48" y="8"/>
                </a:cxn>
              </a:cxnLst>
              <a:rect l="0" t="0" r="r" b="b"/>
              <a:pathLst>
                <a:path w="48" h="8">
                  <a:moveTo>
                    <a:pt x="48" y="8"/>
                  </a:moveTo>
                  <a:lnTo>
                    <a:pt x="48" y="2"/>
                  </a:lnTo>
                  <a:lnTo>
                    <a:pt x="48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48" y="8"/>
                  </a:lnTo>
                  <a:lnTo>
                    <a:pt x="48" y="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8" name="Freeform 24"/>
            <p:cNvSpPr>
              <a:spLocks/>
            </p:cNvSpPr>
            <p:nvPr userDrawn="1"/>
          </p:nvSpPr>
          <p:spPr bwMode="auto">
            <a:xfrm>
              <a:off x="8769350" y="152400"/>
              <a:ext cx="130175" cy="222250"/>
            </a:xfrm>
            <a:custGeom>
              <a:avLst/>
              <a:gdLst/>
              <a:ahLst/>
              <a:cxnLst>
                <a:cxn ang="0">
                  <a:pos x="74" y="140"/>
                </a:cxn>
                <a:cxn ang="0">
                  <a:pos x="60" y="8"/>
                </a:cxn>
                <a:cxn ang="0">
                  <a:pos x="22" y="8"/>
                </a:cxn>
                <a:cxn ang="0">
                  <a:pos x="8" y="140"/>
                </a:cxn>
                <a:cxn ang="0">
                  <a:pos x="0" y="140"/>
                </a:cxn>
                <a:cxn ang="0">
                  <a:pos x="14" y="0"/>
                </a:cxn>
                <a:cxn ang="0">
                  <a:pos x="66" y="0"/>
                </a:cxn>
                <a:cxn ang="0">
                  <a:pos x="82" y="140"/>
                </a:cxn>
                <a:cxn ang="0">
                  <a:pos x="74" y="140"/>
                </a:cxn>
                <a:cxn ang="0">
                  <a:pos x="74" y="140"/>
                </a:cxn>
              </a:cxnLst>
              <a:rect l="0" t="0" r="r" b="b"/>
              <a:pathLst>
                <a:path w="82" h="140">
                  <a:moveTo>
                    <a:pt x="74" y="140"/>
                  </a:moveTo>
                  <a:lnTo>
                    <a:pt x="60" y="8"/>
                  </a:lnTo>
                  <a:lnTo>
                    <a:pt x="22" y="8"/>
                  </a:lnTo>
                  <a:lnTo>
                    <a:pt x="8" y="140"/>
                  </a:lnTo>
                  <a:lnTo>
                    <a:pt x="0" y="140"/>
                  </a:lnTo>
                  <a:lnTo>
                    <a:pt x="14" y="0"/>
                  </a:lnTo>
                  <a:lnTo>
                    <a:pt x="66" y="0"/>
                  </a:lnTo>
                  <a:lnTo>
                    <a:pt x="82" y="140"/>
                  </a:lnTo>
                  <a:lnTo>
                    <a:pt x="74" y="140"/>
                  </a:lnTo>
                  <a:lnTo>
                    <a:pt x="74" y="14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9" name="Freeform 25"/>
            <p:cNvSpPr>
              <a:spLocks/>
            </p:cNvSpPr>
            <p:nvPr userDrawn="1"/>
          </p:nvSpPr>
          <p:spPr bwMode="auto">
            <a:xfrm>
              <a:off x="8794750" y="155575"/>
              <a:ext cx="85725" cy="66675"/>
            </a:xfrm>
            <a:custGeom>
              <a:avLst/>
              <a:gdLst/>
              <a:ahLst/>
              <a:cxnLst>
                <a:cxn ang="0">
                  <a:pos x="52" y="4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54" y="40"/>
                </a:cxn>
                <a:cxn ang="0">
                  <a:pos x="52" y="42"/>
                </a:cxn>
                <a:cxn ang="0">
                  <a:pos x="52" y="42"/>
                </a:cxn>
              </a:cxnLst>
              <a:rect l="0" t="0" r="r" b="b"/>
              <a:pathLst>
                <a:path w="54" h="42">
                  <a:moveTo>
                    <a:pt x="52" y="42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54" y="40"/>
                  </a:lnTo>
                  <a:lnTo>
                    <a:pt x="52" y="42"/>
                  </a:lnTo>
                  <a:lnTo>
                    <a:pt x="52" y="4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0" name="Freeform 26"/>
            <p:cNvSpPr>
              <a:spLocks/>
            </p:cNvSpPr>
            <p:nvPr userDrawn="1"/>
          </p:nvSpPr>
          <p:spPr bwMode="auto">
            <a:xfrm>
              <a:off x="8788400" y="155575"/>
              <a:ext cx="85725" cy="66675"/>
            </a:xfrm>
            <a:custGeom>
              <a:avLst/>
              <a:gdLst/>
              <a:ahLst/>
              <a:cxnLst>
                <a:cxn ang="0">
                  <a:pos x="2" y="42"/>
                </a:cxn>
                <a:cxn ang="0">
                  <a:pos x="0" y="40"/>
                </a:cxn>
                <a:cxn ang="0">
                  <a:pos x="50" y="0"/>
                </a:cxn>
                <a:cxn ang="0">
                  <a:pos x="54" y="4"/>
                </a:cxn>
                <a:cxn ang="0">
                  <a:pos x="2" y="42"/>
                </a:cxn>
                <a:cxn ang="0">
                  <a:pos x="2" y="42"/>
                </a:cxn>
              </a:cxnLst>
              <a:rect l="0" t="0" r="r" b="b"/>
              <a:pathLst>
                <a:path w="54" h="42">
                  <a:moveTo>
                    <a:pt x="2" y="42"/>
                  </a:moveTo>
                  <a:lnTo>
                    <a:pt x="0" y="40"/>
                  </a:lnTo>
                  <a:lnTo>
                    <a:pt x="50" y="0"/>
                  </a:lnTo>
                  <a:lnTo>
                    <a:pt x="54" y="4"/>
                  </a:lnTo>
                  <a:lnTo>
                    <a:pt x="2" y="42"/>
                  </a:lnTo>
                  <a:lnTo>
                    <a:pt x="2" y="4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1" name="Freeform 27"/>
            <p:cNvSpPr>
              <a:spLocks/>
            </p:cNvSpPr>
            <p:nvPr userDrawn="1"/>
          </p:nvSpPr>
          <p:spPr bwMode="auto">
            <a:xfrm>
              <a:off x="8788400" y="215900"/>
              <a:ext cx="101600" cy="73025"/>
            </a:xfrm>
            <a:custGeom>
              <a:avLst/>
              <a:gdLst/>
              <a:ahLst/>
              <a:cxnLst>
                <a:cxn ang="0">
                  <a:pos x="60" y="46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64" y="42"/>
                </a:cxn>
                <a:cxn ang="0">
                  <a:pos x="60" y="46"/>
                </a:cxn>
                <a:cxn ang="0">
                  <a:pos x="60" y="46"/>
                </a:cxn>
              </a:cxnLst>
              <a:rect l="0" t="0" r="r" b="b"/>
              <a:pathLst>
                <a:path w="64" h="46">
                  <a:moveTo>
                    <a:pt x="60" y="46"/>
                  </a:moveTo>
                  <a:lnTo>
                    <a:pt x="0" y="2"/>
                  </a:lnTo>
                  <a:lnTo>
                    <a:pt x="4" y="0"/>
                  </a:lnTo>
                  <a:lnTo>
                    <a:pt x="64" y="42"/>
                  </a:lnTo>
                  <a:lnTo>
                    <a:pt x="60" y="46"/>
                  </a:lnTo>
                  <a:lnTo>
                    <a:pt x="60" y="4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2" name="Freeform 28"/>
            <p:cNvSpPr>
              <a:spLocks/>
            </p:cNvSpPr>
            <p:nvPr userDrawn="1"/>
          </p:nvSpPr>
          <p:spPr bwMode="auto">
            <a:xfrm>
              <a:off x="8778875" y="215900"/>
              <a:ext cx="101600" cy="73025"/>
            </a:xfrm>
            <a:custGeom>
              <a:avLst/>
              <a:gdLst/>
              <a:ahLst/>
              <a:cxnLst>
                <a:cxn ang="0">
                  <a:pos x="4" y="46"/>
                </a:cxn>
                <a:cxn ang="0">
                  <a:pos x="0" y="42"/>
                </a:cxn>
                <a:cxn ang="0">
                  <a:pos x="60" y="0"/>
                </a:cxn>
                <a:cxn ang="0">
                  <a:pos x="64" y="2"/>
                </a:cxn>
                <a:cxn ang="0">
                  <a:pos x="4" y="46"/>
                </a:cxn>
                <a:cxn ang="0">
                  <a:pos x="4" y="46"/>
                </a:cxn>
              </a:cxnLst>
              <a:rect l="0" t="0" r="r" b="b"/>
              <a:pathLst>
                <a:path w="64" h="46">
                  <a:moveTo>
                    <a:pt x="4" y="46"/>
                  </a:moveTo>
                  <a:lnTo>
                    <a:pt x="0" y="42"/>
                  </a:lnTo>
                  <a:lnTo>
                    <a:pt x="60" y="0"/>
                  </a:lnTo>
                  <a:lnTo>
                    <a:pt x="64" y="2"/>
                  </a:lnTo>
                  <a:lnTo>
                    <a:pt x="4" y="46"/>
                  </a:lnTo>
                  <a:lnTo>
                    <a:pt x="4" y="4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3" name="Freeform 29"/>
            <p:cNvSpPr>
              <a:spLocks/>
            </p:cNvSpPr>
            <p:nvPr userDrawn="1"/>
          </p:nvSpPr>
          <p:spPr bwMode="auto">
            <a:xfrm>
              <a:off x="8782050" y="282575"/>
              <a:ext cx="111125" cy="79375"/>
            </a:xfrm>
            <a:custGeom>
              <a:avLst/>
              <a:gdLst/>
              <a:ahLst/>
              <a:cxnLst>
                <a:cxn ang="0">
                  <a:pos x="66" y="50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0" y="46"/>
                </a:cxn>
                <a:cxn ang="0">
                  <a:pos x="66" y="50"/>
                </a:cxn>
                <a:cxn ang="0">
                  <a:pos x="66" y="50"/>
                </a:cxn>
              </a:cxnLst>
              <a:rect l="0" t="0" r="r" b="b"/>
              <a:pathLst>
                <a:path w="70" h="50">
                  <a:moveTo>
                    <a:pt x="66" y="50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70" y="46"/>
                  </a:lnTo>
                  <a:lnTo>
                    <a:pt x="66" y="50"/>
                  </a:lnTo>
                  <a:lnTo>
                    <a:pt x="66" y="5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4" name="Freeform 30"/>
            <p:cNvSpPr>
              <a:spLocks/>
            </p:cNvSpPr>
            <p:nvPr userDrawn="1"/>
          </p:nvSpPr>
          <p:spPr bwMode="auto">
            <a:xfrm>
              <a:off x="8772525" y="282575"/>
              <a:ext cx="111125" cy="79375"/>
            </a:xfrm>
            <a:custGeom>
              <a:avLst/>
              <a:gdLst/>
              <a:ahLst/>
              <a:cxnLst>
                <a:cxn ang="0">
                  <a:pos x="4" y="50"/>
                </a:cxn>
                <a:cxn ang="0">
                  <a:pos x="0" y="46"/>
                </a:cxn>
                <a:cxn ang="0">
                  <a:pos x="66" y="0"/>
                </a:cxn>
                <a:cxn ang="0">
                  <a:pos x="70" y="4"/>
                </a:cxn>
                <a:cxn ang="0">
                  <a:pos x="4" y="50"/>
                </a:cxn>
                <a:cxn ang="0">
                  <a:pos x="4" y="50"/>
                </a:cxn>
              </a:cxnLst>
              <a:rect l="0" t="0" r="r" b="b"/>
              <a:pathLst>
                <a:path w="70" h="50">
                  <a:moveTo>
                    <a:pt x="4" y="50"/>
                  </a:moveTo>
                  <a:lnTo>
                    <a:pt x="0" y="46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4" y="50"/>
                  </a:lnTo>
                  <a:lnTo>
                    <a:pt x="4" y="5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5" name="Freeform 31"/>
            <p:cNvSpPr>
              <a:spLocks/>
            </p:cNvSpPr>
            <p:nvPr userDrawn="1"/>
          </p:nvSpPr>
          <p:spPr bwMode="auto">
            <a:xfrm>
              <a:off x="8604250" y="238125"/>
              <a:ext cx="63500" cy="3048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40" y="164"/>
                </a:cxn>
                <a:cxn ang="0">
                  <a:pos x="40" y="164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34" y="2"/>
                </a:cxn>
                <a:cxn ang="0">
                  <a:pos x="30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6" y="8"/>
                </a:cxn>
                <a:cxn ang="0">
                  <a:pos x="4" y="102"/>
                </a:cxn>
                <a:cxn ang="0">
                  <a:pos x="0" y="192"/>
                </a:cxn>
              </a:cxnLst>
              <a:rect l="0" t="0" r="r" b="b"/>
              <a:pathLst>
                <a:path w="40" h="192">
                  <a:moveTo>
                    <a:pt x="0" y="192"/>
                  </a:moveTo>
                  <a:lnTo>
                    <a:pt x="40" y="164"/>
                  </a:lnTo>
                  <a:lnTo>
                    <a:pt x="40" y="164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4" y="2"/>
                  </a:lnTo>
                  <a:lnTo>
                    <a:pt x="3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8"/>
                  </a:lnTo>
                  <a:lnTo>
                    <a:pt x="4" y="102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6" name="Freeform 32"/>
            <p:cNvSpPr>
              <a:spLocks noEditPoints="1"/>
            </p:cNvSpPr>
            <p:nvPr userDrawn="1"/>
          </p:nvSpPr>
          <p:spPr bwMode="auto">
            <a:xfrm>
              <a:off x="8496300" y="504825"/>
              <a:ext cx="174625" cy="212725"/>
            </a:xfrm>
            <a:custGeom>
              <a:avLst/>
              <a:gdLst/>
              <a:ahLst/>
              <a:cxnLst>
                <a:cxn ang="0">
                  <a:pos x="54" y="40"/>
                </a:cxn>
                <a:cxn ang="0">
                  <a:pos x="54" y="40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0" y="40"/>
                </a:cxn>
                <a:cxn ang="0">
                  <a:pos x="0" y="134"/>
                </a:cxn>
                <a:cxn ang="0">
                  <a:pos x="110" y="134"/>
                </a:cxn>
                <a:cxn ang="0">
                  <a:pos x="110" y="0"/>
                </a:cxn>
                <a:cxn ang="0">
                  <a:pos x="110" y="0"/>
                </a:cxn>
                <a:cxn ang="0">
                  <a:pos x="54" y="40"/>
                </a:cxn>
                <a:cxn ang="0">
                  <a:pos x="54" y="40"/>
                </a:cxn>
                <a:cxn ang="0">
                  <a:pos x="48" y="104"/>
                </a:cxn>
                <a:cxn ang="0">
                  <a:pos x="22" y="104"/>
                </a:cxn>
                <a:cxn ang="0">
                  <a:pos x="22" y="76"/>
                </a:cxn>
                <a:cxn ang="0">
                  <a:pos x="48" y="76"/>
                </a:cxn>
                <a:cxn ang="0">
                  <a:pos x="48" y="104"/>
                </a:cxn>
                <a:cxn ang="0">
                  <a:pos x="88" y="104"/>
                </a:cxn>
                <a:cxn ang="0">
                  <a:pos x="62" y="104"/>
                </a:cxn>
                <a:cxn ang="0">
                  <a:pos x="62" y="76"/>
                </a:cxn>
                <a:cxn ang="0">
                  <a:pos x="88" y="76"/>
                </a:cxn>
                <a:cxn ang="0">
                  <a:pos x="88" y="104"/>
                </a:cxn>
              </a:cxnLst>
              <a:rect l="0" t="0" r="r" b="b"/>
              <a:pathLst>
                <a:path w="110" h="134">
                  <a:moveTo>
                    <a:pt x="54" y="40"/>
                  </a:moveTo>
                  <a:lnTo>
                    <a:pt x="54" y="4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0" y="40"/>
                  </a:lnTo>
                  <a:lnTo>
                    <a:pt x="0" y="134"/>
                  </a:lnTo>
                  <a:lnTo>
                    <a:pt x="110" y="134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54" y="40"/>
                  </a:lnTo>
                  <a:lnTo>
                    <a:pt x="54" y="40"/>
                  </a:lnTo>
                  <a:close/>
                  <a:moveTo>
                    <a:pt x="48" y="104"/>
                  </a:moveTo>
                  <a:lnTo>
                    <a:pt x="22" y="104"/>
                  </a:lnTo>
                  <a:lnTo>
                    <a:pt x="22" y="76"/>
                  </a:lnTo>
                  <a:lnTo>
                    <a:pt x="48" y="76"/>
                  </a:lnTo>
                  <a:lnTo>
                    <a:pt x="48" y="104"/>
                  </a:lnTo>
                  <a:close/>
                  <a:moveTo>
                    <a:pt x="88" y="104"/>
                  </a:moveTo>
                  <a:lnTo>
                    <a:pt x="62" y="104"/>
                  </a:lnTo>
                  <a:lnTo>
                    <a:pt x="62" y="76"/>
                  </a:lnTo>
                  <a:lnTo>
                    <a:pt x="88" y="76"/>
                  </a:lnTo>
                  <a:lnTo>
                    <a:pt x="88" y="104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7" name="Freeform 33"/>
            <p:cNvSpPr>
              <a:spLocks noEditPoints="1"/>
            </p:cNvSpPr>
            <p:nvPr userDrawn="1"/>
          </p:nvSpPr>
          <p:spPr bwMode="auto">
            <a:xfrm>
              <a:off x="8108950" y="422275"/>
              <a:ext cx="381000" cy="295275"/>
            </a:xfrm>
            <a:custGeom>
              <a:avLst/>
              <a:gdLst/>
              <a:ahLst/>
              <a:cxnLst>
                <a:cxn ang="0">
                  <a:pos x="228" y="28"/>
                </a:cxn>
                <a:cxn ang="0">
                  <a:pos x="228" y="0"/>
                </a:cxn>
                <a:cxn ang="0">
                  <a:pos x="136" y="0"/>
                </a:cxn>
                <a:cxn ang="0">
                  <a:pos x="136" y="28"/>
                </a:cxn>
                <a:cxn ang="0">
                  <a:pos x="80" y="28"/>
                </a:cxn>
                <a:cxn ang="0">
                  <a:pos x="0" y="88"/>
                </a:cxn>
                <a:cxn ang="0">
                  <a:pos x="0" y="186"/>
                </a:cxn>
                <a:cxn ang="0">
                  <a:pos x="240" y="186"/>
                </a:cxn>
                <a:cxn ang="0">
                  <a:pos x="240" y="28"/>
                </a:cxn>
                <a:cxn ang="0">
                  <a:pos x="228" y="28"/>
                </a:cxn>
                <a:cxn ang="0">
                  <a:pos x="94" y="154"/>
                </a:cxn>
                <a:cxn ang="0">
                  <a:pos x="62" y="154"/>
                </a:cxn>
                <a:cxn ang="0">
                  <a:pos x="62" y="128"/>
                </a:cxn>
                <a:cxn ang="0">
                  <a:pos x="94" y="128"/>
                </a:cxn>
                <a:cxn ang="0">
                  <a:pos x="94" y="154"/>
                </a:cxn>
                <a:cxn ang="0">
                  <a:pos x="94" y="110"/>
                </a:cxn>
                <a:cxn ang="0">
                  <a:pos x="62" y="110"/>
                </a:cxn>
                <a:cxn ang="0">
                  <a:pos x="62" y="84"/>
                </a:cxn>
                <a:cxn ang="0">
                  <a:pos x="94" y="84"/>
                </a:cxn>
                <a:cxn ang="0">
                  <a:pos x="94" y="110"/>
                </a:cxn>
                <a:cxn ang="0">
                  <a:pos x="142" y="154"/>
                </a:cxn>
                <a:cxn ang="0">
                  <a:pos x="110" y="154"/>
                </a:cxn>
                <a:cxn ang="0">
                  <a:pos x="110" y="128"/>
                </a:cxn>
                <a:cxn ang="0">
                  <a:pos x="142" y="128"/>
                </a:cxn>
                <a:cxn ang="0">
                  <a:pos x="142" y="154"/>
                </a:cxn>
                <a:cxn ang="0">
                  <a:pos x="142" y="110"/>
                </a:cxn>
                <a:cxn ang="0">
                  <a:pos x="110" y="110"/>
                </a:cxn>
                <a:cxn ang="0">
                  <a:pos x="110" y="84"/>
                </a:cxn>
                <a:cxn ang="0">
                  <a:pos x="142" y="84"/>
                </a:cxn>
                <a:cxn ang="0">
                  <a:pos x="142" y="110"/>
                </a:cxn>
                <a:cxn ang="0">
                  <a:pos x="190" y="154"/>
                </a:cxn>
                <a:cxn ang="0">
                  <a:pos x="158" y="154"/>
                </a:cxn>
                <a:cxn ang="0">
                  <a:pos x="158" y="128"/>
                </a:cxn>
                <a:cxn ang="0">
                  <a:pos x="190" y="128"/>
                </a:cxn>
                <a:cxn ang="0">
                  <a:pos x="190" y="154"/>
                </a:cxn>
                <a:cxn ang="0">
                  <a:pos x="190" y="110"/>
                </a:cxn>
                <a:cxn ang="0">
                  <a:pos x="158" y="110"/>
                </a:cxn>
                <a:cxn ang="0">
                  <a:pos x="158" y="84"/>
                </a:cxn>
                <a:cxn ang="0">
                  <a:pos x="190" y="84"/>
                </a:cxn>
                <a:cxn ang="0">
                  <a:pos x="190" y="110"/>
                </a:cxn>
              </a:cxnLst>
              <a:rect l="0" t="0" r="r" b="b"/>
              <a:pathLst>
                <a:path w="240" h="186">
                  <a:moveTo>
                    <a:pt x="228" y="28"/>
                  </a:moveTo>
                  <a:lnTo>
                    <a:pt x="228" y="0"/>
                  </a:lnTo>
                  <a:lnTo>
                    <a:pt x="136" y="0"/>
                  </a:lnTo>
                  <a:lnTo>
                    <a:pt x="136" y="28"/>
                  </a:lnTo>
                  <a:lnTo>
                    <a:pt x="80" y="28"/>
                  </a:lnTo>
                  <a:lnTo>
                    <a:pt x="0" y="88"/>
                  </a:lnTo>
                  <a:lnTo>
                    <a:pt x="0" y="186"/>
                  </a:lnTo>
                  <a:lnTo>
                    <a:pt x="240" y="186"/>
                  </a:lnTo>
                  <a:lnTo>
                    <a:pt x="240" y="28"/>
                  </a:lnTo>
                  <a:lnTo>
                    <a:pt x="228" y="28"/>
                  </a:lnTo>
                  <a:close/>
                  <a:moveTo>
                    <a:pt x="94" y="154"/>
                  </a:moveTo>
                  <a:lnTo>
                    <a:pt x="62" y="154"/>
                  </a:lnTo>
                  <a:lnTo>
                    <a:pt x="62" y="128"/>
                  </a:lnTo>
                  <a:lnTo>
                    <a:pt x="94" y="128"/>
                  </a:lnTo>
                  <a:lnTo>
                    <a:pt x="94" y="154"/>
                  </a:lnTo>
                  <a:close/>
                  <a:moveTo>
                    <a:pt x="94" y="110"/>
                  </a:moveTo>
                  <a:lnTo>
                    <a:pt x="62" y="110"/>
                  </a:lnTo>
                  <a:lnTo>
                    <a:pt x="62" y="84"/>
                  </a:lnTo>
                  <a:lnTo>
                    <a:pt x="94" y="84"/>
                  </a:lnTo>
                  <a:lnTo>
                    <a:pt x="94" y="110"/>
                  </a:lnTo>
                  <a:close/>
                  <a:moveTo>
                    <a:pt x="142" y="154"/>
                  </a:moveTo>
                  <a:lnTo>
                    <a:pt x="110" y="154"/>
                  </a:lnTo>
                  <a:lnTo>
                    <a:pt x="110" y="128"/>
                  </a:lnTo>
                  <a:lnTo>
                    <a:pt x="142" y="128"/>
                  </a:lnTo>
                  <a:lnTo>
                    <a:pt x="142" y="154"/>
                  </a:lnTo>
                  <a:close/>
                  <a:moveTo>
                    <a:pt x="142" y="110"/>
                  </a:moveTo>
                  <a:lnTo>
                    <a:pt x="110" y="110"/>
                  </a:lnTo>
                  <a:lnTo>
                    <a:pt x="110" y="84"/>
                  </a:lnTo>
                  <a:lnTo>
                    <a:pt x="142" y="84"/>
                  </a:lnTo>
                  <a:lnTo>
                    <a:pt x="142" y="110"/>
                  </a:lnTo>
                  <a:close/>
                  <a:moveTo>
                    <a:pt x="190" y="154"/>
                  </a:moveTo>
                  <a:lnTo>
                    <a:pt x="158" y="154"/>
                  </a:lnTo>
                  <a:lnTo>
                    <a:pt x="158" y="128"/>
                  </a:lnTo>
                  <a:lnTo>
                    <a:pt x="190" y="128"/>
                  </a:lnTo>
                  <a:lnTo>
                    <a:pt x="190" y="154"/>
                  </a:lnTo>
                  <a:close/>
                  <a:moveTo>
                    <a:pt x="190" y="110"/>
                  </a:moveTo>
                  <a:lnTo>
                    <a:pt x="158" y="110"/>
                  </a:lnTo>
                  <a:lnTo>
                    <a:pt x="158" y="84"/>
                  </a:lnTo>
                  <a:lnTo>
                    <a:pt x="190" y="84"/>
                  </a:lnTo>
                  <a:lnTo>
                    <a:pt x="190" y="11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8" name="Freeform 34"/>
            <p:cNvSpPr>
              <a:spLocks/>
            </p:cNvSpPr>
            <p:nvPr userDrawn="1"/>
          </p:nvSpPr>
          <p:spPr bwMode="auto">
            <a:xfrm>
              <a:off x="7978775" y="168275"/>
              <a:ext cx="79375" cy="358775"/>
            </a:xfrm>
            <a:custGeom>
              <a:avLst/>
              <a:gdLst/>
              <a:ahLst/>
              <a:cxnLst>
                <a:cxn ang="0">
                  <a:pos x="0" y="220"/>
                </a:cxn>
                <a:cxn ang="0">
                  <a:pos x="0" y="220"/>
                </a:cxn>
                <a:cxn ang="0">
                  <a:pos x="2" y="226"/>
                </a:cxn>
                <a:cxn ang="0">
                  <a:pos x="50" y="196"/>
                </a:cxn>
                <a:cxn ang="0">
                  <a:pos x="50" y="196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44" y="4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3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6" y="6"/>
                </a:cxn>
                <a:cxn ang="0">
                  <a:pos x="2" y="118"/>
                </a:cxn>
                <a:cxn ang="0">
                  <a:pos x="0" y="220"/>
                </a:cxn>
              </a:cxnLst>
              <a:rect l="0" t="0" r="r" b="b"/>
              <a:pathLst>
                <a:path w="50" h="226">
                  <a:moveTo>
                    <a:pt x="0" y="220"/>
                  </a:moveTo>
                  <a:lnTo>
                    <a:pt x="0" y="220"/>
                  </a:lnTo>
                  <a:lnTo>
                    <a:pt x="2" y="226"/>
                  </a:lnTo>
                  <a:lnTo>
                    <a:pt x="50" y="196"/>
                  </a:lnTo>
                  <a:lnTo>
                    <a:pt x="50" y="196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38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6"/>
                  </a:lnTo>
                  <a:lnTo>
                    <a:pt x="2" y="118"/>
                  </a:lnTo>
                  <a:lnTo>
                    <a:pt x="0" y="220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9" name="Freeform 35"/>
            <p:cNvSpPr>
              <a:spLocks noEditPoints="1"/>
            </p:cNvSpPr>
            <p:nvPr userDrawn="1"/>
          </p:nvSpPr>
          <p:spPr bwMode="auto">
            <a:xfrm>
              <a:off x="7607300" y="469900"/>
              <a:ext cx="488950" cy="247650"/>
            </a:xfrm>
            <a:custGeom>
              <a:avLst/>
              <a:gdLst/>
              <a:ahLst/>
              <a:cxnLst>
                <a:cxn ang="0">
                  <a:pos x="234" y="46"/>
                </a:cxn>
                <a:cxn ang="0">
                  <a:pos x="234" y="46"/>
                </a:cxn>
                <a:cxn ang="0">
                  <a:pos x="222" y="20"/>
                </a:cxn>
                <a:cxn ang="0">
                  <a:pos x="222" y="20"/>
                </a:cxn>
                <a:cxn ang="0">
                  <a:pos x="162" y="46"/>
                </a:cxn>
                <a:cxn ang="0">
                  <a:pos x="162" y="46"/>
                </a:cxn>
                <a:cxn ang="0">
                  <a:pos x="154" y="26"/>
                </a:cxn>
                <a:cxn ang="0">
                  <a:pos x="98" y="48"/>
                </a:cxn>
                <a:cxn ang="0">
                  <a:pos x="90" y="30"/>
                </a:cxn>
                <a:cxn ang="0">
                  <a:pos x="44" y="52"/>
                </a:cxn>
                <a:cxn ang="0">
                  <a:pos x="36" y="34"/>
                </a:cxn>
                <a:cxn ang="0">
                  <a:pos x="0" y="54"/>
                </a:cxn>
                <a:cxn ang="0">
                  <a:pos x="0" y="156"/>
                </a:cxn>
                <a:cxn ang="0">
                  <a:pos x="308" y="156"/>
                </a:cxn>
                <a:cxn ang="0">
                  <a:pos x="308" y="0"/>
                </a:cxn>
                <a:cxn ang="0">
                  <a:pos x="308" y="0"/>
                </a:cxn>
                <a:cxn ang="0">
                  <a:pos x="234" y="46"/>
                </a:cxn>
                <a:cxn ang="0">
                  <a:pos x="234" y="46"/>
                </a:cxn>
                <a:cxn ang="0">
                  <a:pos x="64" y="116"/>
                </a:cxn>
                <a:cxn ang="0">
                  <a:pos x="32" y="116"/>
                </a:cxn>
                <a:cxn ang="0">
                  <a:pos x="32" y="82"/>
                </a:cxn>
                <a:cxn ang="0">
                  <a:pos x="64" y="82"/>
                </a:cxn>
                <a:cxn ang="0">
                  <a:pos x="64" y="116"/>
                </a:cxn>
                <a:cxn ang="0">
                  <a:pos x="118" y="116"/>
                </a:cxn>
                <a:cxn ang="0">
                  <a:pos x="84" y="116"/>
                </a:cxn>
                <a:cxn ang="0">
                  <a:pos x="84" y="82"/>
                </a:cxn>
                <a:cxn ang="0">
                  <a:pos x="118" y="82"/>
                </a:cxn>
                <a:cxn ang="0">
                  <a:pos x="118" y="116"/>
                </a:cxn>
                <a:cxn ang="0">
                  <a:pos x="170" y="116"/>
                </a:cxn>
                <a:cxn ang="0">
                  <a:pos x="136" y="116"/>
                </a:cxn>
                <a:cxn ang="0">
                  <a:pos x="136" y="82"/>
                </a:cxn>
                <a:cxn ang="0">
                  <a:pos x="170" y="82"/>
                </a:cxn>
                <a:cxn ang="0">
                  <a:pos x="170" y="116"/>
                </a:cxn>
                <a:cxn ang="0">
                  <a:pos x="224" y="116"/>
                </a:cxn>
                <a:cxn ang="0">
                  <a:pos x="190" y="116"/>
                </a:cxn>
                <a:cxn ang="0">
                  <a:pos x="190" y="82"/>
                </a:cxn>
                <a:cxn ang="0">
                  <a:pos x="224" y="82"/>
                </a:cxn>
                <a:cxn ang="0">
                  <a:pos x="224" y="116"/>
                </a:cxn>
                <a:cxn ang="0">
                  <a:pos x="276" y="116"/>
                </a:cxn>
                <a:cxn ang="0">
                  <a:pos x="242" y="116"/>
                </a:cxn>
                <a:cxn ang="0">
                  <a:pos x="242" y="82"/>
                </a:cxn>
                <a:cxn ang="0">
                  <a:pos x="276" y="82"/>
                </a:cxn>
                <a:cxn ang="0">
                  <a:pos x="276" y="116"/>
                </a:cxn>
              </a:cxnLst>
              <a:rect l="0" t="0" r="r" b="b"/>
              <a:pathLst>
                <a:path w="308" h="156">
                  <a:moveTo>
                    <a:pt x="234" y="46"/>
                  </a:moveTo>
                  <a:lnTo>
                    <a:pt x="234" y="46"/>
                  </a:lnTo>
                  <a:lnTo>
                    <a:pt x="222" y="20"/>
                  </a:lnTo>
                  <a:lnTo>
                    <a:pt x="222" y="20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54" y="26"/>
                  </a:lnTo>
                  <a:lnTo>
                    <a:pt x="98" y="48"/>
                  </a:lnTo>
                  <a:lnTo>
                    <a:pt x="90" y="30"/>
                  </a:lnTo>
                  <a:lnTo>
                    <a:pt x="44" y="52"/>
                  </a:lnTo>
                  <a:lnTo>
                    <a:pt x="36" y="34"/>
                  </a:lnTo>
                  <a:lnTo>
                    <a:pt x="0" y="54"/>
                  </a:lnTo>
                  <a:lnTo>
                    <a:pt x="0" y="156"/>
                  </a:lnTo>
                  <a:lnTo>
                    <a:pt x="308" y="156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34" y="46"/>
                  </a:lnTo>
                  <a:lnTo>
                    <a:pt x="234" y="46"/>
                  </a:lnTo>
                  <a:close/>
                  <a:moveTo>
                    <a:pt x="64" y="116"/>
                  </a:moveTo>
                  <a:lnTo>
                    <a:pt x="32" y="116"/>
                  </a:lnTo>
                  <a:lnTo>
                    <a:pt x="32" y="82"/>
                  </a:lnTo>
                  <a:lnTo>
                    <a:pt x="64" y="82"/>
                  </a:lnTo>
                  <a:lnTo>
                    <a:pt x="64" y="116"/>
                  </a:lnTo>
                  <a:close/>
                  <a:moveTo>
                    <a:pt x="118" y="116"/>
                  </a:moveTo>
                  <a:lnTo>
                    <a:pt x="84" y="116"/>
                  </a:lnTo>
                  <a:lnTo>
                    <a:pt x="84" y="82"/>
                  </a:lnTo>
                  <a:lnTo>
                    <a:pt x="118" y="82"/>
                  </a:lnTo>
                  <a:lnTo>
                    <a:pt x="118" y="116"/>
                  </a:lnTo>
                  <a:close/>
                  <a:moveTo>
                    <a:pt x="170" y="116"/>
                  </a:moveTo>
                  <a:lnTo>
                    <a:pt x="136" y="116"/>
                  </a:lnTo>
                  <a:lnTo>
                    <a:pt x="136" y="82"/>
                  </a:lnTo>
                  <a:lnTo>
                    <a:pt x="170" y="82"/>
                  </a:lnTo>
                  <a:lnTo>
                    <a:pt x="170" y="116"/>
                  </a:lnTo>
                  <a:close/>
                  <a:moveTo>
                    <a:pt x="224" y="116"/>
                  </a:moveTo>
                  <a:lnTo>
                    <a:pt x="190" y="116"/>
                  </a:lnTo>
                  <a:lnTo>
                    <a:pt x="190" y="82"/>
                  </a:lnTo>
                  <a:lnTo>
                    <a:pt x="224" y="82"/>
                  </a:lnTo>
                  <a:lnTo>
                    <a:pt x="224" y="116"/>
                  </a:lnTo>
                  <a:close/>
                  <a:moveTo>
                    <a:pt x="276" y="116"/>
                  </a:moveTo>
                  <a:lnTo>
                    <a:pt x="242" y="116"/>
                  </a:lnTo>
                  <a:lnTo>
                    <a:pt x="242" y="82"/>
                  </a:lnTo>
                  <a:lnTo>
                    <a:pt x="276" y="82"/>
                  </a:lnTo>
                  <a:lnTo>
                    <a:pt x="276" y="116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80" name="Freeform 36"/>
            <p:cNvSpPr>
              <a:spLocks/>
            </p:cNvSpPr>
            <p:nvPr userDrawn="1"/>
          </p:nvSpPr>
          <p:spPr bwMode="auto">
            <a:xfrm>
              <a:off x="7658100" y="346075"/>
              <a:ext cx="66675" cy="193675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0" y="106"/>
                </a:cxn>
                <a:cxn ang="0">
                  <a:pos x="6" y="102"/>
                </a:cxn>
                <a:cxn ang="0">
                  <a:pos x="16" y="122"/>
                </a:cxn>
                <a:cxn ang="0">
                  <a:pos x="42" y="108"/>
                </a:cxn>
                <a:cxn ang="0">
                  <a:pos x="42" y="108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0" y="4"/>
                </a:cxn>
                <a:cxn ang="0">
                  <a:pos x="40" y="4"/>
                </a:cxn>
                <a:cxn ang="0">
                  <a:pos x="38" y="2"/>
                </a:cxn>
                <a:cxn ang="0">
                  <a:pos x="34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42" h="122">
                  <a:moveTo>
                    <a:pt x="2" y="8"/>
                  </a:moveTo>
                  <a:lnTo>
                    <a:pt x="0" y="106"/>
                  </a:lnTo>
                  <a:lnTo>
                    <a:pt x="6" y="102"/>
                  </a:lnTo>
                  <a:lnTo>
                    <a:pt x="16" y="122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0" y="4"/>
                  </a:lnTo>
                  <a:lnTo>
                    <a:pt x="40" y="4"/>
                  </a:lnTo>
                  <a:lnTo>
                    <a:pt x="38" y="2"/>
                  </a:lnTo>
                  <a:lnTo>
                    <a:pt x="34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81" name="Freeform 37"/>
            <p:cNvSpPr>
              <a:spLocks/>
            </p:cNvSpPr>
            <p:nvPr userDrawn="1"/>
          </p:nvSpPr>
          <p:spPr bwMode="auto">
            <a:xfrm>
              <a:off x="7813675" y="257175"/>
              <a:ext cx="76200" cy="273050"/>
            </a:xfrm>
            <a:custGeom>
              <a:avLst/>
              <a:gdLst/>
              <a:ahLst/>
              <a:cxnLst>
                <a:cxn ang="0">
                  <a:pos x="0" y="162"/>
                </a:cxn>
                <a:cxn ang="0">
                  <a:pos x="26" y="150"/>
                </a:cxn>
                <a:cxn ang="0">
                  <a:pos x="30" y="158"/>
                </a:cxn>
                <a:cxn ang="0">
                  <a:pos x="30" y="158"/>
                </a:cxn>
                <a:cxn ang="0">
                  <a:pos x="36" y="172"/>
                </a:cxn>
                <a:cxn ang="0">
                  <a:pos x="48" y="166"/>
                </a:cxn>
                <a:cxn ang="0">
                  <a:pos x="48" y="166"/>
                </a:cxn>
                <a:cxn ang="0">
                  <a:pos x="42" y="8"/>
                </a:cxn>
                <a:cxn ang="0">
                  <a:pos x="42" y="8"/>
                </a:cxn>
                <a:cxn ang="0">
                  <a:pos x="44" y="4"/>
                </a:cxn>
                <a:cxn ang="0">
                  <a:pos x="44" y="4"/>
                </a:cxn>
                <a:cxn ang="0">
                  <a:pos x="42" y="2"/>
                </a:cxn>
                <a:cxn ang="0">
                  <a:pos x="3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6" y="8"/>
                </a:cxn>
                <a:cxn ang="0">
                  <a:pos x="2" y="118"/>
                </a:cxn>
                <a:cxn ang="0">
                  <a:pos x="0" y="162"/>
                </a:cxn>
              </a:cxnLst>
              <a:rect l="0" t="0" r="r" b="b"/>
              <a:pathLst>
                <a:path w="48" h="172">
                  <a:moveTo>
                    <a:pt x="0" y="162"/>
                  </a:moveTo>
                  <a:lnTo>
                    <a:pt x="26" y="150"/>
                  </a:lnTo>
                  <a:lnTo>
                    <a:pt x="30" y="158"/>
                  </a:lnTo>
                  <a:lnTo>
                    <a:pt x="30" y="158"/>
                  </a:lnTo>
                  <a:lnTo>
                    <a:pt x="36" y="172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6" y="8"/>
                  </a:lnTo>
                  <a:lnTo>
                    <a:pt x="2" y="118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CDCA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182" name="Rectangle 38"/>
          <p:cNvSpPr>
            <a:spLocks noChangeArrowheads="1"/>
          </p:cNvSpPr>
          <p:nvPr userDrawn="1"/>
        </p:nvSpPr>
        <p:spPr bwMode="auto">
          <a:xfrm>
            <a:off x="0" y="720725"/>
            <a:ext cx="9144000" cy="508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9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197" name="Rectangle 5"/>
          <p:cNvSpPr>
            <a:spLocks noChangeArrowheads="1"/>
          </p:cNvSpPr>
          <p:nvPr userDrawn="1"/>
        </p:nvSpPr>
        <p:spPr bwMode="auto">
          <a:xfrm>
            <a:off x="0" y="2171700"/>
            <a:ext cx="2076450" cy="29718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198" name="Freeform 6"/>
          <p:cNvSpPr>
            <a:spLocks/>
          </p:cNvSpPr>
          <p:nvPr userDrawn="1"/>
        </p:nvSpPr>
        <p:spPr bwMode="auto">
          <a:xfrm>
            <a:off x="1755775" y="4905375"/>
            <a:ext cx="320675" cy="2381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02" y="150"/>
              </a:cxn>
              <a:cxn ang="0">
                <a:pos x="202" y="2"/>
              </a:cxn>
              <a:cxn ang="0">
                <a:pos x="0" y="0"/>
              </a:cxn>
            </a:cxnLst>
            <a:rect l="0" t="0" r="r" b="b"/>
            <a:pathLst>
              <a:path w="202" h="150">
                <a:moveTo>
                  <a:pt x="0" y="0"/>
                </a:moveTo>
                <a:lnTo>
                  <a:pt x="202" y="150"/>
                </a:lnTo>
                <a:lnTo>
                  <a:pt x="202" y="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199" name="Rectangle 7"/>
          <p:cNvSpPr>
            <a:spLocks noChangeArrowheads="1"/>
          </p:cNvSpPr>
          <p:nvPr userDrawn="1"/>
        </p:nvSpPr>
        <p:spPr bwMode="auto">
          <a:xfrm>
            <a:off x="7067550" y="2171700"/>
            <a:ext cx="2076450" cy="29718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200" name="Freeform 8"/>
          <p:cNvSpPr>
            <a:spLocks/>
          </p:cNvSpPr>
          <p:nvPr userDrawn="1"/>
        </p:nvSpPr>
        <p:spPr bwMode="auto">
          <a:xfrm>
            <a:off x="7067550" y="4905375"/>
            <a:ext cx="320675" cy="238125"/>
          </a:xfrm>
          <a:custGeom>
            <a:avLst/>
            <a:gdLst/>
            <a:ahLst/>
            <a:cxnLst>
              <a:cxn ang="0">
                <a:pos x="202" y="0"/>
              </a:cxn>
              <a:cxn ang="0">
                <a:pos x="0" y="150"/>
              </a:cxn>
              <a:cxn ang="0">
                <a:pos x="0" y="2"/>
              </a:cxn>
              <a:cxn ang="0">
                <a:pos x="202" y="0"/>
              </a:cxn>
            </a:cxnLst>
            <a:rect l="0" t="0" r="r" b="b"/>
            <a:pathLst>
              <a:path w="202" h="150">
                <a:moveTo>
                  <a:pt x="202" y="0"/>
                </a:moveTo>
                <a:lnTo>
                  <a:pt x="0" y="150"/>
                </a:lnTo>
                <a:lnTo>
                  <a:pt x="0" y="2"/>
                </a:lnTo>
                <a:lnTo>
                  <a:pt x="202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201" name="Rectangle 9"/>
          <p:cNvSpPr>
            <a:spLocks noChangeArrowheads="1"/>
          </p:cNvSpPr>
          <p:nvPr userDrawn="1"/>
        </p:nvSpPr>
        <p:spPr bwMode="auto">
          <a:xfrm>
            <a:off x="1749425" y="1714500"/>
            <a:ext cx="5645150" cy="31877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90" name="그룹 89"/>
          <p:cNvGrpSpPr/>
          <p:nvPr userDrawn="1"/>
        </p:nvGrpSpPr>
        <p:grpSpPr>
          <a:xfrm>
            <a:off x="3937000" y="1965325"/>
            <a:ext cx="1270000" cy="1247775"/>
            <a:chOff x="3937000" y="1965325"/>
            <a:chExt cx="1270000" cy="1247775"/>
          </a:xfrm>
        </p:grpSpPr>
        <p:sp>
          <p:nvSpPr>
            <p:cNvPr id="8202" name="Freeform 10"/>
            <p:cNvSpPr>
              <a:spLocks/>
            </p:cNvSpPr>
            <p:nvPr userDrawn="1"/>
          </p:nvSpPr>
          <p:spPr bwMode="auto">
            <a:xfrm>
              <a:off x="4238625" y="2301875"/>
              <a:ext cx="635000" cy="669925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208" y="2"/>
                </a:cxn>
                <a:cxn ang="0">
                  <a:pos x="194" y="0"/>
                </a:cxn>
                <a:cxn ang="0">
                  <a:pos x="242" y="6"/>
                </a:cxn>
                <a:cxn ang="0">
                  <a:pos x="304" y="30"/>
                </a:cxn>
                <a:cxn ang="0">
                  <a:pos x="354" y="72"/>
                </a:cxn>
                <a:cxn ang="0">
                  <a:pos x="388" y="126"/>
                </a:cxn>
                <a:cxn ang="0">
                  <a:pos x="400" y="192"/>
                </a:cxn>
                <a:cxn ang="0">
                  <a:pos x="396" y="240"/>
                </a:cxn>
                <a:cxn ang="0">
                  <a:pos x="378" y="292"/>
                </a:cxn>
                <a:cxn ang="0">
                  <a:pos x="330" y="364"/>
                </a:cxn>
                <a:cxn ang="0">
                  <a:pos x="314" y="392"/>
                </a:cxn>
                <a:cxn ang="0">
                  <a:pos x="308" y="422"/>
                </a:cxn>
                <a:cxn ang="0">
                  <a:pos x="194" y="422"/>
                </a:cxn>
                <a:cxn ang="0">
                  <a:pos x="94" y="418"/>
                </a:cxn>
                <a:cxn ang="0">
                  <a:pos x="84" y="382"/>
                </a:cxn>
                <a:cxn ang="0">
                  <a:pos x="44" y="322"/>
                </a:cxn>
                <a:cxn ang="0">
                  <a:pos x="24" y="290"/>
                </a:cxn>
                <a:cxn ang="0">
                  <a:pos x="6" y="240"/>
                </a:cxn>
                <a:cxn ang="0">
                  <a:pos x="0" y="186"/>
                </a:cxn>
                <a:cxn ang="0">
                  <a:pos x="2" y="150"/>
                </a:cxn>
                <a:cxn ang="0">
                  <a:pos x="18" y="102"/>
                </a:cxn>
                <a:cxn ang="0">
                  <a:pos x="48" y="62"/>
                </a:cxn>
                <a:cxn ang="0">
                  <a:pos x="86" y="32"/>
                </a:cxn>
                <a:cxn ang="0">
                  <a:pos x="130" y="12"/>
                </a:cxn>
                <a:cxn ang="0">
                  <a:pos x="194" y="0"/>
                </a:cxn>
                <a:cxn ang="0">
                  <a:pos x="206" y="2"/>
                </a:cxn>
                <a:cxn ang="0">
                  <a:pos x="158" y="10"/>
                </a:cxn>
                <a:cxn ang="0">
                  <a:pos x="112" y="28"/>
                </a:cxn>
                <a:cxn ang="0">
                  <a:pos x="74" y="56"/>
                </a:cxn>
                <a:cxn ang="0">
                  <a:pos x="42" y="92"/>
                </a:cxn>
                <a:cxn ang="0">
                  <a:pos x="20" y="136"/>
                </a:cxn>
                <a:cxn ang="0">
                  <a:pos x="12" y="170"/>
                </a:cxn>
                <a:cxn ang="0">
                  <a:pos x="14" y="226"/>
                </a:cxn>
                <a:cxn ang="0">
                  <a:pos x="38" y="294"/>
                </a:cxn>
                <a:cxn ang="0">
                  <a:pos x="56" y="326"/>
                </a:cxn>
                <a:cxn ang="0">
                  <a:pos x="96" y="386"/>
                </a:cxn>
                <a:cxn ang="0">
                  <a:pos x="106" y="422"/>
                </a:cxn>
                <a:cxn ang="0">
                  <a:pos x="156" y="418"/>
                </a:cxn>
                <a:cxn ang="0">
                  <a:pos x="290" y="418"/>
                </a:cxn>
                <a:cxn ang="0">
                  <a:pos x="294" y="416"/>
                </a:cxn>
                <a:cxn ang="0">
                  <a:pos x="298" y="392"/>
                </a:cxn>
                <a:cxn ang="0">
                  <a:pos x="332" y="340"/>
                </a:cxn>
                <a:cxn ang="0">
                  <a:pos x="362" y="292"/>
                </a:cxn>
                <a:cxn ang="0">
                  <a:pos x="388" y="212"/>
                </a:cxn>
                <a:cxn ang="0">
                  <a:pos x="380" y="126"/>
                </a:cxn>
                <a:cxn ang="0">
                  <a:pos x="368" y="100"/>
                </a:cxn>
                <a:cxn ang="0">
                  <a:pos x="334" y="56"/>
                </a:cxn>
                <a:cxn ang="0">
                  <a:pos x="262" y="14"/>
                </a:cxn>
                <a:cxn ang="0">
                  <a:pos x="208" y="2"/>
                </a:cxn>
                <a:cxn ang="0">
                  <a:pos x="194" y="0"/>
                </a:cxn>
                <a:cxn ang="0">
                  <a:pos x="208" y="2"/>
                </a:cxn>
                <a:cxn ang="0">
                  <a:pos x="200" y="2"/>
                </a:cxn>
              </a:cxnLst>
              <a:rect l="0" t="0" r="r" b="b"/>
              <a:pathLst>
                <a:path w="400" h="422">
                  <a:moveTo>
                    <a:pt x="194" y="0"/>
                  </a:moveTo>
                  <a:lnTo>
                    <a:pt x="194" y="0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208" y="2"/>
                  </a:lnTo>
                  <a:lnTo>
                    <a:pt x="208" y="2"/>
                  </a:lnTo>
                  <a:lnTo>
                    <a:pt x="208" y="2"/>
                  </a:lnTo>
                  <a:lnTo>
                    <a:pt x="208" y="2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218" y="2"/>
                  </a:lnTo>
                  <a:lnTo>
                    <a:pt x="242" y="6"/>
                  </a:lnTo>
                  <a:lnTo>
                    <a:pt x="264" y="12"/>
                  </a:lnTo>
                  <a:lnTo>
                    <a:pt x="284" y="20"/>
                  </a:lnTo>
                  <a:lnTo>
                    <a:pt x="304" y="30"/>
                  </a:lnTo>
                  <a:lnTo>
                    <a:pt x="322" y="42"/>
                  </a:lnTo>
                  <a:lnTo>
                    <a:pt x="340" y="56"/>
                  </a:lnTo>
                  <a:lnTo>
                    <a:pt x="354" y="72"/>
                  </a:lnTo>
                  <a:lnTo>
                    <a:pt x="368" y="88"/>
                  </a:lnTo>
                  <a:lnTo>
                    <a:pt x="378" y="106"/>
                  </a:lnTo>
                  <a:lnTo>
                    <a:pt x="388" y="126"/>
                  </a:lnTo>
                  <a:lnTo>
                    <a:pt x="394" y="146"/>
                  </a:lnTo>
                  <a:lnTo>
                    <a:pt x="400" y="168"/>
                  </a:lnTo>
                  <a:lnTo>
                    <a:pt x="400" y="192"/>
                  </a:lnTo>
                  <a:lnTo>
                    <a:pt x="400" y="216"/>
                  </a:lnTo>
                  <a:lnTo>
                    <a:pt x="396" y="240"/>
                  </a:lnTo>
                  <a:lnTo>
                    <a:pt x="396" y="240"/>
                  </a:lnTo>
                  <a:lnTo>
                    <a:pt x="392" y="258"/>
                  </a:lnTo>
                  <a:lnTo>
                    <a:pt x="386" y="276"/>
                  </a:lnTo>
                  <a:lnTo>
                    <a:pt x="378" y="292"/>
                  </a:lnTo>
                  <a:lnTo>
                    <a:pt x="370" y="306"/>
                  </a:lnTo>
                  <a:lnTo>
                    <a:pt x="350" y="336"/>
                  </a:lnTo>
                  <a:lnTo>
                    <a:pt x="330" y="364"/>
                  </a:lnTo>
                  <a:lnTo>
                    <a:pt x="330" y="364"/>
                  </a:lnTo>
                  <a:lnTo>
                    <a:pt x="320" y="378"/>
                  </a:lnTo>
                  <a:lnTo>
                    <a:pt x="314" y="392"/>
                  </a:lnTo>
                  <a:lnTo>
                    <a:pt x="310" y="406"/>
                  </a:lnTo>
                  <a:lnTo>
                    <a:pt x="308" y="422"/>
                  </a:lnTo>
                  <a:lnTo>
                    <a:pt x="308" y="422"/>
                  </a:lnTo>
                  <a:lnTo>
                    <a:pt x="280" y="422"/>
                  </a:lnTo>
                  <a:lnTo>
                    <a:pt x="280" y="422"/>
                  </a:lnTo>
                  <a:lnTo>
                    <a:pt x="194" y="422"/>
                  </a:lnTo>
                  <a:lnTo>
                    <a:pt x="106" y="422"/>
                  </a:lnTo>
                  <a:lnTo>
                    <a:pt x="106" y="422"/>
                  </a:lnTo>
                  <a:lnTo>
                    <a:pt x="94" y="418"/>
                  </a:lnTo>
                  <a:lnTo>
                    <a:pt x="94" y="418"/>
                  </a:lnTo>
                  <a:lnTo>
                    <a:pt x="90" y="400"/>
                  </a:lnTo>
                  <a:lnTo>
                    <a:pt x="84" y="382"/>
                  </a:lnTo>
                  <a:lnTo>
                    <a:pt x="76" y="366"/>
                  </a:lnTo>
                  <a:lnTo>
                    <a:pt x="66" y="352"/>
                  </a:lnTo>
                  <a:lnTo>
                    <a:pt x="44" y="322"/>
                  </a:lnTo>
                  <a:lnTo>
                    <a:pt x="34" y="306"/>
                  </a:lnTo>
                  <a:lnTo>
                    <a:pt x="24" y="290"/>
                  </a:lnTo>
                  <a:lnTo>
                    <a:pt x="24" y="290"/>
                  </a:lnTo>
                  <a:lnTo>
                    <a:pt x="16" y="274"/>
                  </a:lnTo>
                  <a:lnTo>
                    <a:pt x="10" y="258"/>
                  </a:lnTo>
                  <a:lnTo>
                    <a:pt x="6" y="240"/>
                  </a:lnTo>
                  <a:lnTo>
                    <a:pt x="2" y="222"/>
                  </a:lnTo>
                  <a:lnTo>
                    <a:pt x="0" y="204"/>
                  </a:lnTo>
                  <a:lnTo>
                    <a:pt x="0" y="186"/>
                  </a:lnTo>
                  <a:lnTo>
                    <a:pt x="0" y="168"/>
                  </a:lnTo>
                  <a:lnTo>
                    <a:pt x="2" y="150"/>
                  </a:lnTo>
                  <a:lnTo>
                    <a:pt x="2" y="150"/>
                  </a:lnTo>
                  <a:lnTo>
                    <a:pt x="6" y="132"/>
                  </a:lnTo>
                  <a:lnTo>
                    <a:pt x="12" y="116"/>
                  </a:lnTo>
                  <a:lnTo>
                    <a:pt x="18" y="102"/>
                  </a:lnTo>
                  <a:lnTo>
                    <a:pt x="26" y="88"/>
                  </a:lnTo>
                  <a:lnTo>
                    <a:pt x="36" y="74"/>
                  </a:lnTo>
                  <a:lnTo>
                    <a:pt x="48" y="62"/>
                  </a:lnTo>
                  <a:lnTo>
                    <a:pt x="58" y="52"/>
                  </a:lnTo>
                  <a:lnTo>
                    <a:pt x="72" y="42"/>
                  </a:lnTo>
                  <a:lnTo>
                    <a:pt x="86" y="32"/>
                  </a:lnTo>
                  <a:lnTo>
                    <a:pt x="100" y="24"/>
                  </a:lnTo>
                  <a:lnTo>
                    <a:pt x="114" y="18"/>
                  </a:lnTo>
                  <a:lnTo>
                    <a:pt x="130" y="12"/>
                  </a:lnTo>
                  <a:lnTo>
                    <a:pt x="162" y="4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206" y="2"/>
                  </a:lnTo>
                  <a:lnTo>
                    <a:pt x="206" y="2"/>
                  </a:lnTo>
                  <a:lnTo>
                    <a:pt x="190" y="4"/>
                  </a:lnTo>
                  <a:lnTo>
                    <a:pt x="174" y="6"/>
                  </a:lnTo>
                  <a:lnTo>
                    <a:pt x="158" y="10"/>
                  </a:lnTo>
                  <a:lnTo>
                    <a:pt x="142" y="16"/>
                  </a:lnTo>
                  <a:lnTo>
                    <a:pt x="126" y="22"/>
                  </a:lnTo>
                  <a:lnTo>
                    <a:pt x="112" y="28"/>
                  </a:lnTo>
                  <a:lnTo>
                    <a:pt x="98" y="36"/>
                  </a:lnTo>
                  <a:lnTo>
                    <a:pt x="86" y="46"/>
                  </a:lnTo>
                  <a:lnTo>
                    <a:pt x="74" y="56"/>
                  </a:lnTo>
                  <a:lnTo>
                    <a:pt x="62" y="66"/>
                  </a:lnTo>
                  <a:lnTo>
                    <a:pt x="52" y="78"/>
                  </a:lnTo>
                  <a:lnTo>
                    <a:pt x="42" y="92"/>
                  </a:lnTo>
                  <a:lnTo>
                    <a:pt x="34" y="106"/>
                  </a:lnTo>
                  <a:lnTo>
                    <a:pt x="26" y="120"/>
                  </a:lnTo>
                  <a:lnTo>
                    <a:pt x="20" y="136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2" y="170"/>
                  </a:lnTo>
                  <a:lnTo>
                    <a:pt x="12" y="188"/>
                  </a:lnTo>
                  <a:lnTo>
                    <a:pt x="12" y="206"/>
                  </a:lnTo>
                  <a:lnTo>
                    <a:pt x="14" y="226"/>
                  </a:lnTo>
                  <a:lnTo>
                    <a:pt x="18" y="242"/>
                  </a:lnTo>
                  <a:lnTo>
                    <a:pt x="24" y="260"/>
                  </a:lnTo>
                  <a:lnTo>
                    <a:pt x="38" y="294"/>
                  </a:lnTo>
                  <a:lnTo>
                    <a:pt x="38" y="294"/>
                  </a:lnTo>
                  <a:lnTo>
                    <a:pt x="46" y="310"/>
                  </a:lnTo>
                  <a:lnTo>
                    <a:pt x="56" y="326"/>
                  </a:lnTo>
                  <a:lnTo>
                    <a:pt x="78" y="356"/>
                  </a:lnTo>
                  <a:lnTo>
                    <a:pt x="88" y="370"/>
                  </a:lnTo>
                  <a:lnTo>
                    <a:pt x="96" y="386"/>
                  </a:lnTo>
                  <a:lnTo>
                    <a:pt x="104" y="402"/>
                  </a:lnTo>
                  <a:lnTo>
                    <a:pt x="106" y="422"/>
                  </a:lnTo>
                  <a:lnTo>
                    <a:pt x="106" y="422"/>
                  </a:lnTo>
                  <a:lnTo>
                    <a:pt x="94" y="418"/>
                  </a:lnTo>
                  <a:lnTo>
                    <a:pt x="94" y="418"/>
                  </a:lnTo>
                  <a:lnTo>
                    <a:pt x="156" y="418"/>
                  </a:lnTo>
                  <a:lnTo>
                    <a:pt x="216" y="418"/>
                  </a:lnTo>
                  <a:lnTo>
                    <a:pt x="216" y="418"/>
                  </a:lnTo>
                  <a:lnTo>
                    <a:pt x="290" y="418"/>
                  </a:lnTo>
                  <a:lnTo>
                    <a:pt x="290" y="418"/>
                  </a:lnTo>
                  <a:lnTo>
                    <a:pt x="292" y="418"/>
                  </a:lnTo>
                  <a:lnTo>
                    <a:pt x="294" y="416"/>
                  </a:lnTo>
                  <a:lnTo>
                    <a:pt x="298" y="408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304" y="378"/>
                  </a:lnTo>
                  <a:lnTo>
                    <a:pt x="312" y="366"/>
                  </a:lnTo>
                  <a:lnTo>
                    <a:pt x="332" y="340"/>
                  </a:lnTo>
                  <a:lnTo>
                    <a:pt x="332" y="340"/>
                  </a:lnTo>
                  <a:lnTo>
                    <a:pt x="348" y="316"/>
                  </a:lnTo>
                  <a:lnTo>
                    <a:pt x="362" y="292"/>
                  </a:lnTo>
                  <a:lnTo>
                    <a:pt x="374" y="266"/>
                  </a:lnTo>
                  <a:lnTo>
                    <a:pt x="382" y="238"/>
                  </a:lnTo>
                  <a:lnTo>
                    <a:pt x="388" y="212"/>
                  </a:lnTo>
                  <a:lnTo>
                    <a:pt x="388" y="184"/>
                  </a:lnTo>
                  <a:lnTo>
                    <a:pt x="386" y="154"/>
                  </a:lnTo>
                  <a:lnTo>
                    <a:pt x="380" y="126"/>
                  </a:lnTo>
                  <a:lnTo>
                    <a:pt x="380" y="126"/>
                  </a:lnTo>
                  <a:lnTo>
                    <a:pt x="374" y="114"/>
                  </a:lnTo>
                  <a:lnTo>
                    <a:pt x="368" y="100"/>
                  </a:lnTo>
                  <a:lnTo>
                    <a:pt x="362" y="88"/>
                  </a:lnTo>
                  <a:lnTo>
                    <a:pt x="354" y="76"/>
                  </a:lnTo>
                  <a:lnTo>
                    <a:pt x="334" y="56"/>
                  </a:lnTo>
                  <a:lnTo>
                    <a:pt x="312" y="38"/>
                  </a:lnTo>
                  <a:lnTo>
                    <a:pt x="288" y="24"/>
                  </a:lnTo>
                  <a:lnTo>
                    <a:pt x="262" y="14"/>
                  </a:lnTo>
                  <a:lnTo>
                    <a:pt x="236" y="6"/>
                  </a:lnTo>
                  <a:lnTo>
                    <a:pt x="208" y="2"/>
                  </a:lnTo>
                  <a:lnTo>
                    <a:pt x="208" y="2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208" y="2"/>
                  </a:lnTo>
                  <a:lnTo>
                    <a:pt x="208" y="2"/>
                  </a:lnTo>
                  <a:lnTo>
                    <a:pt x="206" y="2"/>
                  </a:lnTo>
                  <a:lnTo>
                    <a:pt x="206" y="2"/>
                  </a:lnTo>
                  <a:lnTo>
                    <a:pt x="200" y="2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3" name="Freeform 11"/>
            <p:cNvSpPr>
              <a:spLocks/>
            </p:cNvSpPr>
            <p:nvPr userDrawn="1"/>
          </p:nvSpPr>
          <p:spPr bwMode="auto">
            <a:xfrm>
              <a:off x="4381500" y="2965450"/>
              <a:ext cx="355600" cy="187325"/>
            </a:xfrm>
            <a:custGeom>
              <a:avLst/>
              <a:gdLst/>
              <a:ahLst/>
              <a:cxnLst>
                <a:cxn ang="0">
                  <a:pos x="8" y="38"/>
                </a:cxn>
                <a:cxn ang="0">
                  <a:pos x="12" y="30"/>
                </a:cxn>
                <a:cxn ang="0">
                  <a:pos x="4" y="20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212" y="0"/>
                </a:cxn>
                <a:cxn ang="0">
                  <a:pos x="224" y="2"/>
                </a:cxn>
                <a:cxn ang="0">
                  <a:pos x="220" y="14"/>
                </a:cxn>
                <a:cxn ang="0">
                  <a:pos x="218" y="20"/>
                </a:cxn>
                <a:cxn ang="0">
                  <a:pos x="210" y="26"/>
                </a:cxn>
                <a:cxn ang="0">
                  <a:pos x="214" y="34"/>
                </a:cxn>
                <a:cxn ang="0">
                  <a:pos x="216" y="40"/>
                </a:cxn>
                <a:cxn ang="0">
                  <a:pos x="210" y="46"/>
                </a:cxn>
                <a:cxn ang="0">
                  <a:pos x="216" y="58"/>
                </a:cxn>
                <a:cxn ang="0">
                  <a:pos x="218" y="66"/>
                </a:cxn>
                <a:cxn ang="0">
                  <a:pos x="212" y="72"/>
                </a:cxn>
                <a:cxn ang="0">
                  <a:pos x="218" y="82"/>
                </a:cxn>
                <a:cxn ang="0">
                  <a:pos x="212" y="100"/>
                </a:cxn>
                <a:cxn ang="0">
                  <a:pos x="218" y="114"/>
                </a:cxn>
                <a:cxn ang="0">
                  <a:pos x="212" y="118"/>
                </a:cxn>
                <a:cxn ang="0">
                  <a:pos x="16" y="118"/>
                </a:cxn>
                <a:cxn ang="0">
                  <a:pos x="4" y="110"/>
                </a:cxn>
                <a:cxn ang="0">
                  <a:pos x="12" y="100"/>
                </a:cxn>
                <a:cxn ang="0">
                  <a:pos x="12" y="94"/>
                </a:cxn>
                <a:cxn ang="0">
                  <a:pos x="4" y="88"/>
                </a:cxn>
                <a:cxn ang="0">
                  <a:pos x="8" y="82"/>
                </a:cxn>
                <a:cxn ang="0">
                  <a:pos x="10" y="72"/>
                </a:cxn>
                <a:cxn ang="0">
                  <a:pos x="4" y="64"/>
                </a:cxn>
                <a:cxn ang="0">
                  <a:pos x="10" y="54"/>
                </a:cxn>
                <a:cxn ang="0">
                  <a:pos x="4" y="44"/>
                </a:cxn>
                <a:cxn ang="0">
                  <a:pos x="10" y="46"/>
                </a:cxn>
                <a:cxn ang="0">
                  <a:pos x="16" y="48"/>
                </a:cxn>
                <a:cxn ang="0">
                  <a:pos x="22" y="62"/>
                </a:cxn>
                <a:cxn ang="0">
                  <a:pos x="20" y="74"/>
                </a:cxn>
                <a:cxn ang="0">
                  <a:pos x="22" y="86"/>
                </a:cxn>
                <a:cxn ang="0">
                  <a:pos x="18" y="94"/>
                </a:cxn>
                <a:cxn ang="0">
                  <a:pos x="26" y="104"/>
                </a:cxn>
                <a:cxn ang="0">
                  <a:pos x="18" y="114"/>
                </a:cxn>
                <a:cxn ang="0">
                  <a:pos x="4" y="114"/>
                </a:cxn>
                <a:cxn ang="0">
                  <a:pos x="194" y="114"/>
                </a:cxn>
                <a:cxn ang="0">
                  <a:pos x="204" y="110"/>
                </a:cxn>
                <a:cxn ang="0">
                  <a:pos x="204" y="98"/>
                </a:cxn>
                <a:cxn ang="0">
                  <a:pos x="198" y="90"/>
                </a:cxn>
                <a:cxn ang="0">
                  <a:pos x="204" y="82"/>
                </a:cxn>
                <a:cxn ang="0">
                  <a:pos x="200" y="64"/>
                </a:cxn>
                <a:cxn ang="0">
                  <a:pos x="202" y="56"/>
                </a:cxn>
                <a:cxn ang="0">
                  <a:pos x="196" y="42"/>
                </a:cxn>
                <a:cxn ang="0">
                  <a:pos x="204" y="38"/>
                </a:cxn>
                <a:cxn ang="0">
                  <a:pos x="200" y="28"/>
                </a:cxn>
                <a:cxn ang="0">
                  <a:pos x="198" y="20"/>
                </a:cxn>
                <a:cxn ang="0">
                  <a:pos x="208" y="16"/>
                </a:cxn>
                <a:cxn ang="0">
                  <a:pos x="212" y="0"/>
                </a:cxn>
                <a:cxn ang="0">
                  <a:pos x="224" y="2"/>
                </a:cxn>
                <a:cxn ang="0">
                  <a:pos x="14" y="2"/>
                </a:cxn>
                <a:cxn ang="0">
                  <a:pos x="16" y="18"/>
                </a:cxn>
                <a:cxn ang="0">
                  <a:pos x="22" y="30"/>
                </a:cxn>
                <a:cxn ang="0">
                  <a:pos x="26" y="36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</a:cxnLst>
              <a:rect l="0" t="0" r="r" b="b"/>
              <a:pathLst>
                <a:path w="224" h="118">
                  <a:moveTo>
                    <a:pt x="4" y="44"/>
                  </a:moveTo>
                  <a:lnTo>
                    <a:pt x="4" y="44"/>
                  </a:lnTo>
                  <a:lnTo>
                    <a:pt x="8" y="38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2" y="30"/>
                  </a:lnTo>
                  <a:lnTo>
                    <a:pt x="8" y="26"/>
                  </a:lnTo>
                  <a:lnTo>
                    <a:pt x="4" y="24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8"/>
                  </a:lnTo>
                  <a:lnTo>
                    <a:pt x="2" y="2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218" y="2"/>
                  </a:lnTo>
                  <a:lnTo>
                    <a:pt x="224" y="2"/>
                  </a:lnTo>
                  <a:lnTo>
                    <a:pt x="224" y="2"/>
                  </a:lnTo>
                  <a:lnTo>
                    <a:pt x="222" y="8"/>
                  </a:lnTo>
                  <a:lnTo>
                    <a:pt x="220" y="14"/>
                  </a:lnTo>
                  <a:lnTo>
                    <a:pt x="220" y="14"/>
                  </a:lnTo>
                  <a:lnTo>
                    <a:pt x="220" y="18"/>
                  </a:lnTo>
                  <a:lnTo>
                    <a:pt x="218" y="20"/>
                  </a:lnTo>
                  <a:lnTo>
                    <a:pt x="214" y="22"/>
                  </a:lnTo>
                  <a:lnTo>
                    <a:pt x="210" y="26"/>
                  </a:lnTo>
                  <a:lnTo>
                    <a:pt x="210" y="26"/>
                  </a:lnTo>
                  <a:lnTo>
                    <a:pt x="208" y="28"/>
                  </a:lnTo>
                  <a:lnTo>
                    <a:pt x="210" y="30"/>
                  </a:lnTo>
                  <a:lnTo>
                    <a:pt x="214" y="34"/>
                  </a:lnTo>
                  <a:lnTo>
                    <a:pt x="216" y="36"/>
                  </a:lnTo>
                  <a:lnTo>
                    <a:pt x="218" y="38"/>
                  </a:lnTo>
                  <a:lnTo>
                    <a:pt x="216" y="40"/>
                  </a:lnTo>
                  <a:lnTo>
                    <a:pt x="212" y="44"/>
                  </a:lnTo>
                  <a:lnTo>
                    <a:pt x="212" y="44"/>
                  </a:lnTo>
                  <a:lnTo>
                    <a:pt x="210" y="46"/>
                  </a:lnTo>
                  <a:lnTo>
                    <a:pt x="210" y="48"/>
                  </a:lnTo>
                  <a:lnTo>
                    <a:pt x="212" y="54"/>
                  </a:lnTo>
                  <a:lnTo>
                    <a:pt x="216" y="58"/>
                  </a:lnTo>
                  <a:lnTo>
                    <a:pt x="218" y="62"/>
                  </a:lnTo>
                  <a:lnTo>
                    <a:pt x="218" y="62"/>
                  </a:lnTo>
                  <a:lnTo>
                    <a:pt x="218" y="66"/>
                  </a:lnTo>
                  <a:lnTo>
                    <a:pt x="216" y="68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76"/>
                  </a:lnTo>
                  <a:lnTo>
                    <a:pt x="218" y="82"/>
                  </a:lnTo>
                  <a:lnTo>
                    <a:pt x="218" y="82"/>
                  </a:lnTo>
                  <a:lnTo>
                    <a:pt x="214" y="90"/>
                  </a:lnTo>
                  <a:lnTo>
                    <a:pt x="212" y="96"/>
                  </a:lnTo>
                  <a:lnTo>
                    <a:pt x="212" y="100"/>
                  </a:lnTo>
                  <a:lnTo>
                    <a:pt x="212" y="100"/>
                  </a:lnTo>
                  <a:lnTo>
                    <a:pt x="218" y="112"/>
                  </a:lnTo>
                  <a:lnTo>
                    <a:pt x="218" y="114"/>
                  </a:lnTo>
                  <a:lnTo>
                    <a:pt x="218" y="116"/>
                  </a:lnTo>
                  <a:lnTo>
                    <a:pt x="216" y="118"/>
                  </a:lnTo>
                  <a:lnTo>
                    <a:pt x="212" y="118"/>
                  </a:lnTo>
                  <a:lnTo>
                    <a:pt x="212" y="118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4" y="114"/>
                  </a:lnTo>
                  <a:lnTo>
                    <a:pt x="4" y="114"/>
                  </a:lnTo>
                  <a:lnTo>
                    <a:pt x="4" y="110"/>
                  </a:lnTo>
                  <a:lnTo>
                    <a:pt x="6" y="108"/>
                  </a:lnTo>
                  <a:lnTo>
                    <a:pt x="10" y="104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12" y="96"/>
                  </a:lnTo>
                  <a:lnTo>
                    <a:pt x="12" y="94"/>
                  </a:lnTo>
                  <a:lnTo>
                    <a:pt x="6" y="92"/>
                  </a:lnTo>
                  <a:lnTo>
                    <a:pt x="4" y="90"/>
                  </a:lnTo>
                  <a:lnTo>
                    <a:pt x="4" y="88"/>
                  </a:lnTo>
                  <a:lnTo>
                    <a:pt x="4" y="86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12" y="80"/>
                  </a:lnTo>
                  <a:lnTo>
                    <a:pt x="12" y="78"/>
                  </a:lnTo>
                  <a:lnTo>
                    <a:pt x="10" y="72"/>
                  </a:lnTo>
                  <a:lnTo>
                    <a:pt x="6" y="68"/>
                  </a:lnTo>
                  <a:lnTo>
                    <a:pt x="4" y="64"/>
                  </a:lnTo>
                  <a:lnTo>
                    <a:pt x="4" y="64"/>
                  </a:lnTo>
                  <a:lnTo>
                    <a:pt x="4" y="60"/>
                  </a:lnTo>
                  <a:lnTo>
                    <a:pt x="6" y="58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2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6" y="44"/>
                  </a:lnTo>
                  <a:lnTo>
                    <a:pt x="10" y="46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22" y="52"/>
                  </a:lnTo>
                  <a:lnTo>
                    <a:pt x="24" y="58"/>
                  </a:lnTo>
                  <a:lnTo>
                    <a:pt x="22" y="62"/>
                  </a:lnTo>
                  <a:lnTo>
                    <a:pt x="16" y="68"/>
                  </a:lnTo>
                  <a:lnTo>
                    <a:pt x="16" y="68"/>
                  </a:lnTo>
                  <a:lnTo>
                    <a:pt x="20" y="74"/>
                  </a:lnTo>
                  <a:lnTo>
                    <a:pt x="24" y="80"/>
                  </a:lnTo>
                  <a:lnTo>
                    <a:pt x="24" y="84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18" y="92"/>
                  </a:lnTo>
                  <a:lnTo>
                    <a:pt x="18" y="94"/>
                  </a:lnTo>
                  <a:lnTo>
                    <a:pt x="22" y="96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26" y="106"/>
                  </a:lnTo>
                  <a:lnTo>
                    <a:pt x="22" y="110"/>
                  </a:lnTo>
                  <a:lnTo>
                    <a:pt x="18" y="114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4" y="114"/>
                  </a:lnTo>
                  <a:lnTo>
                    <a:pt x="4" y="114"/>
                  </a:lnTo>
                  <a:lnTo>
                    <a:pt x="194" y="114"/>
                  </a:lnTo>
                  <a:lnTo>
                    <a:pt x="194" y="114"/>
                  </a:lnTo>
                  <a:lnTo>
                    <a:pt x="202" y="114"/>
                  </a:lnTo>
                  <a:lnTo>
                    <a:pt x="204" y="114"/>
                  </a:lnTo>
                  <a:lnTo>
                    <a:pt x="204" y="110"/>
                  </a:lnTo>
                  <a:lnTo>
                    <a:pt x="204" y="102"/>
                  </a:lnTo>
                  <a:lnTo>
                    <a:pt x="204" y="102"/>
                  </a:lnTo>
                  <a:lnTo>
                    <a:pt x="204" y="98"/>
                  </a:lnTo>
                  <a:lnTo>
                    <a:pt x="202" y="96"/>
                  </a:lnTo>
                  <a:lnTo>
                    <a:pt x="198" y="92"/>
                  </a:lnTo>
                  <a:lnTo>
                    <a:pt x="198" y="90"/>
                  </a:lnTo>
                  <a:lnTo>
                    <a:pt x="198" y="88"/>
                  </a:lnTo>
                  <a:lnTo>
                    <a:pt x="204" y="82"/>
                  </a:lnTo>
                  <a:lnTo>
                    <a:pt x="204" y="82"/>
                  </a:lnTo>
                  <a:lnTo>
                    <a:pt x="200" y="74"/>
                  </a:lnTo>
                  <a:lnTo>
                    <a:pt x="198" y="68"/>
                  </a:lnTo>
                  <a:lnTo>
                    <a:pt x="200" y="64"/>
                  </a:lnTo>
                  <a:lnTo>
                    <a:pt x="200" y="64"/>
                  </a:lnTo>
                  <a:lnTo>
                    <a:pt x="202" y="58"/>
                  </a:lnTo>
                  <a:lnTo>
                    <a:pt x="202" y="56"/>
                  </a:lnTo>
                  <a:lnTo>
                    <a:pt x="196" y="46"/>
                  </a:lnTo>
                  <a:lnTo>
                    <a:pt x="196" y="46"/>
                  </a:lnTo>
                  <a:lnTo>
                    <a:pt x="196" y="42"/>
                  </a:lnTo>
                  <a:lnTo>
                    <a:pt x="196" y="40"/>
                  </a:lnTo>
                  <a:lnTo>
                    <a:pt x="202" y="38"/>
                  </a:lnTo>
                  <a:lnTo>
                    <a:pt x="204" y="38"/>
                  </a:lnTo>
                  <a:lnTo>
                    <a:pt x="204" y="36"/>
                  </a:lnTo>
                  <a:lnTo>
                    <a:pt x="204" y="32"/>
                  </a:lnTo>
                  <a:lnTo>
                    <a:pt x="200" y="28"/>
                  </a:lnTo>
                  <a:lnTo>
                    <a:pt x="200" y="28"/>
                  </a:lnTo>
                  <a:lnTo>
                    <a:pt x="196" y="24"/>
                  </a:lnTo>
                  <a:lnTo>
                    <a:pt x="198" y="20"/>
                  </a:lnTo>
                  <a:lnTo>
                    <a:pt x="202" y="18"/>
                  </a:lnTo>
                  <a:lnTo>
                    <a:pt x="208" y="16"/>
                  </a:lnTo>
                  <a:lnTo>
                    <a:pt x="208" y="16"/>
                  </a:lnTo>
                  <a:lnTo>
                    <a:pt x="208" y="14"/>
                  </a:lnTo>
                  <a:lnTo>
                    <a:pt x="208" y="8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224" y="2"/>
                  </a:lnTo>
                  <a:lnTo>
                    <a:pt x="224" y="2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6" y="26"/>
                  </a:lnTo>
                  <a:lnTo>
                    <a:pt x="18" y="28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6" y="32"/>
                  </a:lnTo>
                  <a:lnTo>
                    <a:pt x="26" y="36"/>
                  </a:lnTo>
                  <a:lnTo>
                    <a:pt x="24" y="40"/>
                  </a:lnTo>
                  <a:lnTo>
                    <a:pt x="18" y="44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4" y="46"/>
                  </a:lnTo>
                  <a:lnTo>
                    <a:pt x="10" y="46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4" name="Freeform 12"/>
            <p:cNvSpPr>
              <a:spLocks/>
            </p:cNvSpPr>
            <p:nvPr userDrawn="1"/>
          </p:nvSpPr>
          <p:spPr bwMode="auto">
            <a:xfrm>
              <a:off x="4387850" y="3146425"/>
              <a:ext cx="336550" cy="66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00" y="0"/>
                </a:cxn>
                <a:cxn ang="0">
                  <a:pos x="200" y="0"/>
                </a:cxn>
                <a:cxn ang="0">
                  <a:pos x="206" y="4"/>
                </a:cxn>
                <a:cxn ang="0">
                  <a:pos x="212" y="4"/>
                </a:cxn>
                <a:cxn ang="0">
                  <a:pos x="212" y="4"/>
                </a:cxn>
                <a:cxn ang="0">
                  <a:pos x="186" y="22"/>
                </a:cxn>
                <a:cxn ang="0">
                  <a:pos x="172" y="28"/>
                </a:cxn>
                <a:cxn ang="0">
                  <a:pos x="158" y="34"/>
                </a:cxn>
                <a:cxn ang="0">
                  <a:pos x="144" y="38"/>
                </a:cxn>
                <a:cxn ang="0">
                  <a:pos x="132" y="40"/>
                </a:cxn>
                <a:cxn ang="0">
                  <a:pos x="118" y="42"/>
                </a:cxn>
                <a:cxn ang="0">
                  <a:pos x="106" y="42"/>
                </a:cxn>
                <a:cxn ang="0">
                  <a:pos x="92" y="42"/>
                </a:cxn>
                <a:cxn ang="0">
                  <a:pos x="78" y="40"/>
                </a:cxn>
                <a:cxn ang="0">
                  <a:pos x="52" y="30"/>
                </a:cxn>
                <a:cxn ang="0">
                  <a:pos x="26" y="1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30" y="16"/>
                </a:cxn>
                <a:cxn ang="0">
                  <a:pos x="48" y="28"/>
                </a:cxn>
                <a:cxn ang="0">
                  <a:pos x="68" y="36"/>
                </a:cxn>
                <a:cxn ang="0">
                  <a:pos x="88" y="42"/>
                </a:cxn>
                <a:cxn ang="0">
                  <a:pos x="88" y="42"/>
                </a:cxn>
                <a:cxn ang="0">
                  <a:pos x="76" y="40"/>
                </a:cxn>
                <a:cxn ang="0">
                  <a:pos x="76" y="40"/>
                </a:cxn>
                <a:cxn ang="0">
                  <a:pos x="92" y="42"/>
                </a:cxn>
                <a:cxn ang="0">
                  <a:pos x="110" y="40"/>
                </a:cxn>
                <a:cxn ang="0">
                  <a:pos x="126" y="38"/>
                </a:cxn>
                <a:cxn ang="0">
                  <a:pos x="142" y="34"/>
                </a:cxn>
                <a:cxn ang="0">
                  <a:pos x="156" y="28"/>
                </a:cxn>
                <a:cxn ang="0">
                  <a:pos x="172" y="20"/>
                </a:cxn>
                <a:cxn ang="0">
                  <a:pos x="200" y="0"/>
                </a:cxn>
                <a:cxn ang="0">
                  <a:pos x="200" y="0"/>
                </a:cxn>
                <a:cxn ang="0">
                  <a:pos x="212" y="4"/>
                </a:cxn>
                <a:cxn ang="0">
                  <a:pos x="212" y="4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12" h="42">
                  <a:moveTo>
                    <a:pt x="0" y="0"/>
                  </a:moveTo>
                  <a:lnTo>
                    <a:pt x="0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206" y="4"/>
                  </a:lnTo>
                  <a:lnTo>
                    <a:pt x="212" y="4"/>
                  </a:lnTo>
                  <a:lnTo>
                    <a:pt x="212" y="4"/>
                  </a:lnTo>
                  <a:lnTo>
                    <a:pt x="186" y="22"/>
                  </a:lnTo>
                  <a:lnTo>
                    <a:pt x="172" y="28"/>
                  </a:lnTo>
                  <a:lnTo>
                    <a:pt x="158" y="34"/>
                  </a:lnTo>
                  <a:lnTo>
                    <a:pt x="144" y="38"/>
                  </a:lnTo>
                  <a:lnTo>
                    <a:pt x="132" y="40"/>
                  </a:lnTo>
                  <a:lnTo>
                    <a:pt x="118" y="42"/>
                  </a:lnTo>
                  <a:lnTo>
                    <a:pt x="106" y="42"/>
                  </a:lnTo>
                  <a:lnTo>
                    <a:pt x="92" y="42"/>
                  </a:lnTo>
                  <a:lnTo>
                    <a:pt x="78" y="40"/>
                  </a:lnTo>
                  <a:lnTo>
                    <a:pt x="52" y="30"/>
                  </a:lnTo>
                  <a:lnTo>
                    <a:pt x="26" y="18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2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30" y="16"/>
                  </a:lnTo>
                  <a:lnTo>
                    <a:pt x="48" y="28"/>
                  </a:lnTo>
                  <a:lnTo>
                    <a:pt x="68" y="36"/>
                  </a:lnTo>
                  <a:lnTo>
                    <a:pt x="88" y="42"/>
                  </a:lnTo>
                  <a:lnTo>
                    <a:pt x="88" y="42"/>
                  </a:lnTo>
                  <a:lnTo>
                    <a:pt x="76" y="40"/>
                  </a:lnTo>
                  <a:lnTo>
                    <a:pt x="76" y="40"/>
                  </a:lnTo>
                  <a:lnTo>
                    <a:pt x="92" y="42"/>
                  </a:lnTo>
                  <a:lnTo>
                    <a:pt x="110" y="40"/>
                  </a:lnTo>
                  <a:lnTo>
                    <a:pt x="126" y="38"/>
                  </a:lnTo>
                  <a:lnTo>
                    <a:pt x="142" y="34"/>
                  </a:lnTo>
                  <a:lnTo>
                    <a:pt x="156" y="28"/>
                  </a:lnTo>
                  <a:lnTo>
                    <a:pt x="172" y="2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212" y="4"/>
                  </a:lnTo>
                  <a:lnTo>
                    <a:pt x="2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5" name="Freeform 13"/>
            <p:cNvSpPr>
              <a:spLocks/>
            </p:cNvSpPr>
            <p:nvPr userDrawn="1"/>
          </p:nvSpPr>
          <p:spPr bwMode="auto">
            <a:xfrm>
              <a:off x="4387850" y="3000375"/>
              <a:ext cx="327025" cy="41275"/>
            </a:xfrm>
            <a:custGeom>
              <a:avLst/>
              <a:gdLst/>
              <a:ahLst/>
              <a:cxnLst>
                <a:cxn ang="0">
                  <a:pos x="206" y="4"/>
                </a:cxn>
                <a:cxn ang="0">
                  <a:pos x="206" y="4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6" y="2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192" y="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206" y="4"/>
                </a:cxn>
                <a:cxn ang="0">
                  <a:pos x="206" y="4"/>
                </a:cxn>
              </a:cxnLst>
              <a:rect l="0" t="0" r="r" b="b"/>
              <a:pathLst>
                <a:path w="206" h="26">
                  <a:moveTo>
                    <a:pt x="206" y="4"/>
                  </a:moveTo>
                  <a:lnTo>
                    <a:pt x="206" y="4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6" y="2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206" y="4"/>
                  </a:lnTo>
                  <a:lnTo>
                    <a:pt x="206" y="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6" name="Freeform 14"/>
            <p:cNvSpPr>
              <a:spLocks/>
            </p:cNvSpPr>
            <p:nvPr userDrawn="1"/>
          </p:nvSpPr>
          <p:spPr bwMode="auto">
            <a:xfrm>
              <a:off x="4400550" y="3038475"/>
              <a:ext cx="314325" cy="38100"/>
            </a:xfrm>
            <a:custGeom>
              <a:avLst/>
              <a:gdLst/>
              <a:ahLst/>
              <a:cxnLst>
                <a:cxn ang="0">
                  <a:pos x="198" y="2"/>
                </a:cxn>
                <a:cxn ang="0">
                  <a:pos x="198" y="2"/>
                </a:cxn>
                <a:cxn ang="0">
                  <a:pos x="14" y="24"/>
                </a:cxn>
                <a:cxn ang="0">
                  <a:pos x="14" y="24"/>
                </a:cxn>
                <a:cxn ang="0">
                  <a:pos x="6" y="2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184" y="0"/>
                </a:cxn>
                <a:cxn ang="0">
                  <a:pos x="184" y="0"/>
                </a:cxn>
                <a:cxn ang="0">
                  <a:pos x="190" y="2"/>
                </a:cxn>
                <a:cxn ang="0">
                  <a:pos x="198" y="2"/>
                </a:cxn>
                <a:cxn ang="0">
                  <a:pos x="198" y="2"/>
                </a:cxn>
              </a:cxnLst>
              <a:rect l="0" t="0" r="r" b="b"/>
              <a:pathLst>
                <a:path w="198" h="24">
                  <a:moveTo>
                    <a:pt x="198" y="2"/>
                  </a:moveTo>
                  <a:lnTo>
                    <a:pt x="198" y="2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6" y="2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90" y="2"/>
                  </a:lnTo>
                  <a:lnTo>
                    <a:pt x="198" y="2"/>
                  </a:lnTo>
                  <a:lnTo>
                    <a:pt x="198" y="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7" name="Freeform 15"/>
            <p:cNvSpPr>
              <a:spLocks/>
            </p:cNvSpPr>
            <p:nvPr userDrawn="1"/>
          </p:nvSpPr>
          <p:spPr bwMode="auto">
            <a:xfrm>
              <a:off x="4400550" y="3076575"/>
              <a:ext cx="314325" cy="41275"/>
            </a:xfrm>
            <a:custGeom>
              <a:avLst/>
              <a:gdLst/>
              <a:ahLst/>
              <a:cxnLst>
                <a:cxn ang="0">
                  <a:pos x="198" y="4"/>
                </a:cxn>
                <a:cxn ang="0">
                  <a:pos x="198" y="4"/>
                </a:cxn>
                <a:cxn ang="0">
                  <a:pos x="14" y="26"/>
                </a:cxn>
                <a:cxn ang="0">
                  <a:pos x="14" y="26"/>
                </a:cxn>
                <a:cxn ang="0">
                  <a:pos x="6" y="2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184" y="0"/>
                </a:cxn>
                <a:cxn ang="0">
                  <a:pos x="184" y="0"/>
                </a:cxn>
                <a:cxn ang="0">
                  <a:pos x="190" y="2"/>
                </a:cxn>
                <a:cxn ang="0">
                  <a:pos x="198" y="4"/>
                </a:cxn>
                <a:cxn ang="0">
                  <a:pos x="198" y="4"/>
                </a:cxn>
              </a:cxnLst>
              <a:rect l="0" t="0" r="r" b="b"/>
              <a:pathLst>
                <a:path w="198" h="26">
                  <a:moveTo>
                    <a:pt x="198" y="4"/>
                  </a:moveTo>
                  <a:lnTo>
                    <a:pt x="198" y="4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6" y="2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90" y="2"/>
                  </a:lnTo>
                  <a:lnTo>
                    <a:pt x="198" y="4"/>
                  </a:lnTo>
                  <a:lnTo>
                    <a:pt x="198" y="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8" name="Freeform 16"/>
            <p:cNvSpPr>
              <a:spLocks/>
            </p:cNvSpPr>
            <p:nvPr userDrawn="1"/>
          </p:nvSpPr>
          <p:spPr bwMode="auto">
            <a:xfrm>
              <a:off x="4556125" y="2559050"/>
              <a:ext cx="130175" cy="184150"/>
            </a:xfrm>
            <a:custGeom>
              <a:avLst/>
              <a:gdLst/>
              <a:ahLst/>
              <a:cxnLst>
                <a:cxn ang="0">
                  <a:pos x="6" y="58"/>
                </a:cxn>
                <a:cxn ang="0">
                  <a:pos x="14" y="92"/>
                </a:cxn>
                <a:cxn ang="0">
                  <a:pos x="24" y="106"/>
                </a:cxn>
                <a:cxn ang="0">
                  <a:pos x="38" y="114"/>
                </a:cxn>
                <a:cxn ang="0">
                  <a:pos x="32" y="114"/>
                </a:cxn>
                <a:cxn ang="0">
                  <a:pos x="42" y="112"/>
                </a:cxn>
                <a:cxn ang="0">
                  <a:pos x="58" y="106"/>
                </a:cxn>
                <a:cxn ang="0">
                  <a:pos x="68" y="92"/>
                </a:cxn>
                <a:cxn ang="0">
                  <a:pos x="74" y="74"/>
                </a:cxn>
                <a:cxn ang="0">
                  <a:pos x="74" y="42"/>
                </a:cxn>
                <a:cxn ang="0">
                  <a:pos x="68" y="24"/>
                </a:cxn>
                <a:cxn ang="0">
                  <a:pos x="58" y="8"/>
                </a:cxn>
                <a:cxn ang="0">
                  <a:pos x="42" y="0"/>
                </a:cxn>
                <a:cxn ang="0">
                  <a:pos x="48" y="2"/>
                </a:cxn>
                <a:cxn ang="0">
                  <a:pos x="38" y="2"/>
                </a:cxn>
                <a:cxn ang="0">
                  <a:pos x="22" y="12"/>
                </a:cxn>
                <a:cxn ang="0">
                  <a:pos x="12" y="28"/>
                </a:cxn>
                <a:cxn ang="0">
                  <a:pos x="6" y="58"/>
                </a:cxn>
                <a:cxn ang="0">
                  <a:pos x="0" y="56"/>
                </a:cxn>
                <a:cxn ang="0">
                  <a:pos x="2" y="36"/>
                </a:cxn>
                <a:cxn ang="0">
                  <a:pos x="10" y="16"/>
                </a:cxn>
                <a:cxn ang="0">
                  <a:pos x="24" y="2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8" y="14"/>
                </a:cxn>
                <a:cxn ang="0">
                  <a:pos x="76" y="30"/>
                </a:cxn>
                <a:cxn ang="0">
                  <a:pos x="82" y="58"/>
                </a:cxn>
                <a:cxn ang="0">
                  <a:pos x="82" y="68"/>
                </a:cxn>
                <a:cxn ang="0">
                  <a:pos x="76" y="88"/>
                </a:cxn>
                <a:cxn ang="0">
                  <a:pos x="64" y="106"/>
                </a:cxn>
                <a:cxn ang="0">
                  <a:pos x="48" y="116"/>
                </a:cxn>
                <a:cxn ang="0">
                  <a:pos x="36" y="114"/>
                </a:cxn>
                <a:cxn ang="0">
                  <a:pos x="20" y="106"/>
                </a:cxn>
                <a:cxn ang="0">
                  <a:pos x="8" y="92"/>
                </a:cxn>
                <a:cxn ang="0">
                  <a:pos x="2" y="76"/>
                </a:cxn>
                <a:cxn ang="0">
                  <a:pos x="0" y="56"/>
                </a:cxn>
                <a:cxn ang="0">
                  <a:pos x="6" y="58"/>
                </a:cxn>
              </a:cxnLst>
              <a:rect l="0" t="0" r="r" b="b"/>
              <a:pathLst>
                <a:path w="82" h="116">
                  <a:moveTo>
                    <a:pt x="6" y="58"/>
                  </a:moveTo>
                  <a:lnTo>
                    <a:pt x="6" y="58"/>
                  </a:lnTo>
                  <a:lnTo>
                    <a:pt x="8" y="76"/>
                  </a:lnTo>
                  <a:lnTo>
                    <a:pt x="14" y="92"/>
                  </a:lnTo>
                  <a:lnTo>
                    <a:pt x="18" y="100"/>
                  </a:lnTo>
                  <a:lnTo>
                    <a:pt x="24" y="106"/>
                  </a:lnTo>
                  <a:lnTo>
                    <a:pt x="30" y="112"/>
                  </a:lnTo>
                  <a:lnTo>
                    <a:pt x="38" y="114"/>
                  </a:lnTo>
                  <a:lnTo>
                    <a:pt x="38" y="114"/>
                  </a:lnTo>
                  <a:lnTo>
                    <a:pt x="32" y="114"/>
                  </a:lnTo>
                  <a:lnTo>
                    <a:pt x="32" y="114"/>
                  </a:lnTo>
                  <a:lnTo>
                    <a:pt x="42" y="112"/>
                  </a:lnTo>
                  <a:lnTo>
                    <a:pt x="50" y="110"/>
                  </a:lnTo>
                  <a:lnTo>
                    <a:pt x="58" y="106"/>
                  </a:lnTo>
                  <a:lnTo>
                    <a:pt x="64" y="100"/>
                  </a:lnTo>
                  <a:lnTo>
                    <a:pt x="68" y="92"/>
                  </a:lnTo>
                  <a:lnTo>
                    <a:pt x="72" y="84"/>
                  </a:lnTo>
                  <a:lnTo>
                    <a:pt x="74" y="74"/>
                  </a:lnTo>
                  <a:lnTo>
                    <a:pt x="76" y="64"/>
                  </a:lnTo>
                  <a:lnTo>
                    <a:pt x="74" y="42"/>
                  </a:lnTo>
                  <a:lnTo>
                    <a:pt x="72" y="32"/>
                  </a:lnTo>
                  <a:lnTo>
                    <a:pt x="68" y="24"/>
                  </a:lnTo>
                  <a:lnTo>
                    <a:pt x="64" y="16"/>
                  </a:lnTo>
                  <a:lnTo>
                    <a:pt x="58" y="8"/>
                  </a:lnTo>
                  <a:lnTo>
                    <a:pt x="50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38" y="2"/>
                  </a:lnTo>
                  <a:lnTo>
                    <a:pt x="30" y="6"/>
                  </a:lnTo>
                  <a:lnTo>
                    <a:pt x="22" y="12"/>
                  </a:lnTo>
                  <a:lnTo>
                    <a:pt x="16" y="20"/>
                  </a:lnTo>
                  <a:lnTo>
                    <a:pt x="12" y="28"/>
                  </a:lnTo>
                  <a:lnTo>
                    <a:pt x="10" y="38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36"/>
                  </a:lnTo>
                  <a:lnTo>
                    <a:pt x="6" y="26"/>
                  </a:lnTo>
                  <a:lnTo>
                    <a:pt x="10" y="16"/>
                  </a:lnTo>
                  <a:lnTo>
                    <a:pt x="16" y="8"/>
                  </a:lnTo>
                  <a:lnTo>
                    <a:pt x="24" y="2"/>
                  </a:lnTo>
                  <a:lnTo>
                    <a:pt x="3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4" y="4"/>
                  </a:lnTo>
                  <a:lnTo>
                    <a:pt x="62" y="8"/>
                  </a:lnTo>
                  <a:lnTo>
                    <a:pt x="68" y="14"/>
                  </a:lnTo>
                  <a:lnTo>
                    <a:pt x="72" y="22"/>
                  </a:lnTo>
                  <a:lnTo>
                    <a:pt x="76" y="30"/>
                  </a:lnTo>
                  <a:lnTo>
                    <a:pt x="80" y="40"/>
                  </a:lnTo>
                  <a:lnTo>
                    <a:pt x="82" y="58"/>
                  </a:lnTo>
                  <a:lnTo>
                    <a:pt x="82" y="58"/>
                  </a:lnTo>
                  <a:lnTo>
                    <a:pt x="82" y="68"/>
                  </a:lnTo>
                  <a:lnTo>
                    <a:pt x="80" y="78"/>
                  </a:lnTo>
                  <a:lnTo>
                    <a:pt x="76" y="88"/>
                  </a:lnTo>
                  <a:lnTo>
                    <a:pt x="70" y="98"/>
                  </a:lnTo>
                  <a:lnTo>
                    <a:pt x="64" y="106"/>
                  </a:lnTo>
                  <a:lnTo>
                    <a:pt x="56" y="112"/>
                  </a:lnTo>
                  <a:lnTo>
                    <a:pt x="48" y="116"/>
                  </a:lnTo>
                  <a:lnTo>
                    <a:pt x="36" y="114"/>
                  </a:lnTo>
                  <a:lnTo>
                    <a:pt x="36" y="114"/>
                  </a:lnTo>
                  <a:lnTo>
                    <a:pt x="28" y="110"/>
                  </a:lnTo>
                  <a:lnTo>
                    <a:pt x="20" y="106"/>
                  </a:lnTo>
                  <a:lnTo>
                    <a:pt x="14" y="100"/>
                  </a:lnTo>
                  <a:lnTo>
                    <a:pt x="8" y="92"/>
                  </a:lnTo>
                  <a:lnTo>
                    <a:pt x="4" y="84"/>
                  </a:lnTo>
                  <a:lnTo>
                    <a:pt x="2" y="7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8"/>
                  </a:lnTo>
                  <a:lnTo>
                    <a:pt x="6" y="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9" name="Freeform 17"/>
            <p:cNvSpPr>
              <a:spLocks/>
            </p:cNvSpPr>
            <p:nvPr userDrawn="1"/>
          </p:nvSpPr>
          <p:spPr bwMode="auto">
            <a:xfrm>
              <a:off x="4495800" y="2559050"/>
              <a:ext cx="130175" cy="184150"/>
            </a:xfrm>
            <a:custGeom>
              <a:avLst/>
              <a:gdLst/>
              <a:ahLst/>
              <a:cxnLst>
                <a:cxn ang="0">
                  <a:pos x="6" y="58"/>
                </a:cxn>
                <a:cxn ang="0">
                  <a:pos x="14" y="92"/>
                </a:cxn>
                <a:cxn ang="0">
                  <a:pos x="24" y="106"/>
                </a:cxn>
                <a:cxn ang="0">
                  <a:pos x="40" y="114"/>
                </a:cxn>
                <a:cxn ang="0">
                  <a:pos x="34" y="114"/>
                </a:cxn>
                <a:cxn ang="0">
                  <a:pos x="42" y="112"/>
                </a:cxn>
                <a:cxn ang="0">
                  <a:pos x="58" y="106"/>
                </a:cxn>
                <a:cxn ang="0">
                  <a:pos x="68" y="92"/>
                </a:cxn>
                <a:cxn ang="0">
                  <a:pos x="74" y="74"/>
                </a:cxn>
                <a:cxn ang="0">
                  <a:pos x="74" y="42"/>
                </a:cxn>
                <a:cxn ang="0">
                  <a:pos x="68" y="24"/>
                </a:cxn>
                <a:cxn ang="0">
                  <a:pos x="58" y="8"/>
                </a:cxn>
                <a:cxn ang="0">
                  <a:pos x="42" y="0"/>
                </a:cxn>
                <a:cxn ang="0">
                  <a:pos x="50" y="2"/>
                </a:cxn>
                <a:cxn ang="0">
                  <a:pos x="38" y="2"/>
                </a:cxn>
                <a:cxn ang="0">
                  <a:pos x="22" y="12"/>
                </a:cxn>
                <a:cxn ang="0">
                  <a:pos x="12" y="28"/>
                </a:cxn>
                <a:cxn ang="0">
                  <a:pos x="6" y="58"/>
                </a:cxn>
                <a:cxn ang="0">
                  <a:pos x="0" y="56"/>
                </a:cxn>
                <a:cxn ang="0">
                  <a:pos x="4" y="36"/>
                </a:cxn>
                <a:cxn ang="0">
                  <a:pos x="12" y="16"/>
                </a:cxn>
                <a:cxn ang="0">
                  <a:pos x="24" y="2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8" y="14"/>
                </a:cxn>
                <a:cxn ang="0">
                  <a:pos x="76" y="30"/>
                </a:cxn>
                <a:cxn ang="0">
                  <a:pos x="82" y="58"/>
                </a:cxn>
                <a:cxn ang="0">
                  <a:pos x="82" y="68"/>
                </a:cxn>
                <a:cxn ang="0">
                  <a:pos x="76" y="88"/>
                </a:cxn>
                <a:cxn ang="0">
                  <a:pos x="64" y="106"/>
                </a:cxn>
                <a:cxn ang="0">
                  <a:pos x="48" y="116"/>
                </a:cxn>
                <a:cxn ang="0">
                  <a:pos x="38" y="114"/>
                </a:cxn>
                <a:cxn ang="0">
                  <a:pos x="20" y="106"/>
                </a:cxn>
                <a:cxn ang="0">
                  <a:pos x="10" y="92"/>
                </a:cxn>
                <a:cxn ang="0">
                  <a:pos x="2" y="76"/>
                </a:cxn>
                <a:cxn ang="0">
                  <a:pos x="0" y="56"/>
                </a:cxn>
                <a:cxn ang="0">
                  <a:pos x="6" y="58"/>
                </a:cxn>
              </a:cxnLst>
              <a:rect l="0" t="0" r="r" b="b"/>
              <a:pathLst>
                <a:path w="82" h="116">
                  <a:moveTo>
                    <a:pt x="6" y="58"/>
                  </a:moveTo>
                  <a:lnTo>
                    <a:pt x="6" y="58"/>
                  </a:lnTo>
                  <a:lnTo>
                    <a:pt x="8" y="76"/>
                  </a:lnTo>
                  <a:lnTo>
                    <a:pt x="14" y="92"/>
                  </a:lnTo>
                  <a:lnTo>
                    <a:pt x="18" y="100"/>
                  </a:lnTo>
                  <a:lnTo>
                    <a:pt x="24" y="106"/>
                  </a:lnTo>
                  <a:lnTo>
                    <a:pt x="30" y="112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34" y="114"/>
                  </a:lnTo>
                  <a:lnTo>
                    <a:pt x="34" y="114"/>
                  </a:lnTo>
                  <a:lnTo>
                    <a:pt x="42" y="112"/>
                  </a:lnTo>
                  <a:lnTo>
                    <a:pt x="50" y="110"/>
                  </a:lnTo>
                  <a:lnTo>
                    <a:pt x="58" y="106"/>
                  </a:lnTo>
                  <a:lnTo>
                    <a:pt x="64" y="100"/>
                  </a:lnTo>
                  <a:lnTo>
                    <a:pt x="68" y="92"/>
                  </a:lnTo>
                  <a:lnTo>
                    <a:pt x="72" y="84"/>
                  </a:lnTo>
                  <a:lnTo>
                    <a:pt x="74" y="74"/>
                  </a:lnTo>
                  <a:lnTo>
                    <a:pt x="76" y="64"/>
                  </a:lnTo>
                  <a:lnTo>
                    <a:pt x="74" y="42"/>
                  </a:lnTo>
                  <a:lnTo>
                    <a:pt x="72" y="32"/>
                  </a:lnTo>
                  <a:lnTo>
                    <a:pt x="68" y="24"/>
                  </a:lnTo>
                  <a:lnTo>
                    <a:pt x="64" y="16"/>
                  </a:lnTo>
                  <a:lnTo>
                    <a:pt x="58" y="8"/>
                  </a:lnTo>
                  <a:lnTo>
                    <a:pt x="5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50" y="2"/>
                  </a:lnTo>
                  <a:lnTo>
                    <a:pt x="50" y="2"/>
                  </a:lnTo>
                  <a:lnTo>
                    <a:pt x="38" y="2"/>
                  </a:lnTo>
                  <a:lnTo>
                    <a:pt x="30" y="6"/>
                  </a:lnTo>
                  <a:lnTo>
                    <a:pt x="22" y="12"/>
                  </a:lnTo>
                  <a:lnTo>
                    <a:pt x="16" y="20"/>
                  </a:lnTo>
                  <a:lnTo>
                    <a:pt x="12" y="28"/>
                  </a:lnTo>
                  <a:lnTo>
                    <a:pt x="10" y="38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4" y="36"/>
                  </a:lnTo>
                  <a:lnTo>
                    <a:pt x="6" y="26"/>
                  </a:lnTo>
                  <a:lnTo>
                    <a:pt x="12" y="16"/>
                  </a:lnTo>
                  <a:lnTo>
                    <a:pt x="18" y="8"/>
                  </a:lnTo>
                  <a:lnTo>
                    <a:pt x="24" y="2"/>
                  </a:lnTo>
                  <a:lnTo>
                    <a:pt x="3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4" y="4"/>
                  </a:lnTo>
                  <a:lnTo>
                    <a:pt x="62" y="8"/>
                  </a:lnTo>
                  <a:lnTo>
                    <a:pt x="68" y="14"/>
                  </a:lnTo>
                  <a:lnTo>
                    <a:pt x="74" y="22"/>
                  </a:lnTo>
                  <a:lnTo>
                    <a:pt x="76" y="30"/>
                  </a:lnTo>
                  <a:lnTo>
                    <a:pt x="80" y="40"/>
                  </a:lnTo>
                  <a:lnTo>
                    <a:pt x="82" y="58"/>
                  </a:lnTo>
                  <a:lnTo>
                    <a:pt x="82" y="58"/>
                  </a:lnTo>
                  <a:lnTo>
                    <a:pt x="82" y="68"/>
                  </a:lnTo>
                  <a:lnTo>
                    <a:pt x="80" y="78"/>
                  </a:lnTo>
                  <a:lnTo>
                    <a:pt x="76" y="88"/>
                  </a:lnTo>
                  <a:lnTo>
                    <a:pt x="72" y="98"/>
                  </a:lnTo>
                  <a:lnTo>
                    <a:pt x="64" y="106"/>
                  </a:lnTo>
                  <a:lnTo>
                    <a:pt x="58" y="112"/>
                  </a:lnTo>
                  <a:lnTo>
                    <a:pt x="48" y="116"/>
                  </a:lnTo>
                  <a:lnTo>
                    <a:pt x="38" y="114"/>
                  </a:lnTo>
                  <a:lnTo>
                    <a:pt x="38" y="114"/>
                  </a:lnTo>
                  <a:lnTo>
                    <a:pt x="28" y="110"/>
                  </a:lnTo>
                  <a:lnTo>
                    <a:pt x="20" y="106"/>
                  </a:lnTo>
                  <a:lnTo>
                    <a:pt x="14" y="100"/>
                  </a:lnTo>
                  <a:lnTo>
                    <a:pt x="10" y="92"/>
                  </a:lnTo>
                  <a:lnTo>
                    <a:pt x="6" y="84"/>
                  </a:lnTo>
                  <a:lnTo>
                    <a:pt x="2" y="7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8"/>
                  </a:lnTo>
                  <a:lnTo>
                    <a:pt x="6" y="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0" name="Freeform 18"/>
            <p:cNvSpPr>
              <a:spLocks/>
            </p:cNvSpPr>
            <p:nvPr userDrawn="1"/>
          </p:nvSpPr>
          <p:spPr bwMode="auto">
            <a:xfrm>
              <a:off x="4435475" y="2559050"/>
              <a:ext cx="130175" cy="184150"/>
            </a:xfrm>
            <a:custGeom>
              <a:avLst/>
              <a:gdLst/>
              <a:ahLst/>
              <a:cxnLst>
                <a:cxn ang="0">
                  <a:pos x="8" y="58"/>
                </a:cxn>
                <a:cxn ang="0">
                  <a:pos x="14" y="92"/>
                </a:cxn>
                <a:cxn ang="0">
                  <a:pos x="24" y="106"/>
                </a:cxn>
                <a:cxn ang="0">
                  <a:pos x="40" y="114"/>
                </a:cxn>
                <a:cxn ang="0">
                  <a:pos x="34" y="114"/>
                </a:cxn>
                <a:cxn ang="0">
                  <a:pos x="42" y="112"/>
                </a:cxn>
                <a:cxn ang="0">
                  <a:pos x="58" y="106"/>
                </a:cxn>
                <a:cxn ang="0">
                  <a:pos x="68" y="92"/>
                </a:cxn>
                <a:cxn ang="0">
                  <a:pos x="74" y="74"/>
                </a:cxn>
                <a:cxn ang="0">
                  <a:pos x="74" y="42"/>
                </a:cxn>
                <a:cxn ang="0">
                  <a:pos x="68" y="24"/>
                </a:cxn>
                <a:cxn ang="0">
                  <a:pos x="58" y="8"/>
                </a:cxn>
                <a:cxn ang="0">
                  <a:pos x="44" y="0"/>
                </a:cxn>
                <a:cxn ang="0">
                  <a:pos x="50" y="2"/>
                </a:cxn>
                <a:cxn ang="0">
                  <a:pos x="38" y="2"/>
                </a:cxn>
                <a:cxn ang="0">
                  <a:pos x="22" y="12"/>
                </a:cxn>
                <a:cxn ang="0">
                  <a:pos x="12" y="28"/>
                </a:cxn>
                <a:cxn ang="0">
                  <a:pos x="8" y="58"/>
                </a:cxn>
                <a:cxn ang="0">
                  <a:pos x="0" y="56"/>
                </a:cxn>
                <a:cxn ang="0">
                  <a:pos x="4" y="36"/>
                </a:cxn>
                <a:cxn ang="0">
                  <a:pos x="12" y="16"/>
                </a:cxn>
                <a:cxn ang="0">
                  <a:pos x="26" y="2"/>
                </a:cxn>
                <a:cxn ang="0">
                  <a:pos x="46" y="0"/>
                </a:cxn>
                <a:cxn ang="0">
                  <a:pos x="54" y="4"/>
                </a:cxn>
                <a:cxn ang="0">
                  <a:pos x="68" y="14"/>
                </a:cxn>
                <a:cxn ang="0">
                  <a:pos x="78" y="30"/>
                </a:cxn>
                <a:cxn ang="0">
                  <a:pos x="82" y="58"/>
                </a:cxn>
                <a:cxn ang="0">
                  <a:pos x="82" y="68"/>
                </a:cxn>
                <a:cxn ang="0">
                  <a:pos x="76" y="88"/>
                </a:cxn>
                <a:cxn ang="0">
                  <a:pos x="66" y="106"/>
                </a:cxn>
                <a:cxn ang="0">
                  <a:pos x="48" y="116"/>
                </a:cxn>
                <a:cxn ang="0">
                  <a:pos x="38" y="114"/>
                </a:cxn>
                <a:cxn ang="0">
                  <a:pos x="20" y="106"/>
                </a:cxn>
                <a:cxn ang="0">
                  <a:pos x="10" y="92"/>
                </a:cxn>
                <a:cxn ang="0">
                  <a:pos x="4" y="76"/>
                </a:cxn>
                <a:cxn ang="0">
                  <a:pos x="0" y="56"/>
                </a:cxn>
                <a:cxn ang="0">
                  <a:pos x="8" y="58"/>
                </a:cxn>
              </a:cxnLst>
              <a:rect l="0" t="0" r="r" b="b"/>
              <a:pathLst>
                <a:path w="82" h="116">
                  <a:moveTo>
                    <a:pt x="8" y="58"/>
                  </a:moveTo>
                  <a:lnTo>
                    <a:pt x="8" y="58"/>
                  </a:lnTo>
                  <a:lnTo>
                    <a:pt x="10" y="76"/>
                  </a:lnTo>
                  <a:lnTo>
                    <a:pt x="14" y="92"/>
                  </a:lnTo>
                  <a:lnTo>
                    <a:pt x="18" y="100"/>
                  </a:lnTo>
                  <a:lnTo>
                    <a:pt x="24" y="106"/>
                  </a:lnTo>
                  <a:lnTo>
                    <a:pt x="32" y="112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34" y="114"/>
                  </a:lnTo>
                  <a:lnTo>
                    <a:pt x="34" y="114"/>
                  </a:lnTo>
                  <a:lnTo>
                    <a:pt x="42" y="112"/>
                  </a:lnTo>
                  <a:lnTo>
                    <a:pt x="52" y="110"/>
                  </a:lnTo>
                  <a:lnTo>
                    <a:pt x="58" y="106"/>
                  </a:lnTo>
                  <a:lnTo>
                    <a:pt x="64" y="100"/>
                  </a:lnTo>
                  <a:lnTo>
                    <a:pt x="68" y="92"/>
                  </a:lnTo>
                  <a:lnTo>
                    <a:pt x="72" y="84"/>
                  </a:lnTo>
                  <a:lnTo>
                    <a:pt x="74" y="74"/>
                  </a:lnTo>
                  <a:lnTo>
                    <a:pt x="76" y="64"/>
                  </a:lnTo>
                  <a:lnTo>
                    <a:pt x="74" y="42"/>
                  </a:lnTo>
                  <a:lnTo>
                    <a:pt x="72" y="32"/>
                  </a:lnTo>
                  <a:lnTo>
                    <a:pt x="68" y="24"/>
                  </a:lnTo>
                  <a:lnTo>
                    <a:pt x="64" y="16"/>
                  </a:lnTo>
                  <a:lnTo>
                    <a:pt x="58" y="8"/>
                  </a:lnTo>
                  <a:lnTo>
                    <a:pt x="52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2"/>
                  </a:lnTo>
                  <a:lnTo>
                    <a:pt x="50" y="2"/>
                  </a:lnTo>
                  <a:lnTo>
                    <a:pt x="38" y="2"/>
                  </a:lnTo>
                  <a:lnTo>
                    <a:pt x="30" y="6"/>
                  </a:lnTo>
                  <a:lnTo>
                    <a:pt x="22" y="12"/>
                  </a:lnTo>
                  <a:lnTo>
                    <a:pt x="18" y="20"/>
                  </a:lnTo>
                  <a:lnTo>
                    <a:pt x="12" y="28"/>
                  </a:lnTo>
                  <a:lnTo>
                    <a:pt x="10" y="38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4" y="36"/>
                  </a:lnTo>
                  <a:lnTo>
                    <a:pt x="6" y="26"/>
                  </a:lnTo>
                  <a:lnTo>
                    <a:pt x="12" y="16"/>
                  </a:lnTo>
                  <a:lnTo>
                    <a:pt x="18" y="8"/>
                  </a:lnTo>
                  <a:lnTo>
                    <a:pt x="26" y="2"/>
                  </a:lnTo>
                  <a:lnTo>
                    <a:pt x="34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4" y="4"/>
                  </a:lnTo>
                  <a:lnTo>
                    <a:pt x="62" y="8"/>
                  </a:lnTo>
                  <a:lnTo>
                    <a:pt x="68" y="14"/>
                  </a:lnTo>
                  <a:lnTo>
                    <a:pt x="74" y="22"/>
                  </a:lnTo>
                  <a:lnTo>
                    <a:pt x="78" y="30"/>
                  </a:lnTo>
                  <a:lnTo>
                    <a:pt x="80" y="40"/>
                  </a:lnTo>
                  <a:lnTo>
                    <a:pt x="82" y="58"/>
                  </a:lnTo>
                  <a:lnTo>
                    <a:pt x="82" y="58"/>
                  </a:lnTo>
                  <a:lnTo>
                    <a:pt x="82" y="68"/>
                  </a:lnTo>
                  <a:lnTo>
                    <a:pt x="80" y="78"/>
                  </a:lnTo>
                  <a:lnTo>
                    <a:pt x="76" y="88"/>
                  </a:lnTo>
                  <a:lnTo>
                    <a:pt x="72" y="98"/>
                  </a:lnTo>
                  <a:lnTo>
                    <a:pt x="66" y="106"/>
                  </a:lnTo>
                  <a:lnTo>
                    <a:pt x="58" y="112"/>
                  </a:lnTo>
                  <a:lnTo>
                    <a:pt x="48" y="116"/>
                  </a:lnTo>
                  <a:lnTo>
                    <a:pt x="38" y="114"/>
                  </a:lnTo>
                  <a:lnTo>
                    <a:pt x="38" y="114"/>
                  </a:lnTo>
                  <a:lnTo>
                    <a:pt x="28" y="110"/>
                  </a:lnTo>
                  <a:lnTo>
                    <a:pt x="20" y="106"/>
                  </a:lnTo>
                  <a:lnTo>
                    <a:pt x="14" y="100"/>
                  </a:lnTo>
                  <a:lnTo>
                    <a:pt x="10" y="92"/>
                  </a:lnTo>
                  <a:lnTo>
                    <a:pt x="6" y="84"/>
                  </a:lnTo>
                  <a:lnTo>
                    <a:pt x="4" y="7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8" y="58"/>
                  </a:lnTo>
                  <a:lnTo>
                    <a:pt x="8" y="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1" name="Freeform 19"/>
            <p:cNvSpPr>
              <a:spLocks/>
            </p:cNvSpPr>
            <p:nvPr userDrawn="1"/>
          </p:nvSpPr>
          <p:spPr bwMode="auto">
            <a:xfrm>
              <a:off x="4584700" y="2647950"/>
              <a:ext cx="107950" cy="320675"/>
            </a:xfrm>
            <a:custGeom>
              <a:avLst/>
              <a:gdLst/>
              <a:ahLst/>
              <a:cxnLst>
                <a:cxn ang="0">
                  <a:pos x="68" y="2"/>
                </a:cxn>
                <a:cxn ang="0">
                  <a:pos x="68" y="2"/>
                </a:cxn>
                <a:cxn ang="0">
                  <a:pos x="8" y="202"/>
                </a:cxn>
                <a:cxn ang="0">
                  <a:pos x="8" y="202"/>
                </a:cxn>
                <a:cxn ang="0">
                  <a:pos x="0" y="200"/>
                </a:cxn>
                <a:cxn ang="0">
                  <a:pos x="0" y="200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68" y="2"/>
                </a:cxn>
                <a:cxn ang="0">
                  <a:pos x="68" y="2"/>
                </a:cxn>
              </a:cxnLst>
              <a:rect l="0" t="0" r="r" b="b"/>
              <a:pathLst>
                <a:path w="68" h="202">
                  <a:moveTo>
                    <a:pt x="68" y="2"/>
                  </a:moveTo>
                  <a:lnTo>
                    <a:pt x="68" y="2"/>
                  </a:lnTo>
                  <a:lnTo>
                    <a:pt x="8" y="202"/>
                  </a:lnTo>
                  <a:lnTo>
                    <a:pt x="8" y="202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8" y="2"/>
                  </a:lnTo>
                  <a:lnTo>
                    <a:pt x="68" y="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2" name="Freeform 20"/>
            <p:cNvSpPr>
              <a:spLocks/>
            </p:cNvSpPr>
            <p:nvPr userDrawn="1"/>
          </p:nvSpPr>
          <p:spPr bwMode="auto">
            <a:xfrm>
              <a:off x="4435475" y="2647950"/>
              <a:ext cx="69850" cy="320675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44" y="202"/>
                </a:cxn>
                <a:cxn ang="0">
                  <a:pos x="44" y="202"/>
                </a:cxn>
                <a:cxn ang="0">
                  <a:pos x="42" y="202"/>
                </a:cxn>
                <a:cxn ang="0">
                  <a:pos x="38" y="200"/>
                </a:cxn>
                <a:cxn ang="0">
                  <a:pos x="38" y="20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2"/>
                </a:cxn>
                <a:cxn ang="0">
                  <a:pos x="8" y="2"/>
                </a:cxn>
                <a:cxn ang="0">
                  <a:pos x="8" y="2"/>
                </a:cxn>
              </a:cxnLst>
              <a:rect l="0" t="0" r="r" b="b"/>
              <a:pathLst>
                <a:path w="44" h="202">
                  <a:moveTo>
                    <a:pt x="8" y="2"/>
                  </a:moveTo>
                  <a:lnTo>
                    <a:pt x="8" y="2"/>
                  </a:lnTo>
                  <a:lnTo>
                    <a:pt x="44" y="202"/>
                  </a:lnTo>
                  <a:lnTo>
                    <a:pt x="44" y="202"/>
                  </a:lnTo>
                  <a:lnTo>
                    <a:pt x="42" y="202"/>
                  </a:lnTo>
                  <a:lnTo>
                    <a:pt x="38" y="200"/>
                  </a:lnTo>
                  <a:lnTo>
                    <a:pt x="38" y="20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2"/>
                  </a:lnTo>
                  <a:lnTo>
                    <a:pt x="8" y="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3" name="Freeform 21"/>
            <p:cNvSpPr>
              <a:spLocks/>
            </p:cNvSpPr>
            <p:nvPr userDrawn="1"/>
          </p:nvSpPr>
          <p:spPr bwMode="auto">
            <a:xfrm>
              <a:off x="4575175" y="1965325"/>
              <a:ext cx="15875" cy="158750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10" y="0"/>
                </a:cxn>
                <a:cxn ang="0">
                  <a:pos x="8" y="100"/>
                </a:cxn>
                <a:cxn ang="0">
                  <a:pos x="8" y="100"/>
                </a:cxn>
                <a:cxn ang="0">
                  <a:pos x="0" y="98"/>
                </a:cxn>
                <a:cxn ang="0">
                  <a:pos x="0" y="98"/>
                </a:cxn>
              </a:cxnLst>
              <a:rect l="0" t="0" r="r" b="b"/>
              <a:pathLst>
                <a:path w="10" h="100">
                  <a:moveTo>
                    <a:pt x="0" y="98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10" y="0"/>
                  </a:lnTo>
                  <a:lnTo>
                    <a:pt x="8" y="100"/>
                  </a:lnTo>
                  <a:lnTo>
                    <a:pt x="8" y="100"/>
                  </a:lnTo>
                  <a:lnTo>
                    <a:pt x="0" y="98"/>
                  </a:lnTo>
                  <a:lnTo>
                    <a:pt x="0" y="9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4" name="Freeform 22"/>
            <p:cNvSpPr>
              <a:spLocks/>
            </p:cNvSpPr>
            <p:nvPr userDrawn="1"/>
          </p:nvSpPr>
          <p:spPr bwMode="auto">
            <a:xfrm>
              <a:off x="4273550" y="2032000"/>
              <a:ext cx="85725" cy="146050"/>
            </a:xfrm>
            <a:custGeom>
              <a:avLst/>
              <a:gdLst/>
              <a:ahLst/>
              <a:cxnLst>
                <a:cxn ang="0">
                  <a:pos x="46" y="9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0"/>
                </a:cxn>
                <a:cxn ang="0">
                  <a:pos x="54" y="88"/>
                </a:cxn>
                <a:cxn ang="0">
                  <a:pos x="54" y="88"/>
                </a:cxn>
                <a:cxn ang="0">
                  <a:pos x="46" y="92"/>
                </a:cxn>
                <a:cxn ang="0">
                  <a:pos x="46" y="92"/>
                </a:cxn>
              </a:cxnLst>
              <a:rect l="0" t="0" r="r" b="b"/>
              <a:pathLst>
                <a:path w="54" h="92">
                  <a:moveTo>
                    <a:pt x="46" y="92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8" y="0"/>
                  </a:lnTo>
                  <a:lnTo>
                    <a:pt x="54" y="88"/>
                  </a:lnTo>
                  <a:lnTo>
                    <a:pt x="54" y="88"/>
                  </a:lnTo>
                  <a:lnTo>
                    <a:pt x="46" y="92"/>
                  </a:lnTo>
                  <a:lnTo>
                    <a:pt x="46" y="9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5" name="Freeform 23"/>
            <p:cNvSpPr>
              <a:spLocks/>
            </p:cNvSpPr>
            <p:nvPr userDrawn="1"/>
          </p:nvSpPr>
          <p:spPr bwMode="auto">
            <a:xfrm>
              <a:off x="4076700" y="2190750"/>
              <a:ext cx="123825" cy="111125"/>
            </a:xfrm>
            <a:custGeom>
              <a:avLst/>
              <a:gdLst/>
              <a:ahLst/>
              <a:cxnLst>
                <a:cxn ang="0">
                  <a:pos x="72" y="7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78" y="62"/>
                </a:cxn>
                <a:cxn ang="0">
                  <a:pos x="78" y="62"/>
                </a:cxn>
                <a:cxn ang="0">
                  <a:pos x="72" y="70"/>
                </a:cxn>
                <a:cxn ang="0">
                  <a:pos x="72" y="70"/>
                </a:cxn>
              </a:cxnLst>
              <a:rect l="0" t="0" r="r" b="b"/>
              <a:pathLst>
                <a:path w="78" h="70">
                  <a:moveTo>
                    <a:pt x="72" y="70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6" y="0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72" y="70"/>
                  </a:lnTo>
                  <a:lnTo>
                    <a:pt x="72" y="7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6" name="Freeform 24"/>
            <p:cNvSpPr>
              <a:spLocks/>
            </p:cNvSpPr>
            <p:nvPr userDrawn="1"/>
          </p:nvSpPr>
          <p:spPr bwMode="auto">
            <a:xfrm>
              <a:off x="3968750" y="2387600"/>
              <a:ext cx="139700" cy="73025"/>
            </a:xfrm>
            <a:custGeom>
              <a:avLst/>
              <a:gdLst/>
              <a:ahLst/>
              <a:cxnLst>
                <a:cxn ang="0">
                  <a:pos x="84" y="4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0"/>
                </a:cxn>
                <a:cxn ang="0">
                  <a:pos x="88" y="36"/>
                </a:cxn>
                <a:cxn ang="0">
                  <a:pos x="88" y="36"/>
                </a:cxn>
                <a:cxn ang="0">
                  <a:pos x="84" y="46"/>
                </a:cxn>
                <a:cxn ang="0">
                  <a:pos x="84" y="46"/>
                </a:cxn>
              </a:cxnLst>
              <a:rect l="0" t="0" r="r" b="b"/>
              <a:pathLst>
                <a:path w="88" h="46">
                  <a:moveTo>
                    <a:pt x="84" y="46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2" y="0"/>
                  </a:lnTo>
                  <a:lnTo>
                    <a:pt x="88" y="36"/>
                  </a:lnTo>
                  <a:lnTo>
                    <a:pt x="88" y="36"/>
                  </a:lnTo>
                  <a:lnTo>
                    <a:pt x="84" y="46"/>
                  </a:lnTo>
                  <a:lnTo>
                    <a:pt x="84" y="4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7" name="Freeform 25"/>
            <p:cNvSpPr>
              <a:spLocks/>
            </p:cNvSpPr>
            <p:nvPr userDrawn="1"/>
          </p:nvSpPr>
          <p:spPr bwMode="auto">
            <a:xfrm>
              <a:off x="3937000" y="2644775"/>
              <a:ext cx="142875" cy="22225"/>
            </a:xfrm>
            <a:custGeom>
              <a:avLst/>
              <a:gdLst/>
              <a:ahLst/>
              <a:cxnLst>
                <a:cxn ang="0">
                  <a:pos x="90" y="14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0"/>
                </a:cxn>
                <a:cxn ang="0">
                  <a:pos x="90" y="4"/>
                </a:cxn>
                <a:cxn ang="0">
                  <a:pos x="90" y="4"/>
                </a:cxn>
                <a:cxn ang="0">
                  <a:pos x="90" y="14"/>
                </a:cxn>
                <a:cxn ang="0">
                  <a:pos x="90" y="14"/>
                </a:cxn>
              </a:cxnLst>
              <a:rect l="0" t="0" r="r" b="b"/>
              <a:pathLst>
                <a:path w="90" h="14">
                  <a:moveTo>
                    <a:pt x="90" y="14"/>
                  </a:moveTo>
                  <a:lnTo>
                    <a:pt x="2" y="8"/>
                  </a:lnTo>
                  <a:lnTo>
                    <a:pt x="2" y="8"/>
                  </a:lnTo>
                  <a:lnTo>
                    <a:pt x="0" y="0"/>
                  </a:lnTo>
                  <a:lnTo>
                    <a:pt x="90" y="4"/>
                  </a:lnTo>
                  <a:lnTo>
                    <a:pt x="90" y="4"/>
                  </a:lnTo>
                  <a:lnTo>
                    <a:pt x="90" y="14"/>
                  </a:lnTo>
                  <a:lnTo>
                    <a:pt x="90" y="1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8" name="Freeform 26"/>
            <p:cNvSpPr>
              <a:spLocks/>
            </p:cNvSpPr>
            <p:nvPr userDrawn="1"/>
          </p:nvSpPr>
          <p:spPr bwMode="auto">
            <a:xfrm>
              <a:off x="4778375" y="2035175"/>
              <a:ext cx="98425" cy="139700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62" y="4"/>
                </a:cxn>
                <a:cxn ang="0">
                  <a:pos x="8" y="88"/>
                </a:cxn>
                <a:cxn ang="0">
                  <a:pos x="8" y="88"/>
                </a:cxn>
                <a:cxn ang="0">
                  <a:pos x="0" y="84"/>
                </a:cxn>
                <a:cxn ang="0">
                  <a:pos x="0" y="84"/>
                </a:cxn>
              </a:cxnLst>
              <a:rect l="0" t="0" r="r" b="b"/>
              <a:pathLst>
                <a:path w="62" h="88">
                  <a:moveTo>
                    <a:pt x="0" y="84"/>
                  </a:moveTo>
                  <a:lnTo>
                    <a:pt x="52" y="0"/>
                  </a:lnTo>
                  <a:lnTo>
                    <a:pt x="52" y="0"/>
                  </a:lnTo>
                  <a:lnTo>
                    <a:pt x="62" y="4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0" y="84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9" name="Freeform 27"/>
            <p:cNvSpPr>
              <a:spLocks/>
            </p:cNvSpPr>
            <p:nvPr userDrawn="1"/>
          </p:nvSpPr>
          <p:spPr bwMode="auto">
            <a:xfrm>
              <a:off x="4927600" y="2187575"/>
              <a:ext cx="136525" cy="95250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6" y="8"/>
                </a:cxn>
                <a:cxn ang="0">
                  <a:pos x="6" y="60"/>
                </a:cxn>
                <a:cxn ang="0">
                  <a:pos x="6" y="6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86" h="60">
                  <a:moveTo>
                    <a:pt x="0" y="54"/>
                  </a:moveTo>
                  <a:lnTo>
                    <a:pt x="80" y="0"/>
                  </a:lnTo>
                  <a:lnTo>
                    <a:pt x="80" y="0"/>
                  </a:lnTo>
                  <a:lnTo>
                    <a:pt x="86" y="8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20" name="Freeform 28"/>
            <p:cNvSpPr>
              <a:spLocks/>
            </p:cNvSpPr>
            <p:nvPr userDrawn="1"/>
          </p:nvSpPr>
          <p:spPr bwMode="auto">
            <a:xfrm>
              <a:off x="5035550" y="2387600"/>
              <a:ext cx="139700" cy="73025"/>
            </a:xfrm>
            <a:custGeom>
              <a:avLst/>
              <a:gdLst/>
              <a:ahLst/>
              <a:cxnLst>
                <a:cxn ang="0">
                  <a:pos x="0" y="38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88" y="8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0" y="38"/>
                </a:cxn>
                <a:cxn ang="0">
                  <a:pos x="0" y="38"/>
                </a:cxn>
              </a:cxnLst>
              <a:rect l="0" t="0" r="r" b="b"/>
              <a:pathLst>
                <a:path w="88" h="46">
                  <a:moveTo>
                    <a:pt x="0" y="38"/>
                  </a:moveTo>
                  <a:lnTo>
                    <a:pt x="86" y="0"/>
                  </a:lnTo>
                  <a:lnTo>
                    <a:pt x="86" y="0"/>
                  </a:lnTo>
                  <a:lnTo>
                    <a:pt x="88" y="8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21" name="Freeform 29"/>
            <p:cNvSpPr>
              <a:spLocks/>
            </p:cNvSpPr>
            <p:nvPr userDrawn="1"/>
          </p:nvSpPr>
          <p:spPr bwMode="auto">
            <a:xfrm>
              <a:off x="5060950" y="2644775"/>
              <a:ext cx="146050" cy="22225"/>
            </a:xfrm>
            <a:custGeom>
              <a:avLst/>
              <a:gdLst/>
              <a:ahLst/>
              <a:cxnLst>
                <a:cxn ang="0">
                  <a:pos x="2" y="4"/>
                </a:cxn>
                <a:cxn ang="0">
                  <a:pos x="92" y="0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4"/>
                </a:cxn>
                <a:cxn ang="0">
                  <a:pos x="2" y="4"/>
                </a:cxn>
              </a:cxnLst>
              <a:rect l="0" t="0" r="r" b="b"/>
              <a:pathLst>
                <a:path w="92" h="14">
                  <a:moveTo>
                    <a:pt x="2" y="4"/>
                  </a:moveTo>
                  <a:lnTo>
                    <a:pt x="92" y="0"/>
                  </a:lnTo>
                  <a:lnTo>
                    <a:pt x="92" y="0"/>
                  </a:lnTo>
                  <a:lnTo>
                    <a:pt x="9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7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1285830" y="3392487"/>
            <a:ext cx="6417503" cy="81253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3600" b="1" kern="1200" dirty="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1285830" y="4086234"/>
            <a:ext cx="6417503" cy="305918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</p:txBody>
      </p:sp>
      <p:sp>
        <p:nvSpPr>
          <p:cNvPr id="36" name="텍스트 개체 틀 33"/>
          <p:cNvSpPr>
            <a:spLocks noGrp="1"/>
          </p:cNvSpPr>
          <p:nvPr>
            <p:ph type="body" sz="quarter" idx="19" hasCustomPrompt="1"/>
          </p:nvPr>
        </p:nvSpPr>
        <p:spPr>
          <a:xfrm>
            <a:off x="1285830" y="3269134"/>
            <a:ext cx="6417503" cy="30591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105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9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5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4C417D4-C102-48A5-91A5-D3C51C14AB6A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5FAB8E91-DD5C-43C1-A09F-B7B83EAF11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34D4382-2FA3-46BE-847E-F4BD59EB04A2}"/>
              </a:ext>
            </a:extLst>
          </p:cNvPr>
          <p:cNvSpPr/>
          <p:nvPr/>
        </p:nvSpPr>
        <p:spPr>
          <a:xfrm>
            <a:off x="551623" y="4435822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4185959F-99E8-49DF-9051-CB110AE37B14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9C6A867-4AA5-4293-8AC7-C37D36C88369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http://www.bizforms.co.kr/bms/check.asp?code=bs3217338750418&amp;go_url=http%3a%2f%2fpowerpoint.bizforms.co.kr%2fform_view%2fview.asp%3fnumber%3d105679%26v_flag%3d0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5CD4783-0187-4822-BBDC-86C928619F15}"/>
              </a:ext>
            </a:extLst>
          </p:cNvPr>
          <p:cNvSpPr/>
          <p:nvPr/>
        </p:nvSpPr>
        <p:spPr>
          <a:xfrm>
            <a:off x="551623" y="3986545"/>
            <a:ext cx="305724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제조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ACAB4A1-BDDC-4D9A-9D35-C371B16B19AA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2D941A23-ADA5-4ED9-9A03-FC42127D88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373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0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Freeform 5"/>
          <p:cNvSpPr>
            <a:spLocks noEditPoints="1"/>
          </p:cNvSpPr>
          <p:nvPr/>
        </p:nvSpPr>
        <p:spPr bwMode="auto">
          <a:xfrm>
            <a:off x="575556" y="1916832"/>
            <a:ext cx="2870200" cy="2870200"/>
          </a:xfrm>
          <a:custGeom>
            <a:avLst/>
            <a:gdLst/>
            <a:ahLst/>
            <a:cxnLst>
              <a:cxn ang="0">
                <a:pos x="1634" y="672"/>
              </a:cxn>
              <a:cxn ang="0">
                <a:pos x="1682" y="444"/>
              </a:cxn>
              <a:cxn ang="0">
                <a:pos x="1522" y="450"/>
              </a:cxn>
              <a:cxn ang="0">
                <a:pos x="1428" y="400"/>
              </a:cxn>
              <a:cxn ang="0">
                <a:pos x="1460" y="238"/>
              </a:cxn>
              <a:cxn ang="0">
                <a:pos x="1276" y="138"/>
              </a:cxn>
              <a:cxn ang="0">
                <a:pos x="1150" y="220"/>
              </a:cxn>
              <a:cxn ang="0">
                <a:pos x="1074" y="168"/>
              </a:cxn>
              <a:cxn ang="0">
                <a:pos x="950" y="2"/>
              </a:cxn>
              <a:cxn ang="0">
                <a:pos x="812" y="154"/>
              </a:cxn>
              <a:cxn ang="0">
                <a:pos x="730" y="198"/>
              </a:cxn>
              <a:cxn ang="0">
                <a:pos x="604" y="88"/>
              </a:cxn>
              <a:cxn ang="0">
                <a:pos x="434" y="214"/>
              </a:cxn>
              <a:cxn ang="0">
                <a:pos x="428" y="358"/>
              </a:cxn>
              <a:cxn ang="0">
                <a:pos x="338" y="390"/>
              </a:cxn>
              <a:cxn ang="0">
                <a:pos x="146" y="414"/>
              </a:cxn>
              <a:cxn ang="0">
                <a:pos x="208" y="608"/>
              </a:cxn>
              <a:cxn ang="0">
                <a:pos x="204" y="704"/>
              </a:cxn>
              <a:cxn ang="0">
                <a:pos x="70" y="756"/>
              </a:cxn>
              <a:cxn ang="0">
                <a:pos x="38" y="964"/>
              </a:cxn>
              <a:cxn ang="0">
                <a:pos x="188" y="1032"/>
              </a:cxn>
              <a:cxn ang="0">
                <a:pos x="182" y="1126"/>
              </a:cxn>
              <a:cxn ang="0">
                <a:pos x="100" y="1316"/>
              </a:cxn>
              <a:cxn ang="0">
                <a:pos x="270" y="1360"/>
              </a:cxn>
              <a:cxn ang="0">
                <a:pos x="374" y="1396"/>
              </a:cxn>
              <a:cxn ang="0">
                <a:pos x="366" y="1542"/>
              </a:cxn>
              <a:cxn ang="0">
                <a:pos x="520" y="1692"/>
              </a:cxn>
              <a:cxn ang="0">
                <a:pos x="646" y="1588"/>
              </a:cxn>
              <a:cxn ang="0">
                <a:pos x="728" y="1628"/>
              </a:cxn>
              <a:cxn ang="0">
                <a:pos x="804" y="1802"/>
              </a:cxn>
              <a:cxn ang="0">
                <a:pos x="988" y="1666"/>
              </a:cxn>
              <a:cxn ang="0">
                <a:pos x="1066" y="1610"/>
              </a:cxn>
              <a:cxn ang="0">
                <a:pos x="1188" y="1690"/>
              </a:cxn>
              <a:cxn ang="0">
                <a:pos x="1390" y="1624"/>
              </a:cxn>
              <a:cxn ang="0">
                <a:pos x="1372" y="1460"/>
              </a:cxn>
              <a:cxn ang="0">
                <a:pos x="1448" y="1418"/>
              </a:cxn>
              <a:cxn ang="0">
                <a:pos x="1632" y="1440"/>
              </a:cxn>
              <a:cxn ang="0">
                <a:pos x="1606" y="1212"/>
              </a:cxn>
              <a:cxn ang="0">
                <a:pos x="1596" y="1114"/>
              </a:cxn>
              <a:cxn ang="0">
                <a:pos x="1710" y="1052"/>
              </a:cxn>
              <a:cxn ang="0">
                <a:pos x="1806" y="840"/>
              </a:cxn>
              <a:cxn ang="0">
                <a:pos x="1626" y="786"/>
              </a:cxn>
              <a:cxn ang="0">
                <a:pos x="816" y="1470"/>
              </a:cxn>
              <a:cxn ang="0">
                <a:pos x="584" y="1378"/>
              </a:cxn>
              <a:cxn ang="0">
                <a:pos x="414" y="1200"/>
              </a:cxn>
              <a:cxn ang="0">
                <a:pos x="334" y="962"/>
              </a:cxn>
              <a:cxn ang="0">
                <a:pos x="358" y="734"/>
              </a:cxn>
              <a:cxn ang="0">
                <a:pos x="480" y="520"/>
              </a:cxn>
              <a:cxn ang="0">
                <a:pos x="682" y="376"/>
              </a:cxn>
              <a:cxn ang="0">
                <a:pos x="904" y="332"/>
              </a:cxn>
              <a:cxn ang="0">
                <a:pos x="1152" y="388"/>
              </a:cxn>
              <a:cxn ang="0">
                <a:pos x="1346" y="540"/>
              </a:cxn>
              <a:cxn ang="0">
                <a:pos x="1458" y="760"/>
              </a:cxn>
              <a:cxn ang="0">
                <a:pos x="1470" y="992"/>
              </a:cxn>
              <a:cxn ang="0">
                <a:pos x="1378" y="1224"/>
              </a:cxn>
              <a:cxn ang="0">
                <a:pos x="1200" y="1394"/>
              </a:cxn>
              <a:cxn ang="0">
                <a:pos x="962" y="1474"/>
              </a:cxn>
            </a:cxnLst>
            <a:rect l="0" t="0" r="r" b="b"/>
            <a:pathLst>
              <a:path w="1808" h="1808">
                <a:moveTo>
                  <a:pt x="1612" y="754"/>
                </a:moveTo>
                <a:lnTo>
                  <a:pt x="1612" y="754"/>
                </a:lnTo>
                <a:lnTo>
                  <a:pt x="1610" y="742"/>
                </a:lnTo>
                <a:lnTo>
                  <a:pt x="1610" y="730"/>
                </a:lnTo>
                <a:lnTo>
                  <a:pt x="1612" y="718"/>
                </a:lnTo>
                <a:lnTo>
                  <a:pt x="1614" y="706"/>
                </a:lnTo>
                <a:lnTo>
                  <a:pt x="1620" y="694"/>
                </a:lnTo>
                <a:lnTo>
                  <a:pt x="1626" y="682"/>
                </a:lnTo>
                <a:lnTo>
                  <a:pt x="1634" y="672"/>
                </a:lnTo>
                <a:lnTo>
                  <a:pt x="1642" y="660"/>
                </a:lnTo>
                <a:lnTo>
                  <a:pt x="1664" y="640"/>
                </a:lnTo>
                <a:lnTo>
                  <a:pt x="1690" y="620"/>
                </a:lnTo>
                <a:lnTo>
                  <a:pt x="1720" y="604"/>
                </a:lnTo>
                <a:lnTo>
                  <a:pt x="1752" y="592"/>
                </a:lnTo>
                <a:lnTo>
                  <a:pt x="1752" y="592"/>
                </a:lnTo>
                <a:lnTo>
                  <a:pt x="1732" y="542"/>
                </a:lnTo>
                <a:lnTo>
                  <a:pt x="1708" y="492"/>
                </a:lnTo>
                <a:lnTo>
                  <a:pt x="1682" y="444"/>
                </a:lnTo>
                <a:lnTo>
                  <a:pt x="1654" y="398"/>
                </a:lnTo>
                <a:lnTo>
                  <a:pt x="1654" y="398"/>
                </a:lnTo>
                <a:lnTo>
                  <a:pt x="1630" y="414"/>
                </a:lnTo>
                <a:lnTo>
                  <a:pt x="1606" y="428"/>
                </a:lnTo>
                <a:lnTo>
                  <a:pt x="1580" y="438"/>
                </a:lnTo>
                <a:lnTo>
                  <a:pt x="1556" y="446"/>
                </a:lnTo>
                <a:lnTo>
                  <a:pt x="1556" y="446"/>
                </a:lnTo>
                <a:lnTo>
                  <a:pt x="1538" y="448"/>
                </a:lnTo>
                <a:lnTo>
                  <a:pt x="1522" y="450"/>
                </a:lnTo>
                <a:lnTo>
                  <a:pt x="1506" y="450"/>
                </a:lnTo>
                <a:lnTo>
                  <a:pt x="1490" y="448"/>
                </a:lnTo>
                <a:lnTo>
                  <a:pt x="1476" y="444"/>
                </a:lnTo>
                <a:lnTo>
                  <a:pt x="1462" y="438"/>
                </a:lnTo>
                <a:lnTo>
                  <a:pt x="1452" y="430"/>
                </a:lnTo>
                <a:lnTo>
                  <a:pt x="1442" y="420"/>
                </a:lnTo>
                <a:lnTo>
                  <a:pt x="1442" y="420"/>
                </a:lnTo>
                <a:lnTo>
                  <a:pt x="1434" y="412"/>
                </a:lnTo>
                <a:lnTo>
                  <a:pt x="1428" y="400"/>
                </a:lnTo>
                <a:lnTo>
                  <a:pt x="1424" y="390"/>
                </a:lnTo>
                <a:lnTo>
                  <a:pt x="1420" y="378"/>
                </a:lnTo>
                <a:lnTo>
                  <a:pt x="1418" y="364"/>
                </a:lnTo>
                <a:lnTo>
                  <a:pt x="1418" y="352"/>
                </a:lnTo>
                <a:lnTo>
                  <a:pt x="1420" y="338"/>
                </a:lnTo>
                <a:lnTo>
                  <a:pt x="1422" y="324"/>
                </a:lnTo>
                <a:lnTo>
                  <a:pt x="1430" y="296"/>
                </a:lnTo>
                <a:lnTo>
                  <a:pt x="1442" y="266"/>
                </a:lnTo>
                <a:lnTo>
                  <a:pt x="1460" y="238"/>
                </a:lnTo>
                <a:lnTo>
                  <a:pt x="1482" y="210"/>
                </a:lnTo>
                <a:lnTo>
                  <a:pt x="1482" y="210"/>
                </a:lnTo>
                <a:lnTo>
                  <a:pt x="1440" y="176"/>
                </a:lnTo>
                <a:lnTo>
                  <a:pt x="1394" y="146"/>
                </a:lnTo>
                <a:lnTo>
                  <a:pt x="1348" y="118"/>
                </a:lnTo>
                <a:lnTo>
                  <a:pt x="1300" y="92"/>
                </a:lnTo>
                <a:lnTo>
                  <a:pt x="1300" y="92"/>
                </a:lnTo>
                <a:lnTo>
                  <a:pt x="1288" y="116"/>
                </a:lnTo>
                <a:lnTo>
                  <a:pt x="1276" y="138"/>
                </a:lnTo>
                <a:lnTo>
                  <a:pt x="1262" y="158"/>
                </a:lnTo>
                <a:lnTo>
                  <a:pt x="1246" y="176"/>
                </a:lnTo>
                <a:lnTo>
                  <a:pt x="1228" y="190"/>
                </a:lnTo>
                <a:lnTo>
                  <a:pt x="1210" y="202"/>
                </a:lnTo>
                <a:lnTo>
                  <a:pt x="1192" y="212"/>
                </a:lnTo>
                <a:lnTo>
                  <a:pt x="1174" y="218"/>
                </a:lnTo>
                <a:lnTo>
                  <a:pt x="1174" y="218"/>
                </a:lnTo>
                <a:lnTo>
                  <a:pt x="1162" y="220"/>
                </a:lnTo>
                <a:lnTo>
                  <a:pt x="1150" y="220"/>
                </a:lnTo>
                <a:lnTo>
                  <a:pt x="1138" y="220"/>
                </a:lnTo>
                <a:lnTo>
                  <a:pt x="1128" y="216"/>
                </a:lnTo>
                <a:lnTo>
                  <a:pt x="1128" y="216"/>
                </a:lnTo>
                <a:lnTo>
                  <a:pt x="1116" y="212"/>
                </a:lnTo>
                <a:lnTo>
                  <a:pt x="1106" y="206"/>
                </a:lnTo>
                <a:lnTo>
                  <a:pt x="1096" y="198"/>
                </a:lnTo>
                <a:lnTo>
                  <a:pt x="1088" y="190"/>
                </a:lnTo>
                <a:lnTo>
                  <a:pt x="1080" y="180"/>
                </a:lnTo>
                <a:lnTo>
                  <a:pt x="1074" y="168"/>
                </a:lnTo>
                <a:lnTo>
                  <a:pt x="1068" y="156"/>
                </a:lnTo>
                <a:lnTo>
                  <a:pt x="1062" y="142"/>
                </a:lnTo>
                <a:lnTo>
                  <a:pt x="1054" y="114"/>
                </a:lnTo>
                <a:lnTo>
                  <a:pt x="1052" y="82"/>
                </a:lnTo>
                <a:lnTo>
                  <a:pt x="1052" y="48"/>
                </a:lnTo>
                <a:lnTo>
                  <a:pt x="1058" y="14"/>
                </a:lnTo>
                <a:lnTo>
                  <a:pt x="1058" y="14"/>
                </a:lnTo>
                <a:lnTo>
                  <a:pt x="1004" y="6"/>
                </a:lnTo>
                <a:lnTo>
                  <a:pt x="950" y="2"/>
                </a:lnTo>
                <a:lnTo>
                  <a:pt x="896" y="0"/>
                </a:lnTo>
                <a:lnTo>
                  <a:pt x="840" y="2"/>
                </a:lnTo>
                <a:lnTo>
                  <a:pt x="840" y="2"/>
                </a:lnTo>
                <a:lnTo>
                  <a:pt x="844" y="38"/>
                </a:lnTo>
                <a:lnTo>
                  <a:pt x="842" y="70"/>
                </a:lnTo>
                <a:lnTo>
                  <a:pt x="836" y="102"/>
                </a:lnTo>
                <a:lnTo>
                  <a:pt x="826" y="130"/>
                </a:lnTo>
                <a:lnTo>
                  <a:pt x="820" y="142"/>
                </a:lnTo>
                <a:lnTo>
                  <a:pt x="812" y="154"/>
                </a:lnTo>
                <a:lnTo>
                  <a:pt x="804" y="164"/>
                </a:lnTo>
                <a:lnTo>
                  <a:pt x="796" y="174"/>
                </a:lnTo>
                <a:lnTo>
                  <a:pt x="786" y="182"/>
                </a:lnTo>
                <a:lnTo>
                  <a:pt x="776" y="188"/>
                </a:lnTo>
                <a:lnTo>
                  <a:pt x="766" y="194"/>
                </a:lnTo>
                <a:lnTo>
                  <a:pt x="754" y="196"/>
                </a:lnTo>
                <a:lnTo>
                  <a:pt x="754" y="196"/>
                </a:lnTo>
                <a:lnTo>
                  <a:pt x="742" y="198"/>
                </a:lnTo>
                <a:lnTo>
                  <a:pt x="730" y="198"/>
                </a:lnTo>
                <a:lnTo>
                  <a:pt x="718" y="196"/>
                </a:lnTo>
                <a:lnTo>
                  <a:pt x="706" y="194"/>
                </a:lnTo>
                <a:lnTo>
                  <a:pt x="694" y="188"/>
                </a:lnTo>
                <a:lnTo>
                  <a:pt x="682" y="182"/>
                </a:lnTo>
                <a:lnTo>
                  <a:pt x="672" y="174"/>
                </a:lnTo>
                <a:lnTo>
                  <a:pt x="660" y="166"/>
                </a:lnTo>
                <a:lnTo>
                  <a:pt x="640" y="144"/>
                </a:lnTo>
                <a:lnTo>
                  <a:pt x="620" y="118"/>
                </a:lnTo>
                <a:lnTo>
                  <a:pt x="604" y="88"/>
                </a:lnTo>
                <a:lnTo>
                  <a:pt x="592" y="56"/>
                </a:lnTo>
                <a:lnTo>
                  <a:pt x="592" y="56"/>
                </a:lnTo>
                <a:lnTo>
                  <a:pt x="542" y="76"/>
                </a:lnTo>
                <a:lnTo>
                  <a:pt x="492" y="100"/>
                </a:lnTo>
                <a:lnTo>
                  <a:pt x="444" y="126"/>
                </a:lnTo>
                <a:lnTo>
                  <a:pt x="398" y="154"/>
                </a:lnTo>
                <a:lnTo>
                  <a:pt x="398" y="154"/>
                </a:lnTo>
                <a:lnTo>
                  <a:pt x="418" y="184"/>
                </a:lnTo>
                <a:lnTo>
                  <a:pt x="434" y="214"/>
                </a:lnTo>
                <a:lnTo>
                  <a:pt x="444" y="244"/>
                </a:lnTo>
                <a:lnTo>
                  <a:pt x="448" y="272"/>
                </a:lnTo>
                <a:lnTo>
                  <a:pt x="450" y="288"/>
                </a:lnTo>
                <a:lnTo>
                  <a:pt x="450" y="300"/>
                </a:lnTo>
                <a:lnTo>
                  <a:pt x="448" y="314"/>
                </a:lnTo>
                <a:lnTo>
                  <a:pt x="446" y="326"/>
                </a:lnTo>
                <a:lnTo>
                  <a:pt x="440" y="338"/>
                </a:lnTo>
                <a:lnTo>
                  <a:pt x="436" y="348"/>
                </a:lnTo>
                <a:lnTo>
                  <a:pt x="428" y="358"/>
                </a:lnTo>
                <a:lnTo>
                  <a:pt x="420" y="366"/>
                </a:lnTo>
                <a:lnTo>
                  <a:pt x="420" y="366"/>
                </a:lnTo>
                <a:lnTo>
                  <a:pt x="412" y="374"/>
                </a:lnTo>
                <a:lnTo>
                  <a:pt x="402" y="380"/>
                </a:lnTo>
                <a:lnTo>
                  <a:pt x="390" y="384"/>
                </a:lnTo>
                <a:lnTo>
                  <a:pt x="380" y="388"/>
                </a:lnTo>
                <a:lnTo>
                  <a:pt x="380" y="388"/>
                </a:lnTo>
                <a:lnTo>
                  <a:pt x="360" y="390"/>
                </a:lnTo>
                <a:lnTo>
                  <a:pt x="338" y="390"/>
                </a:lnTo>
                <a:lnTo>
                  <a:pt x="318" y="386"/>
                </a:lnTo>
                <a:lnTo>
                  <a:pt x="296" y="378"/>
                </a:lnTo>
                <a:lnTo>
                  <a:pt x="274" y="370"/>
                </a:lnTo>
                <a:lnTo>
                  <a:pt x="252" y="358"/>
                </a:lnTo>
                <a:lnTo>
                  <a:pt x="230" y="342"/>
                </a:lnTo>
                <a:lnTo>
                  <a:pt x="210" y="326"/>
                </a:lnTo>
                <a:lnTo>
                  <a:pt x="210" y="326"/>
                </a:lnTo>
                <a:lnTo>
                  <a:pt x="176" y="368"/>
                </a:lnTo>
                <a:lnTo>
                  <a:pt x="146" y="414"/>
                </a:lnTo>
                <a:lnTo>
                  <a:pt x="118" y="460"/>
                </a:lnTo>
                <a:lnTo>
                  <a:pt x="92" y="508"/>
                </a:lnTo>
                <a:lnTo>
                  <a:pt x="92" y="508"/>
                </a:lnTo>
                <a:lnTo>
                  <a:pt x="124" y="524"/>
                </a:lnTo>
                <a:lnTo>
                  <a:pt x="152" y="542"/>
                </a:lnTo>
                <a:lnTo>
                  <a:pt x="176" y="562"/>
                </a:lnTo>
                <a:lnTo>
                  <a:pt x="194" y="586"/>
                </a:lnTo>
                <a:lnTo>
                  <a:pt x="202" y="596"/>
                </a:lnTo>
                <a:lnTo>
                  <a:pt x="208" y="608"/>
                </a:lnTo>
                <a:lnTo>
                  <a:pt x="214" y="620"/>
                </a:lnTo>
                <a:lnTo>
                  <a:pt x="218" y="632"/>
                </a:lnTo>
                <a:lnTo>
                  <a:pt x="220" y="644"/>
                </a:lnTo>
                <a:lnTo>
                  <a:pt x="220" y="656"/>
                </a:lnTo>
                <a:lnTo>
                  <a:pt x="220" y="668"/>
                </a:lnTo>
                <a:lnTo>
                  <a:pt x="216" y="680"/>
                </a:lnTo>
                <a:lnTo>
                  <a:pt x="216" y="680"/>
                </a:lnTo>
                <a:lnTo>
                  <a:pt x="212" y="692"/>
                </a:lnTo>
                <a:lnTo>
                  <a:pt x="204" y="704"/>
                </a:lnTo>
                <a:lnTo>
                  <a:pt x="196" y="716"/>
                </a:lnTo>
                <a:lnTo>
                  <a:pt x="184" y="726"/>
                </a:lnTo>
                <a:lnTo>
                  <a:pt x="172" y="734"/>
                </a:lnTo>
                <a:lnTo>
                  <a:pt x="156" y="742"/>
                </a:lnTo>
                <a:lnTo>
                  <a:pt x="140" y="748"/>
                </a:lnTo>
                <a:lnTo>
                  <a:pt x="124" y="752"/>
                </a:lnTo>
                <a:lnTo>
                  <a:pt x="124" y="752"/>
                </a:lnTo>
                <a:lnTo>
                  <a:pt x="98" y="756"/>
                </a:lnTo>
                <a:lnTo>
                  <a:pt x="70" y="756"/>
                </a:lnTo>
                <a:lnTo>
                  <a:pt x="42" y="754"/>
                </a:lnTo>
                <a:lnTo>
                  <a:pt x="14" y="750"/>
                </a:lnTo>
                <a:lnTo>
                  <a:pt x="14" y="750"/>
                </a:lnTo>
                <a:lnTo>
                  <a:pt x="6" y="804"/>
                </a:lnTo>
                <a:lnTo>
                  <a:pt x="2" y="858"/>
                </a:lnTo>
                <a:lnTo>
                  <a:pt x="0" y="912"/>
                </a:lnTo>
                <a:lnTo>
                  <a:pt x="2" y="968"/>
                </a:lnTo>
                <a:lnTo>
                  <a:pt x="2" y="968"/>
                </a:lnTo>
                <a:lnTo>
                  <a:pt x="38" y="964"/>
                </a:lnTo>
                <a:lnTo>
                  <a:pt x="70" y="966"/>
                </a:lnTo>
                <a:lnTo>
                  <a:pt x="102" y="972"/>
                </a:lnTo>
                <a:lnTo>
                  <a:pt x="130" y="982"/>
                </a:lnTo>
                <a:lnTo>
                  <a:pt x="142" y="988"/>
                </a:lnTo>
                <a:lnTo>
                  <a:pt x="154" y="996"/>
                </a:lnTo>
                <a:lnTo>
                  <a:pt x="164" y="1004"/>
                </a:lnTo>
                <a:lnTo>
                  <a:pt x="174" y="1012"/>
                </a:lnTo>
                <a:lnTo>
                  <a:pt x="182" y="1022"/>
                </a:lnTo>
                <a:lnTo>
                  <a:pt x="188" y="1032"/>
                </a:lnTo>
                <a:lnTo>
                  <a:pt x="194" y="1042"/>
                </a:lnTo>
                <a:lnTo>
                  <a:pt x="196" y="1054"/>
                </a:lnTo>
                <a:lnTo>
                  <a:pt x="196" y="1054"/>
                </a:lnTo>
                <a:lnTo>
                  <a:pt x="198" y="1066"/>
                </a:lnTo>
                <a:lnTo>
                  <a:pt x="198" y="1078"/>
                </a:lnTo>
                <a:lnTo>
                  <a:pt x="196" y="1090"/>
                </a:lnTo>
                <a:lnTo>
                  <a:pt x="194" y="1102"/>
                </a:lnTo>
                <a:lnTo>
                  <a:pt x="188" y="1114"/>
                </a:lnTo>
                <a:lnTo>
                  <a:pt x="182" y="1126"/>
                </a:lnTo>
                <a:lnTo>
                  <a:pt x="174" y="1136"/>
                </a:lnTo>
                <a:lnTo>
                  <a:pt x="166" y="1148"/>
                </a:lnTo>
                <a:lnTo>
                  <a:pt x="144" y="1168"/>
                </a:lnTo>
                <a:lnTo>
                  <a:pt x="118" y="1188"/>
                </a:lnTo>
                <a:lnTo>
                  <a:pt x="88" y="1204"/>
                </a:lnTo>
                <a:lnTo>
                  <a:pt x="56" y="1216"/>
                </a:lnTo>
                <a:lnTo>
                  <a:pt x="56" y="1216"/>
                </a:lnTo>
                <a:lnTo>
                  <a:pt x="76" y="1266"/>
                </a:lnTo>
                <a:lnTo>
                  <a:pt x="100" y="1316"/>
                </a:lnTo>
                <a:lnTo>
                  <a:pt x="126" y="1364"/>
                </a:lnTo>
                <a:lnTo>
                  <a:pt x="154" y="1410"/>
                </a:lnTo>
                <a:lnTo>
                  <a:pt x="154" y="1410"/>
                </a:lnTo>
                <a:lnTo>
                  <a:pt x="178" y="1394"/>
                </a:lnTo>
                <a:lnTo>
                  <a:pt x="202" y="1380"/>
                </a:lnTo>
                <a:lnTo>
                  <a:pt x="228" y="1370"/>
                </a:lnTo>
                <a:lnTo>
                  <a:pt x="252" y="1362"/>
                </a:lnTo>
                <a:lnTo>
                  <a:pt x="252" y="1362"/>
                </a:lnTo>
                <a:lnTo>
                  <a:pt x="270" y="1360"/>
                </a:lnTo>
                <a:lnTo>
                  <a:pt x="286" y="1358"/>
                </a:lnTo>
                <a:lnTo>
                  <a:pt x="302" y="1358"/>
                </a:lnTo>
                <a:lnTo>
                  <a:pt x="318" y="1360"/>
                </a:lnTo>
                <a:lnTo>
                  <a:pt x="332" y="1364"/>
                </a:lnTo>
                <a:lnTo>
                  <a:pt x="346" y="1370"/>
                </a:lnTo>
                <a:lnTo>
                  <a:pt x="356" y="1378"/>
                </a:lnTo>
                <a:lnTo>
                  <a:pt x="366" y="1388"/>
                </a:lnTo>
                <a:lnTo>
                  <a:pt x="366" y="1388"/>
                </a:lnTo>
                <a:lnTo>
                  <a:pt x="374" y="1396"/>
                </a:lnTo>
                <a:lnTo>
                  <a:pt x="380" y="1408"/>
                </a:lnTo>
                <a:lnTo>
                  <a:pt x="384" y="1418"/>
                </a:lnTo>
                <a:lnTo>
                  <a:pt x="388" y="1430"/>
                </a:lnTo>
                <a:lnTo>
                  <a:pt x="390" y="1444"/>
                </a:lnTo>
                <a:lnTo>
                  <a:pt x="390" y="1456"/>
                </a:lnTo>
                <a:lnTo>
                  <a:pt x="388" y="1470"/>
                </a:lnTo>
                <a:lnTo>
                  <a:pt x="386" y="1484"/>
                </a:lnTo>
                <a:lnTo>
                  <a:pt x="378" y="1512"/>
                </a:lnTo>
                <a:lnTo>
                  <a:pt x="366" y="1542"/>
                </a:lnTo>
                <a:lnTo>
                  <a:pt x="348" y="1570"/>
                </a:lnTo>
                <a:lnTo>
                  <a:pt x="326" y="1598"/>
                </a:lnTo>
                <a:lnTo>
                  <a:pt x="326" y="1598"/>
                </a:lnTo>
                <a:lnTo>
                  <a:pt x="368" y="1632"/>
                </a:lnTo>
                <a:lnTo>
                  <a:pt x="414" y="1662"/>
                </a:lnTo>
                <a:lnTo>
                  <a:pt x="460" y="1690"/>
                </a:lnTo>
                <a:lnTo>
                  <a:pt x="508" y="1716"/>
                </a:lnTo>
                <a:lnTo>
                  <a:pt x="508" y="1716"/>
                </a:lnTo>
                <a:lnTo>
                  <a:pt x="520" y="1692"/>
                </a:lnTo>
                <a:lnTo>
                  <a:pt x="532" y="1670"/>
                </a:lnTo>
                <a:lnTo>
                  <a:pt x="546" y="1650"/>
                </a:lnTo>
                <a:lnTo>
                  <a:pt x="562" y="1632"/>
                </a:lnTo>
                <a:lnTo>
                  <a:pt x="580" y="1618"/>
                </a:lnTo>
                <a:lnTo>
                  <a:pt x="598" y="1606"/>
                </a:lnTo>
                <a:lnTo>
                  <a:pt x="616" y="1596"/>
                </a:lnTo>
                <a:lnTo>
                  <a:pt x="634" y="1590"/>
                </a:lnTo>
                <a:lnTo>
                  <a:pt x="634" y="1590"/>
                </a:lnTo>
                <a:lnTo>
                  <a:pt x="646" y="1588"/>
                </a:lnTo>
                <a:lnTo>
                  <a:pt x="658" y="1588"/>
                </a:lnTo>
                <a:lnTo>
                  <a:pt x="670" y="1588"/>
                </a:lnTo>
                <a:lnTo>
                  <a:pt x="680" y="1592"/>
                </a:lnTo>
                <a:lnTo>
                  <a:pt x="680" y="1592"/>
                </a:lnTo>
                <a:lnTo>
                  <a:pt x="692" y="1596"/>
                </a:lnTo>
                <a:lnTo>
                  <a:pt x="702" y="1602"/>
                </a:lnTo>
                <a:lnTo>
                  <a:pt x="712" y="1610"/>
                </a:lnTo>
                <a:lnTo>
                  <a:pt x="720" y="1618"/>
                </a:lnTo>
                <a:lnTo>
                  <a:pt x="728" y="1628"/>
                </a:lnTo>
                <a:lnTo>
                  <a:pt x="734" y="1640"/>
                </a:lnTo>
                <a:lnTo>
                  <a:pt x="740" y="1652"/>
                </a:lnTo>
                <a:lnTo>
                  <a:pt x="746" y="1666"/>
                </a:lnTo>
                <a:lnTo>
                  <a:pt x="754" y="1694"/>
                </a:lnTo>
                <a:lnTo>
                  <a:pt x="756" y="1726"/>
                </a:lnTo>
                <a:lnTo>
                  <a:pt x="756" y="1760"/>
                </a:lnTo>
                <a:lnTo>
                  <a:pt x="750" y="1794"/>
                </a:lnTo>
                <a:lnTo>
                  <a:pt x="750" y="1794"/>
                </a:lnTo>
                <a:lnTo>
                  <a:pt x="804" y="1802"/>
                </a:lnTo>
                <a:lnTo>
                  <a:pt x="858" y="1806"/>
                </a:lnTo>
                <a:lnTo>
                  <a:pt x="912" y="1808"/>
                </a:lnTo>
                <a:lnTo>
                  <a:pt x="968" y="1806"/>
                </a:lnTo>
                <a:lnTo>
                  <a:pt x="968" y="1806"/>
                </a:lnTo>
                <a:lnTo>
                  <a:pt x="964" y="1770"/>
                </a:lnTo>
                <a:lnTo>
                  <a:pt x="966" y="1738"/>
                </a:lnTo>
                <a:lnTo>
                  <a:pt x="972" y="1706"/>
                </a:lnTo>
                <a:lnTo>
                  <a:pt x="982" y="1678"/>
                </a:lnTo>
                <a:lnTo>
                  <a:pt x="988" y="1666"/>
                </a:lnTo>
                <a:lnTo>
                  <a:pt x="996" y="1654"/>
                </a:lnTo>
                <a:lnTo>
                  <a:pt x="1004" y="1644"/>
                </a:lnTo>
                <a:lnTo>
                  <a:pt x="1012" y="1634"/>
                </a:lnTo>
                <a:lnTo>
                  <a:pt x="1022" y="1626"/>
                </a:lnTo>
                <a:lnTo>
                  <a:pt x="1032" y="1620"/>
                </a:lnTo>
                <a:lnTo>
                  <a:pt x="1042" y="1614"/>
                </a:lnTo>
                <a:lnTo>
                  <a:pt x="1054" y="1612"/>
                </a:lnTo>
                <a:lnTo>
                  <a:pt x="1054" y="1612"/>
                </a:lnTo>
                <a:lnTo>
                  <a:pt x="1066" y="1610"/>
                </a:lnTo>
                <a:lnTo>
                  <a:pt x="1078" y="1610"/>
                </a:lnTo>
                <a:lnTo>
                  <a:pt x="1090" y="1612"/>
                </a:lnTo>
                <a:lnTo>
                  <a:pt x="1102" y="1614"/>
                </a:lnTo>
                <a:lnTo>
                  <a:pt x="1114" y="1620"/>
                </a:lnTo>
                <a:lnTo>
                  <a:pt x="1126" y="1626"/>
                </a:lnTo>
                <a:lnTo>
                  <a:pt x="1136" y="1634"/>
                </a:lnTo>
                <a:lnTo>
                  <a:pt x="1148" y="1642"/>
                </a:lnTo>
                <a:lnTo>
                  <a:pt x="1168" y="1664"/>
                </a:lnTo>
                <a:lnTo>
                  <a:pt x="1188" y="1690"/>
                </a:lnTo>
                <a:lnTo>
                  <a:pt x="1204" y="1720"/>
                </a:lnTo>
                <a:lnTo>
                  <a:pt x="1216" y="1752"/>
                </a:lnTo>
                <a:lnTo>
                  <a:pt x="1216" y="1752"/>
                </a:lnTo>
                <a:lnTo>
                  <a:pt x="1266" y="1732"/>
                </a:lnTo>
                <a:lnTo>
                  <a:pt x="1316" y="1708"/>
                </a:lnTo>
                <a:lnTo>
                  <a:pt x="1364" y="1682"/>
                </a:lnTo>
                <a:lnTo>
                  <a:pt x="1410" y="1654"/>
                </a:lnTo>
                <a:lnTo>
                  <a:pt x="1410" y="1654"/>
                </a:lnTo>
                <a:lnTo>
                  <a:pt x="1390" y="1624"/>
                </a:lnTo>
                <a:lnTo>
                  <a:pt x="1374" y="1594"/>
                </a:lnTo>
                <a:lnTo>
                  <a:pt x="1364" y="1564"/>
                </a:lnTo>
                <a:lnTo>
                  <a:pt x="1360" y="1536"/>
                </a:lnTo>
                <a:lnTo>
                  <a:pt x="1358" y="1520"/>
                </a:lnTo>
                <a:lnTo>
                  <a:pt x="1358" y="1508"/>
                </a:lnTo>
                <a:lnTo>
                  <a:pt x="1360" y="1494"/>
                </a:lnTo>
                <a:lnTo>
                  <a:pt x="1362" y="1482"/>
                </a:lnTo>
                <a:lnTo>
                  <a:pt x="1368" y="1470"/>
                </a:lnTo>
                <a:lnTo>
                  <a:pt x="1372" y="1460"/>
                </a:lnTo>
                <a:lnTo>
                  <a:pt x="1380" y="1450"/>
                </a:lnTo>
                <a:lnTo>
                  <a:pt x="1388" y="1442"/>
                </a:lnTo>
                <a:lnTo>
                  <a:pt x="1388" y="1442"/>
                </a:lnTo>
                <a:lnTo>
                  <a:pt x="1396" y="1434"/>
                </a:lnTo>
                <a:lnTo>
                  <a:pt x="1406" y="1428"/>
                </a:lnTo>
                <a:lnTo>
                  <a:pt x="1416" y="1424"/>
                </a:lnTo>
                <a:lnTo>
                  <a:pt x="1428" y="1420"/>
                </a:lnTo>
                <a:lnTo>
                  <a:pt x="1428" y="1420"/>
                </a:lnTo>
                <a:lnTo>
                  <a:pt x="1448" y="1418"/>
                </a:lnTo>
                <a:lnTo>
                  <a:pt x="1470" y="1418"/>
                </a:lnTo>
                <a:lnTo>
                  <a:pt x="1490" y="1422"/>
                </a:lnTo>
                <a:lnTo>
                  <a:pt x="1512" y="1430"/>
                </a:lnTo>
                <a:lnTo>
                  <a:pt x="1534" y="1438"/>
                </a:lnTo>
                <a:lnTo>
                  <a:pt x="1556" y="1450"/>
                </a:lnTo>
                <a:lnTo>
                  <a:pt x="1578" y="1466"/>
                </a:lnTo>
                <a:lnTo>
                  <a:pt x="1598" y="1482"/>
                </a:lnTo>
                <a:lnTo>
                  <a:pt x="1598" y="1482"/>
                </a:lnTo>
                <a:lnTo>
                  <a:pt x="1632" y="1440"/>
                </a:lnTo>
                <a:lnTo>
                  <a:pt x="1662" y="1394"/>
                </a:lnTo>
                <a:lnTo>
                  <a:pt x="1690" y="1348"/>
                </a:lnTo>
                <a:lnTo>
                  <a:pt x="1716" y="1300"/>
                </a:lnTo>
                <a:lnTo>
                  <a:pt x="1716" y="1300"/>
                </a:lnTo>
                <a:lnTo>
                  <a:pt x="1684" y="1284"/>
                </a:lnTo>
                <a:lnTo>
                  <a:pt x="1656" y="1266"/>
                </a:lnTo>
                <a:lnTo>
                  <a:pt x="1632" y="1246"/>
                </a:lnTo>
                <a:lnTo>
                  <a:pt x="1614" y="1222"/>
                </a:lnTo>
                <a:lnTo>
                  <a:pt x="1606" y="1212"/>
                </a:lnTo>
                <a:lnTo>
                  <a:pt x="1600" y="1200"/>
                </a:lnTo>
                <a:lnTo>
                  <a:pt x="1594" y="1188"/>
                </a:lnTo>
                <a:lnTo>
                  <a:pt x="1590" y="1176"/>
                </a:lnTo>
                <a:lnTo>
                  <a:pt x="1588" y="1162"/>
                </a:lnTo>
                <a:lnTo>
                  <a:pt x="1588" y="1150"/>
                </a:lnTo>
                <a:lnTo>
                  <a:pt x="1588" y="1140"/>
                </a:lnTo>
                <a:lnTo>
                  <a:pt x="1592" y="1128"/>
                </a:lnTo>
                <a:lnTo>
                  <a:pt x="1592" y="1128"/>
                </a:lnTo>
                <a:lnTo>
                  <a:pt x="1596" y="1114"/>
                </a:lnTo>
                <a:lnTo>
                  <a:pt x="1604" y="1104"/>
                </a:lnTo>
                <a:lnTo>
                  <a:pt x="1612" y="1092"/>
                </a:lnTo>
                <a:lnTo>
                  <a:pt x="1624" y="1082"/>
                </a:lnTo>
                <a:lnTo>
                  <a:pt x="1636" y="1074"/>
                </a:lnTo>
                <a:lnTo>
                  <a:pt x="1652" y="1066"/>
                </a:lnTo>
                <a:lnTo>
                  <a:pt x="1668" y="1060"/>
                </a:lnTo>
                <a:lnTo>
                  <a:pt x="1684" y="1056"/>
                </a:lnTo>
                <a:lnTo>
                  <a:pt x="1684" y="1056"/>
                </a:lnTo>
                <a:lnTo>
                  <a:pt x="1710" y="1052"/>
                </a:lnTo>
                <a:lnTo>
                  <a:pt x="1738" y="1050"/>
                </a:lnTo>
                <a:lnTo>
                  <a:pt x="1766" y="1054"/>
                </a:lnTo>
                <a:lnTo>
                  <a:pt x="1794" y="1058"/>
                </a:lnTo>
                <a:lnTo>
                  <a:pt x="1794" y="1058"/>
                </a:lnTo>
                <a:lnTo>
                  <a:pt x="1802" y="1004"/>
                </a:lnTo>
                <a:lnTo>
                  <a:pt x="1806" y="950"/>
                </a:lnTo>
                <a:lnTo>
                  <a:pt x="1808" y="896"/>
                </a:lnTo>
                <a:lnTo>
                  <a:pt x="1806" y="840"/>
                </a:lnTo>
                <a:lnTo>
                  <a:pt x="1806" y="840"/>
                </a:lnTo>
                <a:lnTo>
                  <a:pt x="1770" y="844"/>
                </a:lnTo>
                <a:lnTo>
                  <a:pt x="1738" y="842"/>
                </a:lnTo>
                <a:lnTo>
                  <a:pt x="1706" y="836"/>
                </a:lnTo>
                <a:lnTo>
                  <a:pt x="1678" y="826"/>
                </a:lnTo>
                <a:lnTo>
                  <a:pt x="1666" y="820"/>
                </a:lnTo>
                <a:lnTo>
                  <a:pt x="1654" y="812"/>
                </a:lnTo>
                <a:lnTo>
                  <a:pt x="1644" y="804"/>
                </a:lnTo>
                <a:lnTo>
                  <a:pt x="1634" y="796"/>
                </a:lnTo>
                <a:lnTo>
                  <a:pt x="1626" y="786"/>
                </a:lnTo>
                <a:lnTo>
                  <a:pt x="1620" y="776"/>
                </a:lnTo>
                <a:lnTo>
                  <a:pt x="1614" y="766"/>
                </a:lnTo>
                <a:lnTo>
                  <a:pt x="1612" y="754"/>
                </a:lnTo>
                <a:lnTo>
                  <a:pt x="1612" y="754"/>
                </a:lnTo>
                <a:close/>
                <a:moveTo>
                  <a:pt x="904" y="1476"/>
                </a:moveTo>
                <a:lnTo>
                  <a:pt x="904" y="1476"/>
                </a:lnTo>
                <a:lnTo>
                  <a:pt x="874" y="1476"/>
                </a:lnTo>
                <a:lnTo>
                  <a:pt x="846" y="1474"/>
                </a:lnTo>
                <a:lnTo>
                  <a:pt x="816" y="1470"/>
                </a:lnTo>
                <a:lnTo>
                  <a:pt x="788" y="1464"/>
                </a:lnTo>
                <a:lnTo>
                  <a:pt x="760" y="1458"/>
                </a:lnTo>
                <a:lnTo>
                  <a:pt x="734" y="1450"/>
                </a:lnTo>
                <a:lnTo>
                  <a:pt x="708" y="1442"/>
                </a:lnTo>
                <a:lnTo>
                  <a:pt x="682" y="1432"/>
                </a:lnTo>
                <a:lnTo>
                  <a:pt x="656" y="1420"/>
                </a:lnTo>
                <a:lnTo>
                  <a:pt x="632" y="1408"/>
                </a:lnTo>
                <a:lnTo>
                  <a:pt x="608" y="1394"/>
                </a:lnTo>
                <a:lnTo>
                  <a:pt x="584" y="1378"/>
                </a:lnTo>
                <a:lnTo>
                  <a:pt x="562" y="1362"/>
                </a:lnTo>
                <a:lnTo>
                  <a:pt x="540" y="1346"/>
                </a:lnTo>
                <a:lnTo>
                  <a:pt x="520" y="1328"/>
                </a:lnTo>
                <a:lnTo>
                  <a:pt x="500" y="1308"/>
                </a:lnTo>
                <a:lnTo>
                  <a:pt x="480" y="1288"/>
                </a:lnTo>
                <a:lnTo>
                  <a:pt x="462" y="1268"/>
                </a:lnTo>
                <a:lnTo>
                  <a:pt x="446" y="1246"/>
                </a:lnTo>
                <a:lnTo>
                  <a:pt x="430" y="1224"/>
                </a:lnTo>
                <a:lnTo>
                  <a:pt x="414" y="1200"/>
                </a:lnTo>
                <a:lnTo>
                  <a:pt x="400" y="1176"/>
                </a:lnTo>
                <a:lnTo>
                  <a:pt x="388" y="1152"/>
                </a:lnTo>
                <a:lnTo>
                  <a:pt x="376" y="1126"/>
                </a:lnTo>
                <a:lnTo>
                  <a:pt x="366" y="1100"/>
                </a:lnTo>
                <a:lnTo>
                  <a:pt x="358" y="1074"/>
                </a:lnTo>
                <a:lnTo>
                  <a:pt x="350" y="1048"/>
                </a:lnTo>
                <a:lnTo>
                  <a:pt x="344" y="1020"/>
                </a:lnTo>
                <a:lnTo>
                  <a:pt x="338" y="992"/>
                </a:lnTo>
                <a:lnTo>
                  <a:pt x="334" y="962"/>
                </a:lnTo>
                <a:lnTo>
                  <a:pt x="332" y="934"/>
                </a:lnTo>
                <a:lnTo>
                  <a:pt x="332" y="904"/>
                </a:lnTo>
                <a:lnTo>
                  <a:pt x="332" y="904"/>
                </a:lnTo>
                <a:lnTo>
                  <a:pt x="332" y="874"/>
                </a:lnTo>
                <a:lnTo>
                  <a:pt x="334" y="846"/>
                </a:lnTo>
                <a:lnTo>
                  <a:pt x="338" y="816"/>
                </a:lnTo>
                <a:lnTo>
                  <a:pt x="344" y="788"/>
                </a:lnTo>
                <a:lnTo>
                  <a:pt x="350" y="760"/>
                </a:lnTo>
                <a:lnTo>
                  <a:pt x="358" y="734"/>
                </a:lnTo>
                <a:lnTo>
                  <a:pt x="366" y="708"/>
                </a:lnTo>
                <a:lnTo>
                  <a:pt x="376" y="682"/>
                </a:lnTo>
                <a:lnTo>
                  <a:pt x="388" y="656"/>
                </a:lnTo>
                <a:lnTo>
                  <a:pt x="400" y="632"/>
                </a:lnTo>
                <a:lnTo>
                  <a:pt x="414" y="608"/>
                </a:lnTo>
                <a:lnTo>
                  <a:pt x="430" y="584"/>
                </a:lnTo>
                <a:lnTo>
                  <a:pt x="446" y="562"/>
                </a:lnTo>
                <a:lnTo>
                  <a:pt x="462" y="540"/>
                </a:lnTo>
                <a:lnTo>
                  <a:pt x="480" y="520"/>
                </a:lnTo>
                <a:lnTo>
                  <a:pt x="500" y="500"/>
                </a:lnTo>
                <a:lnTo>
                  <a:pt x="520" y="480"/>
                </a:lnTo>
                <a:lnTo>
                  <a:pt x="540" y="462"/>
                </a:lnTo>
                <a:lnTo>
                  <a:pt x="562" y="446"/>
                </a:lnTo>
                <a:lnTo>
                  <a:pt x="584" y="430"/>
                </a:lnTo>
                <a:lnTo>
                  <a:pt x="608" y="414"/>
                </a:lnTo>
                <a:lnTo>
                  <a:pt x="632" y="400"/>
                </a:lnTo>
                <a:lnTo>
                  <a:pt x="656" y="388"/>
                </a:lnTo>
                <a:lnTo>
                  <a:pt x="682" y="376"/>
                </a:lnTo>
                <a:lnTo>
                  <a:pt x="708" y="366"/>
                </a:lnTo>
                <a:lnTo>
                  <a:pt x="734" y="358"/>
                </a:lnTo>
                <a:lnTo>
                  <a:pt x="760" y="350"/>
                </a:lnTo>
                <a:lnTo>
                  <a:pt x="788" y="344"/>
                </a:lnTo>
                <a:lnTo>
                  <a:pt x="816" y="338"/>
                </a:lnTo>
                <a:lnTo>
                  <a:pt x="846" y="334"/>
                </a:lnTo>
                <a:lnTo>
                  <a:pt x="874" y="332"/>
                </a:lnTo>
                <a:lnTo>
                  <a:pt x="904" y="332"/>
                </a:lnTo>
                <a:lnTo>
                  <a:pt x="904" y="332"/>
                </a:lnTo>
                <a:lnTo>
                  <a:pt x="934" y="332"/>
                </a:lnTo>
                <a:lnTo>
                  <a:pt x="962" y="334"/>
                </a:lnTo>
                <a:lnTo>
                  <a:pt x="992" y="338"/>
                </a:lnTo>
                <a:lnTo>
                  <a:pt x="1020" y="344"/>
                </a:lnTo>
                <a:lnTo>
                  <a:pt x="1048" y="350"/>
                </a:lnTo>
                <a:lnTo>
                  <a:pt x="1074" y="358"/>
                </a:lnTo>
                <a:lnTo>
                  <a:pt x="1100" y="366"/>
                </a:lnTo>
                <a:lnTo>
                  <a:pt x="1126" y="376"/>
                </a:lnTo>
                <a:lnTo>
                  <a:pt x="1152" y="388"/>
                </a:lnTo>
                <a:lnTo>
                  <a:pt x="1176" y="400"/>
                </a:lnTo>
                <a:lnTo>
                  <a:pt x="1200" y="414"/>
                </a:lnTo>
                <a:lnTo>
                  <a:pt x="1224" y="430"/>
                </a:lnTo>
                <a:lnTo>
                  <a:pt x="1246" y="446"/>
                </a:lnTo>
                <a:lnTo>
                  <a:pt x="1268" y="462"/>
                </a:lnTo>
                <a:lnTo>
                  <a:pt x="1288" y="480"/>
                </a:lnTo>
                <a:lnTo>
                  <a:pt x="1308" y="500"/>
                </a:lnTo>
                <a:lnTo>
                  <a:pt x="1328" y="520"/>
                </a:lnTo>
                <a:lnTo>
                  <a:pt x="1346" y="540"/>
                </a:lnTo>
                <a:lnTo>
                  <a:pt x="1362" y="562"/>
                </a:lnTo>
                <a:lnTo>
                  <a:pt x="1378" y="584"/>
                </a:lnTo>
                <a:lnTo>
                  <a:pt x="1394" y="608"/>
                </a:lnTo>
                <a:lnTo>
                  <a:pt x="1408" y="632"/>
                </a:lnTo>
                <a:lnTo>
                  <a:pt x="1420" y="656"/>
                </a:lnTo>
                <a:lnTo>
                  <a:pt x="1432" y="682"/>
                </a:lnTo>
                <a:lnTo>
                  <a:pt x="1442" y="708"/>
                </a:lnTo>
                <a:lnTo>
                  <a:pt x="1450" y="734"/>
                </a:lnTo>
                <a:lnTo>
                  <a:pt x="1458" y="760"/>
                </a:lnTo>
                <a:lnTo>
                  <a:pt x="1464" y="788"/>
                </a:lnTo>
                <a:lnTo>
                  <a:pt x="1470" y="816"/>
                </a:lnTo>
                <a:lnTo>
                  <a:pt x="1474" y="846"/>
                </a:lnTo>
                <a:lnTo>
                  <a:pt x="1476" y="874"/>
                </a:lnTo>
                <a:lnTo>
                  <a:pt x="1476" y="904"/>
                </a:lnTo>
                <a:lnTo>
                  <a:pt x="1476" y="904"/>
                </a:lnTo>
                <a:lnTo>
                  <a:pt x="1476" y="934"/>
                </a:lnTo>
                <a:lnTo>
                  <a:pt x="1474" y="962"/>
                </a:lnTo>
                <a:lnTo>
                  <a:pt x="1470" y="992"/>
                </a:lnTo>
                <a:lnTo>
                  <a:pt x="1464" y="1020"/>
                </a:lnTo>
                <a:lnTo>
                  <a:pt x="1458" y="1048"/>
                </a:lnTo>
                <a:lnTo>
                  <a:pt x="1450" y="1074"/>
                </a:lnTo>
                <a:lnTo>
                  <a:pt x="1442" y="1100"/>
                </a:lnTo>
                <a:lnTo>
                  <a:pt x="1432" y="1126"/>
                </a:lnTo>
                <a:lnTo>
                  <a:pt x="1420" y="1152"/>
                </a:lnTo>
                <a:lnTo>
                  <a:pt x="1408" y="1176"/>
                </a:lnTo>
                <a:lnTo>
                  <a:pt x="1394" y="1200"/>
                </a:lnTo>
                <a:lnTo>
                  <a:pt x="1378" y="1224"/>
                </a:lnTo>
                <a:lnTo>
                  <a:pt x="1362" y="1246"/>
                </a:lnTo>
                <a:lnTo>
                  <a:pt x="1346" y="1268"/>
                </a:lnTo>
                <a:lnTo>
                  <a:pt x="1328" y="1288"/>
                </a:lnTo>
                <a:lnTo>
                  <a:pt x="1308" y="1308"/>
                </a:lnTo>
                <a:lnTo>
                  <a:pt x="1288" y="1328"/>
                </a:lnTo>
                <a:lnTo>
                  <a:pt x="1268" y="1346"/>
                </a:lnTo>
                <a:lnTo>
                  <a:pt x="1246" y="1362"/>
                </a:lnTo>
                <a:lnTo>
                  <a:pt x="1224" y="1378"/>
                </a:lnTo>
                <a:lnTo>
                  <a:pt x="1200" y="1394"/>
                </a:lnTo>
                <a:lnTo>
                  <a:pt x="1176" y="1408"/>
                </a:lnTo>
                <a:lnTo>
                  <a:pt x="1152" y="1420"/>
                </a:lnTo>
                <a:lnTo>
                  <a:pt x="1126" y="1432"/>
                </a:lnTo>
                <a:lnTo>
                  <a:pt x="1100" y="1442"/>
                </a:lnTo>
                <a:lnTo>
                  <a:pt x="1074" y="1450"/>
                </a:lnTo>
                <a:lnTo>
                  <a:pt x="1048" y="1458"/>
                </a:lnTo>
                <a:lnTo>
                  <a:pt x="1020" y="1464"/>
                </a:lnTo>
                <a:lnTo>
                  <a:pt x="992" y="1470"/>
                </a:lnTo>
                <a:lnTo>
                  <a:pt x="962" y="1474"/>
                </a:lnTo>
                <a:lnTo>
                  <a:pt x="934" y="1476"/>
                </a:lnTo>
                <a:lnTo>
                  <a:pt x="904" y="1476"/>
                </a:lnTo>
                <a:lnTo>
                  <a:pt x="904" y="1476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aphicFrame>
        <p:nvGraphicFramePr>
          <p:cNvPr id="69" name="차트 68"/>
          <p:cNvGraphicFramePr/>
          <p:nvPr/>
        </p:nvGraphicFramePr>
        <p:xfrm>
          <a:off x="323528" y="2024844"/>
          <a:ext cx="3312368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1-3 </a:t>
            </a:r>
            <a:r>
              <a:t>주주 현황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altLang="en-US"/>
              <a:t>주주현황을 </a:t>
            </a:r>
            <a:r>
              <a:rPr lang="ko-KR" altLang="en-US" dirty="0"/>
              <a:t>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06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주주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주주현황은 회사의 소유에 대한 지분을 표시해 주는 것이기 때문에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이해관계와 구조 등을 쉽게 파악</a:t>
              </a:r>
              <a:r>
                <a:rPr kumimoji="1" lang="ko-KR" altLang="en-US" sz="1050" spc="30" dirty="0">
                  <a:latin typeface="+mn-ea"/>
                </a:rPr>
                <a:t>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4457700" y="2830513"/>
            <a:ext cx="793750" cy="996950"/>
            <a:chOff x="4457700" y="2830513"/>
            <a:chExt cx="793750" cy="996950"/>
          </a:xfrm>
        </p:grpSpPr>
        <p:sp>
          <p:nvSpPr>
            <p:cNvPr id="3094" name="Freeform 22"/>
            <p:cNvSpPr>
              <a:spLocks/>
            </p:cNvSpPr>
            <p:nvPr/>
          </p:nvSpPr>
          <p:spPr bwMode="auto">
            <a:xfrm>
              <a:off x="4457700" y="3182938"/>
              <a:ext cx="793750" cy="644525"/>
            </a:xfrm>
            <a:custGeom>
              <a:avLst/>
              <a:gdLst/>
              <a:ahLst/>
              <a:cxnLst>
                <a:cxn ang="0">
                  <a:pos x="500" y="406"/>
                </a:cxn>
                <a:cxn ang="0">
                  <a:pos x="498" y="386"/>
                </a:cxn>
                <a:cxn ang="0">
                  <a:pos x="490" y="342"/>
                </a:cxn>
                <a:cxn ang="0">
                  <a:pos x="476" y="306"/>
                </a:cxn>
                <a:cxn ang="0">
                  <a:pos x="456" y="268"/>
                </a:cxn>
                <a:cxn ang="0">
                  <a:pos x="424" y="234"/>
                </a:cxn>
                <a:cxn ang="0">
                  <a:pos x="380" y="206"/>
                </a:cxn>
                <a:cxn ang="0">
                  <a:pos x="324" y="186"/>
                </a:cxn>
                <a:cxn ang="0">
                  <a:pos x="290" y="182"/>
                </a:cxn>
                <a:cxn ang="0">
                  <a:pos x="336" y="160"/>
                </a:cxn>
                <a:cxn ang="0">
                  <a:pos x="372" y="124"/>
                </a:cxn>
                <a:cxn ang="0">
                  <a:pos x="396" y="78"/>
                </a:cxn>
                <a:cxn ang="0">
                  <a:pos x="404" y="24"/>
                </a:cxn>
                <a:cxn ang="0">
                  <a:pos x="404" y="0"/>
                </a:cxn>
                <a:cxn ang="0">
                  <a:pos x="360" y="0"/>
                </a:cxn>
                <a:cxn ang="0">
                  <a:pos x="352" y="12"/>
                </a:cxn>
                <a:cxn ang="0">
                  <a:pos x="338" y="18"/>
                </a:cxn>
                <a:cxn ang="0">
                  <a:pos x="156" y="18"/>
                </a:cxn>
                <a:cxn ang="0">
                  <a:pos x="142" y="12"/>
                </a:cxn>
                <a:cxn ang="0">
                  <a:pos x="134" y="0"/>
                </a:cxn>
                <a:cxn ang="0">
                  <a:pos x="96" y="0"/>
                </a:cxn>
                <a:cxn ang="0">
                  <a:pos x="94" y="24"/>
                </a:cxn>
                <a:cxn ang="0">
                  <a:pos x="104" y="78"/>
                </a:cxn>
                <a:cxn ang="0">
                  <a:pos x="128" y="124"/>
                </a:cxn>
                <a:cxn ang="0">
                  <a:pos x="164" y="160"/>
                </a:cxn>
                <a:cxn ang="0">
                  <a:pos x="210" y="182"/>
                </a:cxn>
                <a:cxn ang="0">
                  <a:pos x="176" y="186"/>
                </a:cxn>
                <a:cxn ang="0">
                  <a:pos x="118" y="206"/>
                </a:cxn>
                <a:cxn ang="0">
                  <a:pos x="76" y="234"/>
                </a:cxn>
                <a:cxn ang="0">
                  <a:pos x="44" y="268"/>
                </a:cxn>
                <a:cxn ang="0">
                  <a:pos x="24" y="306"/>
                </a:cxn>
                <a:cxn ang="0">
                  <a:pos x="10" y="342"/>
                </a:cxn>
                <a:cxn ang="0">
                  <a:pos x="2" y="386"/>
                </a:cxn>
                <a:cxn ang="0">
                  <a:pos x="0" y="406"/>
                </a:cxn>
              </a:cxnLst>
              <a:rect l="0" t="0" r="r" b="b"/>
              <a:pathLst>
                <a:path w="500" h="406">
                  <a:moveTo>
                    <a:pt x="0" y="406"/>
                  </a:moveTo>
                  <a:lnTo>
                    <a:pt x="500" y="406"/>
                  </a:lnTo>
                  <a:lnTo>
                    <a:pt x="500" y="406"/>
                  </a:lnTo>
                  <a:lnTo>
                    <a:pt x="498" y="386"/>
                  </a:lnTo>
                  <a:lnTo>
                    <a:pt x="494" y="358"/>
                  </a:lnTo>
                  <a:lnTo>
                    <a:pt x="490" y="342"/>
                  </a:lnTo>
                  <a:lnTo>
                    <a:pt x="484" y="324"/>
                  </a:lnTo>
                  <a:lnTo>
                    <a:pt x="476" y="306"/>
                  </a:lnTo>
                  <a:lnTo>
                    <a:pt x="468" y="288"/>
                  </a:lnTo>
                  <a:lnTo>
                    <a:pt x="456" y="268"/>
                  </a:lnTo>
                  <a:lnTo>
                    <a:pt x="442" y="252"/>
                  </a:lnTo>
                  <a:lnTo>
                    <a:pt x="424" y="234"/>
                  </a:lnTo>
                  <a:lnTo>
                    <a:pt x="404" y="220"/>
                  </a:lnTo>
                  <a:lnTo>
                    <a:pt x="380" y="206"/>
                  </a:lnTo>
                  <a:lnTo>
                    <a:pt x="354" y="196"/>
                  </a:lnTo>
                  <a:lnTo>
                    <a:pt x="324" y="186"/>
                  </a:lnTo>
                  <a:lnTo>
                    <a:pt x="290" y="182"/>
                  </a:lnTo>
                  <a:lnTo>
                    <a:pt x="290" y="182"/>
                  </a:lnTo>
                  <a:lnTo>
                    <a:pt x="314" y="172"/>
                  </a:lnTo>
                  <a:lnTo>
                    <a:pt x="336" y="160"/>
                  </a:lnTo>
                  <a:lnTo>
                    <a:pt x="356" y="144"/>
                  </a:lnTo>
                  <a:lnTo>
                    <a:pt x="372" y="124"/>
                  </a:lnTo>
                  <a:lnTo>
                    <a:pt x="386" y="102"/>
                  </a:lnTo>
                  <a:lnTo>
                    <a:pt x="396" y="78"/>
                  </a:lnTo>
                  <a:lnTo>
                    <a:pt x="402" y="52"/>
                  </a:lnTo>
                  <a:lnTo>
                    <a:pt x="404" y="24"/>
                  </a:lnTo>
                  <a:lnTo>
                    <a:pt x="404" y="24"/>
                  </a:lnTo>
                  <a:lnTo>
                    <a:pt x="404" y="0"/>
                  </a:lnTo>
                  <a:lnTo>
                    <a:pt x="360" y="0"/>
                  </a:lnTo>
                  <a:lnTo>
                    <a:pt x="360" y="0"/>
                  </a:lnTo>
                  <a:lnTo>
                    <a:pt x="358" y="8"/>
                  </a:lnTo>
                  <a:lnTo>
                    <a:pt x="352" y="12"/>
                  </a:lnTo>
                  <a:lnTo>
                    <a:pt x="346" y="16"/>
                  </a:lnTo>
                  <a:lnTo>
                    <a:pt x="338" y="18"/>
                  </a:lnTo>
                  <a:lnTo>
                    <a:pt x="156" y="18"/>
                  </a:lnTo>
                  <a:lnTo>
                    <a:pt x="156" y="18"/>
                  </a:lnTo>
                  <a:lnTo>
                    <a:pt x="148" y="16"/>
                  </a:lnTo>
                  <a:lnTo>
                    <a:pt x="142" y="12"/>
                  </a:lnTo>
                  <a:lnTo>
                    <a:pt x="136" y="8"/>
                  </a:lnTo>
                  <a:lnTo>
                    <a:pt x="134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98" y="52"/>
                  </a:lnTo>
                  <a:lnTo>
                    <a:pt x="104" y="78"/>
                  </a:lnTo>
                  <a:lnTo>
                    <a:pt x="114" y="102"/>
                  </a:lnTo>
                  <a:lnTo>
                    <a:pt x="128" y="124"/>
                  </a:lnTo>
                  <a:lnTo>
                    <a:pt x="144" y="144"/>
                  </a:lnTo>
                  <a:lnTo>
                    <a:pt x="164" y="160"/>
                  </a:lnTo>
                  <a:lnTo>
                    <a:pt x="186" y="172"/>
                  </a:lnTo>
                  <a:lnTo>
                    <a:pt x="210" y="182"/>
                  </a:lnTo>
                  <a:lnTo>
                    <a:pt x="210" y="182"/>
                  </a:lnTo>
                  <a:lnTo>
                    <a:pt x="176" y="186"/>
                  </a:lnTo>
                  <a:lnTo>
                    <a:pt x="146" y="196"/>
                  </a:lnTo>
                  <a:lnTo>
                    <a:pt x="118" y="206"/>
                  </a:lnTo>
                  <a:lnTo>
                    <a:pt x="96" y="220"/>
                  </a:lnTo>
                  <a:lnTo>
                    <a:pt x="76" y="234"/>
                  </a:lnTo>
                  <a:lnTo>
                    <a:pt x="58" y="252"/>
                  </a:lnTo>
                  <a:lnTo>
                    <a:pt x="44" y="268"/>
                  </a:lnTo>
                  <a:lnTo>
                    <a:pt x="32" y="288"/>
                  </a:lnTo>
                  <a:lnTo>
                    <a:pt x="24" y="306"/>
                  </a:lnTo>
                  <a:lnTo>
                    <a:pt x="16" y="324"/>
                  </a:lnTo>
                  <a:lnTo>
                    <a:pt x="10" y="342"/>
                  </a:lnTo>
                  <a:lnTo>
                    <a:pt x="6" y="358"/>
                  </a:lnTo>
                  <a:lnTo>
                    <a:pt x="2" y="386"/>
                  </a:lnTo>
                  <a:lnTo>
                    <a:pt x="0" y="406"/>
                  </a:lnTo>
                  <a:lnTo>
                    <a:pt x="0" y="406"/>
                  </a:lnTo>
                  <a:close/>
                </a:path>
              </a:pathLst>
            </a:custGeom>
            <a:solidFill>
              <a:srgbClr val="68779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Freeform 23"/>
            <p:cNvSpPr>
              <a:spLocks/>
            </p:cNvSpPr>
            <p:nvPr/>
          </p:nvSpPr>
          <p:spPr bwMode="auto">
            <a:xfrm>
              <a:off x="4559300" y="2830513"/>
              <a:ext cx="603250" cy="381000"/>
            </a:xfrm>
            <a:custGeom>
              <a:avLst/>
              <a:gdLst/>
              <a:ahLst/>
              <a:cxnLst>
                <a:cxn ang="0">
                  <a:pos x="274" y="240"/>
                </a:cxn>
                <a:cxn ang="0">
                  <a:pos x="282" y="238"/>
                </a:cxn>
                <a:cxn ang="0">
                  <a:pos x="294" y="230"/>
                </a:cxn>
                <a:cxn ang="0">
                  <a:pos x="340" y="222"/>
                </a:cxn>
                <a:cxn ang="0">
                  <a:pos x="380" y="182"/>
                </a:cxn>
                <a:cxn ang="0">
                  <a:pos x="354" y="182"/>
                </a:cxn>
                <a:cxn ang="0">
                  <a:pos x="346" y="150"/>
                </a:cxn>
                <a:cxn ang="0">
                  <a:pos x="328" y="108"/>
                </a:cxn>
                <a:cxn ang="0">
                  <a:pos x="306" y="74"/>
                </a:cxn>
                <a:cxn ang="0">
                  <a:pos x="282" y="54"/>
                </a:cxn>
                <a:cxn ang="0">
                  <a:pos x="270" y="44"/>
                </a:cxn>
                <a:cxn ang="0">
                  <a:pos x="250" y="50"/>
                </a:cxn>
                <a:cxn ang="0">
                  <a:pos x="236" y="60"/>
                </a:cxn>
                <a:cxn ang="0">
                  <a:pos x="226" y="74"/>
                </a:cxn>
                <a:cxn ang="0">
                  <a:pos x="226" y="74"/>
                </a:cxn>
                <a:cxn ang="0">
                  <a:pos x="226" y="74"/>
                </a:cxn>
                <a:cxn ang="0">
                  <a:pos x="230" y="48"/>
                </a:cxn>
                <a:cxn ang="0">
                  <a:pos x="240" y="30"/>
                </a:cxn>
                <a:cxn ang="0">
                  <a:pos x="240" y="24"/>
                </a:cxn>
                <a:cxn ang="0">
                  <a:pos x="236" y="14"/>
                </a:cxn>
                <a:cxn ang="0">
                  <a:pos x="226" y="8"/>
                </a:cxn>
                <a:cxn ang="0">
                  <a:pos x="190" y="0"/>
                </a:cxn>
                <a:cxn ang="0">
                  <a:pos x="170" y="2"/>
                </a:cxn>
                <a:cxn ang="0">
                  <a:pos x="148" y="10"/>
                </a:cxn>
                <a:cxn ang="0">
                  <a:pos x="140" y="18"/>
                </a:cxn>
                <a:cxn ang="0">
                  <a:pos x="140" y="30"/>
                </a:cxn>
                <a:cxn ang="0">
                  <a:pos x="140" y="30"/>
                </a:cxn>
                <a:cxn ang="0">
                  <a:pos x="146" y="38"/>
                </a:cxn>
                <a:cxn ang="0">
                  <a:pos x="152" y="62"/>
                </a:cxn>
                <a:cxn ang="0">
                  <a:pos x="154" y="74"/>
                </a:cxn>
                <a:cxn ang="0">
                  <a:pos x="154" y="74"/>
                </a:cxn>
                <a:cxn ang="0">
                  <a:pos x="144" y="60"/>
                </a:cxn>
                <a:cxn ang="0">
                  <a:pos x="130" y="50"/>
                </a:cxn>
                <a:cxn ang="0">
                  <a:pos x="110" y="44"/>
                </a:cxn>
                <a:cxn ang="0">
                  <a:pos x="96" y="54"/>
                </a:cxn>
                <a:cxn ang="0">
                  <a:pos x="74" y="74"/>
                </a:cxn>
                <a:cxn ang="0">
                  <a:pos x="50" y="108"/>
                </a:cxn>
                <a:cxn ang="0">
                  <a:pos x="34" y="150"/>
                </a:cxn>
                <a:cxn ang="0">
                  <a:pos x="26" y="182"/>
                </a:cxn>
                <a:cxn ang="0">
                  <a:pos x="0" y="222"/>
                </a:cxn>
                <a:cxn ang="0">
                  <a:pos x="70" y="222"/>
                </a:cxn>
                <a:cxn ang="0">
                  <a:pos x="72" y="230"/>
                </a:cxn>
                <a:cxn ang="0">
                  <a:pos x="84" y="238"/>
                </a:cxn>
                <a:cxn ang="0">
                  <a:pos x="92" y="240"/>
                </a:cxn>
              </a:cxnLst>
              <a:rect l="0" t="0" r="r" b="b"/>
              <a:pathLst>
                <a:path w="380" h="240">
                  <a:moveTo>
                    <a:pt x="92" y="240"/>
                  </a:moveTo>
                  <a:lnTo>
                    <a:pt x="274" y="240"/>
                  </a:lnTo>
                  <a:lnTo>
                    <a:pt x="274" y="240"/>
                  </a:lnTo>
                  <a:lnTo>
                    <a:pt x="282" y="238"/>
                  </a:lnTo>
                  <a:lnTo>
                    <a:pt x="288" y="234"/>
                  </a:lnTo>
                  <a:lnTo>
                    <a:pt x="294" y="230"/>
                  </a:lnTo>
                  <a:lnTo>
                    <a:pt x="296" y="222"/>
                  </a:lnTo>
                  <a:lnTo>
                    <a:pt x="340" y="222"/>
                  </a:lnTo>
                  <a:lnTo>
                    <a:pt x="380" y="222"/>
                  </a:lnTo>
                  <a:lnTo>
                    <a:pt x="380" y="182"/>
                  </a:lnTo>
                  <a:lnTo>
                    <a:pt x="354" y="182"/>
                  </a:lnTo>
                  <a:lnTo>
                    <a:pt x="354" y="182"/>
                  </a:lnTo>
                  <a:lnTo>
                    <a:pt x="352" y="166"/>
                  </a:lnTo>
                  <a:lnTo>
                    <a:pt x="346" y="150"/>
                  </a:lnTo>
                  <a:lnTo>
                    <a:pt x="340" y="130"/>
                  </a:lnTo>
                  <a:lnTo>
                    <a:pt x="328" y="108"/>
                  </a:lnTo>
                  <a:lnTo>
                    <a:pt x="314" y="86"/>
                  </a:lnTo>
                  <a:lnTo>
                    <a:pt x="306" y="74"/>
                  </a:lnTo>
                  <a:lnTo>
                    <a:pt x="294" y="64"/>
                  </a:lnTo>
                  <a:lnTo>
                    <a:pt x="282" y="54"/>
                  </a:lnTo>
                  <a:lnTo>
                    <a:pt x="270" y="44"/>
                  </a:lnTo>
                  <a:lnTo>
                    <a:pt x="270" y="44"/>
                  </a:lnTo>
                  <a:lnTo>
                    <a:pt x="264" y="46"/>
                  </a:lnTo>
                  <a:lnTo>
                    <a:pt x="250" y="50"/>
                  </a:lnTo>
                  <a:lnTo>
                    <a:pt x="244" y="54"/>
                  </a:lnTo>
                  <a:lnTo>
                    <a:pt x="236" y="60"/>
                  </a:lnTo>
                  <a:lnTo>
                    <a:pt x="230" y="66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74"/>
                  </a:lnTo>
                  <a:lnTo>
                    <a:pt x="226" y="62"/>
                  </a:lnTo>
                  <a:lnTo>
                    <a:pt x="230" y="48"/>
                  </a:lnTo>
                  <a:lnTo>
                    <a:pt x="234" y="38"/>
                  </a:lnTo>
                  <a:lnTo>
                    <a:pt x="240" y="30"/>
                  </a:lnTo>
                  <a:lnTo>
                    <a:pt x="240" y="24"/>
                  </a:lnTo>
                  <a:lnTo>
                    <a:pt x="240" y="24"/>
                  </a:lnTo>
                  <a:lnTo>
                    <a:pt x="240" y="18"/>
                  </a:lnTo>
                  <a:lnTo>
                    <a:pt x="236" y="14"/>
                  </a:lnTo>
                  <a:lnTo>
                    <a:pt x="232" y="10"/>
                  </a:lnTo>
                  <a:lnTo>
                    <a:pt x="226" y="8"/>
                  </a:lnTo>
                  <a:lnTo>
                    <a:pt x="210" y="2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70" y="2"/>
                  </a:lnTo>
                  <a:lnTo>
                    <a:pt x="154" y="8"/>
                  </a:lnTo>
                  <a:lnTo>
                    <a:pt x="148" y="10"/>
                  </a:lnTo>
                  <a:lnTo>
                    <a:pt x="144" y="14"/>
                  </a:lnTo>
                  <a:lnTo>
                    <a:pt x="140" y="18"/>
                  </a:lnTo>
                  <a:lnTo>
                    <a:pt x="140" y="2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6" y="38"/>
                  </a:lnTo>
                  <a:lnTo>
                    <a:pt x="150" y="50"/>
                  </a:lnTo>
                  <a:lnTo>
                    <a:pt x="152" y="62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50" y="66"/>
                  </a:lnTo>
                  <a:lnTo>
                    <a:pt x="144" y="60"/>
                  </a:lnTo>
                  <a:lnTo>
                    <a:pt x="136" y="54"/>
                  </a:lnTo>
                  <a:lnTo>
                    <a:pt x="130" y="50"/>
                  </a:lnTo>
                  <a:lnTo>
                    <a:pt x="116" y="46"/>
                  </a:lnTo>
                  <a:lnTo>
                    <a:pt x="110" y="44"/>
                  </a:lnTo>
                  <a:lnTo>
                    <a:pt x="110" y="44"/>
                  </a:lnTo>
                  <a:lnTo>
                    <a:pt x="96" y="54"/>
                  </a:lnTo>
                  <a:lnTo>
                    <a:pt x="84" y="64"/>
                  </a:lnTo>
                  <a:lnTo>
                    <a:pt x="74" y="74"/>
                  </a:lnTo>
                  <a:lnTo>
                    <a:pt x="66" y="86"/>
                  </a:lnTo>
                  <a:lnTo>
                    <a:pt x="50" y="108"/>
                  </a:lnTo>
                  <a:lnTo>
                    <a:pt x="40" y="130"/>
                  </a:lnTo>
                  <a:lnTo>
                    <a:pt x="34" y="150"/>
                  </a:lnTo>
                  <a:lnTo>
                    <a:pt x="28" y="166"/>
                  </a:lnTo>
                  <a:lnTo>
                    <a:pt x="26" y="182"/>
                  </a:lnTo>
                  <a:lnTo>
                    <a:pt x="0" y="182"/>
                  </a:lnTo>
                  <a:lnTo>
                    <a:pt x="0" y="222"/>
                  </a:lnTo>
                  <a:lnTo>
                    <a:pt x="32" y="222"/>
                  </a:lnTo>
                  <a:lnTo>
                    <a:pt x="70" y="222"/>
                  </a:lnTo>
                  <a:lnTo>
                    <a:pt x="70" y="222"/>
                  </a:lnTo>
                  <a:lnTo>
                    <a:pt x="72" y="230"/>
                  </a:lnTo>
                  <a:lnTo>
                    <a:pt x="78" y="234"/>
                  </a:lnTo>
                  <a:lnTo>
                    <a:pt x="84" y="238"/>
                  </a:lnTo>
                  <a:lnTo>
                    <a:pt x="92" y="240"/>
                  </a:lnTo>
                  <a:lnTo>
                    <a:pt x="92" y="240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6" name="Freeform 24"/>
            <p:cNvSpPr>
              <a:spLocks/>
            </p:cNvSpPr>
            <p:nvPr/>
          </p:nvSpPr>
          <p:spPr bwMode="auto">
            <a:xfrm>
              <a:off x="4572000" y="3516313"/>
              <a:ext cx="63500" cy="203200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6" y="24"/>
                </a:cxn>
                <a:cxn ang="0">
                  <a:pos x="16" y="14"/>
                </a:cxn>
                <a:cxn ang="0">
                  <a:pos x="40" y="0"/>
                </a:cxn>
                <a:cxn ang="0">
                  <a:pos x="40" y="128"/>
                </a:cxn>
                <a:cxn ang="0">
                  <a:pos x="0" y="128"/>
                </a:cxn>
              </a:cxnLst>
              <a:rect l="0" t="0" r="r" b="b"/>
              <a:pathLst>
                <a:path w="40" h="128">
                  <a:moveTo>
                    <a:pt x="0" y="128"/>
                  </a:moveTo>
                  <a:lnTo>
                    <a:pt x="0" y="30"/>
                  </a:lnTo>
                  <a:lnTo>
                    <a:pt x="0" y="30"/>
                  </a:lnTo>
                  <a:lnTo>
                    <a:pt x="6" y="24"/>
                  </a:lnTo>
                  <a:lnTo>
                    <a:pt x="16" y="14"/>
                  </a:lnTo>
                  <a:lnTo>
                    <a:pt x="40" y="0"/>
                  </a:lnTo>
                  <a:lnTo>
                    <a:pt x="40" y="128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Freeform 25"/>
            <p:cNvSpPr>
              <a:spLocks/>
            </p:cNvSpPr>
            <p:nvPr/>
          </p:nvSpPr>
          <p:spPr bwMode="auto">
            <a:xfrm>
              <a:off x="5086350" y="3522663"/>
              <a:ext cx="66675" cy="203200"/>
            </a:xfrm>
            <a:custGeom>
              <a:avLst/>
              <a:gdLst/>
              <a:ahLst/>
              <a:cxnLst>
                <a:cxn ang="0">
                  <a:pos x="42" y="128"/>
                </a:cxn>
                <a:cxn ang="0">
                  <a:pos x="42" y="34"/>
                </a:cxn>
                <a:cxn ang="0">
                  <a:pos x="42" y="34"/>
                </a:cxn>
                <a:cxn ang="0">
                  <a:pos x="36" y="26"/>
                </a:cxn>
                <a:cxn ang="0">
                  <a:pos x="24" y="16"/>
                </a:cxn>
                <a:cxn ang="0">
                  <a:pos x="10" y="6"/>
                </a:cxn>
                <a:cxn ang="0">
                  <a:pos x="0" y="0"/>
                </a:cxn>
                <a:cxn ang="0">
                  <a:pos x="0" y="128"/>
                </a:cxn>
                <a:cxn ang="0">
                  <a:pos x="42" y="128"/>
                </a:cxn>
              </a:cxnLst>
              <a:rect l="0" t="0" r="r" b="b"/>
              <a:pathLst>
                <a:path w="42" h="128">
                  <a:moveTo>
                    <a:pt x="42" y="128"/>
                  </a:moveTo>
                  <a:lnTo>
                    <a:pt x="42" y="34"/>
                  </a:lnTo>
                  <a:lnTo>
                    <a:pt x="42" y="34"/>
                  </a:lnTo>
                  <a:lnTo>
                    <a:pt x="36" y="26"/>
                  </a:lnTo>
                  <a:lnTo>
                    <a:pt x="24" y="16"/>
                  </a:lnTo>
                  <a:lnTo>
                    <a:pt x="10" y="6"/>
                  </a:lnTo>
                  <a:lnTo>
                    <a:pt x="0" y="0"/>
                  </a:lnTo>
                  <a:lnTo>
                    <a:pt x="0" y="128"/>
                  </a:lnTo>
                  <a:lnTo>
                    <a:pt x="42" y="128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Freeform 26"/>
            <p:cNvSpPr>
              <a:spLocks noEditPoints="1"/>
            </p:cNvSpPr>
            <p:nvPr/>
          </p:nvSpPr>
          <p:spPr bwMode="auto">
            <a:xfrm>
              <a:off x="4565650" y="3770313"/>
              <a:ext cx="587375" cy="57150"/>
            </a:xfrm>
            <a:custGeom>
              <a:avLst/>
              <a:gdLst/>
              <a:ahLst/>
              <a:cxnLst>
                <a:cxn ang="0">
                  <a:pos x="370" y="36"/>
                </a:cxn>
                <a:cxn ang="0">
                  <a:pos x="370" y="0"/>
                </a:cxn>
                <a:cxn ang="0">
                  <a:pos x="0" y="2"/>
                </a:cxn>
                <a:cxn ang="0">
                  <a:pos x="0" y="36"/>
                </a:cxn>
                <a:cxn ang="0">
                  <a:pos x="370" y="36"/>
                </a:cxn>
                <a:cxn ang="0">
                  <a:pos x="348" y="6"/>
                </a:cxn>
                <a:cxn ang="0">
                  <a:pos x="348" y="6"/>
                </a:cxn>
                <a:cxn ang="0">
                  <a:pos x="352" y="8"/>
                </a:cxn>
                <a:cxn ang="0">
                  <a:pos x="354" y="10"/>
                </a:cxn>
                <a:cxn ang="0">
                  <a:pos x="356" y="14"/>
                </a:cxn>
                <a:cxn ang="0">
                  <a:pos x="358" y="16"/>
                </a:cxn>
                <a:cxn ang="0">
                  <a:pos x="358" y="16"/>
                </a:cxn>
                <a:cxn ang="0">
                  <a:pos x="356" y="20"/>
                </a:cxn>
                <a:cxn ang="0">
                  <a:pos x="354" y="24"/>
                </a:cxn>
                <a:cxn ang="0">
                  <a:pos x="352" y="26"/>
                </a:cxn>
                <a:cxn ang="0">
                  <a:pos x="348" y="28"/>
                </a:cxn>
                <a:cxn ang="0">
                  <a:pos x="348" y="28"/>
                </a:cxn>
                <a:cxn ang="0">
                  <a:pos x="344" y="26"/>
                </a:cxn>
                <a:cxn ang="0">
                  <a:pos x="340" y="24"/>
                </a:cxn>
                <a:cxn ang="0">
                  <a:pos x="338" y="20"/>
                </a:cxn>
                <a:cxn ang="0">
                  <a:pos x="338" y="16"/>
                </a:cxn>
                <a:cxn ang="0">
                  <a:pos x="338" y="16"/>
                </a:cxn>
                <a:cxn ang="0">
                  <a:pos x="338" y="14"/>
                </a:cxn>
                <a:cxn ang="0">
                  <a:pos x="340" y="10"/>
                </a:cxn>
                <a:cxn ang="0">
                  <a:pos x="344" y="8"/>
                </a:cxn>
                <a:cxn ang="0">
                  <a:pos x="348" y="6"/>
                </a:cxn>
                <a:cxn ang="0">
                  <a:pos x="348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24" y="4"/>
                </a:cxn>
                <a:cxn ang="0">
                  <a:pos x="28" y="6"/>
                </a:cxn>
                <a:cxn ang="0">
                  <a:pos x="30" y="10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30" y="18"/>
                </a:cxn>
                <a:cxn ang="0">
                  <a:pos x="28" y="20"/>
                </a:cxn>
                <a:cxn ang="0">
                  <a:pos x="24" y="24"/>
                </a:cxn>
                <a:cxn ang="0">
                  <a:pos x="20" y="24"/>
                </a:cxn>
                <a:cxn ang="0">
                  <a:pos x="20" y="24"/>
                </a:cxn>
                <a:cxn ang="0">
                  <a:pos x="18" y="24"/>
                </a:cxn>
                <a:cxn ang="0">
                  <a:pos x="14" y="20"/>
                </a:cxn>
                <a:cxn ang="0">
                  <a:pos x="12" y="18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2" y="10"/>
                </a:cxn>
                <a:cxn ang="0">
                  <a:pos x="14" y="6"/>
                </a:cxn>
                <a:cxn ang="0">
                  <a:pos x="18" y="4"/>
                </a:cxn>
                <a:cxn ang="0">
                  <a:pos x="20" y="4"/>
                </a:cxn>
                <a:cxn ang="0">
                  <a:pos x="20" y="4"/>
                </a:cxn>
              </a:cxnLst>
              <a:rect l="0" t="0" r="r" b="b"/>
              <a:pathLst>
                <a:path w="370" h="36">
                  <a:moveTo>
                    <a:pt x="370" y="36"/>
                  </a:moveTo>
                  <a:lnTo>
                    <a:pt x="370" y="0"/>
                  </a:lnTo>
                  <a:lnTo>
                    <a:pt x="0" y="2"/>
                  </a:lnTo>
                  <a:lnTo>
                    <a:pt x="0" y="36"/>
                  </a:lnTo>
                  <a:lnTo>
                    <a:pt x="370" y="36"/>
                  </a:lnTo>
                  <a:close/>
                  <a:moveTo>
                    <a:pt x="348" y="6"/>
                  </a:moveTo>
                  <a:lnTo>
                    <a:pt x="348" y="6"/>
                  </a:lnTo>
                  <a:lnTo>
                    <a:pt x="352" y="8"/>
                  </a:lnTo>
                  <a:lnTo>
                    <a:pt x="354" y="10"/>
                  </a:lnTo>
                  <a:lnTo>
                    <a:pt x="356" y="14"/>
                  </a:lnTo>
                  <a:lnTo>
                    <a:pt x="358" y="16"/>
                  </a:lnTo>
                  <a:lnTo>
                    <a:pt x="358" y="16"/>
                  </a:lnTo>
                  <a:lnTo>
                    <a:pt x="356" y="20"/>
                  </a:lnTo>
                  <a:lnTo>
                    <a:pt x="354" y="24"/>
                  </a:lnTo>
                  <a:lnTo>
                    <a:pt x="352" y="26"/>
                  </a:lnTo>
                  <a:lnTo>
                    <a:pt x="348" y="28"/>
                  </a:lnTo>
                  <a:lnTo>
                    <a:pt x="348" y="28"/>
                  </a:lnTo>
                  <a:lnTo>
                    <a:pt x="344" y="26"/>
                  </a:lnTo>
                  <a:lnTo>
                    <a:pt x="340" y="24"/>
                  </a:lnTo>
                  <a:lnTo>
                    <a:pt x="338" y="20"/>
                  </a:lnTo>
                  <a:lnTo>
                    <a:pt x="338" y="16"/>
                  </a:lnTo>
                  <a:lnTo>
                    <a:pt x="338" y="16"/>
                  </a:lnTo>
                  <a:lnTo>
                    <a:pt x="338" y="14"/>
                  </a:lnTo>
                  <a:lnTo>
                    <a:pt x="340" y="10"/>
                  </a:lnTo>
                  <a:lnTo>
                    <a:pt x="344" y="8"/>
                  </a:lnTo>
                  <a:lnTo>
                    <a:pt x="348" y="6"/>
                  </a:lnTo>
                  <a:lnTo>
                    <a:pt x="348" y="6"/>
                  </a:lnTo>
                  <a:close/>
                  <a:moveTo>
                    <a:pt x="20" y="4"/>
                  </a:moveTo>
                  <a:lnTo>
                    <a:pt x="20" y="4"/>
                  </a:lnTo>
                  <a:lnTo>
                    <a:pt x="24" y="4"/>
                  </a:lnTo>
                  <a:lnTo>
                    <a:pt x="28" y="6"/>
                  </a:lnTo>
                  <a:lnTo>
                    <a:pt x="30" y="1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30" y="18"/>
                  </a:lnTo>
                  <a:lnTo>
                    <a:pt x="28" y="20"/>
                  </a:lnTo>
                  <a:lnTo>
                    <a:pt x="24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18" y="24"/>
                  </a:lnTo>
                  <a:lnTo>
                    <a:pt x="14" y="20"/>
                  </a:lnTo>
                  <a:lnTo>
                    <a:pt x="12" y="18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2" y="10"/>
                  </a:lnTo>
                  <a:lnTo>
                    <a:pt x="14" y="6"/>
                  </a:lnTo>
                  <a:lnTo>
                    <a:pt x="18" y="4"/>
                  </a:lnTo>
                  <a:lnTo>
                    <a:pt x="20" y="4"/>
                  </a:lnTo>
                  <a:lnTo>
                    <a:pt x="20" y="4"/>
                  </a:lnTo>
                  <a:close/>
                </a:path>
              </a:pathLst>
            </a:custGeom>
            <a:solidFill>
              <a:srgbClr val="E4A9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4273550" y="3824288"/>
            <a:ext cx="4111625" cy="50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00" name="Rectangle 28"/>
          <p:cNvSpPr>
            <a:spLocks noChangeArrowheads="1"/>
          </p:cNvSpPr>
          <p:nvPr/>
        </p:nvSpPr>
        <p:spPr bwMode="auto">
          <a:xfrm>
            <a:off x="4273550" y="4367213"/>
            <a:ext cx="4111625" cy="5080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01" name="Rectangle 29"/>
          <p:cNvSpPr>
            <a:spLocks noChangeArrowheads="1"/>
          </p:cNvSpPr>
          <p:nvPr/>
        </p:nvSpPr>
        <p:spPr bwMode="auto">
          <a:xfrm>
            <a:off x="4273550" y="4910138"/>
            <a:ext cx="4111625" cy="50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02" name="Rectangle 30"/>
          <p:cNvSpPr>
            <a:spLocks noChangeArrowheads="1"/>
          </p:cNvSpPr>
          <p:nvPr/>
        </p:nvSpPr>
        <p:spPr bwMode="auto">
          <a:xfrm>
            <a:off x="4273550" y="5453063"/>
            <a:ext cx="4111625" cy="508000"/>
          </a:xfrm>
          <a:prstGeom prst="rect">
            <a:avLst/>
          </a:prstGeom>
          <a:solidFill>
            <a:srgbClr val="3F3B35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03" name="Freeform 31"/>
          <p:cNvSpPr>
            <a:spLocks/>
          </p:cNvSpPr>
          <p:nvPr/>
        </p:nvSpPr>
        <p:spPr bwMode="auto">
          <a:xfrm>
            <a:off x="8382000" y="3170238"/>
            <a:ext cx="762000" cy="1162050"/>
          </a:xfrm>
          <a:custGeom>
            <a:avLst/>
            <a:gdLst/>
            <a:ahLst/>
            <a:cxnLst>
              <a:cxn ang="0">
                <a:pos x="480" y="320"/>
              </a:cxn>
              <a:cxn ang="0">
                <a:pos x="0" y="732"/>
              </a:cxn>
              <a:cxn ang="0">
                <a:pos x="0" y="412"/>
              </a:cxn>
              <a:cxn ang="0">
                <a:pos x="480" y="0"/>
              </a:cxn>
              <a:cxn ang="0">
                <a:pos x="480" y="320"/>
              </a:cxn>
            </a:cxnLst>
            <a:rect l="0" t="0" r="r" b="b"/>
            <a:pathLst>
              <a:path w="480" h="732">
                <a:moveTo>
                  <a:pt x="480" y="320"/>
                </a:moveTo>
                <a:lnTo>
                  <a:pt x="0" y="732"/>
                </a:lnTo>
                <a:lnTo>
                  <a:pt x="0" y="412"/>
                </a:lnTo>
                <a:lnTo>
                  <a:pt x="480" y="0"/>
                </a:lnTo>
                <a:lnTo>
                  <a:pt x="480" y="32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04" name="Freeform 32"/>
          <p:cNvSpPr>
            <a:spLocks/>
          </p:cNvSpPr>
          <p:nvPr/>
        </p:nvSpPr>
        <p:spPr bwMode="auto">
          <a:xfrm>
            <a:off x="8382000" y="3713163"/>
            <a:ext cx="762000" cy="1162050"/>
          </a:xfrm>
          <a:custGeom>
            <a:avLst/>
            <a:gdLst/>
            <a:ahLst/>
            <a:cxnLst>
              <a:cxn ang="0">
                <a:pos x="480" y="320"/>
              </a:cxn>
              <a:cxn ang="0">
                <a:pos x="0" y="732"/>
              </a:cxn>
              <a:cxn ang="0">
                <a:pos x="0" y="412"/>
              </a:cxn>
              <a:cxn ang="0">
                <a:pos x="480" y="0"/>
              </a:cxn>
              <a:cxn ang="0">
                <a:pos x="480" y="320"/>
              </a:cxn>
            </a:cxnLst>
            <a:rect l="0" t="0" r="r" b="b"/>
            <a:pathLst>
              <a:path w="480" h="732">
                <a:moveTo>
                  <a:pt x="480" y="320"/>
                </a:moveTo>
                <a:lnTo>
                  <a:pt x="0" y="732"/>
                </a:lnTo>
                <a:lnTo>
                  <a:pt x="0" y="412"/>
                </a:lnTo>
                <a:lnTo>
                  <a:pt x="480" y="0"/>
                </a:lnTo>
                <a:lnTo>
                  <a:pt x="480" y="32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05" name="Freeform 33"/>
          <p:cNvSpPr>
            <a:spLocks/>
          </p:cNvSpPr>
          <p:nvPr/>
        </p:nvSpPr>
        <p:spPr bwMode="auto">
          <a:xfrm>
            <a:off x="8382000" y="4252913"/>
            <a:ext cx="762000" cy="1165225"/>
          </a:xfrm>
          <a:custGeom>
            <a:avLst/>
            <a:gdLst/>
            <a:ahLst/>
            <a:cxnLst>
              <a:cxn ang="0">
                <a:pos x="480" y="322"/>
              </a:cxn>
              <a:cxn ang="0">
                <a:pos x="0" y="734"/>
              </a:cxn>
              <a:cxn ang="0">
                <a:pos x="0" y="414"/>
              </a:cxn>
              <a:cxn ang="0">
                <a:pos x="480" y="0"/>
              </a:cxn>
              <a:cxn ang="0">
                <a:pos x="480" y="322"/>
              </a:cxn>
            </a:cxnLst>
            <a:rect l="0" t="0" r="r" b="b"/>
            <a:pathLst>
              <a:path w="480" h="734">
                <a:moveTo>
                  <a:pt x="480" y="322"/>
                </a:moveTo>
                <a:lnTo>
                  <a:pt x="0" y="734"/>
                </a:lnTo>
                <a:lnTo>
                  <a:pt x="0" y="414"/>
                </a:lnTo>
                <a:lnTo>
                  <a:pt x="480" y="0"/>
                </a:lnTo>
                <a:lnTo>
                  <a:pt x="480" y="322"/>
                </a:lnTo>
                <a:close/>
              </a:path>
            </a:pathLst>
          </a:custGeom>
          <a:solidFill>
            <a:schemeClr val="accent6">
              <a:lumMod val="2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06" name="Freeform 34"/>
          <p:cNvSpPr>
            <a:spLocks/>
          </p:cNvSpPr>
          <p:nvPr/>
        </p:nvSpPr>
        <p:spPr bwMode="auto">
          <a:xfrm>
            <a:off x="8382000" y="4795838"/>
            <a:ext cx="762000" cy="1165225"/>
          </a:xfrm>
          <a:custGeom>
            <a:avLst/>
            <a:gdLst/>
            <a:ahLst/>
            <a:cxnLst>
              <a:cxn ang="0">
                <a:pos x="480" y="322"/>
              </a:cxn>
              <a:cxn ang="0">
                <a:pos x="0" y="734"/>
              </a:cxn>
              <a:cxn ang="0">
                <a:pos x="0" y="414"/>
              </a:cxn>
              <a:cxn ang="0">
                <a:pos x="480" y="0"/>
              </a:cxn>
              <a:cxn ang="0">
                <a:pos x="480" y="322"/>
              </a:cxn>
            </a:cxnLst>
            <a:rect l="0" t="0" r="r" b="b"/>
            <a:pathLst>
              <a:path w="480" h="734">
                <a:moveTo>
                  <a:pt x="480" y="322"/>
                </a:moveTo>
                <a:lnTo>
                  <a:pt x="0" y="734"/>
                </a:lnTo>
                <a:lnTo>
                  <a:pt x="0" y="414"/>
                </a:lnTo>
                <a:lnTo>
                  <a:pt x="480" y="0"/>
                </a:lnTo>
                <a:lnTo>
                  <a:pt x="480" y="322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" name="타원 70"/>
          <p:cNvSpPr/>
          <p:nvPr/>
        </p:nvSpPr>
        <p:spPr>
          <a:xfrm>
            <a:off x="1261728" y="2636913"/>
            <a:ext cx="1495190" cy="14951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4" name="TextBox 73"/>
          <p:cNvSpPr txBox="1"/>
          <p:nvPr/>
        </p:nvSpPr>
        <p:spPr>
          <a:xfrm>
            <a:off x="1439652" y="3068960"/>
            <a:ext cx="1116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solidFill>
                  <a:schemeClr val="accent1"/>
                </a:solidFill>
              </a:rPr>
              <a:t>50</a:t>
            </a:r>
            <a:r>
              <a:rPr lang="en-US" altLang="ko-KR" sz="2400" dirty="0">
                <a:solidFill>
                  <a:schemeClr val="accent1"/>
                </a:solidFill>
              </a:rPr>
              <a:t>%</a:t>
            </a:r>
            <a:endParaRPr lang="ko-KR" altLang="en-US" sz="2400" dirty="0">
              <a:solidFill>
                <a:schemeClr val="accent1"/>
              </a:solidFill>
            </a:endParaRPr>
          </a:p>
        </p:txBody>
      </p:sp>
      <p:sp>
        <p:nvSpPr>
          <p:cNvPr id="77" name="Rectangle 20"/>
          <p:cNvSpPr>
            <a:spLocks noChangeArrowheads="1"/>
          </p:cNvSpPr>
          <p:nvPr/>
        </p:nvSpPr>
        <p:spPr bwMode="auto">
          <a:xfrm>
            <a:off x="4355976" y="3789040"/>
            <a:ext cx="751809" cy="56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32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4</a:t>
            </a:r>
            <a:r>
              <a:rPr kumimoji="1" lang="en-US" altLang="ko-KR" sz="32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</a:t>
            </a:r>
            <a:r>
              <a:rPr kumimoji="1" lang="en-US" altLang="ko-KR" sz="28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3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8" name="Rectangle 32"/>
          <p:cNvSpPr>
            <a:spLocks noChangeArrowheads="1"/>
          </p:cNvSpPr>
          <p:nvPr/>
        </p:nvSpPr>
        <p:spPr bwMode="auto">
          <a:xfrm>
            <a:off x="4355976" y="4329100"/>
            <a:ext cx="751809" cy="56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32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kumimoji="1" lang="en-US" altLang="ko-KR" sz="32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4</a:t>
            </a:r>
            <a:r>
              <a:rPr kumimoji="1" lang="en-US" altLang="ko-KR" sz="28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3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6" name="Rectangle 44"/>
          <p:cNvSpPr>
            <a:spLocks noChangeArrowheads="1"/>
          </p:cNvSpPr>
          <p:nvPr/>
        </p:nvSpPr>
        <p:spPr bwMode="auto">
          <a:xfrm>
            <a:off x="4355976" y="4869160"/>
            <a:ext cx="751809" cy="56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32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kumimoji="1" lang="en-US" altLang="ko-KR" sz="32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</a:t>
            </a:r>
            <a:r>
              <a:rPr kumimoji="1" lang="en-US" altLang="ko-KR" sz="28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3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7" name="Rectangle 56"/>
          <p:cNvSpPr>
            <a:spLocks noChangeArrowheads="1"/>
          </p:cNvSpPr>
          <p:nvPr/>
        </p:nvSpPr>
        <p:spPr bwMode="auto">
          <a:xfrm>
            <a:off x="4355976" y="5409220"/>
            <a:ext cx="751809" cy="6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32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</a:t>
            </a:r>
            <a:r>
              <a:rPr kumimoji="1" lang="en-US" altLang="ko-KR" sz="32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</a:t>
            </a:r>
            <a:r>
              <a:rPr kumimoji="1" lang="en-US" altLang="ko-KR" sz="28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4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8" name="Rectangle 11"/>
          <p:cNvSpPr>
            <a:spLocks noChangeArrowheads="1"/>
          </p:cNvSpPr>
          <p:nvPr/>
        </p:nvSpPr>
        <p:spPr bwMode="auto">
          <a:xfrm>
            <a:off x="7020272" y="4077072"/>
            <a:ext cx="1285608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9" name="Rectangle 11"/>
          <p:cNvSpPr>
            <a:spLocks noChangeArrowheads="1"/>
          </p:cNvSpPr>
          <p:nvPr/>
        </p:nvSpPr>
        <p:spPr bwMode="auto">
          <a:xfrm>
            <a:off x="7020272" y="4617132"/>
            <a:ext cx="1285608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0" name="Rectangle 11"/>
          <p:cNvSpPr>
            <a:spLocks noChangeArrowheads="1"/>
          </p:cNvSpPr>
          <p:nvPr/>
        </p:nvSpPr>
        <p:spPr bwMode="auto">
          <a:xfrm>
            <a:off x="7020272" y="5157192"/>
            <a:ext cx="1285608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1" name="Rectangle 11"/>
          <p:cNvSpPr>
            <a:spLocks noChangeArrowheads="1"/>
          </p:cNvSpPr>
          <p:nvPr/>
        </p:nvSpPr>
        <p:spPr bwMode="auto">
          <a:xfrm>
            <a:off x="7020272" y="5697252"/>
            <a:ext cx="1285608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7128484" y="252369"/>
            <a:ext cx="1800000" cy="436528"/>
            <a:chOff x="7128484" y="184284"/>
            <a:chExt cx="1800000" cy="436528"/>
          </a:xfrm>
        </p:grpSpPr>
        <p:sp>
          <p:nvSpPr>
            <p:cNvPr id="47" name="TextBox 46"/>
            <p:cNvSpPr txBox="1"/>
            <p:nvPr/>
          </p:nvSpPr>
          <p:spPr>
            <a:xfrm>
              <a:off x="7128484" y="184284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128484" y="332656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t>장업계 현황</a:t>
            </a:r>
            <a:r>
              <a:rPr lang="en-US" dirty="0"/>
              <a:t>2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757200"/>
            <a:ext cx="8018104" cy="332399"/>
          </a:xfrm>
        </p:spPr>
        <p:txBody>
          <a:bodyPr/>
          <a:lstStyle/>
          <a:p>
            <a:r>
              <a:t>금년도 경기 전반 현황을 위한 페이지입니다</a:t>
            </a:r>
            <a:r>
              <a:rPr lang="en-US" altLang="ko-KR" dirty="0"/>
              <a:t>. </a:t>
            </a:r>
            <a:r>
              <a:t>본문 맑은고딕 </a:t>
            </a:r>
            <a:r>
              <a:rPr lang="en-US" altLang="ko-KR" dirty="0"/>
              <a:t>12pt </a:t>
            </a:r>
            <a:r>
              <a:t>정렬은 왼쪽정렬을 권장합니다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4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3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6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55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7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10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8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9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3" name="자유형 52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4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0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1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장업계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2]</a:t>
              </a:r>
            </a:p>
          </p:txBody>
        </p:sp>
        <p:sp>
          <p:nvSpPr>
            <p:cNvPr id="52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82550" indent="-8255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latin typeface="+mn-ea"/>
                </a:rPr>
                <a:t>전체 시장의 규모는 어느 정도인가</a:t>
              </a:r>
              <a:r>
                <a:rPr kumimoji="1" lang="en-US" altLang="ko-KR" sz="1050" spc="30" dirty="0">
                  <a:latin typeface="+mn-ea"/>
                </a:rPr>
                <a:t>?</a:t>
              </a:r>
            </a:p>
            <a:p>
              <a:pPr marL="82550" indent="-8255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latin typeface="+mn-ea"/>
                </a:rPr>
                <a:t>이 시장은 성장하고 있는가</a:t>
              </a:r>
              <a:r>
                <a:rPr kumimoji="1" lang="en-US" altLang="ko-KR" sz="1050" spc="30" dirty="0">
                  <a:latin typeface="+mn-ea"/>
                </a:rPr>
                <a:t>?</a:t>
              </a:r>
            </a:p>
            <a:p>
              <a:pPr marL="82550" indent="-8255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latin typeface="+mn-ea"/>
                </a:rPr>
                <a:t>당신이 목표로 하는 시장 및 점유율은</a:t>
              </a:r>
              <a:r>
                <a:rPr kumimoji="1" lang="en-US" altLang="ko-KR" sz="1050" spc="30" dirty="0">
                  <a:latin typeface="+mn-ea"/>
                </a:rPr>
                <a:t>?</a:t>
              </a:r>
            </a:p>
          </p:txBody>
        </p:sp>
      </p:grp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825875" y="1628775"/>
            <a:ext cx="4603750" cy="42037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825875" y="1628775"/>
            <a:ext cx="460375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75" name="Freeform 7"/>
          <p:cNvSpPr>
            <a:spLocks/>
          </p:cNvSpPr>
          <p:nvPr/>
        </p:nvSpPr>
        <p:spPr bwMode="auto">
          <a:xfrm>
            <a:off x="3825875" y="1628775"/>
            <a:ext cx="825500" cy="4470400"/>
          </a:xfrm>
          <a:custGeom>
            <a:avLst/>
            <a:gdLst/>
            <a:ahLst/>
            <a:cxnLst>
              <a:cxn ang="0">
                <a:pos x="0" y="2648"/>
              </a:cxn>
              <a:cxn ang="0">
                <a:pos x="520" y="2816"/>
              </a:cxn>
              <a:cxn ang="0">
                <a:pos x="520" y="168"/>
              </a:cxn>
              <a:cxn ang="0">
                <a:pos x="0" y="0"/>
              </a:cxn>
              <a:cxn ang="0">
                <a:pos x="0" y="2648"/>
              </a:cxn>
            </a:cxnLst>
            <a:rect l="0" t="0" r="r" b="b"/>
            <a:pathLst>
              <a:path w="520" h="2816">
                <a:moveTo>
                  <a:pt x="0" y="2648"/>
                </a:moveTo>
                <a:lnTo>
                  <a:pt x="520" y="2816"/>
                </a:lnTo>
                <a:lnTo>
                  <a:pt x="520" y="168"/>
                </a:lnTo>
                <a:lnTo>
                  <a:pt x="0" y="0"/>
                </a:lnTo>
                <a:lnTo>
                  <a:pt x="0" y="264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76" name="Freeform 8"/>
          <p:cNvSpPr>
            <a:spLocks/>
          </p:cNvSpPr>
          <p:nvPr/>
        </p:nvSpPr>
        <p:spPr bwMode="auto">
          <a:xfrm>
            <a:off x="3825875" y="1628775"/>
            <a:ext cx="825500" cy="4470400"/>
          </a:xfrm>
          <a:custGeom>
            <a:avLst/>
            <a:gdLst/>
            <a:ahLst/>
            <a:cxnLst>
              <a:cxn ang="0">
                <a:pos x="0" y="2648"/>
              </a:cxn>
              <a:cxn ang="0">
                <a:pos x="520" y="2816"/>
              </a:cxn>
              <a:cxn ang="0">
                <a:pos x="520" y="168"/>
              </a:cxn>
              <a:cxn ang="0">
                <a:pos x="0" y="0"/>
              </a:cxn>
              <a:cxn ang="0">
                <a:pos x="0" y="2648"/>
              </a:cxn>
            </a:cxnLst>
            <a:rect l="0" t="0" r="r" b="b"/>
            <a:pathLst>
              <a:path w="520" h="2816">
                <a:moveTo>
                  <a:pt x="0" y="2648"/>
                </a:moveTo>
                <a:lnTo>
                  <a:pt x="520" y="2816"/>
                </a:lnTo>
                <a:lnTo>
                  <a:pt x="520" y="168"/>
                </a:lnTo>
                <a:lnTo>
                  <a:pt x="0" y="0"/>
                </a:lnTo>
                <a:lnTo>
                  <a:pt x="0" y="264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714375" y="1895475"/>
            <a:ext cx="3933825" cy="4203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714375" y="1895475"/>
            <a:ext cx="3933825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91" name="Freeform 23"/>
          <p:cNvSpPr>
            <a:spLocks noEditPoints="1"/>
          </p:cNvSpPr>
          <p:nvPr/>
        </p:nvSpPr>
        <p:spPr bwMode="auto">
          <a:xfrm>
            <a:off x="3581400" y="4784725"/>
            <a:ext cx="946150" cy="1212850"/>
          </a:xfrm>
          <a:custGeom>
            <a:avLst/>
            <a:gdLst/>
            <a:ahLst/>
            <a:cxnLst>
              <a:cxn ang="0">
                <a:pos x="344" y="422"/>
              </a:cxn>
              <a:cxn ang="0">
                <a:pos x="408" y="444"/>
              </a:cxn>
              <a:cxn ang="0">
                <a:pos x="434" y="466"/>
              </a:cxn>
              <a:cxn ang="0">
                <a:pos x="446" y="504"/>
              </a:cxn>
              <a:cxn ang="0">
                <a:pos x="440" y="534"/>
              </a:cxn>
              <a:cxn ang="0">
                <a:pos x="418" y="560"/>
              </a:cxn>
              <a:cxn ang="0">
                <a:pos x="366" y="586"/>
              </a:cxn>
              <a:cxn ang="0">
                <a:pos x="256" y="282"/>
              </a:cxn>
              <a:cxn ang="0">
                <a:pos x="206" y="260"/>
              </a:cxn>
              <a:cxn ang="0">
                <a:pos x="188" y="242"/>
              </a:cxn>
              <a:cxn ang="0">
                <a:pos x="176" y="208"/>
              </a:cxn>
              <a:cxn ang="0">
                <a:pos x="182" y="186"/>
              </a:cxn>
              <a:cxn ang="0">
                <a:pos x="198" y="164"/>
              </a:cxn>
              <a:cxn ang="0">
                <a:pos x="238" y="140"/>
              </a:cxn>
              <a:cxn ang="0">
                <a:pos x="344" y="0"/>
              </a:cxn>
              <a:cxn ang="0">
                <a:pos x="256" y="42"/>
              </a:cxn>
              <a:cxn ang="0">
                <a:pos x="182" y="52"/>
              </a:cxn>
              <a:cxn ang="0">
                <a:pos x="122" y="76"/>
              </a:cxn>
              <a:cxn ang="0">
                <a:pos x="86" y="96"/>
              </a:cxn>
              <a:cxn ang="0">
                <a:pos x="48" y="136"/>
              </a:cxn>
              <a:cxn ang="0">
                <a:pos x="28" y="180"/>
              </a:cxn>
              <a:cxn ang="0">
                <a:pos x="24" y="214"/>
              </a:cxn>
              <a:cxn ang="0">
                <a:pos x="32" y="264"/>
              </a:cxn>
              <a:cxn ang="0">
                <a:pos x="54" y="306"/>
              </a:cxn>
              <a:cxn ang="0">
                <a:pos x="80" y="332"/>
              </a:cxn>
              <a:cxn ang="0">
                <a:pos x="130" y="364"/>
              </a:cxn>
              <a:cxn ang="0">
                <a:pos x="200" y="390"/>
              </a:cxn>
              <a:cxn ang="0">
                <a:pos x="256" y="584"/>
              </a:cxn>
              <a:cxn ang="0">
                <a:pos x="224" y="568"/>
              </a:cxn>
              <a:cxn ang="0">
                <a:pos x="196" y="548"/>
              </a:cxn>
              <a:cxn ang="0">
                <a:pos x="164" y="504"/>
              </a:cxn>
              <a:cxn ang="0">
                <a:pos x="0" y="500"/>
              </a:cxn>
              <a:cxn ang="0">
                <a:pos x="20" y="558"/>
              </a:cxn>
              <a:cxn ang="0">
                <a:pos x="54" y="606"/>
              </a:cxn>
              <a:cxn ang="0">
                <a:pos x="84" y="630"/>
              </a:cxn>
              <a:cxn ang="0">
                <a:pos x="138" y="660"/>
              </a:cxn>
              <a:cxn ang="0">
                <a:pos x="204" y="678"/>
              </a:cxn>
              <a:cxn ang="0">
                <a:pos x="256" y="764"/>
              </a:cxn>
              <a:cxn ang="0">
                <a:pos x="344" y="684"/>
              </a:cxn>
              <a:cxn ang="0">
                <a:pos x="426" y="668"/>
              </a:cxn>
              <a:cxn ang="0">
                <a:pos x="494" y="642"/>
              </a:cxn>
              <a:cxn ang="0">
                <a:pos x="530" y="618"/>
              </a:cxn>
              <a:cxn ang="0">
                <a:pos x="570" y="576"/>
              </a:cxn>
              <a:cxn ang="0">
                <a:pos x="592" y="526"/>
              </a:cxn>
              <a:cxn ang="0">
                <a:pos x="596" y="488"/>
              </a:cxn>
              <a:cxn ang="0">
                <a:pos x="590" y="440"/>
              </a:cxn>
              <a:cxn ang="0">
                <a:pos x="566" y="398"/>
              </a:cxn>
              <a:cxn ang="0">
                <a:pos x="544" y="374"/>
              </a:cxn>
              <a:cxn ang="0">
                <a:pos x="490" y="344"/>
              </a:cxn>
              <a:cxn ang="0">
                <a:pos x="412" y="318"/>
              </a:cxn>
              <a:cxn ang="0">
                <a:pos x="344" y="136"/>
              </a:cxn>
              <a:cxn ang="0">
                <a:pos x="382" y="154"/>
              </a:cxn>
              <a:cxn ang="0">
                <a:pos x="408" y="182"/>
              </a:cxn>
              <a:cxn ang="0">
                <a:pos x="572" y="190"/>
              </a:cxn>
              <a:cxn ang="0">
                <a:pos x="562" y="160"/>
              </a:cxn>
              <a:cxn ang="0">
                <a:pos x="536" y="120"/>
              </a:cxn>
              <a:cxn ang="0">
                <a:pos x="498" y="88"/>
              </a:cxn>
              <a:cxn ang="0">
                <a:pos x="468" y="70"/>
              </a:cxn>
              <a:cxn ang="0">
                <a:pos x="410" y="52"/>
              </a:cxn>
              <a:cxn ang="0">
                <a:pos x="344" y="0"/>
              </a:cxn>
            </a:cxnLst>
            <a:rect l="0" t="0" r="r" b="b"/>
            <a:pathLst>
              <a:path w="596" h="764">
                <a:moveTo>
                  <a:pt x="344" y="590"/>
                </a:moveTo>
                <a:lnTo>
                  <a:pt x="344" y="422"/>
                </a:lnTo>
                <a:lnTo>
                  <a:pt x="344" y="422"/>
                </a:lnTo>
                <a:lnTo>
                  <a:pt x="370" y="428"/>
                </a:lnTo>
                <a:lnTo>
                  <a:pt x="390" y="436"/>
                </a:lnTo>
                <a:lnTo>
                  <a:pt x="408" y="444"/>
                </a:lnTo>
                <a:lnTo>
                  <a:pt x="422" y="454"/>
                </a:lnTo>
                <a:lnTo>
                  <a:pt x="422" y="454"/>
                </a:lnTo>
                <a:lnTo>
                  <a:pt x="434" y="466"/>
                </a:lnTo>
                <a:lnTo>
                  <a:pt x="440" y="478"/>
                </a:lnTo>
                <a:lnTo>
                  <a:pt x="446" y="490"/>
                </a:lnTo>
                <a:lnTo>
                  <a:pt x="446" y="504"/>
                </a:lnTo>
                <a:lnTo>
                  <a:pt x="446" y="504"/>
                </a:lnTo>
                <a:lnTo>
                  <a:pt x="446" y="520"/>
                </a:lnTo>
                <a:lnTo>
                  <a:pt x="440" y="534"/>
                </a:lnTo>
                <a:lnTo>
                  <a:pt x="430" y="548"/>
                </a:lnTo>
                <a:lnTo>
                  <a:pt x="418" y="560"/>
                </a:lnTo>
                <a:lnTo>
                  <a:pt x="418" y="560"/>
                </a:lnTo>
                <a:lnTo>
                  <a:pt x="402" y="570"/>
                </a:lnTo>
                <a:lnTo>
                  <a:pt x="386" y="578"/>
                </a:lnTo>
                <a:lnTo>
                  <a:pt x="366" y="586"/>
                </a:lnTo>
                <a:lnTo>
                  <a:pt x="344" y="590"/>
                </a:lnTo>
                <a:close/>
                <a:moveTo>
                  <a:pt x="256" y="282"/>
                </a:moveTo>
                <a:lnTo>
                  <a:pt x="256" y="282"/>
                </a:lnTo>
                <a:lnTo>
                  <a:pt x="236" y="276"/>
                </a:lnTo>
                <a:lnTo>
                  <a:pt x="220" y="268"/>
                </a:lnTo>
                <a:lnTo>
                  <a:pt x="206" y="260"/>
                </a:lnTo>
                <a:lnTo>
                  <a:pt x="196" y="252"/>
                </a:lnTo>
                <a:lnTo>
                  <a:pt x="196" y="252"/>
                </a:lnTo>
                <a:lnTo>
                  <a:pt x="188" y="242"/>
                </a:lnTo>
                <a:lnTo>
                  <a:pt x="182" y="230"/>
                </a:lnTo>
                <a:lnTo>
                  <a:pt x="178" y="220"/>
                </a:lnTo>
                <a:lnTo>
                  <a:pt x="176" y="208"/>
                </a:lnTo>
                <a:lnTo>
                  <a:pt x="176" y="208"/>
                </a:lnTo>
                <a:lnTo>
                  <a:pt x="178" y="196"/>
                </a:lnTo>
                <a:lnTo>
                  <a:pt x="182" y="186"/>
                </a:lnTo>
                <a:lnTo>
                  <a:pt x="188" y="174"/>
                </a:lnTo>
                <a:lnTo>
                  <a:pt x="198" y="164"/>
                </a:lnTo>
                <a:lnTo>
                  <a:pt x="198" y="164"/>
                </a:lnTo>
                <a:lnTo>
                  <a:pt x="210" y="154"/>
                </a:lnTo>
                <a:lnTo>
                  <a:pt x="222" y="146"/>
                </a:lnTo>
                <a:lnTo>
                  <a:pt x="238" y="140"/>
                </a:lnTo>
                <a:lnTo>
                  <a:pt x="256" y="134"/>
                </a:lnTo>
                <a:lnTo>
                  <a:pt x="256" y="282"/>
                </a:lnTo>
                <a:close/>
                <a:moveTo>
                  <a:pt x="344" y="0"/>
                </a:moveTo>
                <a:lnTo>
                  <a:pt x="256" y="0"/>
                </a:lnTo>
                <a:lnTo>
                  <a:pt x="256" y="42"/>
                </a:lnTo>
                <a:lnTo>
                  <a:pt x="256" y="42"/>
                </a:lnTo>
                <a:lnTo>
                  <a:pt x="230" y="44"/>
                </a:lnTo>
                <a:lnTo>
                  <a:pt x="206" y="48"/>
                </a:lnTo>
                <a:lnTo>
                  <a:pt x="182" y="52"/>
                </a:lnTo>
                <a:lnTo>
                  <a:pt x="160" y="58"/>
                </a:lnTo>
                <a:lnTo>
                  <a:pt x="140" y="66"/>
                </a:lnTo>
                <a:lnTo>
                  <a:pt x="122" y="76"/>
                </a:lnTo>
                <a:lnTo>
                  <a:pt x="104" y="86"/>
                </a:lnTo>
                <a:lnTo>
                  <a:pt x="86" y="96"/>
                </a:lnTo>
                <a:lnTo>
                  <a:pt x="86" y="96"/>
                </a:lnTo>
                <a:lnTo>
                  <a:pt x="72" y="108"/>
                </a:lnTo>
                <a:lnTo>
                  <a:pt x="60" y="122"/>
                </a:lnTo>
                <a:lnTo>
                  <a:pt x="48" y="136"/>
                </a:lnTo>
                <a:lnTo>
                  <a:pt x="40" y="150"/>
                </a:lnTo>
                <a:lnTo>
                  <a:pt x="32" y="164"/>
                </a:lnTo>
                <a:lnTo>
                  <a:pt x="28" y="180"/>
                </a:lnTo>
                <a:lnTo>
                  <a:pt x="24" y="196"/>
                </a:lnTo>
                <a:lnTo>
                  <a:pt x="24" y="214"/>
                </a:lnTo>
                <a:lnTo>
                  <a:pt x="24" y="214"/>
                </a:lnTo>
                <a:lnTo>
                  <a:pt x="24" y="232"/>
                </a:lnTo>
                <a:lnTo>
                  <a:pt x="28" y="248"/>
                </a:lnTo>
                <a:lnTo>
                  <a:pt x="32" y="264"/>
                </a:lnTo>
                <a:lnTo>
                  <a:pt x="38" y="278"/>
                </a:lnTo>
                <a:lnTo>
                  <a:pt x="46" y="292"/>
                </a:lnTo>
                <a:lnTo>
                  <a:pt x="54" y="306"/>
                </a:lnTo>
                <a:lnTo>
                  <a:pt x="66" y="320"/>
                </a:lnTo>
                <a:lnTo>
                  <a:pt x="80" y="332"/>
                </a:lnTo>
                <a:lnTo>
                  <a:pt x="80" y="332"/>
                </a:lnTo>
                <a:lnTo>
                  <a:pt x="94" y="344"/>
                </a:lnTo>
                <a:lnTo>
                  <a:pt x="112" y="354"/>
                </a:lnTo>
                <a:lnTo>
                  <a:pt x="130" y="364"/>
                </a:lnTo>
                <a:lnTo>
                  <a:pt x="152" y="374"/>
                </a:lnTo>
                <a:lnTo>
                  <a:pt x="174" y="382"/>
                </a:lnTo>
                <a:lnTo>
                  <a:pt x="200" y="390"/>
                </a:lnTo>
                <a:lnTo>
                  <a:pt x="226" y="398"/>
                </a:lnTo>
                <a:lnTo>
                  <a:pt x="256" y="404"/>
                </a:lnTo>
                <a:lnTo>
                  <a:pt x="256" y="584"/>
                </a:lnTo>
                <a:lnTo>
                  <a:pt x="256" y="584"/>
                </a:lnTo>
                <a:lnTo>
                  <a:pt x="238" y="576"/>
                </a:lnTo>
                <a:lnTo>
                  <a:pt x="224" y="568"/>
                </a:lnTo>
                <a:lnTo>
                  <a:pt x="210" y="558"/>
                </a:lnTo>
                <a:lnTo>
                  <a:pt x="196" y="548"/>
                </a:lnTo>
                <a:lnTo>
                  <a:pt x="196" y="548"/>
                </a:lnTo>
                <a:lnTo>
                  <a:pt x="182" y="534"/>
                </a:lnTo>
                <a:lnTo>
                  <a:pt x="172" y="520"/>
                </a:lnTo>
                <a:lnTo>
                  <a:pt x="164" y="504"/>
                </a:lnTo>
                <a:lnTo>
                  <a:pt x="158" y="488"/>
                </a:lnTo>
                <a:lnTo>
                  <a:pt x="0" y="500"/>
                </a:lnTo>
                <a:lnTo>
                  <a:pt x="0" y="500"/>
                </a:lnTo>
                <a:lnTo>
                  <a:pt x="4" y="520"/>
                </a:lnTo>
                <a:lnTo>
                  <a:pt x="12" y="540"/>
                </a:lnTo>
                <a:lnTo>
                  <a:pt x="20" y="558"/>
                </a:lnTo>
                <a:lnTo>
                  <a:pt x="30" y="574"/>
                </a:lnTo>
                <a:lnTo>
                  <a:pt x="40" y="590"/>
                </a:lnTo>
                <a:lnTo>
                  <a:pt x="54" y="606"/>
                </a:lnTo>
                <a:lnTo>
                  <a:pt x="68" y="618"/>
                </a:lnTo>
                <a:lnTo>
                  <a:pt x="84" y="630"/>
                </a:lnTo>
                <a:lnTo>
                  <a:pt x="84" y="630"/>
                </a:lnTo>
                <a:lnTo>
                  <a:pt x="100" y="642"/>
                </a:lnTo>
                <a:lnTo>
                  <a:pt x="118" y="652"/>
                </a:lnTo>
                <a:lnTo>
                  <a:pt x="138" y="660"/>
                </a:lnTo>
                <a:lnTo>
                  <a:pt x="160" y="668"/>
                </a:lnTo>
                <a:lnTo>
                  <a:pt x="182" y="674"/>
                </a:lnTo>
                <a:lnTo>
                  <a:pt x="204" y="678"/>
                </a:lnTo>
                <a:lnTo>
                  <a:pt x="230" y="682"/>
                </a:lnTo>
                <a:lnTo>
                  <a:pt x="256" y="686"/>
                </a:lnTo>
                <a:lnTo>
                  <a:pt x="256" y="764"/>
                </a:lnTo>
                <a:lnTo>
                  <a:pt x="344" y="764"/>
                </a:lnTo>
                <a:lnTo>
                  <a:pt x="344" y="684"/>
                </a:lnTo>
                <a:lnTo>
                  <a:pt x="344" y="684"/>
                </a:lnTo>
                <a:lnTo>
                  <a:pt x="372" y="680"/>
                </a:lnTo>
                <a:lnTo>
                  <a:pt x="400" y="674"/>
                </a:lnTo>
                <a:lnTo>
                  <a:pt x="426" y="668"/>
                </a:lnTo>
                <a:lnTo>
                  <a:pt x="450" y="662"/>
                </a:lnTo>
                <a:lnTo>
                  <a:pt x="472" y="652"/>
                </a:lnTo>
                <a:lnTo>
                  <a:pt x="494" y="642"/>
                </a:lnTo>
                <a:lnTo>
                  <a:pt x="512" y="632"/>
                </a:lnTo>
                <a:lnTo>
                  <a:pt x="530" y="618"/>
                </a:lnTo>
                <a:lnTo>
                  <a:pt x="530" y="618"/>
                </a:lnTo>
                <a:lnTo>
                  <a:pt x="546" y="604"/>
                </a:lnTo>
                <a:lnTo>
                  <a:pt x="560" y="590"/>
                </a:lnTo>
                <a:lnTo>
                  <a:pt x="570" y="576"/>
                </a:lnTo>
                <a:lnTo>
                  <a:pt x="580" y="560"/>
                </a:lnTo>
                <a:lnTo>
                  <a:pt x="588" y="542"/>
                </a:lnTo>
                <a:lnTo>
                  <a:pt x="592" y="526"/>
                </a:lnTo>
                <a:lnTo>
                  <a:pt x="596" y="508"/>
                </a:lnTo>
                <a:lnTo>
                  <a:pt x="596" y="488"/>
                </a:lnTo>
                <a:lnTo>
                  <a:pt x="596" y="488"/>
                </a:lnTo>
                <a:lnTo>
                  <a:pt x="596" y="472"/>
                </a:lnTo>
                <a:lnTo>
                  <a:pt x="594" y="456"/>
                </a:lnTo>
                <a:lnTo>
                  <a:pt x="590" y="440"/>
                </a:lnTo>
                <a:lnTo>
                  <a:pt x="584" y="426"/>
                </a:lnTo>
                <a:lnTo>
                  <a:pt x="576" y="412"/>
                </a:lnTo>
                <a:lnTo>
                  <a:pt x="566" y="398"/>
                </a:lnTo>
                <a:lnTo>
                  <a:pt x="556" y="386"/>
                </a:lnTo>
                <a:lnTo>
                  <a:pt x="544" y="374"/>
                </a:lnTo>
                <a:lnTo>
                  <a:pt x="544" y="374"/>
                </a:lnTo>
                <a:lnTo>
                  <a:pt x="528" y="364"/>
                </a:lnTo>
                <a:lnTo>
                  <a:pt x="512" y="354"/>
                </a:lnTo>
                <a:lnTo>
                  <a:pt x="490" y="344"/>
                </a:lnTo>
                <a:lnTo>
                  <a:pt x="466" y="334"/>
                </a:lnTo>
                <a:lnTo>
                  <a:pt x="440" y="326"/>
                </a:lnTo>
                <a:lnTo>
                  <a:pt x="412" y="318"/>
                </a:lnTo>
                <a:lnTo>
                  <a:pt x="344" y="302"/>
                </a:lnTo>
                <a:lnTo>
                  <a:pt x="344" y="136"/>
                </a:lnTo>
                <a:lnTo>
                  <a:pt x="344" y="136"/>
                </a:lnTo>
                <a:lnTo>
                  <a:pt x="358" y="140"/>
                </a:lnTo>
                <a:lnTo>
                  <a:pt x="370" y="146"/>
                </a:lnTo>
                <a:lnTo>
                  <a:pt x="382" y="154"/>
                </a:lnTo>
                <a:lnTo>
                  <a:pt x="392" y="162"/>
                </a:lnTo>
                <a:lnTo>
                  <a:pt x="400" y="172"/>
                </a:lnTo>
                <a:lnTo>
                  <a:pt x="408" y="182"/>
                </a:lnTo>
                <a:lnTo>
                  <a:pt x="412" y="192"/>
                </a:lnTo>
                <a:lnTo>
                  <a:pt x="418" y="204"/>
                </a:lnTo>
                <a:lnTo>
                  <a:pt x="572" y="190"/>
                </a:lnTo>
                <a:lnTo>
                  <a:pt x="572" y="190"/>
                </a:lnTo>
                <a:lnTo>
                  <a:pt x="568" y="174"/>
                </a:lnTo>
                <a:lnTo>
                  <a:pt x="562" y="160"/>
                </a:lnTo>
                <a:lnTo>
                  <a:pt x="554" y="146"/>
                </a:lnTo>
                <a:lnTo>
                  <a:pt x="546" y="132"/>
                </a:lnTo>
                <a:lnTo>
                  <a:pt x="536" y="120"/>
                </a:lnTo>
                <a:lnTo>
                  <a:pt x="524" y="108"/>
                </a:lnTo>
                <a:lnTo>
                  <a:pt x="512" y="98"/>
                </a:lnTo>
                <a:lnTo>
                  <a:pt x="498" y="88"/>
                </a:lnTo>
                <a:lnTo>
                  <a:pt x="498" y="88"/>
                </a:lnTo>
                <a:lnTo>
                  <a:pt x="484" y="78"/>
                </a:lnTo>
                <a:lnTo>
                  <a:pt x="468" y="70"/>
                </a:lnTo>
                <a:lnTo>
                  <a:pt x="450" y="64"/>
                </a:lnTo>
                <a:lnTo>
                  <a:pt x="430" y="58"/>
                </a:lnTo>
                <a:lnTo>
                  <a:pt x="410" y="52"/>
                </a:lnTo>
                <a:lnTo>
                  <a:pt x="390" y="48"/>
                </a:lnTo>
                <a:lnTo>
                  <a:pt x="344" y="42"/>
                </a:lnTo>
                <a:lnTo>
                  <a:pt x="344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94" name="Freeform 26"/>
          <p:cNvSpPr>
            <a:spLocks/>
          </p:cNvSpPr>
          <p:nvPr/>
        </p:nvSpPr>
        <p:spPr bwMode="auto">
          <a:xfrm>
            <a:off x="3581400" y="4784725"/>
            <a:ext cx="946150" cy="1212850"/>
          </a:xfrm>
          <a:custGeom>
            <a:avLst/>
            <a:gdLst/>
            <a:ahLst/>
            <a:cxnLst>
              <a:cxn ang="0">
                <a:pos x="256" y="42"/>
              </a:cxn>
              <a:cxn ang="0">
                <a:pos x="206" y="48"/>
              </a:cxn>
              <a:cxn ang="0">
                <a:pos x="140" y="66"/>
              </a:cxn>
              <a:cxn ang="0">
                <a:pos x="86" y="96"/>
              </a:cxn>
              <a:cxn ang="0">
                <a:pos x="60" y="122"/>
              </a:cxn>
              <a:cxn ang="0">
                <a:pos x="32" y="164"/>
              </a:cxn>
              <a:cxn ang="0">
                <a:pos x="24" y="214"/>
              </a:cxn>
              <a:cxn ang="0">
                <a:pos x="28" y="248"/>
              </a:cxn>
              <a:cxn ang="0">
                <a:pos x="46" y="292"/>
              </a:cxn>
              <a:cxn ang="0">
                <a:pos x="80" y="332"/>
              </a:cxn>
              <a:cxn ang="0">
                <a:pos x="112" y="354"/>
              </a:cxn>
              <a:cxn ang="0">
                <a:pos x="174" y="382"/>
              </a:cxn>
              <a:cxn ang="0">
                <a:pos x="256" y="404"/>
              </a:cxn>
              <a:cxn ang="0">
                <a:pos x="238" y="576"/>
              </a:cxn>
              <a:cxn ang="0">
                <a:pos x="196" y="548"/>
              </a:cxn>
              <a:cxn ang="0">
                <a:pos x="172" y="520"/>
              </a:cxn>
              <a:cxn ang="0">
                <a:pos x="0" y="500"/>
              </a:cxn>
              <a:cxn ang="0">
                <a:pos x="12" y="540"/>
              </a:cxn>
              <a:cxn ang="0">
                <a:pos x="40" y="590"/>
              </a:cxn>
              <a:cxn ang="0">
                <a:pos x="84" y="630"/>
              </a:cxn>
              <a:cxn ang="0">
                <a:pos x="118" y="652"/>
              </a:cxn>
              <a:cxn ang="0">
                <a:pos x="182" y="674"/>
              </a:cxn>
              <a:cxn ang="0">
                <a:pos x="256" y="686"/>
              </a:cxn>
              <a:cxn ang="0">
                <a:pos x="344" y="684"/>
              </a:cxn>
              <a:cxn ang="0">
                <a:pos x="400" y="674"/>
              </a:cxn>
              <a:cxn ang="0">
                <a:pos x="472" y="652"/>
              </a:cxn>
              <a:cxn ang="0">
                <a:pos x="530" y="618"/>
              </a:cxn>
              <a:cxn ang="0">
                <a:pos x="560" y="590"/>
              </a:cxn>
              <a:cxn ang="0">
                <a:pos x="588" y="542"/>
              </a:cxn>
              <a:cxn ang="0">
                <a:pos x="596" y="488"/>
              </a:cxn>
              <a:cxn ang="0">
                <a:pos x="594" y="456"/>
              </a:cxn>
              <a:cxn ang="0">
                <a:pos x="576" y="412"/>
              </a:cxn>
              <a:cxn ang="0">
                <a:pos x="544" y="374"/>
              </a:cxn>
              <a:cxn ang="0">
                <a:pos x="512" y="354"/>
              </a:cxn>
              <a:cxn ang="0">
                <a:pos x="440" y="326"/>
              </a:cxn>
              <a:cxn ang="0">
                <a:pos x="344" y="136"/>
              </a:cxn>
              <a:cxn ang="0">
                <a:pos x="370" y="146"/>
              </a:cxn>
              <a:cxn ang="0">
                <a:pos x="400" y="172"/>
              </a:cxn>
              <a:cxn ang="0">
                <a:pos x="418" y="204"/>
              </a:cxn>
              <a:cxn ang="0">
                <a:pos x="568" y="174"/>
              </a:cxn>
              <a:cxn ang="0">
                <a:pos x="546" y="132"/>
              </a:cxn>
              <a:cxn ang="0">
                <a:pos x="512" y="98"/>
              </a:cxn>
              <a:cxn ang="0">
                <a:pos x="484" y="78"/>
              </a:cxn>
              <a:cxn ang="0">
                <a:pos x="430" y="58"/>
              </a:cxn>
              <a:cxn ang="0">
                <a:pos x="344" y="42"/>
              </a:cxn>
            </a:cxnLst>
            <a:rect l="0" t="0" r="r" b="b"/>
            <a:pathLst>
              <a:path w="596" h="764">
                <a:moveTo>
                  <a:pt x="344" y="0"/>
                </a:moveTo>
                <a:lnTo>
                  <a:pt x="256" y="0"/>
                </a:lnTo>
                <a:lnTo>
                  <a:pt x="256" y="42"/>
                </a:lnTo>
                <a:lnTo>
                  <a:pt x="256" y="42"/>
                </a:lnTo>
                <a:lnTo>
                  <a:pt x="230" y="44"/>
                </a:lnTo>
                <a:lnTo>
                  <a:pt x="206" y="48"/>
                </a:lnTo>
                <a:lnTo>
                  <a:pt x="182" y="52"/>
                </a:lnTo>
                <a:lnTo>
                  <a:pt x="160" y="58"/>
                </a:lnTo>
                <a:lnTo>
                  <a:pt x="140" y="66"/>
                </a:lnTo>
                <a:lnTo>
                  <a:pt x="122" y="76"/>
                </a:lnTo>
                <a:lnTo>
                  <a:pt x="104" y="86"/>
                </a:lnTo>
                <a:lnTo>
                  <a:pt x="86" y="96"/>
                </a:lnTo>
                <a:lnTo>
                  <a:pt x="86" y="96"/>
                </a:lnTo>
                <a:lnTo>
                  <a:pt x="72" y="108"/>
                </a:lnTo>
                <a:lnTo>
                  <a:pt x="60" y="122"/>
                </a:lnTo>
                <a:lnTo>
                  <a:pt x="48" y="136"/>
                </a:lnTo>
                <a:lnTo>
                  <a:pt x="40" y="150"/>
                </a:lnTo>
                <a:lnTo>
                  <a:pt x="32" y="164"/>
                </a:lnTo>
                <a:lnTo>
                  <a:pt x="28" y="180"/>
                </a:lnTo>
                <a:lnTo>
                  <a:pt x="24" y="196"/>
                </a:lnTo>
                <a:lnTo>
                  <a:pt x="24" y="214"/>
                </a:lnTo>
                <a:lnTo>
                  <a:pt x="24" y="214"/>
                </a:lnTo>
                <a:lnTo>
                  <a:pt x="24" y="232"/>
                </a:lnTo>
                <a:lnTo>
                  <a:pt x="28" y="248"/>
                </a:lnTo>
                <a:lnTo>
                  <a:pt x="32" y="264"/>
                </a:lnTo>
                <a:lnTo>
                  <a:pt x="38" y="278"/>
                </a:lnTo>
                <a:lnTo>
                  <a:pt x="46" y="292"/>
                </a:lnTo>
                <a:lnTo>
                  <a:pt x="54" y="306"/>
                </a:lnTo>
                <a:lnTo>
                  <a:pt x="66" y="320"/>
                </a:lnTo>
                <a:lnTo>
                  <a:pt x="80" y="332"/>
                </a:lnTo>
                <a:lnTo>
                  <a:pt x="80" y="332"/>
                </a:lnTo>
                <a:lnTo>
                  <a:pt x="94" y="344"/>
                </a:lnTo>
                <a:lnTo>
                  <a:pt x="112" y="354"/>
                </a:lnTo>
                <a:lnTo>
                  <a:pt x="130" y="364"/>
                </a:lnTo>
                <a:lnTo>
                  <a:pt x="152" y="374"/>
                </a:lnTo>
                <a:lnTo>
                  <a:pt x="174" y="382"/>
                </a:lnTo>
                <a:lnTo>
                  <a:pt x="200" y="390"/>
                </a:lnTo>
                <a:lnTo>
                  <a:pt x="226" y="398"/>
                </a:lnTo>
                <a:lnTo>
                  <a:pt x="256" y="404"/>
                </a:lnTo>
                <a:lnTo>
                  <a:pt x="256" y="584"/>
                </a:lnTo>
                <a:lnTo>
                  <a:pt x="256" y="584"/>
                </a:lnTo>
                <a:lnTo>
                  <a:pt x="238" y="576"/>
                </a:lnTo>
                <a:lnTo>
                  <a:pt x="224" y="568"/>
                </a:lnTo>
                <a:lnTo>
                  <a:pt x="210" y="558"/>
                </a:lnTo>
                <a:lnTo>
                  <a:pt x="196" y="548"/>
                </a:lnTo>
                <a:lnTo>
                  <a:pt x="196" y="548"/>
                </a:lnTo>
                <a:lnTo>
                  <a:pt x="182" y="534"/>
                </a:lnTo>
                <a:lnTo>
                  <a:pt x="172" y="520"/>
                </a:lnTo>
                <a:lnTo>
                  <a:pt x="164" y="504"/>
                </a:lnTo>
                <a:lnTo>
                  <a:pt x="158" y="488"/>
                </a:lnTo>
                <a:lnTo>
                  <a:pt x="0" y="500"/>
                </a:lnTo>
                <a:lnTo>
                  <a:pt x="0" y="500"/>
                </a:lnTo>
                <a:lnTo>
                  <a:pt x="4" y="520"/>
                </a:lnTo>
                <a:lnTo>
                  <a:pt x="12" y="540"/>
                </a:lnTo>
                <a:lnTo>
                  <a:pt x="20" y="558"/>
                </a:lnTo>
                <a:lnTo>
                  <a:pt x="30" y="574"/>
                </a:lnTo>
                <a:lnTo>
                  <a:pt x="40" y="590"/>
                </a:lnTo>
                <a:lnTo>
                  <a:pt x="54" y="606"/>
                </a:lnTo>
                <a:lnTo>
                  <a:pt x="68" y="618"/>
                </a:lnTo>
                <a:lnTo>
                  <a:pt x="84" y="630"/>
                </a:lnTo>
                <a:lnTo>
                  <a:pt x="84" y="630"/>
                </a:lnTo>
                <a:lnTo>
                  <a:pt x="100" y="642"/>
                </a:lnTo>
                <a:lnTo>
                  <a:pt x="118" y="652"/>
                </a:lnTo>
                <a:lnTo>
                  <a:pt x="138" y="660"/>
                </a:lnTo>
                <a:lnTo>
                  <a:pt x="160" y="668"/>
                </a:lnTo>
                <a:lnTo>
                  <a:pt x="182" y="674"/>
                </a:lnTo>
                <a:lnTo>
                  <a:pt x="204" y="678"/>
                </a:lnTo>
                <a:lnTo>
                  <a:pt x="230" y="682"/>
                </a:lnTo>
                <a:lnTo>
                  <a:pt x="256" y="686"/>
                </a:lnTo>
                <a:lnTo>
                  <a:pt x="256" y="764"/>
                </a:lnTo>
                <a:lnTo>
                  <a:pt x="344" y="764"/>
                </a:lnTo>
                <a:lnTo>
                  <a:pt x="344" y="684"/>
                </a:lnTo>
                <a:lnTo>
                  <a:pt x="344" y="684"/>
                </a:lnTo>
                <a:lnTo>
                  <a:pt x="372" y="680"/>
                </a:lnTo>
                <a:lnTo>
                  <a:pt x="400" y="674"/>
                </a:lnTo>
                <a:lnTo>
                  <a:pt x="426" y="668"/>
                </a:lnTo>
                <a:lnTo>
                  <a:pt x="450" y="662"/>
                </a:lnTo>
                <a:lnTo>
                  <a:pt x="472" y="652"/>
                </a:lnTo>
                <a:lnTo>
                  <a:pt x="494" y="642"/>
                </a:lnTo>
                <a:lnTo>
                  <a:pt x="512" y="632"/>
                </a:lnTo>
                <a:lnTo>
                  <a:pt x="530" y="618"/>
                </a:lnTo>
                <a:lnTo>
                  <a:pt x="530" y="618"/>
                </a:lnTo>
                <a:lnTo>
                  <a:pt x="546" y="604"/>
                </a:lnTo>
                <a:lnTo>
                  <a:pt x="560" y="590"/>
                </a:lnTo>
                <a:lnTo>
                  <a:pt x="570" y="576"/>
                </a:lnTo>
                <a:lnTo>
                  <a:pt x="580" y="560"/>
                </a:lnTo>
                <a:lnTo>
                  <a:pt x="588" y="542"/>
                </a:lnTo>
                <a:lnTo>
                  <a:pt x="592" y="526"/>
                </a:lnTo>
                <a:lnTo>
                  <a:pt x="596" y="508"/>
                </a:lnTo>
                <a:lnTo>
                  <a:pt x="596" y="488"/>
                </a:lnTo>
                <a:lnTo>
                  <a:pt x="596" y="488"/>
                </a:lnTo>
                <a:lnTo>
                  <a:pt x="596" y="472"/>
                </a:lnTo>
                <a:lnTo>
                  <a:pt x="594" y="456"/>
                </a:lnTo>
                <a:lnTo>
                  <a:pt x="590" y="440"/>
                </a:lnTo>
                <a:lnTo>
                  <a:pt x="584" y="426"/>
                </a:lnTo>
                <a:lnTo>
                  <a:pt x="576" y="412"/>
                </a:lnTo>
                <a:lnTo>
                  <a:pt x="566" y="398"/>
                </a:lnTo>
                <a:lnTo>
                  <a:pt x="556" y="386"/>
                </a:lnTo>
                <a:lnTo>
                  <a:pt x="544" y="374"/>
                </a:lnTo>
                <a:lnTo>
                  <a:pt x="544" y="374"/>
                </a:lnTo>
                <a:lnTo>
                  <a:pt x="528" y="364"/>
                </a:lnTo>
                <a:lnTo>
                  <a:pt x="512" y="354"/>
                </a:lnTo>
                <a:lnTo>
                  <a:pt x="490" y="344"/>
                </a:lnTo>
                <a:lnTo>
                  <a:pt x="466" y="334"/>
                </a:lnTo>
                <a:lnTo>
                  <a:pt x="440" y="326"/>
                </a:lnTo>
                <a:lnTo>
                  <a:pt x="412" y="318"/>
                </a:lnTo>
                <a:lnTo>
                  <a:pt x="344" y="302"/>
                </a:lnTo>
                <a:lnTo>
                  <a:pt x="344" y="136"/>
                </a:lnTo>
                <a:lnTo>
                  <a:pt x="344" y="136"/>
                </a:lnTo>
                <a:lnTo>
                  <a:pt x="358" y="140"/>
                </a:lnTo>
                <a:lnTo>
                  <a:pt x="370" y="146"/>
                </a:lnTo>
                <a:lnTo>
                  <a:pt x="382" y="154"/>
                </a:lnTo>
                <a:lnTo>
                  <a:pt x="392" y="162"/>
                </a:lnTo>
                <a:lnTo>
                  <a:pt x="400" y="172"/>
                </a:lnTo>
                <a:lnTo>
                  <a:pt x="408" y="182"/>
                </a:lnTo>
                <a:lnTo>
                  <a:pt x="412" y="192"/>
                </a:lnTo>
                <a:lnTo>
                  <a:pt x="418" y="204"/>
                </a:lnTo>
                <a:lnTo>
                  <a:pt x="572" y="190"/>
                </a:lnTo>
                <a:lnTo>
                  <a:pt x="572" y="190"/>
                </a:lnTo>
                <a:lnTo>
                  <a:pt x="568" y="174"/>
                </a:lnTo>
                <a:lnTo>
                  <a:pt x="562" y="160"/>
                </a:lnTo>
                <a:lnTo>
                  <a:pt x="554" y="146"/>
                </a:lnTo>
                <a:lnTo>
                  <a:pt x="546" y="132"/>
                </a:lnTo>
                <a:lnTo>
                  <a:pt x="536" y="120"/>
                </a:lnTo>
                <a:lnTo>
                  <a:pt x="524" y="108"/>
                </a:lnTo>
                <a:lnTo>
                  <a:pt x="512" y="98"/>
                </a:lnTo>
                <a:lnTo>
                  <a:pt x="498" y="88"/>
                </a:lnTo>
                <a:lnTo>
                  <a:pt x="498" y="88"/>
                </a:lnTo>
                <a:lnTo>
                  <a:pt x="484" y="78"/>
                </a:lnTo>
                <a:lnTo>
                  <a:pt x="468" y="70"/>
                </a:lnTo>
                <a:lnTo>
                  <a:pt x="450" y="64"/>
                </a:lnTo>
                <a:lnTo>
                  <a:pt x="430" y="58"/>
                </a:lnTo>
                <a:lnTo>
                  <a:pt x="410" y="52"/>
                </a:lnTo>
                <a:lnTo>
                  <a:pt x="390" y="48"/>
                </a:lnTo>
                <a:lnTo>
                  <a:pt x="344" y="42"/>
                </a:lnTo>
                <a:lnTo>
                  <a:pt x="344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95" name="Freeform 27"/>
          <p:cNvSpPr>
            <a:spLocks noEditPoints="1"/>
          </p:cNvSpPr>
          <p:nvPr/>
        </p:nvSpPr>
        <p:spPr bwMode="auto">
          <a:xfrm>
            <a:off x="7445375" y="4867275"/>
            <a:ext cx="879475" cy="882650"/>
          </a:xfrm>
          <a:custGeom>
            <a:avLst/>
            <a:gdLst/>
            <a:ahLst/>
            <a:cxnLst>
              <a:cxn ang="0">
                <a:pos x="202" y="416"/>
              </a:cxn>
              <a:cxn ang="0">
                <a:pos x="132" y="340"/>
              </a:cxn>
              <a:cxn ang="0">
                <a:pos x="122" y="246"/>
              </a:cxn>
              <a:cxn ang="0">
                <a:pos x="176" y="156"/>
              </a:cxn>
              <a:cxn ang="0">
                <a:pos x="276" y="120"/>
              </a:cxn>
              <a:cxn ang="0">
                <a:pos x="366" y="146"/>
              </a:cxn>
              <a:cxn ang="0">
                <a:pos x="428" y="230"/>
              </a:cxn>
              <a:cxn ang="0">
                <a:pos x="428" y="324"/>
              </a:cxn>
              <a:cxn ang="0">
                <a:pos x="366" y="408"/>
              </a:cxn>
              <a:cxn ang="0">
                <a:pos x="276" y="0"/>
              </a:cxn>
              <a:cxn ang="0">
                <a:pos x="246" y="12"/>
              </a:cxn>
              <a:cxn ang="0">
                <a:pos x="230" y="68"/>
              </a:cxn>
              <a:cxn ang="0">
                <a:pos x="198" y="64"/>
              </a:cxn>
              <a:cxn ang="0">
                <a:pos x="170" y="20"/>
              </a:cxn>
              <a:cxn ang="0">
                <a:pos x="118" y="62"/>
              </a:cxn>
              <a:cxn ang="0">
                <a:pos x="130" y="120"/>
              </a:cxn>
              <a:cxn ang="0">
                <a:pos x="92" y="130"/>
              </a:cxn>
              <a:cxn ang="0">
                <a:pos x="56" y="108"/>
              </a:cxn>
              <a:cxn ang="0">
                <a:pos x="32" y="170"/>
              </a:cxn>
              <a:cxn ang="0">
                <a:pos x="70" y="206"/>
              </a:cxn>
              <a:cxn ang="0">
                <a:pos x="42" y="244"/>
              </a:cxn>
              <a:cxn ang="0">
                <a:pos x="2" y="242"/>
              </a:cxn>
              <a:cxn ang="0">
                <a:pos x="10" y="308"/>
              </a:cxn>
              <a:cxn ang="0">
                <a:pos x="60" y="318"/>
              </a:cxn>
              <a:cxn ang="0">
                <a:pos x="62" y="360"/>
              </a:cxn>
              <a:cxn ang="0">
                <a:pos x="24" y="384"/>
              </a:cxn>
              <a:cxn ang="0">
                <a:pos x="62" y="436"/>
              </a:cxn>
              <a:cxn ang="0">
                <a:pos x="112" y="422"/>
              </a:cxn>
              <a:cxn ang="0">
                <a:pos x="132" y="448"/>
              </a:cxn>
              <a:cxn ang="0">
                <a:pos x="110" y="496"/>
              </a:cxn>
              <a:cxn ang="0">
                <a:pos x="168" y="530"/>
              </a:cxn>
              <a:cxn ang="0">
                <a:pos x="208" y="484"/>
              </a:cxn>
              <a:cxn ang="0">
                <a:pos x="236" y="498"/>
              </a:cxn>
              <a:cxn ang="0">
                <a:pos x="242" y="550"/>
              </a:cxn>
              <a:cxn ang="0">
                <a:pos x="310" y="554"/>
              </a:cxn>
              <a:cxn ang="0">
                <a:pos x="306" y="524"/>
              </a:cxn>
              <a:cxn ang="0">
                <a:pos x="330" y="484"/>
              </a:cxn>
              <a:cxn ang="0">
                <a:pos x="374" y="510"/>
              </a:cxn>
              <a:cxn ang="0">
                <a:pos x="414" y="518"/>
              </a:cxn>
              <a:cxn ang="0">
                <a:pos x="426" y="476"/>
              </a:cxn>
              <a:cxn ang="0">
                <a:pos x="428" y="430"/>
              </a:cxn>
              <a:cxn ang="0">
                <a:pos x="476" y="430"/>
              </a:cxn>
              <a:cxn ang="0">
                <a:pos x="516" y="418"/>
              </a:cxn>
              <a:cxn ang="0">
                <a:pos x="514" y="380"/>
              </a:cxn>
              <a:cxn ang="0">
                <a:pos x="484" y="334"/>
              </a:cxn>
              <a:cxn ang="0">
                <a:pos x="528" y="310"/>
              </a:cxn>
              <a:cxn ang="0">
                <a:pos x="554" y="278"/>
              </a:cxn>
              <a:cxn ang="0">
                <a:pos x="528" y="248"/>
              </a:cxn>
              <a:cxn ang="0">
                <a:pos x="484" y="224"/>
              </a:cxn>
              <a:cxn ang="0">
                <a:pos x="506" y="184"/>
              </a:cxn>
              <a:cxn ang="0">
                <a:pos x="534" y="172"/>
              </a:cxn>
              <a:cxn ang="0">
                <a:pos x="482" y="126"/>
              </a:cxn>
              <a:cxn ang="0">
                <a:pos x="436" y="132"/>
              </a:cxn>
              <a:cxn ang="0">
                <a:pos x="424" y="90"/>
              </a:cxn>
              <a:cxn ang="0">
                <a:pos x="446" y="56"/>
              </a:cxn>
              <a:cxn ang="0">
                <a:pos x="384" y="32"/>
              </a:cxn>
              <a:cxn ang="0">
                <a:pos x="340" y="72"/>
              </a:cxn>
              <a:cxn ang="0">
                <a:pos x="312" y="42"/>
              </a:cxn>
              <a:cxn ang="0">
                <a:pos x="314" y="2"/>
              </a:cxn>
            </a:cxnLst>
            <a:rect l="0" t="0" r="r" b="b"/>
            <a:pathLst>
              <a:path w="554" h="556">
                <a:moveTo>
                  <a:pt x="276" y="436"/>
                </a:moveTo>
                <a:lnTo>
                  <a:pt x="276" y="436"/>
                </a:lnTo>
                <a:lnTo>
                  <a:pt x="260" y="434"/>
                </a:lnTo>
                <a:lnTo>
                  <a:pt x="246" y="432"/>
                </a:lnTo>
                <a:lnTo>
                  <a:pt x="230" y="428"/>
                </a:lnTo>
                <a:lnTo>
                  <a:pt x="216" y="424"/>
                </a:lnTo>
                <a:lnTo>
                  <a:pt x="202" y="416"/>
                </a:lnTo>
                <a:lnTo>
                  <a:pt x="188" y="408"/>
                </a:lnTo>
                <a:lnTo>
                  <a:pt x="176" y="400"/>
                </a:lnTo>
                <a:lnTo>
                  <a:pt x="166" y="390"/>
                </a:lnTo>
                <a:lnTo>
                  <a:pt x="154" y="378"/>
                </a:lnTo>
                <a:lnTo>
                  <a:pt x="146" y="366"/>
                </a:lnTo>
                <a:lnTo>
                  <a:pt x="138" y="352"/>
                </a:lnTo>
                <a:lnTo>
                  <a:pt x="132" y="340"/>
                </a:lnTo>
                <a:lnTo>
                  <a:pt x="126" y="324"/>
                </a:lnTo>
                <a:lnTo>
                  <a:pt x="122" y="310"/>
                </a:lnTo>
                <a:lnTo>
                  <a:pt x="120" y="294"/>
                </a:lnTo>
                <a:lnTo>
                  <a:pt x="118" y="278"/>
                </a:lnTo>
                <a:lnTo>
                  <a:pt x="118" y="278"/>
                </a:lnTo>
                <a:lnTo>
                  <a:pt x="120" y="262"/>
                </a:lnTo>
                <a:lnTo>
                  <a:pt x="122" y="246"/>
                </a:lnTo>
                <a:lnTo>
                  <a:pt x="126" y="230"/>
                </a:lnTo>
                <a:lnTo>
                  <a:pt x="132" y="216"/>
                </a:lnTo>
                <a:lnTo>
                  <a:pt x="138" y="202"/>
                </a:lnTo>
                <a:lnTo>
                  <a:pt x="146" y="190"/>
                </a:lnTo>
                <a:lnTo>
                  <a:pt x="154" y="176"/>
                </a:lnTo>
                <a:lnTo>
                  <a:pt x="166" y="166"/>
                </a:lnTo>
                <a:lnTo>
                  <a:pt x="176" y="156"/>
                </a:lnTo>
                <a:lnTo>
                  <a:pt x="188" y="146"/>
                </a:lnTo>
                <a:lnTo>
                  <a:pt x="202" y="138"/>
                </a:lnTo>
                <a:lnTo>
                  <a:pt x="216" y="132"/>
                </a:lnTo>
                <a:lnTo>
                  <a:pt x="230" y="126"/>
                </a:lnTo>
                <a:lnTo>
                  <a:pt x="246" y="122"/>
                </a:lnTo>
                <a:lnTo>
                  <a:pt x="260" y="120"/>
                </a:lnTo>
                <a:lnTo>
                  <a:pt x="276" y="120"/>
                </a:lnTo>
                <a:lnTo>
                  <a:pt x="276" y="120"/>
                </a:lnTo>
                <a:lnTo>
                  <a:pt x="294" y="120"/>
                </a:lnTo>
                <a:lnTo>
                  <a:pt x="308" y="122"/>
                </a:lnTo>
                <a:lnTo>
                  <a:pt x="324" y="126"/>
                </a:lnTo>
                <a:lnTo>
                  <a:pt x="338" y="132"/>
                </a:lnTo>
                <a:lnTo>
                  <a:pt x="352" y="138"/>
                </a:lnTo>
                <a:lnTo>
                  <a:pt x="366" y="146"/>
                </a:lnTo>
                <a:lnTo>
                  <a:pt x="378" y="156"/>
                </a:lnTo>
                <a:lnTo>
                  <a:pt x="388" y="166"/>
                </a:lnTo>
                <a:lnTo>
                  <a:pt x="400" y="176"/>
                </a:lnTo>
                <a:lnTo>
                  <a:pt x="408" y="190"/>
                </a:lnTo>
                <a:lnTo>
                  <a:pt x="416" y="202"/>
                </a:lnTo>
                <a:lnTo>
                  <a:pt x="422" y="216"/>
                </a:lnTo>
                <a:lnTo>
                  <a:pt x="428" y="230"/>
                </a:lnTo>
                <a:lnTo>
                  <a:pt x="432" y="246"/>
                </a:lnTo>
                <a:lnTo>
                  <a:pt x="434" y="262"/>
                </a:lnTo>
                <a:lnTo>
                  <a:pt x="436" y="278"/>
                </a:lnTo>
                <a:lnTo>
                  <a:pt x="436" y="278"/>
                </a:lnTo>
                <a:lnTo>
                  <a:pt x="434" y="294"/>
                </a:lnTo>
                <a:lnTo>
                  <a:pt x="432" y="310"/>
                </a:lnTo>
                <a:lnTo>
                  <a:pt x="428" y="324"/>
                </a:lnTo>
                <a:lnTo>
                  <a:pt x="422" y="340"/>
                </a:lnTo>
                <a:lnTo>
                  <a:pt x="416" y="352"/>
                </a:lnTo>
                <a:lnTo>
                  <a:pt x="408" y="366"/>
                </a:lnTo>
                <a:lnTo>
                  <a:pt x="400" y="378"/>
                </a:lnTo>
                <a:lnTo>
                  <a:pt x="388" y="390"/>
                </a:lnTo>
                <a:lnTo>
                  <a:pt x="378" y="400"/>
                </a:lnTo>
                <a:lnTo>
                  <a:pt x="366" y="408"/>
                </a:lnTo>
                <a:lnTo>
                  <a:pt x="352" y="416"/>
                </a:lnTo>
                <a:lnTo>
                  <a:pt x="338" y="424"/>
                </a:lnTo>
                <a:lnTo>
                  <a:pt x="324" y="428"/>
                </a:lnTo>
                <a:lnTo>
                  <a:pt x="308" y="432"/>
                </a:lnTo>
                <a:lnTo>
                  <a:pt x="294" y="434"/>
                </a:lnTo>
                <a:lnTo>
                  <a:pt x="276" y="436"/>
                </a:lnTo>
                <a:close/>
                <a:moveTo>
                  <a:pt x="276" y="0"/>
                </a:moveTo>
                <a:lnTo>
                  <a:pt x="276" y="0"/>
                </a:lnTo>
                <a:lnTo>
                  <a:pt x="244" y="2"/>
                </a:lnTo>
                <a:lnTo>
                  <a:pt x="244" y="2"/>
                </a:lnTo>
                <a:lnTo>
                  <a:pt x="244" y="4"/>
                </a:lnTo>
                <a:lnTo>
                  <a:pt x="244" y="4"/>
                </a:lnTo>
                <a:lnTo>
                  <a:pt x="246" y="12"/>
                </a:lnTo>
                <a:lnTo>
                  <a:pt x="246" y="12"/>
                </a:lnTo>
                <a:lnTo>
                  <a:pt x="248" y="22"/>
                </a:lnTo>
                <a:lnTo>
                  <a:pt x="248" y="32"/>
                </a:lnTo>
                <a:lnTo>
                  <a:pt x="246" y="40"/>
                </a:lnTo>
                <a:lnTo>
                  <a:pt x="244" y="50"/>
                </a:lnTo>
                <a:lnTo>
                  <a:pt x="240" y="56"/>
                </a:lnTo>
                <a:lnTo>
                  <a:pt x="236" y="62"/>
                </a:lnTo>
                <a:lnTo>
                  <a:pt x="230" y="68"/>
                </a:lnTo>
                <a:lnTo>
                  <a:pt x="224" y="70"/>
                </a:lnTo>
                <a:lnTo>
                  <a:pt x="224" y="70"/>
                </a:lnTo>
                <a:lnTo>
                  <a:pt x="216" y="70"/>
                </a:lnTo>
                <a:lnTo>
                  <a:pt x="216" y="70"/>
                </a:lnTo>
                <a:lnTo>
                  <a:pt x="210" y="70"/>
                </a:lnTo>
                <a:lnTo>
                  <a:pt x="210" y="70"/>
                </a:lnTo>
                <a:lnTo>
                  <a:pt x="198" y="64"/>
                </a:lnTo>
                <a:lnTo>
                  <a:pt x="188" y="56"/>
                </a:lnTo>
                <a:lnTo>
                  <a:pt x="180" y="44"/>
                </a:lnTo>
                <a:lnTo>
                  <a:pt x="174" y="30"/>
                </a:lnTo>
                <a:lnTo>
                  <a:pt x="174" y="30"/>
                </a:lnTo>
                <a:lnTo>
                  <a:pt x="172" y="24"/>
                </a:lnTo>
                <a:lnTo>
                  <a:pt x="172" y="24"/>
                </a:lnTo>
                <a:lnTo>
                  <a:pt x="170" y="20"/>
                </a:lnTo>
                <a:lnTo>
                  <a:pt x="170" y="20"/>
                </a:lnTo>
                <a:lnTo>
                  <a:pt x="140" y="36"/>
                </a:lnTo>
                <a:lnTo>
                  <a:pt x="110" y="56"/>
                </a:lnTo>
                <a:lnTo>
                  <a:pt x="112" y="56"/>
                </a:lnTo>
                <a:lnTo>
                  <a:pt x="112" y="56"/>
                </a:lnTo>
                <a:lnTo>
                  <a:pt x="118" y="62"/>
                </a:lnTo>
                <a:lnTo>
                  <a:pt x="118" y="62"/>
                </a:lnTo>
                <a:lnTo>
                  <a:pt x="124" y="70"/>
                </a:lnTo>
                <a:lnTo>
                  <a:pt x="128" y="80"/>
                </a:lnTo>
                <a:lnTo>
                  <a:pt x="132" y="88"/>
                </a:lnTo>
                <a:lnTo>
                  <a:pt x="134" y="96"/>
                </a:lnTo>
                <a:lnTo>
                  <a:pt x="134" y="104"/>
                </a:lnTo>
                <a:lnTo>
                  <a:pt x="134" y="112"/>
                </a:lnTo>
                <a:lnTo>
                  <a:pt x="130" y="120"/>
                </a:lnTo>
                <a:lnTo>
                  <a:pt x="126" y="124"/>
                </a:lnTo>
                <a:lnTo>
                  <a:pt x="126" y="124"/>
                </a:lnTo>
                <a:lnTo>
                  <a:pt x="122" y="128"/>
                </a:lnTo>
                <a:lnTo>
                  <a:pt x="118" y="130"/>
                </a:lnTo>
                <a:lnTo>
                  <a:pt x="106" y="132"/>
                </a:lnTo>
                <a:lnTo>
                  <a:pt x="106" y="132"/>
                </a:lnTo>
                <a:lnTo>
                  <a:pt x="92" y="130"/>
                </a:lnTo>
                <a:lnTo>
                  <a:pt x="92" y="130"/>
                </a:lnTo>
                <a:lnTo>
                  <a:pt x="78" y="124"/>
                </a:lnTo>
                <a:lnTo>
                  <a:pt x="64" y="116"/>
                </a:lnTo>
                <a:lnTo>
                  <a:pt x="64" y="116"/>
                </a:lnTo>
                <a:lnTo>
                  <a:pt x="58" y="110"/>
                </a:lnTo>
                <a:lnTo>
                  <a:pt x="58" y="110"/>
                </a:lnTo>
                <a:lnTo>
                  <a:pt x="56" y="108"/>
                </a:lnTo>
                <a:lnTo>
                  <a:pt x="56" y="108"/>
                </a:lnTo>
                <a:lnTo>
                  <a:pt x="38" y="136"/>
                </a:lnTo>
                <a:lnTo>
                  <a:pt x="22" y="168"/>
                </a:lnTo>
                <a:lnTo>
                  <a:pt x="22" y="168"/>
                </a:lnTo>
                <a:lnTo>
                  <a:pt x="24" y="168"/>
                </a:lnTo>
                <a:lnTo>
                  <a:pt x="24" y="168"/>
                </a:lnTo>
                <a:lnTo>
                  <a:pt x="32" y="170"/>
                </a:lnTo>
                <a:lnTo>
                  <a:pt x="32" y="170"/>
                </a:lnTo>
                <a:lnTo>
                  <a:pt x="40" y="176"/>
                </a:lnTo>
                <a:lnTo>
                  <a:pt x="50" y="180"/>
                </a:lnTo>
                <a:lnTo>
                  <a:pt x="56" y="186"/>
                </a:lnTo>
                <a:lnTo>
                  <a:pt x="62" y="192"/>
                </a:lnTo>
                <a:lnTo>
                  <a:pt x="68" y="200"/>
                </a:lnTo>
                <a:lnTo>
                  <a:pt x="70" y="206"/>
                </a:lnTo>
                <a:lnTo>
                  <a:pt x="72" y="214"/>
                </a:lnTo>
                <a:lnTo>
                  <a:pt x="70" y="220"/>
                </a:lnTo>
                <a:lnTo>
                  <a:pt x="70" y="220"/>
                </a:lnTo>
                <a:lnTo>
                  <a:pt x="68" y="226"/>
                </a:lnTo>
                <a:lnTo>
                  <a:pt x="64" y="230"/>
                </a:lnTo>
                <a:lnTo>
                  <a:pt x="54" y="238"/>
                </a:lnTo>
                <a:lnTo>
                  <a:pt x="42" y="244"/>
                </a:lnTo>
                <a:lnTo>
                  <a:pt x="26" y="244"/>
                </a:lnTo>
                <a:lnTo>
                  <a:pt x="26" y="244"/>
                </a:lnTo>
                <a:lnTo>
                  <a:pt x="12" y="244"/>
                </a:lnTo>
                <a:lnTo>
                  <a:pt x="12" y="244"/>
                </a:lnTo>
                <a:lnTo>
                  <a:pt x="4" y="242"/>
                </a:lnTo>
                <a:lnTo>
                  <a:pt x="4" y="242"/>
                </a:lnTo>
                <a:lnTo>
                  <a:pt x="2" y="242"/>
                </a:lnTo>
                <a:lnTo>
                  <a:pt x="2" y="242"/>
                </a:lnTo>
                <a:lnTo>
                  <a:pt x="0" y="276"/>
                </a:lnTo>
                <a:lnTo>
                  <a:pt x="2" y="310"/>
                </a:lnTo>
                <a:lnTo>
                  <a:pt x="2" y="310"/>
                </a:lnTo>
                <a:lnTo>
                  <a:pt x="4" y="310"/>
                </a:lnTo>
                <a:lnTo>
                  <a:pt x="4" y="310"/>
                </a:lnTo>
                <a:lnTo>
                  <a:pt x="10" y="308"/>
                </a:lnTo>
                <a:lnTo>
                  <a:pt x="10" y="308"/>
                </a:lnTo>
                <a:lnTo>
                  <a:pt x="26" y="306"/>
                </a:lnTo>
                <a:lnTo>
                  <a:pt x="26" y="306"/>
                </a:lnTo>
                <a:lnTo>
                  <a:pt x="42" y="308"/>
                </a:lnTo>
                <a:lnTo>
                  <a:pt x="42" y="308"/>
                </a:lnTo>
                <a:lnTo>
                  <a:pt x="52" y="312"/>
                </a:lnTo>
                <a:lnTo>
                  <a:pt x="60" y="318"/>
                </a:lnTo>
                <a:lnTo>
                  <a:pt x="66" y="324"/>
                </a:lnTo>
                <a:lnTo>
                  <a:pt x="70" y="332"/>
                </a:lnTo>
                <a:lnTo>
                  <a:pt x="70" y="332"/>
                </a:lnTo>
                <a:lnTo>
                  <a:pt x="70" y="338"/>
                </a:lnTo>
                <a:lnTo>
                  <a:pt x="70" y="346"/>
                </a:lnTo>
                <a:lnTo>
                  <a:pt x="66" y="352"/>
                </a:lnTo>
                <a:lnTo>
                  <a:pt x="62" y="360"/>
                </a:lnTo>
                <a:lnTo>
                  <a:pt x="56" y="366"/>
                </a:lnTo>
                <a:lnTo>
                  <a:pt x="48" y="372"/>
                </a:lnTo>
                <a:lnTo>
                  <a:pt x="40" y="376"/>
                </a:lnTo>
                <a:lnTo>
                  <a:pt x="30" y="382"/>
                </a:lnTo>
                <a:lnTo>
                  <a:pt x="30" y="382"/>
                </a:lnTo>
                <a:lnTo>
                  <a:pt x="24" y="384"/>
                </a:lnTo>
                <a:lnTo>
                  <a:pt x="24" y="384"/>
                </a:lnTo>
                <a:lnTo>
                  <a:pt x="20" y="384"/>
                </a:lnTo>
                <a:lnTo>
                  <a:pt x="20" y="384"/>
                </a:lnTo>
                <a:lnTo>
                  <a:pt x="36" y="414"/>
                </a:lnTo>
                <a:lnTo>
                  <a:pt x="54" y="444"/>
                </a:lnTo>
                <a:lnTo>
                  <a:pt x="56" y="442"/>
                </a:lnTo>
                <a:lnTo>
                  <a:pt x="56" y="442"/>
                </a:lnTo>
                <a:lnTo>
                  <a:pt x="62" y="436"/>
                </a:lnTo>
                <a:lnTo>
                  <a:pt x="62" y="436"/>
                </a:lnTo>
                <a:lnTo>
                  <a:pt x="72" y="430"/>
                </a:lnTo>
                <a:lnTo>
                  <a:pt x="82" y="424"/>
                </a:lnTo>
                <a:lnTo>
                  <a:pt x="92" y="422"/>
                </a:lnTo>
                <a:lnTo>
                  <a:pt x="104" y="420"/>
                </a:lnTo>
                <a:lnTo>
                  <a:pt x="104" y="420"/>
                </a:lnTo>
                <a:lnTo>
                  <a:pt x="112" y="422"/>
                </a:lnTo>
                <a:lnTo>
                  <a:pt x="112" y="422"/>
                </a:lnTo>
                <a:lnTo>
                  <a:pt x="118" y="424"/>
                </a:lnTo>
                <a:lnTo>
                  <a:pt x="124" y="428"/>
                </a:lnTo>
                <a:lnTo>
                  <a:pt x="124" y="428"/>
                </a:lnTo>
                <a:lnTo>
                  <a:pt x="128" y="434"/>
                </a:lnTo>
                <a:lnTo>
                  <a:pt x="132" y="440"/>
                </a:lnTo>
                <a:lnTo>
                  <a:pt x="132" y="448"/>
                </a:lnTo>
                <a:lnTo>
                  <a:pt x="132" y="456"/>
                </a:lnTo>
                <a:lnTo>
                  <a:pt x="130" y="464"/>
                </a:lnTo>
                <a:lnTo>
                  <a:pt x="126" y="474"/>
                </a:lnTo>
                <a:lnTo>
                  <a:pt x="122" y="482"/>
                </a:lnTo>
                <a:lnTo>
                  <a:pt x="114" y="490"/>
                </a:lnTo>
                <a:lnTo>
                  <a:pt x="114" y="490"/>
                </a:lnTo>
                <a:lnTo>
                  <a:pt x="110" y="496"/>
                </a:lnTo>
                <a:lnTo>
                  <a:pt x="110" y="496"/>
                </a:lnTo>
                <a:lnTo>
                  <a:pt x="108" y="498"/>
                </a:lnTo>
                <a:lnTo>
                  <a:pt x="108" y="498"/>
                </a:lnTo>
                <a:lnTo>
                  <a:pt x="136" y="518"/>
                </a:lnTo>
                <a:lnTo>
                  <a:pt x="168" y="532"/>
                </a:lnTo>
                <a:lnTo>
                  <a:pt x="168" y="532"/>
                </a:lnTo>
                <a:lnTo>
                  <a:pt x="168" y="530"/>
                </a:lnTo>
                <a:lnTo>
                  <a:pt x="168" y="530"/>
                </a:lnTo>
                <a:lnTo>
                  <a:pt x="170" y="524"/>
                </a:lnTo>
                <a:lnTo>
                  <a:pt x="170" y="524"/>
                </a:lnTo>
                <a:lnTo>
                  <a:pt x="178" y="508"/>
                </a:lnTo>
                <a:lnTo>
                  <a:pt x="190" y="494"/>
                </a:lnTo>
                <a:lnTo>
                  <a:pt x="202" y="486"/>
                </a:lnTo>
                <a:lnTo>
                  <a:pt x="208" y="484"/>
                </a:lnTo>
                <a:lnTo>
                  <a:pt x="214" y="484"/>
                </a:lnTo>
                <a:lnTo>
                  <a:pt x="214" y="484"/>
                </a:lnTo>
                <a:lnTo>
                  <a:pt x="220" y="484"/>
                </a:lnTo>
                <a:lnTo>
                  <a:pt x="220" y="484"/>
                </a:lnTo>
                <a:lnTo>
                  <a:pt x="226" y="486"/>
                </a:lnTo>
                <a:lnTo>
                  <a:pt x="232" y="492"/>
                </a:lnTo>
                <a:lnTo>
                  <a:pt x="236" y="498"/>
                </a:lnTo>
                <a:lnTo>
                  <a:pt x="240" y="504"/>
                </a:lnTo>
                <a:lnTo>
                  <a:pt x="242" y="514"/>
                </a:lnTo>
                <a:lnTo>
                  <a:pt x="244" y="522"/>
                </a:lnTo>
                <a:lnTo>
                  <a:pt x="244" y="532"/>
                </a:lnTo>
                <a:lnTo>
                  <a:pt x="244" y="544"/>
                </a:lnTo>
                <a:lnTo>
                  <a:pt x="244" y="544"/>
                </a:lnTo>
                <a:lnTo>
                  <a:pt x="242" y="550"/>
                </a:lnTo>
                <a:lnTo>
                  <a:pt x="242" y="550"/>
                </a:lnTo>
                <a:lnTo>
                  <a:pt x="240" y="552"/>
                </a:lnTo>
                <a:lnTo>
                  <a:pt x="240" y="552"/>
                </a:lnTo>
                <a:lnTo>
                  <a:pt x="260" y="554"/>
                </a:lnTo>
                <a:lnTo>
                  <a:pt x="278" y="556"/>
                </a:lnTo>
                <a:lnTo>
                  <a:pt x="278" y="556"/>
                </a:lnTo>
                <a:lnTo>
                  <a:pt x="310" y="554"/>
                </a:lnTo>
                <a:lnTo>
                  <a:pt x="310" y="554"/>
                </a:lnTo>
                <a:lnTo>
                  <a:pt x="310" y="550"/>
                </a:lnTo>
                <a:lnTo>
                  <a:pt x="310" y="550"/>
                </a:lnTo>
                <a:lnTo>
                  <a:pt x="308" y="544"/>
                </a:lnTo>
                <a:lnTo>
                  <a:pt x="308" y="544"/>
                </a:lnTo>
                <a:lnTo>
                  <a:pt x="306" y="534"/>
                </a:lnTo>
                <a:lnTo>
                  <a:pt x="306" y="524"/>
                </a:lnTo>
                <a:lnTo>
                  <a:pt x="308" y="514"/>
                </a:lnTo>
                <a:lnTo>
                  <a:pt x="310" y="506"/>
                </a:lnTo>
                <a:lnTo>
                  <a:pt x="314" y="498"/>
                </a:lnTo>
                <a:lnTo>
                  <a:pt x="318" y="492"/>
                </a:lnTo>
                <a:lnTo>
                  <a:pt x="324" y="488"/>
                </a:lnTo>
                <a:lnTo>
                  <a:pt x="330" y="484"/>
                </a:lnTo>
                <a:lnTo>
                  <a:pt x="330" y="484"/>
                </a:lnTo>
                <a:lnTo>
                  <a:pt x="338" y="484"/>
                </a:lnTo>
                <a:lnTo>
                  <a:pt x="338" y="484"/>
                </a:lnTo>
                <a:lnTo>
                  <a:pt x="344" y="484"/>
                </a:lnTo>
                <a:lnTo>
                  <a:pt x="344" y="484"/>
                </a:lnTo>
                <a:lnTo>
                  <a:pt x="356" y="490"/>
                </a:lnTo>
                <a:lnTo>
                  <a:pt x="366" y="498"/>
                </a:lnTo>
                <a:lnTo>
                  <a:pt x="374" y="510"/>
                </a:lnTo>
                <a:lnTo>
                  <a:pt x="380" y="524"/>
                </a:lnTo>
                <a:lnTo>
                  <a:pt x="380" y="524"/>
                </a:lnTo>
                <a:lnTo>
                  <a:pt x="382" y="532"/>
                </a:lnTo>
                <a:lnTo>
                  <a:pt x="382" y="532"/>
                </a:lnTo>
                <a:lnTo>
                  <a:pt x="384" y="534"/>
                </a:lnTo>
                <a:lnTo>
                  <a:pt x="384" y="534"/>
                </a:lnTo>
                <a:lnTo>
                  <a:pt x="414" y="518"/>
                </a:lnTo>
                <a:lnTo>
                  <a:pt x="444" y="500"/>
                </a:lnTo>
                <a:lnTo>
                  <a:pt x="442" y="498"/>
                </a:lnTo>
                <a:lnTo>
                  <a:pt x="442" y="498"/>
                </a:lnTo>
                <a:lnTo>
                  <a:pt x="436" y="492"/>
                </a:lnTo>
                <a:lnTo>
                  <a:pt x="436" y="492"/>
                </a:lnTo>
                <a:lnTo>
                  <a:pt x="430" y="484"/>
                </a:lnTo>
                <a:lnTo>
                  <a:pt x="426" y="476"/>
                </a:lnTo>
                <a:lnTo>
                  <a:pt x="422" y="466"/>
                </a:lnTo>
                <a:lnTo>
                  <a:pt x="420" y="458"/>
                </a:lnTo>
                <a:lnTo>
                  <a:pt x="420" y="450"/>
                </a:lnTo>
                <a:lnTo>
                  <a:pt x="420" y="442"/>
                </a:lnTo>
                <a:lnTo>
                  <a:pt x="424" y="436"/>
                </a:lnTo>
                <a:lnTo>
                  <a:pt x="428" y="430"/>
                </a:lnTo>
                <a:lnTo>
                  <a:pt x="428" y="430"/>
                </a:lnTo>
                <a:lnTo>
                  <a:pt x="432" y="426"/>
                </a:lnTo>
                <a:lnTo>
                  <a:pt x="436" y="424"/>
                </a:lnTo>
                <a:lnTo>
                  <a:pt x="448" y="422"/>
                </a:lnTo>
                <a:lnTo>
                  <a:pt x="448" y="422"/>
                </a:lnTo>
                <a:lnTo>
                  <a:pt x="462" y="424"/>
                </a:lnTo>
                <a:lnTo>
                  <a:pt x="462" y="424"/>
                </a:lnTo>
                <a:lnTo>
                  <a:pt x="476" y="430"/>
                </a:lnTo>
                <a:lnTo>
                  <a:pt x="490" y="440"/>
                </a:lnTo>
                <a:lnTo>
                  <a:pt x="490" y="440"/>
                </a:lnTo>
                <a:lnTo>
                  <a:pt x="496" y="444"/>
                </a:lnTo>
                <a:lnTo>
                  <a:pt x="496" y="444"/>
                </a:lnTo>
                <a:lnTo>
                  <a:pt x="498" y="446"/>
                </a:lnTo>
                <a:lnTo>
                  <a:pt x="498" y="446"/>
                </a:lnTo>
                <a:lnTo>
                  <a:pt x="516" y="418"/>
                </a:lnTo>
                <a:lnTo>
                  <a:pt x="532" y="386"/>
                </a:lnTo>
                <a:lnTo>
                  <a:pt x="532" y="386"/>
                </a:lnTo>
                <a:lnTo>
                  <a:pt x="530" y="386"/>
                </a:lnTo>
                <a:lnTo>
                  <a:pt x="530" y="386"/>
                </a:lnTo>
                <a:lnTo>
                  <a:pt x="522" y="384"/>
                </a:lnTo>
                <a:lnTo>
                  <a:pt x="522" y="384"/>
                </a:lnTo>
                <a:lnTo>
                  <a:pt x="514" y="380"/>
                </a:lnTo>
                <a:lnTo>
                  <a:pt x="504" y="374"/>
                </a:lnTo>
                <a:lnTo>
                  <a:pt x="498" y="368"/>
                </a:lnTo>
                <a:lnTo>
                  <a:pt x="492" y="362"/>
                </a:lnTo>
                <a:lnTo>
                  <a:pt x="486" y="356"/>
                </a:lnTo>
                <a:lnTo>
                  <a:pt x="484" y="348"/>
                </a:lnTo>
                <a:lnTo>
                  <a:pt x="482" y="342"/>
                </a:lnTo>
                <a:lnTo>
                  <a:pt x="484" y="334"/>
                </a:lnTo>
                <a:lnTo>
                  <a:pt x="484" y="334"/>
                </a:lnTo>
                <a:lnTo>
                  <a:pt x="486" y="330"/>
                </a:lnTo>
                <a:lnTo>
                  <a:pt x="490" y="324"/>
                </a:lnTo>
                <a:lnTo>
                  <a:pt x="500" y="316"/>
                </a:lnTo>
                <a:lnTo>
                  <a:pt x="512" y="312"/>
                </a:lnTo>
                <a:lnTo>
                  <a:pt x="528" y="310"/>
                </a:lnTo>
                <a:lnTo>
                  <a:pt x="528" y="310"/>
                </a:lnTo>
                <a:lnTo>
                  <a:pt x="542" y="312"/>
                </a:lnTo>
                <a:lnTo>
                  <a:pt x="542" y="312"/>
                </a:lnTo>
                <a:lnTo>
                  <a:pt x="550" y="312"/>
                </a:lnTo>
                <a:lnTo>
                  <a:pt x="550" y="312"/>
                </a:lnTo>
                <a:lnTo>
                  <a:pt x="552" y="314"/>
                </a:lnTo>
                <a:lnTo>
                  <a:pt x="552" y="314"/>
                </a:lnTo>
                <a:lnTo>
                  <a:pt x="554" y="278"/>
                </a:lnTo>
                <a:lnTo>
                  <a:pt x="552" y="244"/>
                </a:lnTo>
                <a:lnTo>
                  <a:pt x="552" y="244"/>
                </a:lnTo>
                <a:lnTo>
                  <a:pt x="550" y="246"/>
                </a:lnTo>
                <a:lnTo>
                  <a:pt x="550" y="246"/>
                </a:lnTo>
                <a:lnTo>
                  <a:pt x="544" y="246"/>
                </a:lnTo>
                <a:lnTo>
                  <a:pt x="544" y="246"/>
                </a:lnTo>
                <a:lnTo>
                  <a:pt x="528" y="248"/>
                </a:lnTo>
                <a:lnTo>
                  <a:pt x="528" y="248"/>
                </a:lnTo>
                <a:lnTo>
                  <a:pt x="512" y="246"/>
                </a:lnTo>
                <a:lnTo>
                  <a:pt x="512" y="246"/>
                </a:lnTo>
                <a:lnTo>
                  <a:pt x="502" y="242"/>
                </a:lnTo>
                <a:lnTo>
                  <a:pt x="494" y="238"/>
                </a:lnTo>
                <a:lnTo>
                  <a:pt x="488" y="230"/>
                </a:lnTo>
                <a:lnTo>
                  <a:pt x="484" y="224"/>
                </a:lnTo>
                <a:lnTo>
                  <a:pt x="484" y="224"/>
                </a:lnTo>
                <a:lnTo>
                  <a:pt x="484" y="216"/>
                </a:lnTo>
                <a:lnTo>
                  <a:pt x="484" y="210"/>
                </a:lnTo>
                <a:lnTo>
                  <a:pt x="488" y="202"/>
                </a:lnTo>
                <a:lnTo>
                  <a:pt x="492" y="196"/>
                </a:lnTo>
                <a:lnTo>
                  <a:pt x="498" y="190"/>
                </a:lnTo>
                <a:lnTo>
                  <a:pt x="506" y="184"/>
                </a:lnTo>
                <a:lnTo>
                  <a:pt x="514" y="178"/>
                </a:lnTo>
                <a:lnTo>
                  <a:pt x="524" y="174"/>
                </a:lnTo>
                <a:lnTo>
                  <a:pt x="524" y="174"/>
                </a:lnTo>
                <a:lnTo>
                  <a:pt x="530" y="172"/>
                </a:lnTo>
                <a:lnTo>
                  <a:pt x="530" y="172"/>
                </a:lnTo>
                <a:lnTo>
                  <a:pt x="534" y="172"/>
                </a:lnTo>
                <a:lnTo>
                  <a:pt x="534" y="172"/>
                </a:lnTo>
                <a:lnTo>
                  <a:pt x="518" y="140"/>
                </a:lnTo>
                <a:lnTo>
                  <a:pt x="500" y="112"/>
                </a:lnTo>
                <a:lnTo>
                  <a:pt x="498" y="112"/>
                </a:lnTo>
                <a:lnTo>
                  <a:pt x="498" y="112"/>
                </a:lnTo>
                <a:lnTo>
                  <a:pt x="492" y="118"/>
                </a:lnTo>
                <a:lnTo>
                  <a:pt x="492" y="118"/>
                </a:lnTo>
                <a:lnTo>
                  <a:pt x="482" y="126"/>
                </a:lnTo>
                <a:lnTo>
                  <a:pt x="472" y="130"/>
                </a:lnTo>
                <a:lnTo>
                  <a:pt x="460" y="134"/>
                </a:lnTo>
                <a:lnTo>
                  <a:pt x="450" y="134"/>
                </a:lnTo>
                <a:lnTo>
                  <a:pt x="450" y="134"/>
                </a:lnTo>
                <a:lnTo>
                  <a:pt x="442" y="134"/>
                </a:lnTo>
                <a:lnTo>
                  <a:pt x="442" y="134"/>
                </a:lnTo>
                <a:lnTo>
                  <a:pt x="436" y="132"/>
                </a:lnTo>
                <a:lnTo>
                  <a:pt x="430" y="128"/>
                </a:lnTo>
                <a:lnTo>
                  <a:pt x="430" y="128"/>
                </a:lnTo>
                <a:lnTo>
                  <a:pt x="426" y="122"/>
                </a:lnTo>
                <a:lnTo>
                  <a:pt x="422" y="114"/>
                </a:lnTo>
                <a:lnTo>
                  <a:pt x="422" y="108"/>
                </a:lnTo>
                <a:lnTo>
                  <a:pt x="422" y="98"/>
                </a:lnTo>
                <a:lnTo>
                  <a:pt x="424" y="90"/>
                </a:lnTo>
                <a:lnTo>
                  <a:pt x="428" y="82"/>
                </a:lnTo>
                <a:lnTo>
                  <a:pt x="432" y="72"/>
                </a:lnTo>
                <a:lnTo>
                  <a:pt x="440" y="64"/>
                </a:lnTo>
                <a:lnTo>
                  <a:pt x="440" y="64"/>
                </a:lnTo>
                <a:lnTo>
                  <a:pt x="444" y="60"/>
                </a:lnTo>
                <a:lnTo>
                  <a:pt x="444" y="60"/>
                </a:lnTo>
                <a:lnTo>
                  <a:pt x="446" y="56"/>
                </a:lnTo>
                <a:lnTo>
                  <a:pt x="446" y="56"/>
                </a:lnTo>
                <a:lnTo>
                  <a:pt x="418" y="38"/>
                </a:lnTo>
                <a:lnTo>
                  <a:pt x="386" y="22"/>
                </a:lnTo>
                <a:lnTo>
                  <a:pt x="386" y="22"/>
                </a:lnTo>
                <a:lnTo>
                  <a:pt x="386" y="24"/>
                </a:lnTo>
                <a:lnTo>
                  <a:pt x="386" y="24"/>
                </a:lnTo>
                <a:lnTo>
                  <a:pt x="384" y="32"/>
                </a:lnTo>
                <a:lnTo>
                  <a:pt x="384" y="32"/>
                </a:lnTo>
                <a:lnTo>
                  <a:pt x="376" y="48"/>
                </a:lnTo>
                <a:lnTo>
                  <a:pt x="364" y="60"/>
                </a:lnTo>
                <a:lnTo>
                  <a:pt x="352" y="68"/>
                </a:lnTo>
                <a:lnTo>
                  <a:pt x="346" y="70"/>
                </a:lnTo>
                <a:lnTo>
                  <a:pt x="340" y="72"/>
                </a:lnTo>
                <a:lnTo>
                  <a:pt x="340" y="72"/>
                </a:lnTo>
                <a:lnTo>
                  <a:pt x="334" y="70"/>
                </a:lnTo>
                <a:lnTo>
                  <a:pt x="334" y="70"/>
                </a:lnTo>
                <a:lnTo>
                  <a:pt x="328" y="68"/>
                </a:lnTo>
                <a:lnTo>
                  <a:pt x="322" y="64"/>
                </a:lnTo>
                <a:lnTo>
                  <a:pt x="318" y="58"/>
                </a:lnTo>
                <a:lnTo>
                  <a:pt x="314" y="50"/>
                </a:lnTo>
                <a:lnTo>
                  <a:pt x="312" y="42"/>
                </a:lnTo>
                <a:lnTo>
                  <a:pt x="310" y="32"/>
                </a:lnTo>
                <a:lnTo>
                  <a:pt x="310" y="22"/>
                </a:lnTo>
                <a:lnTo>
                  <a:pt x="310" y="12"/>
                </a:lnTo>
                <a:lnTo>
                  <a:pt x="310" y="12"/>
                </a:lnTo>
                <a:lnTo>
                  <a:pt x="312" y="4"/>
                </a:lnTo>
                <a:lnTo>
                  <a:pt x="312" y="4"/>
                </a:lnTo>
                <a:lnTo>
                  <a:pt x="314" y="2"/>
                </a:lnTo>
                <a:lnTo>
                  <a:pt x="314" y="2"/>
                </a:lnTo>
                <a:lnTo>
                  <a:pt x="294" y="0"/>
                </a:lnTo>
                <a:lnTo>
                  <a:pt x="276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97" name="Freeform 29"/>
          <p:cNvSpPr>
            <a:spLocks/>
          </p:cNvSpPr>
          <p:nvPr/>
        </p:nvSpPr>
        <p:spPr bwMode="auto">
          <a:xfrm>
            <a:off x="7445375" y="4867275"/>
            <a:ext cx="879475" cy="882650"/>
          </a:xfrm>
          <a:custGeom>
            <a:avLst/>
            <a:gdLst/>
            <a:ahLst/>
            <a:cxnLst>
              <a:cxn ang="0">
                <a:pos x="244" y="4"/>
              </a:cxn>
              <a:cxn ang="0">
                <a:pos x="244" y="50"/>
              </a:cxn>
              <a:cxn ang="0">
                <a:pos x="216" y="70"/>
              </a:cxn>
              <a:cxn ang="0">
                <a:pos x="180" y="44"/>
              </a:cxn>
              <a:cxn ang="0">
                <a:pos x="170" y="20"/>
              </a:cxn>
              <a:cxn ang="0">
                <a:pos x="118" y="62"/>
              </a:cxn>
              <a:cxn ang="0">
                <a:pos x="134" y="112"/>
              </a:cxn>
              <a:cxn ang="0">
                <a:pos x="106" y="132"/>
              </a:cxn>
              <a:cxn ang="0">
                <a:pos x="64" y="116"/>
              </a:cxn>
              <a:cxn ang="0">
                <a:pos x="22" y="168"/>
              </a:cxn>
              <a:cxn ang="0">
                <a:pos x="40" y="176"/>
              </a:cxn>
              <a:cxn ang="0">
                <a:pos x="72" y="214"/>
              </a:cxn>
              <a:cxn ang="0">
                <a:pos x="42" y="244"/>
              </a:cxn>
              <a:cxn ang="0">
                <a:pos x="4" y="242"/>
              </a:cxn>
              <a:cxn ang="0">
                <a:pos x="4" y="310"/>
              </a:cxn>
              <a:cxn ang="0">
                <a:pos x="42" y="308"/>
              </a:cxn>
              <a:cxn ang="0">
                <a:pos x="70" y="332"/>
              </a:cxn>
              <a:cxn ang="0">
                <a:pos x="48" y="372"/>
              </a:cxn>
              <a:cxn ang="0">
                <a:pos x="20" y="384"/>
              </a:cxn>
              <a:cxn ang="0">
                <a:pos x="62" y="436"/>
              </a:cxn>
              <a:cxn ang="0">
                <a:pos x="104" y="420"/>
              </a:cxn>
              <a:cxn ang="0">
                <a:pos x="128" y="434"/>
              </a:cxn>
              <a:cxn ang="0">
                <a:pos x="122" y="482"/>
              </a:cxn>
              <a:cxn ang="0">
                <a:pos x="108" y="498"/>
              </a:cxn>
              <a:cxn ang="0">
                <a:pos x="170" y="524"/>
              </a:cxn>
              <a:cxn ang="0">
                <a:pos x="214" y="484"/>
              </a:cxn>
              <a:cxn ang="0">
                <a:pos x="236" y="498"/>
              </a:cxn>
              <a:cxn ang="0">
                <a:pos x="244" y="544"/>
              </a:cxn>
              <a:cxn ang="0">
                <a:pos x="278" y="556"/>
              </a:cxn>
              <a:cxn ang="0">
                <a:pos x="308" y="544"/>
              </a:cxn>
              <a:cxn ang="0">
                <a:pos x="314" y="498"/>
              </a:cxn>
              <a:cxn ang="0">
                <a:pos x="338" y="484"/>
              </a:cxn>
              <a:cxn ang="0">
                <a:pos x="380" y="524"/>
              </a:cxn>
              <a:cxn ang="0">
                <a:pos x="414" y="518"/>
              </a:cxn>
              <a:cxn ang="0">
                <a:pos x="430" y="484"/>
              </a:cxn>
              <a:cxn ang="0">
                <a:pos x="424" y="436"/>
              </a:cxn>
              <a:cxn ang="0">
                <a:pos x="448" y="422"/>
              </a:cxn>
              <a:cxn ang="0">
                <a:pos x="496" y="444"/>
              </a:cxn>
              <a:cxn ang="0">
                <a:pos x="532" y="386"/>
              </a:cxn>
              <a:cxn ang="0">
                <a:pos x="504" y="374"/>
              </a:cxn>
              <a:cxn ang="0">
                <a:pos x="484" y="334"/>
              </a:cxn>
              <a:cxn ang="0">
                <a:pos x="528" y="310"/>
              </a:cxn>
              <a:cxn ang="0">
                <a:pos x="552" y="314"/>
              </a:cxn>
              <a:cxn ang="0">
                <a:pos x="550" y="246"/>
              </a:cxn>
              <a:cxn ang="0">
                <a:pos x="512" y="246"/>
              </a:cxn>
              <a:cxn ang="0">
                <a:pos x="484" y="216"/>
              </a:cxn>
              <a:cxn ang="0">
                <a:pos x="514" y="178"/>
              </a:cxn>
              <a:cxn ang="0">
                <a:pos x="534" y="172"/>
              </a:cxn>
              <a:cxn ang="0">
                <a:pos x="492" y="118"/>
              </a:cxn>
              <a:cxn ang="0">
                <a:pos x="442" y="134"/>
              </a:cxn>
              <a:cxn ang="0">
                <a:pos x="422" y="114"/>
              </a:cxn>
              <a:cxn ang="0">
                <a:pos x="440" y="64"/>
              </a:cxn>
              <a:cxn ang="0">
                <a:pos x="418" y="38"/>
              </a:cxn>
              <a:cxn ang="0">
                <a:pos x="384" y="32"/>
              </a:cxn>
              <a:cxn ang="0">
                <a:pos x="340" y="72"/>
              </a:cxn>
              <a:cxn ang="0">
                <a:pos x="314" y="50"/>
              </a:cxn>
              <a:cxn ang="0">
                <a:pos x="312" y="4"/>
              </a:cxn>
            </a:cxnLst>
            <a:rect l="0" t="0" r="r" b="b"/>
            <a:pathLst>
              <a:path w="554" h="556">
                <a:moveTo>
                  <a:pt x="276" y="0"/>
                </a:moveTo>
                <a:lnTo>
                  <a:pt x="276" y="0"/>
                </a:lnTo>
                <a:lnTo>
                  <a:pt x="244" y="2"/>
                </a:lnTo>
                <a:lnTo>
                  <a:pt x="244" y="2"/>
                </a:lnTo>
                <a:lnTo>
                  <a:pt x="244" y="4"/>
                </a:lnTo>
                <a:lnTo>
                  <a:pt x="244" y="4"/>
                </a:lnTo>
                <a:lnTo>
                  <a:pt x="246" y="12"/>
                </a:lnTo>
                <a:lnTo>
                  <a:pt x="246" y="12"/>
                </a:lnTo>
                <a:lnTo>
                  <a:pt x="248" y="22"/>
                </a:lnTo>
                <a:lnTo>
                  <a:pt x="248" y="32"/>
                </a:lnTo>
                <a:lnTo>
                  <a:pt x="246" y="40"/>
                </a:lnTo>
                <a:lnTo>
                  <a:pt x="244" y="50"/>
                </a:lnTo>
                <a:lnTo>
                  <a:pt x="240" y="56"/>
                </a:lnTo>
                <a:lnTo>
                  <a:pt x="236" y="62"/>
                </a:lnTo>
                <a:lnTo>
                  <a:pt x="230" y="68"/>
                </a:lnTo>
                <a:lnTo>
                  <a:pt x="224" y="70"/>
                </a:lnTo>
                <a:lnTo>
                  <a:pt x="224" y="70"/>
                </a:lnTo>
                <a:lnTo>
                  <a:pt x="216" y="70"/>
                </a:lnTo>
                <a:lnTo>
                  <a:pt x="216" y="70"/>
                </a:lnTo>
                <a:lnTo>
                  <a:pt x="210" y="70"/>
                </a:lnTo>
                <a:lnTo>
                  <a:pt x="210" y="70"/>
                </a:lnTo>
                <a:lnTo>
                  <a:pt x="198" y="64"/>
                </a:lnTo>
                <a:lnTo>
                  <a:pt x="188" y="56"/>
                </a:lnTo>
                <a:lnTo>
                  <a:pt x="180" y="44"/>
                </a:lnTo>
                <a:lnTo>
                  <a:pt x="174" y="30"/>
                </a:lnTo>
                <a:lnTo>
                  <a:pt x="174" y="30"/>
                </a:lnTo>
                <a:lnTo>
                  <a:pt x="172" y="24"/>
                </a:lnTo>
                <a:lnTo>
                  <a:pt x="172" y="24"/>
                </a:lnTo>
                <a:lnTo>
                  <a:pt x="170" y="20"/>
                </a:lnTo>
                <a:lnTo>
                  <a:pt x="170" y="20"/>
                </a:lnTo>
                <a:lnTo>
                  <a:pt x="140" y="36"/>
                </a:lnTo>
                <a:lnTo>
                  <a:pt x="110" y="56"/>
                </a:lnTo>
                <a:lnTo>
                  <a:pt x="112" y="56"/>
                </a:lnTo>
                <a:lnTo>
                  <a:pt x="112" y="56"/>
                </a:lnTo>
                <a:lnTo>
                  <a:pt x="118" y="62"/>
                </a:lnTo>
                <a:lnTo>
                  <a:pt x="118" y="62"/>
                </a:lnTo>
                <a:lnTo>
                  <a:pt x="124" y="70"/>
                </a:lnTo>
                <a:lnTo>
                  <a:pt x="128" y="80"/>
                </a:lnTo>
                <a:lnTo>
                  <a:pt x="132" y="88"/>
                </a:lnTo>
                <a:lnTo>
                  <a:pt x="134" y="96"/>
                </a:lnTo>
                <a:lnTo>
                  <a:pt x="134" y="104"/>
                </a:lnTo>
                <a:lnTo>
                  <a:pt x="134" y="112"/>
                </a:lnTo>
                <a:lnTo>
                  <a:pt x="130" y="120"/>
                </a:lnTo>
                <a:lnTo>
                  <a:pt x="126" y="124"/>
                </a:lnTo>
                <a:lnTo>
                  <a:pt x="126" y="124"/>
                </a:lnTo>
                <a:lnTo>
                  <a:pt x="122" y="128"/>
                </a:lnTo>
                <a:lnTo>
                  <a:pt x="118" y="130"/>
                </a:lnTo>
                <a:lnTo>
                  <a:pt x="106" y="132"/>
                </a:lnTo>
                <a:lnTo>
                  <a:pt x="106" y="132"/>
                </a:lnTo>
                <a:lnTo>
                  <a:pt x="92" y="130"/>
                </a:lnTo>
                <a:lnTo>
                  <a:pt x="92" y="130"/>
                </a:lnTo>
                <a:lnTo>
                  <a:pt x="78" y="124"/>
                </a:lnTo>
                <a:lnTo>
                  <a:pt x="64" y="116"/>
                </a:lnTo>
                <a:lnTo>
                  <a:pt x="64" y="116"/>
                </a:lnTo>
                <a:lnTo>
                  <a:pt x="58" y="110"/>
                </a:lnTo>
                <a:lnTo>
                  <a:pt x="58" y="110"/>
                </a:lnTo>
                <a:lnTo>
                  <a:pt x="56" y="108"/>
                </a:lnTo>
                <a:lnTo>
                  <a:pt x="56" y="108"/>
                </a:lnTo>
                <a:lnTo>
                  <a:pt x="38" y="136"/>
                </a:lnTo>
                <a:lnTo>
                  <a:pt x="22" y="168"/>
                </a:lnTo>
                <a:lnTo>
                  <a:pt x="22" y="168"/>
                </a:lnTo>
                <a:lnTo>
                  <a:pt x="24" y="168"/>
                </a:lnTo>
                <a:lnTo>
                  <a:pt x="24" y="168"/>
                </a:lnTo>
                <a:lnTo>
                  <a:pt x="32" y="170"/>
                </a:lnTo>
                <a:lnTo>
                  <a:pt x="32" y="170"/>
                </a:lnTo>
                <a:lnTo>
                  <a:pt x="40" y="176"/>
                </a:lnTo>
                <a:lnTo>
                  <a:pt x="50" y="180"/>
                </a:lnTo>
                <a:lnTo>
                  <a:pt x="56" y="186"/>
                </a:lnTo>
                <a:lnTo>
                  <a:pt x="62" y="192"/>
                </a:lnTo>
                <a:lnTo>
                  <a:pt x="68" y="200"/>
                </a:lnTo>
                <a:lnTo>
                  <a:pt x="70" y="206"/>
                </a:lnTo>
                <a:lnTo>
                  <a:pt x="72" y="214"/>
                </a:lnTo>
                <a:lnTo>
                  <a:pt x="70" y="220"/>
                </a:lnTo>
                <a:lnTo>
                  <a:pt x="70" y="220"/>
                </a:lnTo>
                <a:lnTo>
                  <a:pt x="68" y="226"/>
                </a:lnTo>
                <a:lnTo>
                  <a:pt x="64" y="230"/>
                </a:lnTo>
                <a:lnTo>
                  <a:pt x="54" y="238"/>
                </a:lnTo>
                <a:lnTo>
                  <a:pt x="42" y="244"/>
                </a:lnTo>
                <a:lnTo>
                  <a:pt x="26" y="244"/>
                </a:lnTo>
                <a:lnTo>
                  <a:pt x="26" y="244"/>
                </a:lnTo>
                <a:lnTo>
                  <a:pt x="12" y="244"/>
                </a:lnTo>
                <a:lnTo>
                  <a:pt x="12" y="244"/>
                </a:lnTo>
                <a:lnTo>
                  <a:pt x="4" y="242"/>
                </a:lnTo>
                <a:lnTo>
                  <a:pt x="4" y="242"/>
                </a:lnTo>
                <a:lnTo>
                  <a:pt x="2" y="242"/>
                </a:lnTo>
                <a:lnTo>
                  <a:pt x="2" y="242"/>
                </a:lnTo>
                <a:lnTo>
                  <a:pt x="0" y="276"/>
                </a:lnTo>
                <a:lnTo>
                  <a:pt x="2" y="310"/>
                </a:lnTo>
                <a:lnTo>
                  <a:pt x="2" y="310"/>
                </a:lnTo>
                <a:lnTo>
                  <a:pt x="4" y="310"/>
                </a:lnTo>
                <a:lnTo>
                  <a:pt x="4" y="310"/>
                </a:lnTo>
                <a:lnTo>
                  <a:pt x="10" y="308"/>
                </a:lnTo>
                <a:lnTo>
                  <a:pt x="10" y="308"/>
                </a:lnTo>
                <a:lnTo>
                  <a:pt x="26" y="306"/>
                </a:lnTo>
                <a:lnTo>
                  <a:pt x="26" y="306"/>
                </a:lnTo>
                <a:lnTo>
                  <a:pt x="42" y="308"/>
                </a:lnTo>
                <a:lnTo>
                  <a:pt x="42" y="308"/>
                </a:lnTo>
                <a:lnTo>
                  <a:pt x="52" y="312"/>
                </a:lnTo>
                <a:lnTo>
                  <a:pt x="60" y="318"/>
                </a:lnTo>
                <a:lnTo>
                  <a:pt x="66" y="324"/>
                </a:lnTo>
                <a:lnTo>
                  <a:pt x="70" y="332"/>
                </a:lnTo>
                <a:lnTo>
                  <a:pt x="70" y="332"/>
                </a:lnTo>
                <a:lnTo>
                  <a:pt x="70" y="338"/>
                </a:lnTo>
                <a:lnTo>
                  <a:pt x="70" y="346"/>
                </a:lnTo>
                <a:lnTo>
                  <a:pt x="66" y="352"/>
                </a:lnTo>
                <a:lnTo>
                  <a:pt x="62" y="360"/>
                </a:lnTo>
                <a:lnTo>
                  <a:pt x="56" y="366"/>
                </a:lnTo>
                <a:lnTo>
                  <a:pt x="48" y="372"/>
                </a:lnTo>
                <a:lnTo>
                  <a:pt x="40" y="376"/>
                </a:lnTo>
                <a:lnTo>
                  <a:pt x="30" y="382"/>
                </a:lnTo>
                <a:lnTo>
                  <a:pt x="30" y="382"/>
                </a:lnTo>
                <a:lnTo>
                  <a:pt x="24" y="384"/>
                </a:lnTo>
                <a:lnTo>
                  <a:pt x="24" y="384"/>
                </a:lnTo>
                <a:lnTo>
                  <a:pt x="20" y="384"/>
                </a:lnTo>
                <a:lnTo>
                  <a:pt x="20" y="384"/>
                </a:lnTo>
                <a:lnTo>
                  <a:pt x="36" y="414"/>
                </a:lnTo>
                <a:lnTo>
                  <a:pt x="54" y="444"/>
                </a:lnTo>
                <a:lnTo>
                  <a:pt x="56" y="442"/>
                </a:lnTo>
                <a:lnTo>
                  <a:pt x="56" y="442"/>
                </a:lnTo>
                <a:lnTo>
                  <a:pt x="62" y="436"/>
                </a:lnTo>
                <a:lnTo>
                  <a:pt x="62" y="436"/>
                </a:lnTo>
                <a:lnTo>
                  <a:pt x="72" y="430"/>
                </a:lnTo>
                <a:lnTo>
                  <a:pt x="82" y="424"/>
                </a:lnTo>
                <a:lnTo>
                  <a:pt x="92" y="422"/>
                </a:lnTo>
                <a:lnTo>
                  <a:pt x="104" y="420"/>
                </a:lnTo>
                <a:lnTo>
                  <a:pt x="104" y="420"/>
                </a:lnTo>
                <a:lnTo>
                  <a:pt x="112" y="422"/>
                </a:lnTo>
                <a:lnTo>
                  <a:pt x="112" y="422"/>
                </a:lnTo>
                <a:lnTo>
                  <a:pt x="118" y="424"/>
                </a:lnTo>
                <a:lnTo>
                  <a:pt x="124" y="428"/>
                </a:lnTo>
                <a:lnTo>
                  <a:pt x="124" y="428"/>
                </a:lnTo>
                <a:lnTo>
                  <a:pt x="128" y="434"/>
                </a:lnTo>
                <a:lnTo>
                  <a:pt x="132" y="440"/>
                </a:lnTo>
                <a:lnTo>
                  <a:pt x="132" y="448"/>
                </a:lnTo>
                <a:lnTo>
                  <a:pt x="132" y="456"/>
                </a:lnTo>
                <a:lnTo>
                  <a:pt x="130" y="464"/>
                </a:lnTo>
                <a:lnTo>
                  <a:pt x="126" y="474"/>
                </a:lnTo>
                <a:lnTo>
                  <a:pt x="122" y="482"/>
                </a:lnTo>
                <a:lnTo>
                  <a:pt x="114" y="490"/>
                </a:lnTo>
                <a:lnTo>
                  <a:pt x="114" y="490"/>
                </a:lnTo>
                <a:lnTo>
                  <a:pt x="110" y="496"/>
                </a:lnTo>
                <a:lnTo>
                  <a:pt x="110" y="496"/>
                </a:lnTo>
                <a:lnTo>
                  <a:pt x="108" y="498"/>
                </a:lnTo>
                <a:lnTo>
                  <a:pt x="108" y="498"/>
                </a:lnTo>
                <a:lnTo>
                  <a:pt x="136" y="518"/>
                </a:lnTo>
                <a:lnTo>
                  <a:pt x="168" y="532"/>
                </a:lnTo>
                <a:lnTo>
                  <a:pt x="168" y="532"/>
                </a:lnTo>
                <a:lnTo>
                  <a:pt x="168" y="530"/>
                </a:lnTo>
                <a:lnTo>
                  <a:pt x="168" y="530"/>
                </a:lnTo>
                <a:lnTo>
                  <a:pt x="170" y="524"/>
                </a:lnTo>
                <a:lnTo>
                  <a:pt x="170" y="524"/>
                </a:lnTo>
                <a:lnTo>
                  <a:pt x="178" y="508"/>
                </a:lnTo>
                <a:lnTo>
                  <a:pt x="190" y="494"/>
                </a:lnTo>
                <a:lnTo>
                  <a:pt x="202" y="486"/>
                </a:lnTo>
                <a:lnTo>
                  <a:pt x="208" y="484"/>
                </a:lnTo>
                <a:lnTo>
                  <a:pt x="214" y="484"/>
                </a:lnTo>
                <a:lnTo>
                  <a:pt x="214" y="484"/>
                </a:lnTo>
                <a:lnTo>
                  <a:pt x="220" y="484"/>
                </a:lnTo>
                <a:lnTo>
                  <a:pt x="220" y="484"/>
                </a:lnTo>
                <a:lnTo>
                  <a:pt x="226" y="486"/>
                </a:lnTo>
                <a:lnTo>
                  <a:pt x="232" y="492"/>
                </a:lnTo>
                <a:lnTo>
                  <a:pt x="236" y="498"/>
                </a:lnTo>
                <a:lnTo>
                  <a:pt x="240" y="504"/>
                </a:lnTo>
                <a:lnTo>
                  <a:pt x="242" y="514"/>
                </a:lnTo>
                <a:lnTo>
                  <a:pt x="244" y="522"/>
                </a:lnTo>
                <a:lnTo>
                  <a:pt x="244" y="532"/>
                </a:lnTo>
                <a:lnTo>
                  <a:pt x="244" y="544"/>
                </a:lnTo>
                <a:lnTo>
                  <a:pt x="244" y="544"/>
                </a:lnTo>
                <a:lnTo>
                  <a:pt x="242" y="550"/>
                </a:lnTo>
                <a:lnTo>
                  <a:pt x="242" y="550"/>
                </a:lnTo>
                <a:lnTo>
                  <a:pt x="240" y="552"/>
                </a:lnTo>
                <a:lnTo>
                  <a:pt x="240" y="552"/>
                </a:lnTo>
                <a:lnTo>
                  <a:pt x="260" y="554"/>
                </a:lnTo>
                <a:lnTo>
                  <a:pt x="278" y="556"/>
                </a:lnTo>
                <a:lnTo>
                  <a:pt x="278" y="556"/>
                </a:lnTo>
                <a:lnTo>
                  <a:pt x="310" y="554"/>
                </a:lnTo>
                <a:lnTo>
                  <a:pt x="310" y="554"/>
                </a:lnTo>
                <a:lnTo>
                  <a:pt x="310" y="550"/>
                </a:lnTo>
                <a:lnTo>
                  <a:pt x="310" y="550"/>
                </a:lnTo>
                <a:lnTo>
                  <a:pt x="308" y="544"/>
                </a:lnTo>
                <a:lnTo>
                  <a:pt x="308" y="544"/>
                </a:lnTo>
                <a:lnTo>
                  <a:pt x="306" y="534"/>
                </a:lnTo>
                <a:lnTo>
                  <a:pt x="306" y="524"/>
                </a:lnTo>
                <a:lnTo>
                  <a:pt x="308" y="514"/>
                </a:lnTo>
                <a:lnTo>
                  <a:pt x="310" y="506"/>
                </a:lnTo>
                <a:lnTo>
                  <a:pt x="314" y="498"/>
                </a:lnTo>
                <a:lnTo>
                  <a:pt x="318" y="492"/>
                </a:lnTo>
                <a:lnTo>
                  <a:pt x="324" y="488"/>
                </a:lnTo>
                <a:lnTo>
                  <a:pt x="330" y="484"/>
                </a:lnTo>
                <a:lnTo>
                  <a:pt x="330" y="484"/>
                </a:lnTo>
                <a:lnTo>
                  <a:pt x="338" y="484"/>
                </a:lnTo>
                <a:lnTo>
                  <a:pt x="338" y="484"/>
                </a:lnTo>
                <a:lnTo>
                  <a:pt x="344" y="484"/>
                </a:lnTo>
                <a:lnTo>
                  <a:pt x="344" y="484"/>
                </a:lnTo>
                <a:lnTo>
                  <a:pt x="356" y="490"/>
                </a:lnTo>
                <a:lnTo>
                  <a:pt x="366" y="498"/>
                </a:lnTo>
                <a:lnTo>
                  <a:pt x="374" y="510"/>
                </a:lnTo>
                <a:lnTo>
                  <a:pt x="380" y="524"/>
                </a:lnTo>
                <a:lnTo>
                  <a:pt x="380" y="524"/>
                </a:lnTo>
                <a:lnTo>
                  <a:pt x="382" y="532"/>
                </a:lnTo>
                <a:lnTo>
                  <a:pt x="382" y="532"/>
                </a:lnTo>
                <a:lnTo>
                  <a:pt x="384" y="534"/>
                </a:lnTo>
                <a:lnTo>
                  <a:pt x="384" y="534"/>
                </a:lnTo>
                <a:lnTo>
                  <a:pt x="414" y="518"/>
                </a:lnTo>
                <a:lnTo>
                  <a:pt x="444" y="500"/>
                </a:lnTo>
                <a:lnTo>
                  <a:pt x="442" y="498"/>
                </a:lnTo>
                <a:lnTo>
                  <a:pt x="442" y="498"/>
                </a:lnTo>
                <a:lnTo>
                  <a:pt x="436" y="492"/>
                </a:lnTo>
                <a:lnTo>
                  <a:pt x="436" y="492"/>
                </a:lnTo>
                <a:lnTo>
                  <a:pt x="430" y="484"/>
                </a:lnTo>
                <a:lnTo>
                  <a:pt x="426" y="476"/>
                </a:lnTo>
                <a:lnTo>
                  <a:pt x="422" y="466"/>
                </a:lnTo>
                <a:lnTo>
                  <a:pt x="420" y="458"/>
                </a:lnTo>
                <a:lnTo>
                  <a:pt x="420" y="450"/>
                </a:lnTo>
                <a:lnTo>
                  <a:pt x="420" y="442"/>
                </a:lnTo>
                <a:lnTo>
                  <a:pt x="424" y="436"/>
                </a:lnTo>
                <a:lnTo>
                  <a:pt x="428" y="430"/>
                </a:lnTo>
                <a:lnTo>
                  <a:pt x="428" y="430"/>
                </a:lnTo>
                <a:lnTo>
                  <a:pt x="432" y="426"/>
                </a:lnTo>
                <a:lnTo>
                  <a:pt x="436" y="424"/>
                </a:lnTo>
                <a:lnTo>
                  <a:pt x="448" y="422"/>
                </a:lnTo>
                <a:lnTo>
                  <a:pt x="448" y="422"/>
                </a:lnTo>
                <a:lnTo>
                  <a:pt x="462" y="424"/>
                </a:lnTo>
                <a:lnTo>
                  <a:pt x="462" y="424"/>
                </a:lnTo>
                <a:lnTo>
                  <a:pt x="476" y="430"/>
                </a:lnTo>
                <a:lnTo>
                  <a:pt x="490" y="440"/>
                </a:lnTo>
                <a:lnTo>
                  <a:pt x="490" y="440"/>
                </a:lnTo>
                <a:lnTo>
                  <a:pt x="496" y="444"/>
                </a:lnTo>
                <a:lnTo>
                  <a:pt x="496" y="444"/>
                </a:lnTo>
                <a:lnTo>
                  <a:pt x="498" y="446"/>
                </a:lnTo>
                <a:lnTo>
                  <a:pt x="498" y="446"/>
                </a:lnTo>
                <a:lnTo>
                  <a:pt x="516" y="418"/>
                </a:lnTo>
                <a:lnTo>
                  <a:pt x="532" y="386"/>
                </a:lnTo>
                <a:lnTo>
                  <a:pt x="532" y="386"/>
                </a:lnTo>
                <a:lnTo>
                  <a:pt x="530" y="386"/>
                </a:lnTo>
                <a:lnTo>
                  <a:pt x="530" y="386"/>
                </a:lnTo>
                <a:lnTo>
                  <a:pt x="522" y="384"/>
                </a:lnTo>
                <a:lnTo>
                  <a:pt x="522" y="384"/>
                </a:lnTo>
                <a:lnTo>
                  <a:pt x="514" y="380"/>
                </a:lnTo>
                <a:lnTo>
                  <a:pt x="504" y="374"/>
                </a:lnTo>
                <a:lnTo>
                  <a:pt x="498" y="368"/>
                </a:lnTo>
                <a:lnTo>
                  <a:pt x="492" y="362"/>
                </a:lnTo>
                <a:lnTo>
                  <a:pt x="486" y="356"/>
                </a:lnTo>
                <a:lnTo>
                  <a:pt x="484" y="348"/>
                </a:lnTo>
                <a:lnTo>
                  <a:pt x="482" y="342"/>
                </a:lnTo>
                <a:lnTo>
                  <a:pt x="484" y="334"/>
                </a:lnTo>
                <a:lnTo>
                  <a:pt x="484" y="334"/>
                </a:lnTo>
                <a:lnTo>
                  <a:pt x="486" y="330"/>
                </a:lnTo>
                <a:lnTo>
                  <a:pt x="490" y="324"/>
                </a:lnTo>
                <a:lnTo>
                  <a:pt x="500" y="316"/>
                </a:lnTo>
                <a:lnTo>
                  <a:pt x="512" y="312"/>
                </a:lnTo>
                <a:lnTo>
                  <a:pt x="528" y="310"/>
                </a:lnTo>
                <a:lnTo>
                  <a:pt x="528" y="310"/>
                </a:lnTo>
                <a:lnTo>
                  <a:pt x="542" y="312"/>
                </a:lnTo>
                <a:lnTo>
                  <a:pt x="542" y="312"/>
                </a:lnTo>
                <a:lnTo>
                  <a:pt x="550" y="312"/>
                </a:lnTo>
                <a:lnTo>
                  <a:pt x="550" y="312"/>
                </a:lnTo>
                <a:lnTo>
                  <a:pt x="552" y="314"/>
                </a:lnTo>
                <a:lnTo>
                  <a:pt x="552" y="314"/>
                </a:lnTo>
                <a:lnTo>
                  <a:pt x="554" y="278"/>
                </a:lnTo>
                <a:lnTo>
                  <a:pt x="552" y="244"/>
                </a:lnTo>
                <a:lnTo>
                  <a:pt x="552" y="244"/>
                </a:lnTo>
                <a:lnTo>
                  <a:pt x="550" y="246"/>
                </a:lnTo>
                <a:lnTo>
                  <a:pt x="550" y="246"/>
                </a:lnTo>
                <a:lnTo>
                  <a:pt x="544" y="246"/>
                </a:lnTo>
                <a:lnTo>
                  <a:pt x="544" y="246"/>
                </a:lnTo>
                <a:lnTo>
                  <a:pt x="528" y="248"/>
                </a:lnTo>
                <a:lnTo>
                  <a:pt x="528" y="248"/>
                </a:lnTo>
                <a:lnTo>
                  <a:pt x="512" y="246"/>
                </a:lnTo>
                <a:lnTo>
                  <a:pt x="512" y="246"/>
                </a:lnTo>
                <a:lnTo>
                  <a:pt x="502" y="242"/>
                </a:lnTo>
                <a:lnTo>
                  <a:pt x="494" y="238"/>
                </a:lnTo>
                <a:lnTo>
                  <a:pt x="488" y="230"/>
                </a:lnTo>
                <a:lnTo>
                  <a:pt x="484" y="224"/>
                </a:lnTo>
                <a:lnTo>
                  <a:pt x="484" y="224"/>
                </a:lnTo>
                <a:lnTo>
                  <a:pt x="484" y="216"/>
                </a:lnTo>
                <a:lnTo>
                  <a:pt x="484" y="210"/>
                </a:lnTo>
                <a:lnTo>
                  <a:pt x="488" y="202"/>
                </a:lnTo>
                <a:lnTo>
                  <a:pt x="492" y="196"/>
                </a:lnTo>
                <a:lnTo>
                  <a:pt x="498" y="190"/>
                </a:lnTo>
                <a:lnTo>
                  <a:pt x="506" y="184"/>
                </a:lnTo>
                <a:lnTo>
                  <a:pt x="514" y="178"/>
                </a:lnTo>
                <a:lnTo>
                  <a:pt x="524" y="174"/>
                </a:lnTo>
                <a:lnTo>
                  <a:pt x="524" y="174"/>
                </a:lnTo>
                <a:lnTo>
                  <a:pt x="530" y="172"/>
                </a:lnTo>
                <a:lnTo>
                  <a:pt x="530" y="172"/>
                </a:lnTo>
                <a:lnTo>
                  <a:pt x="534" y="172"/>
                </a:lnTo>
                <a:lnTo>
                  <a:pt x="534" y="172"/>
                </a:lnTo>
                <a:lnTo>
                  <a:pt x="518" y="140"/>
                </a:lnTo>
                <a:lnTo>
                  <a:pt x="500" y="112"/>
                </a:lnTo>
                <a:lnTo>
                  <a:pt x="498" y="112"/>
                </a:lnTo>
                <a:lnTo>
                  <a:pt x="498" y="112"/>
                </a:lnTo>
                <a:lnTo>
                  <a:pt x="492" y="118"/>
                </a:lnTo>
                <a:lnTo>
                  <a:pt x="492" y="118"/>
                </a:lnTo>
                <a:lnTo>
                  <a:pt x="482" y="126"/>
                </a:lnTo>
                <a:lnTo>
                  <a:pt x="472" y="130"/>
                </a:lnTo>
                <a:lnTo>
                  <a:pt x="460" y="134"/>
                </a:lnTo>
                <a:lnTo>
                  <a:pt x="450" y="134"/>
                </a:lnTo>
                <a:lnTo>
                  <a:pt x="450" y="134"/>
                </a:lnTo>
                <a:lnTo>
                  <a:pt x="442" y="134"/>
                </a:lnTo>
                <a:lnTo>
                  <a:pt x="442" y="134"/>
                </a:lnTo>
                <a:lnTo>
                  <a:pt x="436" y="132"/>
                </a:lnTo>
                <a:lnTo>
                  <a:pt x="430" y="128"/>
                </a:lnTo>
                <a:lnTo>
                  <a:pt x="430" y="128"/>
                </a:lnTo>
                <a:lnTo>
                  <a:pt x="426" y="122"/>
                </a:lnTo>
                <a:lnTo>
                  <a:pt x="422" y="114"/>
                </a:lnTo>
                <a:lnTo>
                  <a:pt x="422" y="108"/>
                </a:lnTo>
                <a:lnTo>
                  <a:pt x="422" y="98"/>
                </a:lnTo>
                <a:lnTo>
                  <a:pt x="424" y="90"/>
                </a:lnTo>
                <a:lnTo>
                  <a:pt x="428" y="82"/>
                </a:lnTo>
                <a:lnTo>
                  <a:pt x="432" y="72"/>
                </a:lnTo>
                <a:lnTo>
                  <a:pt x="440" y="64"/>
                </a:lnTo>
                <a:lnTo>
                  <a:pt x="440" y="64"/>
                </a:lnTo>
                <a:lnTo>
                  <a:pt x="444" y="60"/>
                </a:lnTo>
                <a:lnTo>
                  <a:pt x="444" y="60"/>
                </a:lnTo>
                <a:lnTo>
                  <a:pt x="446" y="56"/>
                </a:lnTo>
                <a:lnTo>
                  <a:pt x="446" y="56"/>
                </a:lnTo>
                <a:lnTo>
                  <a:pt x="418" y="38"/>
                </a:lnTo>
                <a:lnTo>
                  <a:pt x="386" y="22"/>
                </a:lnTo>
                <a:lnTo>
                  <a:pt x="386" y="22"/>
                </a:lnTo>
                <a:lnTo>
                  <a:pt x="386" y="24"/>
                </a:lnTo>
                <a:lnTo>
                  <a:pt x="386" y="24"/>
                </a:lnTo>
                <a:lnTo>
                  <a:pt x="384" y="32"/>
                </a:lnTo>
                <a:lnTo>
                  <a:pt x="384" y="32"/>
                </a:lnTo>
                <a:lnTo>
                  <a:pt x="376" y="48"/>
                </a:lnTo>
                <a:lnTo>
                  <a:pt x="364" y="60"/>
                </a:lnTo>
                <a:lnTo>
                  <a:pt x="352" y="68"/>
                </a:lnTo>
                <a:lnTo>
                  <a:pt x="346" y="70"/>
                </a:lnTo>
                <a:lnTo>
                  <a:pt x="340" y="72"/>
                </a:lnTo>
                <a:lnTo>
                  <a:pt x="340" y="72"/>
                </a:lnTo>
                <a:lnTo>
                  <a:pt x="334" y="70"/>
                </a:lnTo>
                <a:lnTo>
                  <a:pt x="334" y="70"/>
                </a:lnTo>
                <a:lnTo>
                  <a:pt x="328" y="68"/>
                </a:lnTo>
                <a:lnTo>
                  <a:pt x="322" y="64"/>
                </a:lnTo>
                <a:lnTo>
                  <a:pt x="318" y="58"/>
                </a:lnTo>
                <a:lnTo>
                  <a:pt x="314" y="50"/>
                </a:lnTo>
                <a:lnTo>
                  <a:pt x="312" y="42"/>
                </a:lnTo>
                <a:lnTo>
                  <a:pt x="310" y="32"/>
                </a:lnTo>
                <a:lnTo>
                  <a:pt x="310" y="22"/>
                </a:lnTo>
                <a:lnTo>
                  <a:pt x="310" y="12"/>
                </a:lnTo>
                <a:lnTo>
                  <a:pt x="310" y="12"/>
                </a:lnTo>
                <a:lnTo>
                  <a:pt x="312" y="4"/>
                </a:lnTo>
                <a:lnTo>
                  <a:pt x="312" y="4"/>
                </a:lnTo>
                <a:lnTo>
                  <a:pt x="314" y="2"/>
                </a:lnTo>
                <a:lnTo>
                  <a:pt x="314" y="2"/>
                </a:lnTo>
                <a:lnTo>
                  <a:pt x="294" y="0"/>
                </a:lnTo>
                <a:lnTo>
                  <a:pt x="27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98" name="Freeform 30"/>
          <p:cNvSpPr>
            <a:spLocks noEditPoints="1"/>
          </p:cNvSpPr>
          <p:nvPr/>
        </p:nvSpPr>
        <p:spPr bwMode="auto">
          <a:xfrm>
            <a:off x="6838950" y="4705350"/>
            <a:ext cx="654050" cy="650875"/>
          </a:xfrm>
          <a:custGeom>
            <a:avLst/>
            <a:gdLst/>
            <a:ahLst/>
            <a:cxnLst>
              <a:cxn ang="0">
                <a:pos x="140" y="302"/>
              </a:cxn>
              <a:cxn ang="0">
                <a:pos x="90" y="204"/>
              </a:cxn>
              <a:cxn ang="0">
                <a:pos x="124" y="122"/>
              </a:cxn>
              <a:cxn ang="0">
                <a:pos x="206" y="88"/>
              </a:cxn>
              <a:cxn ang="0">
                <a:pos x="302" y="140"/>
              </a:cxn>
              <a:cxn ang="0">
                <a:pos x="322" y="216"/>
              </a:cxn>
              <a:cxn ang="0">
                <a:pos x="252" y="312"/>
              </a:cxn>
              <a:cxn ang="0">
                <a:pos x="182" y="2"/>
              </a:cxn>
              <a:cxn ang="0">
                <a:pos x="182" y="36"/>
              </a:cxn>
              <a:cxn ang="0">
                <a:pos x="162" y="52"/>
              </a:cxn>
              <a:cxn ang="0">
                <a:pos x="130" y="22"/>
              </a:cxn>
              <a:cxn ang="0">
                <a:pos x="82" y="40"/>
              </a:cxn>
              <a:cxn ang="0">
                <a:pos x="100" y="72"/>
              </a:cxn>
              <a:cxn ang="0">
                <a:pos x="80" y="98"/>
              </a:cxn>
              <a:cxn ang="0">
                <a:pos x="48" y="86"/>
              </a:cxn>
              <a:cxn ang="0">
                <a:pos x="20" y="124"/>
              </a:cxn>
              <a:cxn ang="0">
                <a:pos x="54" y="152"/>
              </a:cxn>
              <a:cxn ang="0">
                <a:pos x="32" y="180"/>
              </a:cxn>
              <a:cxn ang="0">
                <a:pos x="2" y="178"/>
              </a:cxn>
              <a:cxn ang="0">
                <a:pos x="10" y="228"/>
              </a:cxn>
              <a:cxn ang="0">
                <a:pos x="40" y="230"/>
              </a:cxn>
              <a:cxn ang="0">
                <a:pos x="52" y="256"/>
              </a:cxn>
              <a:cxn ang="0">
                <a:pos x="16" y="284"/>
              </a:cxn>
              <a:cxn ang="0">
                <a:pos x="48" y="322"/>
              </a:cxn>
              <a:cxn ang="0">
                <a:pos x="78" y="310"/>
              </a:cxn>
              <a:cxn ang="0">
                <a:pos x="96" y="320"/>
              </a:cxn>
              <a:cxn ang="0">
                <a:pos x="82" y="366"/>
              </a:cxn>
              <a:cxn ang="0">
                <a:pos x="126" y="392"/>
              </a:cxn>
              <a:cxn ang="0">
                <a:pos x="160" y="356"/>
              </a:cxn>
              <a:cxn ang="0">
                <a:pos x="178" y="372"/>
              </a:cxn>
              <a:cxn ang="0">
                <a:pos x="180" y="408"/>
              </a:cxn>
              <a:cxn ang="0">
                <a:pos x="228" y="402"/>
              </a:cxn>
              <a:cxn ang="0">
                <a:pos x="246" y="358"/>
              </a:cxn>
              <a:cxn ang="0">
                <a:pos x="264" y="362"/>
              </a:cxn>
              <a:cxn ang="0">
                <a:pos x="284" y="394"/>
              </a:cxn>
              <a:cxn ang="0">
                <a:pos x="324" y="364"/>
              </a:cxn>
              <a:cxn ang="0">
                <a:pos x="318" y="318"/>
              </a:cxn>
              <a:cxn ang="0">
                <a:pos x="342" y="314"/>
              </a:cxn>
              <a:cxn ang="0">
                <a:pos x="368" y="330"/>
              </a:cxn>
              <a:cxn ang="0">
                <a:pos x="388" y="284"/>
              </a:cxn>
              <a:cxn ang="0">
                <a:pos x="358" y="248"/>
              </a:cxn>
              <a:cxn ang="0">
                <a:pos x="402" y="230"/>
              </a:cxn>
              <a:cxn ang="0">
                <a:pos x="410" y="180"/>
              </a:cxn>
              <a:cxn ang="0">
                <a:pos x="392" y="184"/>
              </a:cxn>
              <a:cxn ang="0">
                <a:pos x="360" y="166"/>
              </a:cxn>
              <a:cxn ang="0">
                <a:pos x="388" y="128"/>
              </a:cxn>
              <a:cxn ang="0">
                <a:pos x="370" y="82"/>
              </a:cxn>
              <a:cxn ang="0">
                <a:pos x="350" y="96"/>
              </a:cxn>
              <a:cxn ang="0">
                <a:pos x="322" y="96"/>
              </a:cxn>
              <a:cxn ang="0">
                <a:pos x="318" y="60"/>
              </a:cxn>
              <a:cxn ang="0">
                <a:pos x="310" y="28"/>
              </a:cxn>
              <a:cxn ang="0">
                <a:pos x="278" y="36"/>
              </a:cxn>
              <a:cxn ang="0">
                <a:pos x="248" y="52"/>
              </a:cxn>
              <a:cxn ang="0">
                <a:pos x="230" y="8"/>
              </a:cxn>
            </a:cxnLst>
            <a:rect l="0" t="0" r="r" b="b"/>
            <a:pathLst>
              <a:path w="412" h="410">
                <a:moveTo>
                  <a:pt x="206" y="322"/>
                </a:moveTo>
                <a:lnTo>
                  <a:pt x="206" y="322"/>
                </a:lnTo>
                <a:lnTo>
                  <a:pt x="194" y="322"/>
                </a:lnTo>
                <a:lnTo>
                  <a:pt x="182" y="320"/>
                </a:lnTo>
                <a:lnTo>
                  <a:pt x="160" y="312"/>
                </a:lnTo>
                <a:lnTo>
                  <a:pt x="140" y="302"/>
                </a:lnTo>
                <a:lnTo>
                  <a:pt x="124" y="288"/>
                </a:lnTo>
                <a:lnTo>
                  <a:pt x="110" y="270"/>
                </a:lnTo>
                <a:lnTo>
                  <a:pt x="98" y="250"/>
                </a:lnTo>
                <a:lnTo>
                  <a:pt x="92" y="228"/>
                </a:lnTo>
                <a:lnTo>
                  <a:pt x="90" y="216"/>
                </a:lnTo>
                <a:lnTo>
                  <a:pt x="90" y="204"/>
                </a:lnTo>
                <a:lnTo>
                  <a:pt x="90" y="204"/>
                </a:lnTo>
                <a:lnTo>
                  <a:pt x="90" y="192"/>
                </a:lnTo>
                <a:lnTo>
                  <a:pt x="92" y="182"/>
                </a:lnTo>
                <a:lnTo>
                  <a:pt x="98" y="160"/>
                </a:lnTo>
                <a:lnTo>
                  <a:pt x="110" y="140"/>
                </a:lnTo>
                <a:lnTo>
                  <a:pt x="124" y="122"/>
                </a:lnTo>
                <a:lnTo>
                  <a:pt x="140" y="108"/>
                </a:lnTo>
                <a:lnTo>
                  <a:pt x="160" y="98"/>
                </a:lnTo>
                <a:lnTo>
                  <a:pt x="182" y="90"/>
                </a:lnTo>
                <a:lnTo>
                  <a:pt x="194" y="88"/>
                </a:lnTo>
                <a:lnTo>
                  <a:pt x="206" y="88"/>
                </a:lnTo>
                <a:lnTo>
                  <a:pt x="206" y="88"/>
                </a:lnTo>
                <a:lnTo>
                  <a:pt x="218" y="88"/>
                </a:lnTo>
                <a:lnTo>
                  <a:pt x="230" y="90"/>
                </a:lnTo>
                <a:lnTo>
                  <a:pt x="252" y="98"/>
                </a:lnTo>
                <a:lnTo>
                  <a:pt x="272" y="108"/>
                </a:lnTo>
                <a:lnTo>
                  <a:pt x="288" y="122"/>
                </a:lnTo>
                <a:lnTo>
                  <a:pt x="302" y="140"/>
                </a:lnTo>
                <a:lnTo>
                  <a:pt x="314" y="160"/>
                </a:lnTo>
                <a:lnTo>
                  <a:pt x="320" y="182"/>
                </a:lnTo>
                <a:lnTo>
                  <a:pt x="322" y="192"/>
                </a:lnTo>
                <a:lnTo>
                  <a:pt x="322" y="204"/>
                </a:lnTo>
                <a:lnTo>
                  <a:pt x="322" y="204"/>
                </a:lnTo>
                <a:lnTo>
                  <a:pt x="322" y="216"/>
                </a:lnTo>
                <a:lnTo>
                  <a:pt x="320" y="228"/>
                </a:lnTo>
                <a:lnTo>
                  <a:pt x="314" y="250"/>
                </a:lnTo>
                <a:lnTo>
                  <a:pt x="302" y="270"/>
                </a:lnTo>
                <a:lnTo>
                  <a:pt x="288" y="288"/>
                </a:lnTo>
                <a:lnTo>
                  <a:pt x="272" y="302"/>
                </a:lnTo>
                <a:lnTo>
                  <a:pt x="252" y="312"/>
                </a:lnTo>
                <a:lnTo>
                  <a:pt x="230" y="320"/>
                </a:lnTo>
                <a:lnTo>
                  <a:pt x="218" y="322"/>
                </a:lnTo>
                <a:lnTo>
                  <a:pt x="206" y="322"/>
                </a:lnTo>
                <a:close/>
                <a:moveTo>
                  <a:pt x="206" y="0"/>
                </a:moveTo>
                <a:lnTo>
                  <a:pt x="206" y="0"/>
                </a:lnTo>
                <a:lnTo>
                  <a:pt x="182" y="2"/>
                </a:lnTo>
                <a:lnTo>
                  <a:pt x="182" y="2"/>
                </a:lnTo>
                <a:lnTo>
                  <a:pt x="182" y="2"/>
                </a:lnTo>
                <a:lnTo>
                  <a:pt x="184" y="8"/>
                </a:lnTo>
                <a:lnTo>
                  <a:pt x="184" y="8"/>
                </a:lnTo>
                <a:lnTo>
                  <a:pt x="184" y="24"/>
                </a:lnTo>
                <a:lnTo>
                  <a:pt x="182" y="36"/>
                </a:lnTo>
                <a:lnTo>
                  <a:pt x="176" y="46"/>
                </a:lnTo>
                <a:lnTo>
                  <a:pt x="170" y="50"/>
                </a:lnTo>
                <a:lnTo>
                  <a:pt x="166" y="52"/>
                </a:lnTo>
                <a:lnTo>
                  <a:pt x="166" y="52"/>
                </a:lnTo>
                <a:lnTo>
                  <a:pt x="162" y="52"/>
                </a:lnTo>
                <a:lnTo>
                  <a:pt x="162" y="52"/>
                </a:lnTo>
                <a:lnTo>
                  <a:pt x="156" y="52"/>
                </a:lnTo>
                <a:lnTo>
                  <a:pt x="156" y="52"/>
                </a:lnTo>
                <a:lnTo>
                  <a:pt x="148" y="48"/>
                </a:lnTo>
                <a:lnTo>
                  <a:pt x="140" y="42"/>
                </a:lnTo>
                <a:lnTo>
                  <a:pt x="134" y="32"/>
                </a:lnTo>
                <a:lnTo>
                  <a:pt x="130" y="22"/>
                </a:lnTo>
                <a:lnTo>
                  <a:pt x="130" y="22"/>
                </a:lnTo>
                <a:lnTo>
                  <a:pt x="128" y="18"/>
                </a:lnTo>
                <a:lnTo>
                  <a:pt x="128" y="16"/>
                </a:lnTo>
                <a:lnTo>
                  <a:pt x="128" y="16"/>
                </a:lnTo>
                <a:lnTo>
                  <a:pt x="104" y="26"/>
                </a:lnTo>
                <a:lnTo>
                  <a:pt x="82" y="40"/>
                </a:lnTo>
                <a:lnTo>
                  <a:pt x="84" y="42"/>
                </a:lnTo>
                <a:lnTo>
                  <a:pt x="84" y="42"/>
                </a:lnTo>
                <a:lnTo>
                  <a:pt x="88" y="46"/>
                </a:lnTo>
                <a:lnTo>
                  <a:pt x="88" y="46"/>
                </a:lnTo>
                <a:lnTo>
                  <a:pt x="96" y="58"/>
                </a:lnTo>
                <a:lnTo>
                  <a:pt x="100" y="72"/>
                </a:lnTo>
                <a:lnTo>
                  <a:pt x="100" y="82"/>
                </a:lnTo>
                <a:lnTo>
                  <a:pt x="98" y="88"/>
                </a:lnTo>
                <a:lnTo>
                  <a:pt x="94" y="92"/>
                </a:lnTo>
                <a:lnTo>
                  <a:pt x="94" y="92"/>
                </a:lnTo>
                <a:lnTo>
                  <a:pt x="88" y="96"/>
                </a:lnTo>
                <a:lnTo>
                  <a:pt x="80" y="98"/>
                </a:lnTo>
                <a:lnTo>
                  <a:pt x="80" y="98"/>
                </a:lnTo>
                <a:lnTo>
                  <a:pt x="70" y="96"/>
                </a:lnTo>
                <a:lnTo>
                  <a:pt x="70" y="96"/>
                </a:lnTo>
                <a:lnTo>
                  <a:pt x="58" y="92"/>
                </a:lnTo>
                <a:lnTo>
                  <a:pt x="48" y="86"/>
                </a:lnTo>
                <a:lnTo>
                  <a:pt x="48" y="86"/>
                </a:lnTo>
                <a:lnTo>
                  <a:pt x="44" y="82"/>
                </a:lnTo>
                <a:lnTo>
                  <a:pt x="44" y="80"/>
                </a:lnTo>
                <a:lnTo>
                  <a:pt x="44" y="80"/>
                </a:lnTo>
                <a:lnTo>
                  <a:pt x="28" y="102"/>
                </a:lnTo>
                <a:lnTo>
                  <a:pt x="18" y="124"/>
                </a:lnTo>
                <a:lnTo>
                  <a:pt x="20" y="124"/>
                </a:lnTo>
                <a:lnTo>
                  <a:pt x="20" y="124"/>
                </a:lnTo>
                <a:lnTo>
                  <a:pt x="24" y="126"/>
                </a:lnTo>
                <a:lnTo>
                  <a:pt x="24" y="126"/>
                </a:lnTo>
                <a:lnTo>
                  <a:pt x="38" y="134"/>
                </a:lnTo>
                <a:lnTo>
                  <a:pt x="48" y="142"/>
                </a:lnTo>
                <a:lnTo>
                  <a:pt x="54" y="152"/>
                </a:lnTo>
                <a:lnTo>
                  <a:pt x="54" y="158"/>
                </a:lnTo>
                <a:lnTo>
                  <a:pt x="54" y="162"/>
                </a:lnTo>
                <a:lnTo>
                  <a:pt x="54" y="162"/>
                </a:lnTo>
                <a:lnTo>
                  <a:pt x="50" y="170"/>
                </a:lnTo>
                <a:lnTo>
                  <a:pt x="42" y="176"/>
                </a:lnTo>
                <a:lnTo>
                  <a:pt x="32" y="180"/>
                </a:lnTo>
                <a:lnTo>
                  <a:pt x="20" y="180"/>
                </a:lnTo>
                <a:lnTo>
                  <a:pt x="20" y="180"/>
                </a:lnTo>
                <a:lnTo>
                  <a:pt x="10" y="180"/>
                </a:lnTo>
                <a:lnTo>
                  <a:pt x="10" y="180"/>
                </a:lnTo>
                <a:lnTo>
                  <a:pt x="4" y="178"/>
                </a:lnTo>
                <a:lnTo>
                  <a:pt x="2" y="178"/>
                </a:lnTo>
                <a:lnTo>
                  <a:pt x="2" y="178"/>
                </a:lnTo>
                <a:lnTo>
                  <a:pt x="0" y="204"/>
                </a:lnTo>
                <a:lnTo>
                  <a:pt x="2" y="230"/>
                </a:lnTo>
                <a:lnTo>
                  <a:pt x="4" y="228"/>
                </a:lnTo>
                <a:lnTo>
                  <a:pt x="4" y="228"/>
                </a:lnTo>
                <a:lnTo>
                  <a:pt x="10" y="228"/>
                </a:lnTo>
                <a:lnTo>
                  <a:pt x="10" y="228"/>
                </a:lnTo>
                <a:lnTo>
                  <a:pt x="20" y="226"/>
                </a:lnTo>
                <a:lnTo>
                  <a:pt x="20" y="226"/>
                </a:lnTo>
                <a:lnTo>
                  <a:pt x="34" y="228"/>
                </a:lnTo>
                <a:lnTo>
                  <a:pt x="34" y="228"/>
                </a:lnTo>
                <a:lnTo>
                  <a:pt x="40" y="230"/>
                </a:lnTo>
                <a:lnTo>
                  <a:pt x="46" y="234"/>
                </a:lnTo>
                <a:lnTo>
                  <a:pt x="50" y="240"/>
                </a:lnTo>
                <a:lnTo>
                  <a:pt x="52" y="244"/>
                </a:lnTo>
                <a:lnTo>
                  <a:pt x="52" y="244"/>
                </a:lnTo>
                <a:lnTo>
                  <a:pt x="54" y="250"/>
                </a:lnTo>
                <a:lnTo>
                  <a:pt x="52" y="256"/>
                </a:lnTo>
                <a:lnTo>
                  <a:pt x="46" y="266"/>
                </a:lnTo>
                <a:lnTo>
                  <a:pt x="36" y="274"/>
                </a:lnTo>
                <a:lnTo>
                  <a:pt x="24" y="282"/>
                </a:lnTo>
                <a:lnTo>
                  <a:pt x="24" y="282"/>
                </a:lnTo>
                <a:lnTo>
                  <a:pt x="18" y="284"/>
                </a:lnTo>
                <a:lnTo>
                  <a:pt x="16" y="284"/>
                </a:lnTo>
                <a:lnTo>
                  <a:pt x="16" y="284"/>
                </a:lnTo>
                <a:lnTo>
                  <a:pt x="28" y="306"/>
                </a:lnTo>
                <a:lnTo>
                  <a:pt x="42" y="328"/>
                </a:lnTo>
                <a:lnTo>
                  <a:pt x="42" y="326"/>
                </a:lnTo>
                <a:lnTo>
                  <a:pt x="42" y="326"/>
                </a:lnTo>
                <a:lnTo>
                  <a:pt x="48" y="322"/>
                </a:lnTo>
                <a:lnTo>
                  <a:pt x="48" y="322"/>
                </a:lnTo>
                <a:lnTo>
                  <a:pt x="54" y="318"/>
                </a:lnTo>
                <a:lnTo>
                  <a:pt x="62" y="314"/>
                </a:lnTo>
                <a:lnTo>
                  <a:pt x="70" y="312"/>
                </a:lnTo>
                <a:lnTo>
                  <a:pt x="78" y="310"/>
                </a:lnTo>
                <a:lnTo>
                  <a:pt x="78" y="310"/>
                </a:lnTo>
                <a:lnTo>
                  <a:pt x="84" y="312"/>
                </a:lnTo>
                <a:lnTo>
                  <a:pt x="84" y="312"/>
                </a:lnTo>
                <a:lnTo>
                  <a:pt x="90" y="312"/>
                </a:lnTo>
                <a:lnTo>
                  <a:pt x="94" y="316"/>
                </a:lnTo>
                <a:lnTo>
                  <a:pt x="94" y="316"/>
                </a:lnTo>
                <a:lnTo>
                  <a:pt x="96" y="320"/>
                </a:lnTo>
                <a:lnTo>
                  <a:pt x="98" y="326"/>
                </a:lnTo>
                <a:lnTo>
                  <a:pt x="98" y="336"/>
                </a:lnTo>
                <a:lnTo>
                  <a:pt x="94" y="350"/>
                </a:lnTo>
                <a:lnTo>
                  <a:pt x="86" y="362"/>
                </a:lnTo>
                <a:lnTo>
                  <a:pt x="86" y="362"/>
                </a:lnTo>
                <a:lnTo>
                  <a:pt x="82" y="366"/>
                </a:lnTo>
                <a:lnTo>
                  <a:pt x="82" y="368"/>
                </a:lnTo>
                <a:lnTo>
                  <a:pt x="82" y="368"/>
                </a:lnTo>
                <a:lnTo>
                  <a:pt x="102" y="382"/>
                </a:lnTo>
                <a:lnTo>
                  <a:pt x="126" y="394"/>
                </a:lnTo>
                <a:lnTo>
                  <a:pt x="126" y="392"/>
                </a:lnTo>
                <a:lnTo>
                  <a:pt x="126" y="392"/>
                </a:lnTo>
                <a:lnTo>
                  <a:pt x="128" y="386"/>
                </a:lnTo>
                <a:lnTo>
                  <a:pt x="128" y="386"/>
                </a:lnTo>
                <a:lnTo>
                  <a:pt x="134" y="374"/>
                </a:lnTo>
                <a:lnTo>
                  <a:pt x="140" y="366"/>
                </a:lnTo>
                <a:lnTo>
                  <a:pt x="150" y="360"/>
                </a:lnTo>
                <a:lnTo>
                  <a:pt x="160" y="356"/>
                </a:lnTo>
                <a:lnTo>
                  <a:pt x="160" y="356"/>
                </a:lnTo>
                <a:lnTo>
                  <a:pt x="164" y="358"/>
                </a:lnTo>
                <a:lnTo>
                  <a:pt x="164" y="358"/>
                </a:lnTo>
                <a:lnTo>
                  <a:pt x="168" y="360"/>
                </a:lnTo>
                <a:lnTo>
                  <a:pt x="172" y="362"/>
                </a:lnTo>
                <a:lnTo>
                  <a:pt x="178" y="372"/>
                </a:lnTo>
                <a:lnTo>
                  <a:pt x="182" y="386"/>
                </a:lnTo>
                <a:lnTo>
                  <a:pt x="180" y="402"/>
                </a:lnTo>
                <a:lnTo>
                  <a:pt x="180" y="402"/>
                </a:lnTo>
                <a:lnTo>
                  <a:pt x="180" y="406"/>
                </a:lnTo>
                <a:lnTo>
                  <a:pt x="180" y="408"/>
                </a:lnTo>
                <a:lnTo>
                  <a:pt x="180" y="408"/>
                </a:lnTo>
                <a:lnTo>
                  <a:pt x="206" y="410"/>
                </a:lnTo>
                <a:lnTo>
                  <a:pt x="206" y="410"/>
                </a:lnTo>
                <a:lnTo>
                  <a:pt x="230" y="408"/>
                </a:lnTo>
                <a:lnTo>
                  <a:pt x="230" y="406"/>
                </a:lnTo>
                <a:lnTo>
                  <a:pt x="230" y="406"/>
                </a:lnTo>
                <a:lnTo>
                  <a:pt x="228" y="402"/>
                </a:lnTo>
                <a:lnTo>
                  <a:pt x="228" y="402"/>
                </a:lnTo>
                <a:lnTo>
                  <a:pt x="228" y="386"/>
                </a:lnTo>
                <a:lnTo>
                  <a:pt x="230" y="374"/>
                </a:lnTo>
                <a:lnTo>
                  <a:pt x="236" y="364"/>
                </a:lnTo>
                <a:lnTo>
                  <a:pt x="240" y="360"/>
                </a:lnTo>
                <a:lnTo>
                  <a:pt x="246" y="358"/>
                </a:lnTo>
                <a:lnTo>
                  <a:pt x="246" y="358"/>
                </a:lnTo>
                <a:lnTo>
                  <a:pt x="250" y="358"/>
                </a:lnTo>
                <a:lnTo>
                  <a:pt x="250" y="358"/>
                </a:lnTo>
                <a:lnTo>
                  <a:pt x="256" y="358"/>
                </a:lnTo>
                <a:lnTo>
                  <a:pt x="256" y="358"/>
                </a:lnTo>
                <a:lnTo>
                  <a:pt x="264" y="362"/>
                </a:lnTo>
                <a:lnTo>
                  <a:pt x="272" y="368"/>
                </a:lnTo>
                <a:lnTo>
                  <a:pt x="278" y="376"/>
                </a:lnTo>
                <a:lnTo>
                  <a:pt x="282" y="388"/>
                </a:lnTo>
                <a:lnTo>
                  <a:pt x="282" y="388"/>
                </a:lnTo>
                <a:lnTo>
                  <a:pt x="284" y="392"/>
                </a:lnTo>
                <a:lnTo>
                  <a:pt x="284" y="394"/>
                </a:lnTo>
                <a:lnTo>
                  <a:pt x="284" y="394"/>
                </a:lnTo>
                <a:lnTo>
                  <a:pt x="308" y="384"/>
                </a:lnTo>
                <a:lnTo>
                  <a:pt x="328" y="370"/>
                </a:lnTo>
                <a:lnTo>
                  <a:pt x="328" y="368"/>
                </a:lnTo>
                <a:lnTo>
                  <a:pt x="328" y="368"/>
                </a:lnTo>
                <a:lnTo>
                  <a:pt x="324" y="364"/>
                </a:lnTo>
                <a:lnTo>
                  <a:pt x="324" y="364"/>
                </a:lnTo>
                <a:lnTo>
                  <a:pt x="316" y="352"/>
                </a:lnTo>
                <a:lnTo>
                  <a:pt x="312" y="338"/>
                </a:lnTo>
                <a:lnTo>
                  <a:pt x="312" y="326"/>
                </a:lnTo>
                <a:lnTo>
                  <a:pt x="314" y="322"/>
                </a:lnTo>
                <a:lnTo>
                  <a:pt x="318" y="318"/>
                </a:lnTo>
                <a:lnTo>
                  <a:pt x="318" y="318"/>
                </a:lnTo>
                <a:lnTo>
                  <a:pt x="324" y="314"/>
                </a:lnTo>
                <a:lnTo>
                  <a:pt x="332" y="312"/>
                </a:lnTo>
                <a:lnTo>
                  <a:pt x="332" y="312"/>
                </a:lnTo>
                <a:lnTo>
                  <a:pt x="342" y="314"/>
                </a:lnTo>
                <a:lnTo>
                  <a:pt x="342" y="314"/>
                </a:lnTo>
                <a:lnTo>
                  <a:pt x="354" y="318"/>
                </a:lnTo>
                <a:lnTo>
                  <a:pt x="364" y="324"/>
                </a:lnTo>
                <a:lnTo>
                  <a:pt x="364" y="324"/>
                </a:lnTo>
                <a:lnTo>
                  <a:pt x="368" y="328"/>
                </a:lnTo>
                <a:lnTo>
                  <a:pt x="368" y="330"/>
                </a:lnTo>
                <a:lnTo>
                  <a:pt x="368" y="330"/>
                </a:lnTo>
                <a:lnTo>
                  <a:pt x="384" y="308"/>
                </a:lnTo>
                <a:lnTo>
                  <a:pt x="394" y="286"/>
                </a:lnTo>
                <a:lnTo>
                  <a:pt x="392" y="286"/>
                </a:lnTo>
                <a:lnTo>
                  <a:pt x="392" y="286"/>
                </a:lnTo>
                <a:lnTo>
                  <a:pt x="388" y="284"/>
                </a:lnTo>
                <a:lnTo>
                  <a:pt x="388" y="284"/>
                </a:lnTo>
                <a:lnTo>
                  <a:pt x="374" y="276"/>
                </a:lnTo>
                <a:lnTo>
                  <a:pt x="364" y="268"/>
                </a:lnTo>
                <a:lnTo>
                  <a:pt x="358" y="258"/>
                </a:lnTo>
                <a:lnTo>
                  <a:pt x="358" y="252"/>
                </a:lnTo>
                <a:lnTo>
                  <a:pt x="358" y="248"/>
                </a:lnTo>
                <a:lnTo>
                  <a:pt x="358" y="248"/>
                </a:lnTo>
                <a:lnTo>
                  <a:pt x="362" y="240"/>
                </a:lnTo>
                <a:lnTo>
                  <a:pt x="370" y="234"/>
                </a:lnTo>
                <a:lnTo>
                  <a:pt x="380" y="230"/>
                </a:lnTo>
                <a:lnTo>
                  <a:pt x="392" y="228"/>
                </a:lnTo>
                <a:lnTo>
                  <a:pt x="392" y="228"/>
                </a:lnTo>
                <a:lnTo>
                  <a:pt x="402" y="230"/>
                </a:lnTo>
                <a:lnTo>
                  <a:pt x="402" y="230"/>
                </a:lnTo>
                <a:lnTo>
                  <a:pt x="408" y="230"/>
                </a:lnTo>
                <a:lnTo>
                  <a:pt x="410" y="232"/>
                </a:lnTo>
                <a:lnTo>
                  <a:pt x="410" y="232"/>
                </a:lnTo>
                <a:lnTo>
                  <a:pt x="412" y="206"/>
                </a:lnTo>
                <a:lnTo>
                  <a:pt x="410" y="180"/>
                </a:lnTo>
                <a:lnTo>
                  <a:pt x="408" y="182"/>
                </a:lnTo>
                <a:lnTo>
                  <a:pt x="408" y="182"/>
                </a:lnTo>
                <a:lnTo>
                  <a:pt x="402" y="182"/>
                </a:lnTo>
                <a:lnTo>
                  <a:pt x="402" y="182"/>
                </a:lnTo>
                <a:lnTo>
                  <a:pt x="392" y="184"/>
                </a:lnTo>
                <a:lnTo>
                  <a:pt x="392" y="184"/>
                </a:lnTo>
                <a:lnTo>
                  <a:pt x="378" y="182"/>
                </a:lnTo>
                <a:lnTo>
                  <a:pt x="378" y="182"/>
                </a:lnTo>
                <a:lnTo>
                  <a:pt x="372" y="178"/>
                </a:lnTo>
                <a:lnTo>
                  <a:pt x="366" y="176"/>
                </a:lnTo>
                <a:lnTo>
                  <a:pt x="362" y="170"/>
                </a:lnTo>
                <a:lnTo>
                  <a:pt x="360" y="166"/>
                </a:lnTo>
                <a:lnTo>
                  <a:pt x="360" y="166"/>
                </a:lnTo>
                <a:lnTo>
                  <a:pt x="358" y="160"/>
                </a:lnTo>
                <a:lnTo>
                  <a:pt x="360" y="154"/>
                </a:lnTo>
                <a:lnTo>
                  <a:pt x="364" y="144"/>
                </a:lnTo>
                <a:lnTo>
                  <a:pt x="374" y="136"/>
                </a:lnTo>
                <a:lnTo>
                  <a:pt x="388" y="128"/>
                </a:lnTo>
                <a:lnTo>
                  <a:pt x="388" y="128"/>
                </a:lnTo>
                <a:lnTo>
                  <a:pt x="394" y="126"/>
                </a:lnTo>
                <a:lnTo>
                  <a:pt x="396" y="126"/>
                </a:lnTo>
                <a:lnTo>
                  <a:pt x="396" y="126"/>
                </a:lnTo>
                <a:lnTo>
                  <a:pt x="384" y="104"/>
                </a:lnTo>
                <a:lnTo>
                  <a:pt x="370" y="82"/>
                </a:lnTo>
                <a:lnTo>
                  <a:pt x="370" y="84"/>
                </a:lnTo>
                <a:lnTo>
                  <a:pt x="370" y="84"/>
                </a:lnTo>
                <a:lnTo>
                  <a:pt x="364" y="88"/>
                </a:lnTo>
                <a:lnTo>
                  <a:pt x="364" y="88"/>
                </a:lnTo>
                <a:lnTo>
                  <a:pt x="358" y="92"/>
                </a:lnTo>
                <a:lnTo>
                  <a:pt x="350" y="96"/>
                </a:lnTo>
                <a:lnTo>
                  <a:pt x="342" y="98"/>
                </a:lnTo>
                <a:lnTo>
                  <a:pt x="334" y="100"/>
                </a:lnTo>
                <a:lnTo>
                  <a:pt x="334" y="100"/>
                </a:lnTo>
                <a:lnTo>
                  <a:pt x="328" y="98"/>
                </a:lnTo>
                <a:lnTo>
                  <a:pt x="328" y="98"/>
                </a:lnTo>
                <a:lnTo>
                  <a:pt x="322" y="96"/>
                </a:lnTo>
                <a:lnTo>
                  <a:pt x="318" y="94"/>
                </a:lnTo>
                <a:lnTo>
                  <a:pt x="318" y="94"/>
                </a:lnTo>
                <a:lnTo>
                  <a:pt x="316" y="90"/>
                </a:lnTo>
                <a:lnTo>
                  <a:pt x="314" y="84"/>
                </a:lnTo>
                <a:lnTo>
                  <a:pt x="314" y="72"/>
                </a:lnTo>
                <a:lnTo>
                  <a:pt x="318" y="60"/>
                </a:lnTo>
                <a:lnTo>
                  <a:pt x="326" y="48"/>
                </a:lnTo>
                <a:lnTo>
                  <a:pt x="326" y="48"/>
                </a:lnTo>
                <a:lnTo>
                  <a:pt x="330" y="44"/>
                </a:lnTo>
                <a:lnTo>
                  <a:pt x="330" y="42"/>
                </a:lnTo>
                <a:lnTo>
                  <a:pt x="330" y="42"/>
                </a:lnTo>
                <a:lnTo>
                  <a:pt x="310" y="28"/>
                </a:lnTo>
                <a:lnTo>
                  <a:pt x="286" y="16"/>
                </a:lnTo>
                <a:lnTo>
                  <a:pt x="286" y="18"/>
                </a:lnTo>
                <a:lnTo>
                  <a:pt x="286" y="18"/>
                </a:lnTo>
                <a:lnTo>
                  <a:pt x="284" y="24"/>
                </a:lnTo>
                <a:lnTo>
                  <a:pt x="284" y="24"/>
                </a:lnTo>
                <a:lnTo>
                  <a:pt x="278" y="36"/>
                </a:lnTo>
                <a:lnTo>
                  <a:pt x="270" y="44"/>
                </a:lnTo>
                <a:lnTo>
                  <a:pt x="262" y="50"/>
                </a:lnTo>
                <a:lnTo>
                  <a:pt x="252" y="52"/>
                </a:lnTo>
                <a:lnTo>
                  <a:pt x="252" y="52"/>
                </a:lnTo>
                <a:lnTo>
                  <a:pt x="248" y="52"/>
                </a:lnTo>
                <a:lnTo>
                  <a:pt x="248" y="52"/>
                </a:lnTo>
                <a:lnTo>
                  <a:pt x="244" y="50"/>
                </a:lnTo>
                <a:lnTo>
                  <a:pt x="240" y="46"/>
                </a:lnTo>
                <a:lnTo>
                  <a:pt x="234" y="36"/>
                </a:lnTo>
                <a:lnTo>
                  <a:pt x="230" y="24"/>
                </a:lnTo>
                <a:lnTo>
                  <a:pt x="230" y="8"/>
                </a:lnTo>
                <a:lnTo>
                  <a:pt x="230" y="8"/>
                </a:lnTo>
                <a:lnTo>
                  <a:pt x="232" y="4"/>
                </a:lnTo>
                <a:lnTo>
                  <a:pt x="232" y="2"/>
                </a:lnTo>
                <a:lnTo>
                  <a:pt x="232" y="2"/>
                </a:lnTo>
                <a:lnTo>
                  <a:pt x="206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200" name="Freeform 32"/>
          <p:cNvSpPr>
            <a:spLocks/>
          </p:cNvSpPr>
          <p:nvPr/>
        </p:nvSpPr>
        <p:spPr bwMode="auto">
          <a:xfrm>
            <a:off x="6838950" y="4705350"/>
            <a:ext cx="654050" cy="650875"/>
          </a:xfrm>
          <a:custGeom>
            <a:avLst/>
            <a:gdLst/>
            <a:ahLst/>
            <a:cxnLst>
              <a:cxn ang="0">
                <a:pos x="182" y="2"/>
              </a:cxn>
              <a:cxn ang="0">
                <a:pos x="176" y="46"/>
              </a:cxn>
              <a:cxn ang="0">
                <a:pos x="162" y="52"/>
              </a:cxn>
              <a:cxn ang="0">
                <a:pos x="134" y="32"/>
              </a:cxn>
              <a:cxn ang="0">
                <a:pos x="128" y="16"/>
              </a:cxn>
              <a:cxn ang="0">
                <a:pos x="88" y="46"/>
              </a:cxn>
              <a:cxn ang="0">
                <a:pos x="98" y="88"/>
              </a:cxn>
              <a:cxn ang="0">
                <a:pos x="80" y="98"/>
              </a:cxn>
              <a:cxn ang="0">
                <a:pos x="48" y="86"/>
              </a:cxn>
              <a:cxn ang="0">
                <a:pos x="18" y="124"/>
              </a:cxn>
              <a:cxn ang="0">
                <a:pos x="38" y="134"/>
              </a:cxn>
              <a:cxn ang="0">
                <a:pos x="54" y="162"/>
              </a:cxn>
              <a:cxn ang="0">
                <a:pos x="20" y="180"/>
              </a:cxn>
              <a:cxn ang="0">
                <a:pos x="2" y="178"/>
              </a:cxn>
              <a:cxn ang="0">
                <a:pos x="10" y="228"/>
              </a:cxn>
              <a:cxn ang="0">
                <a:pos x="34" y="228"/>
              </a:cxn>
              <a:cxn ang="0">
                <a:pos x="52" y="244"/>
              </a:cxn>
              <a:cxn ang="0">
                <a:pos x="24" y="282"/>
              </a:cxn>
              <a:cxn ang="0">
                <a:pos x="28" y="306"/>
              </a:cxn>
              <a:cxn ang="0">
                <a:pos x="48" y="322"/>
              </a:cxn>
              <a:cxn ang="0">
                <a:pos x="78" y="310"/>
              </a:cxn>
              <a:cxn ang="0">
                <a:pos x="94" y="316"/>
              </a:cxn>
              <a:cxn ang="0">
                <a:pos x="86" y="362"/>
              </a:cxn>
              <a:cxn ang="0">
                <a:pos x="102" y="382"/>
              </a:cxn>
              <a:cxn ang="0">
                <a:pos x="128" y="386"/>
              </a:cxn>
              <a:cxn ang="0">
                <a:pos x="160" y="356"/>
              </a:cxn>
              <a:cxn ang="0">
                <a:pos x="178" y="372"/>
              </a:cxn>
              <a:cxn ang="0">
                <a:pos x="180" y="408"/>
              </a:cxn>
              <a:cxn ang="0">
                <a:pos x="230" y="406"/>
              </a:cxn>
              <a:cxn ang="0">
                <a:pos x="230" y="374"/>
              </a:cxn>
              <a:cxn ang="0">
                <a:pos x="250" y="358"/>
              </a:cxn>
              <a:cxn ang="0">
                <a:pos x="272" y="368"/>
              </a:cxn>
              <a:cxn ang="0">
                <a:pos x="284" y="394"/>
              </a:cxn>
              <a:cxn ang="0">
                <a:pos x="328" y="368"/>
              </a:cxn>
              <a:cxn ang="0">
                <a:pos x="312" y="326"/>
              </a:cxn>
              <a:cxn ang="0">
                <a:pos x="332" y="312"/>
              </a:cxn>
              <a:cxn ang="0">
                <a:pos x="364" y="324"/>
              </a:cxn>
              <a:cxn ang="0">
                <a:pos x="384" y="308"/>
              </a:cxn>
              <a:cxn ang="0">
                <a:pos x="388" y="284"/>
              </a:cxn>
              <a:cxn ang="0">
                <a:pos x="358" y="248"/>
              </a:cxn>
              <a:cxn ang="0">
                <a:pos x="392" y="228"/>
              </a:cxn>
              <a:cxn ang="0">
                <a:pos x="410" y="232"/>
              </a:cxn>
              <a:cxn ang="0">
                <a:pos x="408" y="182"/>
              </a:cxn>
              <a:cxn ang="0">
                <a:pos x="378" y="182"/>
              </a:cxn>
              <a:cxn ang="0">
                <a:pos x="360" y="166"/>
              </a:cxn>
              <a:cxn ang="0">
                <a:pos x="374" y="136"/>
              </a:cxn>
              <a:cxn ang="0">
                <a:pos x="396" y="126"/>
              </a:cxn>
              <a:cxn ang="0">
                <a:pos x="364" y="88"/>
              </a:cxn>
              <a:cxn ang="0">
                <a:pos x="334" y="100"/>
              </a:cxn>
              <a:cxn ang="0">
                <a:pos x="318" y="94"/>
              </a:cxn>
              <a:cxn ang="0">
                <a:pos x="318" y="60"/>
              </a:cxn>
              <a:cxn ang="0">
                <a:pos x="330" y="42"/>
              </a:cxn>
              <a:cxn ang="0">
                <a:pos x="284" y="24"/>
              </a:cxn>
              <a:cxn ang="0">
                <a:pos x="252" y="52"/>
              </a:cxn>
              <a:cxn ang="0">
                <a:pos x="240" y="46"/>
              </a:cxn>
              <a:cxn ang="0">
                <a:pos x="232" y="4"/>
              </a:cxn>
            </a:cxnLst>
            <a:rect l="0" t="0" r="r" b="b"/>
            <a:pathLst>
              <a:path w="412" h="410">
                <a:moveTo>
                  <a:pt x="206" y="0"/>
                </a:moveTo>
                <a:lnTo>
                  <a:pt x="206" y="0"/>
                </a:lnTo>
                <a:lnTo>
                  <a:pt x="182" y="2"/>
                </a:lnTo>
                <a:lnTo>
                  <a:pt x="182" y="2"/>
                </a:lnTo>
                <a:lnTo>
                  <a:pt x="182" y="2"/>
                </a:lnTo>
                <a:lnTo>
                  <a:pt x="184" y="8"/>
                </a:lnTo>
                <a:lnTo>
                  <a:pt x="184" y="8"/>
                </a:lnTo>
                <a:lnTo>
                  <a:pt x="184" y="24"/>
                </a:lnTo>
                <a:lnTo>
                  <a:pt x="182" y="36"/>
                </a:lnTo>
                <a:lnTo>
                  <a:pt x="176" y="46"/>
                </a:lnTo>
                <a:lnTo>
                  <a:pt x="170" y="50"/>
                </a:lnTo>
                <a:lnTo>
                  <a:pt x="166" y="52"/>
                </a:lnTo>
                <a:lnTo>
                  <a:pt x="166" y="52"/>
                </a:lnTo>
                <a:lnTo>
                  <a:pt x="162" y="52"/>
                </a:lnTo>
                <a:lnTo>
                  <a:pt x="162" y="52"/>
                </a:lnTo>
                <a:lnTo>
                  <a:pt x="156" y="52"/>
                </a:lnTo>
                <a:lnTo>
                  <a:pt x="156" y="52"/>
                </a:lnTo>
                <a:lnTo>
                  <a:pt x="148" y="48"/>
                </a:lnTo>
                <a:lnTo>
                  <a:pt x="140" y="42"/>
                </a:lnTo>
                <a:lnTo>
                  <a:pt x="134" y="32"/>
                </a:lnTo>
                <a:lnTo>
                  <a:pt x="130" y="22"/>
                </a:lnTo>
                <a:lnTo>
                  <a:pt x="130" y="22"/>
                </a:lnTo>
                <a:lnTo>
                  <a:pt x="128" y="18"/>
                </a:lnTo>
                <a:lnTo>
                  <a:pt x="128" y="16"/>
                </a:lnTo>
                <a:lnTo>
                  <a:pt x="128" y="16"/>
                </a:lnTo>
                <a:lnTo>
                  <a:pt x="104" y="26"/>
                </a:lnTo>
                <a:lnTo>
                  <a:pt x="82" y="40"/>
                </a:lnTo>
                <a:lnTo>
                  <a:pt x="84" y="42"/>
                </a:lnTo>
                <a:lnTo>
                  <a:pt x="84" y="42"/>
                </a:lnTo>
                <a:lnTo>
                  <a:pt x="88" y="46"/>
                </a:lnTo>
                <a:lnTo>
                  <a:pt x="88" y="46"/>
                </a:lnTo>
                <a:lnTo>
                  <a:pt x="96" y="58"/>
                </a:lnTo>
                <a:lnTo>
                  <a:pt x="100" y="72"/>
                </a:lnTo>
                <a:lnTo>
                  <a:pt x="100" y="82"/>
                </a:lnTo>
                <a:lnTo>
                  <a:pt x="98" y="88"/>
                </a:lnTo>
                <a:lnTo>
                  <a:pt x="94" y="92"/>
                </a:lnTo>
                <a:lnTo>
                  <a:pt x="94" y="92"/>
                </a:lnTo>
                <a:lnTo>
                  <a:pt x="88" y="96"/>
                </a:lnTo>
                <a:lnTo>
                  <a:pt x="80" y="98"/>
                </a:lnTo>
                <a:lnTo>
                  <a:pt x="80" y="98"/>
                </a:lnTo>
                <a:lnTo>
                  <a:pt x="70" y="96"/>
                </a:lnTo>
                <a:lnTo>
                  <a:pt x="70" y="96"/>
                </a:lnTo>
                <a:lnTo>
                  <a:pt x="58" y="92"/>
                </a:lnTo>
                <a:lnTo>
                  <a:pt x="48" y="86"/>
                </a:lnTo>
                <a:lnTo>
                  <a:pt x="48" y="86"/>
                </a:lnTo>
                <a:lnTo>
                  <a:pt x="44" y="82"/>
                </a:lnTo>
                <a:lnTo>
                  <a:pt x="44" y="80"/>
                </a:lnTo>
                <a:lnTo>
                  <a:pt x="44" y="80"/>
                </a:lnTo>
                <a:lnTo>
                  <a:pt x="28" y="102"/>
                </a:lnTo>
                <a:lnTo>
                  <a:pt x="18" y="124"/>
                </a:lnTo>
                <a:lnTo>
                  <a:pt x="20" y="124"/>
                </a:lnTo>
                <a:lnTo>
                  <a:pt x="20" y="124"/>
                </a:lnTo>
                <a:lnTo>
                  <a:pt x="24" y="126"/>
                </a:lnTo>
                <a:lnTo>
                  <a:pt x="24" y="126"/>
                </a:lnTo>
                <a:lnTo>
                  <a:pt x="38" y="134"/>
                </a:lnTo>
                <a:lnTo>
                  <a:pt x="48" y="142"/>
                </a:lnTo>
                <a:lnTo>
                  <a:pt x="54" y="152"/>
                </a:lnTo>
                <a:lnTo>
                  <a:pt x="54" y="158"/>
                </a:lnTo>
                <a:lnTo>
                  <a:pt x="54" y="162"/>
                </a:lnTo>
                <a:lnTo>
                  <a:pt x="54" y="162"/>
                </a:lnTo>
                <a:lnTo>
                  <a:pt x="50" y="170"/>
                </a:lnTo>
                <a:lnTo>
                  <a:pt x="42" y="176"/>
                </a:lnTo>
                <a:lnTo>
                  <a:pt x="32" y="180"/>
                </a:lnTo>
                <a:lnTo>
                  <a:pt x="20" y="180"/>
                </a:lnTo>
                <a:lnTo>
                  <a:pt x="20" y="180"/>
                </a:lnTo>
                <a:lnTo>
                  <a:pt x="10" y="180"/>
                </a:lnTo>
                <a:lnTo>
                  <a:pt x="10" y="180"/>
                </a:lnTo>
                <a:lnTo>
                  <a:pt x="4" y="178"/>
                </a:lnTo>
                <a:lnTo>
                  <a:pt x="2" y="178"/>
                </a:lnTo>
                <a:lnTo>
                  <a:pt x="2" y="178"/>
                </a:lnTo>
                <a:lnTo>
                  <a:pt x="0" y="204"/>
                </a:lnTo>
                <a:lnTo>
                  <a:pt x="2" y="230"/>
                </a:lnTo>
                <a:lnTo>
                  <a:pt x="4" y="228"/>
                </a:lnTo>
                <a:lnTo>
                  <a:pt x="4" y="228"/>
                </a:lnTo>
                <a:lnTo>
                  <a:pt x="10" y="228"/>
                </a:lnTo>
                <a:lnTo>
                  <a:pt x="10" y="228"/>
                </a:lnTo>
                <a:lnTo>
                  <a:pt x="20" y="226"/>
                </a:lnTo>
                <a:lnTo>
                  <a:pt x="20" y="226"/>
                </a:lnTo>
                <a:lnTo>
                  <a:pt x="34" y="228"/>
                </a:lnTo>
                <a:lnTo>
                  <a:pt x="34" y="228"/>
                </a:lnTo>
                <a:lnTo>
                  <a:pt x="40" y="230"/>
                </a:lnTo>
                <a:lnTo>
                  <a:pt x="46" y="234"/>
                </a:lnTo>
                <a:lnTo>
                  <a:pt x="50" y="240"/>
                </a:lnTo>
                <a:lnTo>
                  <a:pt x="52" y="244"/>
                </a:lnTo>
                <a:lnTo>
                  <a:pt x="52" y="244"/>
                </a:lnTo>
                <a:lnTo>
                  <a:pt x="54" y="250"/>
                </a:lnTo>
                <a:lnTo>
                  <a:pt x="52" y="256"/>
                </a:lnTo>
                <a:lnTo>
                  <a:pt x="46" y="266"/>
                </a:lnTo>
                <a:lnTo>
                  <a:pt x="36" y="274"/>
                </a:lnTo>
                <a:lnTo>
                  <a:pt x="24" y="282"/>
                </a:lnTo>
                <a:lnTo>
                  <a:pt x="24" y="282"/>
                </a:lnTo>
                <a:lnTo>
                  <a:pt x="18" y="284"/>
                </a:lnTo>
                <a:lnTo>
                  <a:pt x="16" y="284"/>
                </a:lnTo>
                <a:lnTo>
                  <a:pt x="16" y="284"/>
                </a:lnTo>
                <a:lnTo>
                  <a:pt x="28" y="306"/>
                </a:lnTo>
                <a:lnTo>
                  <a:pt x="42" y="328"/>
                </a:lnTo>
                <a:lnTo>
                  <a:pt x="42" y="326"/>
                </a:lnTo>
                <a:lnTo>
                  <a:pt x="42" y="326"/>
                </a:lnTo>
                <a:lnTo>
                  <a:pt x="48" y="322"/>
                </a:lnTo>
                <a:lnTo>
                  <a:pt x="48" y="322"/>
                </a:lnTo>
                <a:lnTo>
                  <a:pt x="54" y="318"/>
                </a:lnTo>
                <a:lnTo>
                  <a:pt x="62" y="314"/>
                </a:lnTo>
                <a:lnTo>
                  <a:pt x="70" y="312"/>
                </a:lnTo>
                <a:lnTo>
                  <a:pt x="78" y="310"/>
                </a:lnTo>
                <a:lnTo>
                  <a:pt x="78" y="310"/>
                </a:lnTo>
                <a:lnTo>
                  <a:pt x="84" y="312"/>
                </a:lnTo>
                <a:lnTo>
                  <a:pt x="84" y="312"/>
                </a:lnTo>
                <a:lnTo>
                  <a:pt x="90" y="312"/>
                </a:lnTo>
                <a:lnTo>
                  <a:pt x="94" y="316"/>
                </a:lnTo>
                <a:lnTo>
                  <a:pt x="94" y="316"/>
                </a:lnTo>
                <a:lnTo>
                  <a:pt x="96" y="320"/>
                </a:lnTo>
                <a:lnTo>
                  <a:pt x="98" y="326"/>
                </a:lnTo>
                <a:lnTo>
                  <a:pt x="98" y="336"/>
                </a:lnTo>
                <a:lnTo>
                  <a:pt x="94" y="350"/>
                </a:lnTo>
                <a:lnTo>
                  <a:pt x="86" y="362"/>
                </a:lnTo>
                <a:lnTo>
                  <a:pt x="86" y="362"/>
                </a:lnTo>
                <a:lnTo>
                  <a:pt x="82" y="366"/>
                </a:lnTo>
                <a:lnTo>
                  <a:pt x="82" y="368"/>
                </a:lnTo>
                <a:lnTo>
                  <a:pt x="82" y="368"/>
                </a:lnTo>
                <a:lnTo>
                  <a:pt x="102" y="382"/>
                </a:lnTo>
                <a:lnTo>
                  <a:pt x="126" y="394"/>
                </a:lnTo>
                <a:lnTo>
                  <a:pt x="126" y="392"/>
                </a:lnTo>
                <a:lnTo>
                  <a:pt x="126" y="392"/>
                </a:lnTo>
                <a:lnTo>
                  <a:pt x="128" y="386"/>
                </a:lnTo>
                <a:lnTo>
                  <a:pt x="128" y="386"/>
                </a:lnTo>
                <a:lnTo>
                  <a:pt x="134" y="374"/>
                </a:lnTo>
                <a:lnTo>
                  <a:pt x="140" y="366"/>
                </a:lnTo>
                <a:lnTo>
                  <a:pt x="150" y="360"/>
                </a:lnTo>
                <a:lnTo>
                  <a:pt x="160" y="356"/>
                </a:lnTo>
                <a:lnTo>
                  <a:pt x="160" y="356"/>
                </a:lnTo>
                <a:lnTo>
                  <a:pt x="164" y="358"/>
                </a:lnTo>
                <a:lnTo>
                  <a:pt x="164" y="358"/>
                </a:lnTo>
                <a:lnTo>
                  <a:pt x="168" y="360"/>
                </a:lnTo>
                <a:lnTo>
                  <a:pt x="172" y="362"/>
                </a:lnTo>
                <a:lnTo>
                  <a:pt x="178" y="372"/>
                </a:lnTo>
                <a:lnTo>
                  <a:pt x="182" y="386"/>
                </a:lnTo>
                <a:lnTo>
                  <a:pt x="180" y="402"/>
                </a:lnTo>
                <a:lnTo>
                  <a:pt x="180" y="402"/>
                </a:lnTo>
                <a:lnTo>
                  <a:pt x="180" y="406"/>
                </a:lnTo>
                <a:lnTo>
                  <a:pt x="180" y="408"/>
                </a:lnTo>
                <a:lnTo>
                  <a:pt x="180" y="408"/>
                </a:lnTo>
                <a:lnTo>
                  <a:pt x="206" y="410"/>
                </a:lnTo>
                <a:lnTo>
                  <a:pt x="206" y="410"/>
                </a:lnTo>
                <a:lnTo>
                  <a:pt x="230" y="408"/>
                </a:lnTo>
                <a:lnTo>
                  <a:pt x="230" y="406"/>
                </a:lnTo>
                <a:lnTo>
                  <a:pt x="230" y="406"/>
                </a:lnTo>
                <a:lnTo>
                  <a:pt x="228" y="402"/>
                </a:lnTo>
                <a:lnTo>
                  <a:pt x="228" y="402"/>
                </a:lnTo>
                <a:lnTo>
                  <a:pt x="228" y="386"/>
                </a:lnTo>
                <a:lnTo>
                  <a:pt x="230" y="374"/>
                </a:lnTo>
                <a:lnTo>
                  <a:pt x="236" y="364"/>
                </a:lnTo>
                <a:lnTo>
                  <a:pt x="240" y="360"/>
                </a:lnTo>
                <a:lnTo>
                  <a:pt x="246" y="358"/>
                </a:lnTo>
                <a:lnTo>
                  <a:pt x="246" y="358"/>
                </a:lnTo>
                <a:lnTo>
                  <a:pt x="250" y="358"/>
                </a:lnTo>
                <a:lnTo>
                  <a:pt x="250" y="358"/>
                </a:lnTo>
                <a:lnTo>
                  <a:pt x="256" y="358"/>
                </a:lnTo>
                <a:lnTo>
                  <a:pt x="256" y="358"/>
                </a:lnTo>
                <a:lnTo>
                  <a:pt x="264" y="362"/>
                </a:lnTo>
                <a:lnTo>
                  <a:pt x="272" y="368"/>
                </a:lnTo>
                <a:lnTo>
                  <a:pt x="278" y="376"/>
                </a:lnTo>
                <a:lnTo>
                  <a:pt x="282" y="388"/>
                </a:lnTo>
                <a:lnTo>
                  <a:pt x="282" y="388"/>
                </a:lnTo>
                <a:lnTo>
                  <a:pt x="284" y="392"/>
                </a:lnTo>
                <a:lnTo>
                  <a:pt x="284" y="394"/>
                </a:lnTo>
                <a:lnTo>
                  <a:pt x="284" y="394"/>
                </a:lnTo>
                <a:lnTo>
                  <a:pt x="308" y="384"/>
                </a:lnTo>
                <a:lnTo>
                  <a:pt x="328" y="370"/>
                </a:lnTo>
                <a:lnTo>
                  <a:pt x="328" y="368"/>
                </a:lnTo>
                <a:lnTo>
                  <a:pt x="328" y="368"/>
                </a:lnTo>
                <a:lnTo>
                  <a:pt x="324" y="364"/>
                </a:lnTo>
                <a:lnTo>
                  <a:pt x="324" y="364"/>
                </a:lnTo>
                <a:lnTo>
                  <a:pt x="316" y="352"/>
                </a:lnTo>
                <a:lnTo>
                  <a:pt x="312" y="338"/>
                </a:lnTo>
                <a:lnTo>
                  <a:pt x="312" y="326"/>
                </a:lnTo>
                <a:lnTo>
                  <a:pt x="314" y="322"/>
                </a:lnTo>
                <a:lnTo>
                  <a:pt x="318" y="318"/>
                </a:lnTo>
                <a:lnTo>
                  <a:pt x="318" y="318"/>
                </a:lnTo>
                <a:lnTo>
                  <a:pt x="324" y="314"/>
                </a:lnTo>
                <a:lnTo>
                  <a:pt x="332" y="312"/>
                </a:lnTo>
                <a:lnTo>
                  <a:pt x="332" y="312"/>
                </a:lnTo>
                <a:lnTo>
                  <a:pt x="342" y="314"/>
                </a:lnTo>
                <a:lnTo>
                  <a:pt x="342" y="314"/>
                </a:lnTo>
                <a:lnTo>
                  <a:pt x="354" y="318"/>
                </a:lnTo>
                <a:lnTo>
                  <a:pt x="364" y="324"/>
                </a:lnTo>
                <a:lnTo>
                  <a:pt x="364" y="324"/>
                </a:lnTo>
                <a:lnTo>
                  <a:pt x="368" y="328"/>
                </a:lnTo>
                <a:lnTo>
                  <a:pt x="368" y="330"/>
                </a:lnTo>
                <a:lnTo>
                  <a:pt x="368" y="330"/>
                </a:lnTo>
                <a:lnTo>
                  <a:pt x="384" y="308"/>
                </a:lnTo>
                <a:lnTo>
                  <a:pt x="394" y="286"/>
                </a:lnTo>
                <a:lnTo>
                  <a:pt x="392" y="286"/>
                </a:lnTo>
                <a:lnTo>
                  <a:pt x="392" y="286"/>
                </a:lnTo>
                <a:lnTo>
                  <a:pt x="388" y="284"/>
                </a:lnTo>
                <a:lnTo>
                  <a:pt x="388" y="284"/>
                </a:lnTo>
                <a:lnTo>
                  <a:pt x="374" y="276"/>
                </a:lnTo>
                <a:lnTo>
                  <a:pt x="364" y="268"/>
                </a:lnTo>
                <a:lnTo>
                  <a:pt x="358" y="258"/>
                </a:lnTo>
                <a:lnTo>
                  <a:pt x="358" y="252"/>
                </a:lnTo>
                <a:lnTo>
                  <a:pt x="358" y="248"/>
                </a:lnTo>
                <a:lnTo>
                  <a:pt x="358" y="248"/>
                </a:lnTo>
                <a:lnTo>
                  <a:pt x="362" y="240"/>
                </a:lnTo>
                <a:lnTo>
                  <a:pt x="370" y="234"/>
                </a:lnTo>
                <a:lnTo>
                  <a:pt x="380" y="230"/>
                </a:lnTo>
                <a:lnTo>
                  <a:pt x="392" y="228"/>
                </a:lnTo>
                <a:lnTo>
                  <a:pt x="392" y="228"/>
                </a:lnTo>
                <a:lnTo>
                  <a:pt x="402" y="230"/>
                </a:lnTo>
                <a:lnTo>
                  <a:pt x="402" y="230"/>
                </a:lnTo>
                <a:lnTo>
                  <a:pt x="408" y="230"/>
                </a:lnTo>
                <a:lnTo>
                  <a:pt x="410" y="232"/>
                </a:lnTo>
                <a:lnTo>
                  <a:pt x="410" y="232"/>
                </a:lnTo>
                <a:lnTo>
                  <a:pt x="412" y="206"/>
                </a:lnTo>
                <a:lnTo>
                  <a:pt x="410" y="180"/>
                </a:lnTo>
                <a:lnTo>
                  <a:pt x="408" y="182"/>
                </a:lnTo>
                <a:lnTo>
                  <a:pt x="408" y="182"/>
                </a:lnTo>
                <a:lnTo>
                  <a:pt x="402" y="182"/>
                </a:lnTo>
                <a:lnTo>
                  <a:pt x="402" y="182"/>
                </a:lnTo>
                <a:lnTo>
                  <a:pt x="392" y="184"/>
                </a:lnTo>
                <a:lnTo>
                  <a:pt x="392" y="184"/>
                </a:lnTo>
                <a:lnTo>
                  <a:pt x="378" y="182"/>
                </a:lnTo>
                <a:lnTo>
                  <a:pt x="378" y="182"/>
                </a:lnTo>
                <a:lnTo>
                  <a:pt x="372" y="178"/>
                </a:lnTo>
                <a:lnTo>
                  <a:pt x="366" y="176"/>
                </a:lnTo>
                <a:lnTo>
                  <a:pt x="362" y="170"/>
                </a:lnTo>
                <a:lnTo>
                  <a:pt x="360" y="166"/>
                </a:lnTo>
                <a:lnTo>
                  <a:pt x="360" y="166"/>
                </a:lnTo>
                <a:lnTo>
                  <a:pt x="358" y="160"/>
                </a:lnTo>
                <a:lnTo>
                  <a:pt x="360" y="154"/>
                </a:lnTo>
                <a:lnTo>
                  <a:pt x="364" y="144"/>
                </a:lnTo>
                <a:lnTo>
                  <a:pt x="374" y="136"/>
                </a:lnTo>
                <a:lnTo>
                  <a:pt x="388" y="128"/>
                </a:lnTo>
                <a:lnTo>
                  <a:pt x="388" y="128"/>
                </a:lnTo>
                <a:lnTo>
                  <a:pt x="394" y="126"/>
                </a:lnTo>
                <a:lnTo>
                  <a:pt x="396" y="126"/>
                </a:lnTo>
                <a:lnTo>
                  <a:pt x="396" y="126"/>
                </a:lnTo>
                <a:lnTo>
                  <a:pt x="384" y="104"/>
                </a:lnTo>
                <a:lnTo>
                  <a:pt x="370" y="82"/>
                </a:lnTo>
                <a:lnTo>
                  <a:pt x="370" y="84"/>
                </a:lnTo>
                <a:lnTo>
                  <a:pt x="370" y="84"/>
                </a:lnTo>
                <a:lnTo>
                  <a:pt x="364" y="88"/>
                </a:lnTo>
                <a:lnTo>
                  <a:pt x="364" y="88"/>
                </a:lnTo>
                <a:lnTo>
                  <a:pt x="358" y="92"/>
                </a:lnTo>
                <a:lnTo>
                  <a:pt x="350" y="96"/>
                </a:lnTo>
                <a:lnTo>
                  <a:pt x="342" y="98"/>
                </a:lnTo>
                <a:lnTo>
                  <a:pt x="334" y="100"/>
                </a:lnTo>
                <a:lnTo>
                  <a:pt x="334" y="100"/>
                </a:lnTo>
                <a:lnTo>
                  <a:pt x="328" y="98"/>
                </a:lnTo>
                <a:lnTo>
                  <a:pt x="328" y="98"/>
                </a:lnTo>
                <a:lnTo>
                  <a:pt x="322" y="96"/>
                </a:lnTo>
                <a:lnTo>
                  <a:pt x="318" y="94"/>
                </a:lnTo>
                <a:lnTo>
                  <a:pt x="318" y="94"/>
                </a:lnTo>
                <a:lnTo>
                  <a:pt x="316" y="90"/>
                </a:lnTo>
                <a:lnTo>
                  <a:pt x="314" y="84"/>
                </a:lnTo>
                <a:lnTo>
                  <a:pt x="314" y="72"/>
                </a:lnTo>
                <a:lnTo>
                  <a:pt x="318" y="60"/>
                </a:lnTo>
                <a:lnTo>
                  <a:pt x="326" y="48"/>
                </a:lnTo>
                <a:lnTo>
                  <a:pt x="326" y="48"/>
                </a:lnTo>
                <a:lnTo>
                  <a:pt x="330" y="44"/>
                </a:lnTo>
                <a:lnTo>
                  <a:pt x="330" y="42"/>
                </a:lnTo>
                <a:lnTo>
                  <a:pt x="330" y="42"/>
                </a:lnTo>
                <a:lnTo>
                  <a:pt x="310" y="28"/>
                </a:lnTo>
                <a:lnTo>
                  <a:pt x="286" y="16"/>
                </a:lnTo>
                <a:lnTo>
                  <a:pt x="286" y="18"/>
                </a:lnTo>
                <a:lnTo>
                  <a:pt x="286" y="18"/>
                </a:lnTo>
                <a:lnTo>
                  <a:pt x="284" y="24"/>
                </a:lnTo>
                <a:lnTo>
                  <a:pt x="284" y="24"/>
                </a:lnTo>
                <a:lnTo>
                  <a:pt x="278" y="36"/>
                </a:lnTo>
                <a:lnTo>
                  <a:pt x="270" y="44"/>
                </a:lnTo>
                <a:lnTo>
                  <a:pt x="262" y="50"/>
                </a:lnTo>
                <a:lnTo>
                  <a:pt x="252" y="52"/>
                </a:lnTo>
                <a:lnTo>
                  <a:pt x="252" y="52"/>
                </a:lnTo>
                <a:lnTo>
                  <a:pt x="248" y="52"/>
                </a:lnTo>
                <a:lnTo>
                  <a:pt x="248" y="52"/>
                </a:lnTo>
                <a:lnTo>
                  <a:pt x="244" y="50"/>
                </a:lnTo>
                <a:lnTo>
                  <a:pt x="240" y="46"/>
                </a:lnTo>
                <a:lnTo>
                  <a:pt x="234" y="36"/>
                </a:lnTo>
                <a:lnTo>
                  <a:pt x="230" y="24"/>
                </a:lnTo>
                <a:lnTo>
                  <a:pt x="230" y="8"/>
                </a:lnTo>
                <a:lnTo>
                  <a:pt x="230" y="8"/>
                </a:lnTo>
                <a:lnTo>
                  <a:pt x="232" y="4"/>
                </a:lnTo>
                <a:lnTo>
                  <a:pt x="232" y="2"/>
                </a:lnTo>
                <a:lnTo>
                  <a:pt x="232" y="2"/>
                </a:lnTo>
                <a:lnTo>
                  <a:pt x="20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7" name="Rectangle 222"/>
          <p:cNvSpPr>
            <a:spLocks noChangeArrowheads="1"/>
          </p:cNvSpPr>
          <p:nvPr/>
        </p:nvSpPr>
        <p:spPr bwMode="auto">
          <a:xfrm>
            <a:off x="835013" y="2972852"/>
            <a:ext cx="3456383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8" name="Rectangle 292"/>
          <p:cNvSpPr>
            <a:spLocks noChangeArrowheads="1"/>
          </p:cNvSpPr>
          <p:nvPr/>
        </p:nvSpPr>
        <p:spPr bwMode="auto">
          <a:xfrm>
            <a:off x="835013" y="2600908"/>
            <a:ext cx="1285608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55576" y="220486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accent2"/>
                </a:solidFill>
              </a:rPr>
              <a:t>TEXT</a:t>
            </a:r>
            <a:endParaRPr lang="ko-KR" altLang="en-US" sz="2400" b="1" dirty="0">
              <a:solidFill>
                <a:schemeClr val="accent2"/>
              </a:solidFill>
            </a:endParaRPr>
          </a:p>
        </p:txBody>
      </p:sp>
      <p:sp>
        <p:nvSpPr>
          <p:cNvPr id="60" name="Rectangle 222"/>
          <p:cNvSpPr>
            <a:spLocks noChangeArrowheads="1"/>
          </p:cNvSpPr>
          <p:nvPr/>
        </p:nvSpPr>
        <p:spPr bwMode="auto">
          <a:xfrm>
            <a:off x="4826124" y="2576808"/>
            <a:ext cx="3456383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1" name="Rectangle 292"/>
          <p:cNvSpPr>
            <a:spLocks noChangeArrowheads="1"/>
          </p:cNvSpPr>
          <p:nvPr/>
        </p:nvSpPr>
        <p:spPr bwMode="auto">
          <a:xfrm>
            <a:off x="4826124" y="2204864"/>
            <a:ext cx="1285608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746687" y="180882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accent2"/>
                </a:solidFill>
              </a:rPr>
              <a:t>TEXT</a:t>
            </a:r>
            <a:endParaRPr lang="ko-KR" altLang="en-US" sz="2400" b="1" dirty="0">
              <a:solidFill>
                <a:schemeClr val="accent2"/>
              </a:solidFill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7128484" y="252369"/>
            <a:ext cx="1800000" cy="436528"/>
            <a:chOff x="7128484" y="184284"/>
            <a:chExt cx="1800000" cy="436528"/>
          </a:xfrm>
        </p:grpSpPr>
        <p:sp>
          <p:nvSpPr>
            <p:cNvPr id="39" name="TextBox 38"/>
            <p:cNvSpPr txBox="1"/>
            <p:nvPr/>
          </p:nvSpPr>
          <p:spPr>
            <a:xfrm>
              <a:off x="7128484" y="184284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128484" y="332656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2492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4495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9EB24B8-149D-4904-8766-395C02473889}"/>
              </a:ext>
            </a:extLst>
          </p:cNvPr>
          <p:cNvSpPr/>
          <p:nvPr/>
        </p:nvSpPr>
        <p:spPr>
          <a:xfrm>
            <a:off x="71500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742CFF8-4504-4479-9C91-3DDE9637C872}"/>
              </a:ext>
            </a:extLst>
          </p:cNvPr>
          <p:cNvSpPr/>
          <p:nvPr/>
        </p:nvSpPr>
        <p:spPr>
          <a:xfrm>
            <a:off x="71500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CDA441EB-932F-47E9-8A36-41BA60FCCA12}"/>
              </a:ext>
            </a:extLst>
          </p:cNvPr>
          <p:cNvSpPr/>
          <p:nvPr/>
        </p:nvSpPr>
        <p:spPr>
          <a:xfrm>
            <a:off x="1103593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A2D885F5-9B78-4175-A56E-4E019E08EAB3}"/>
              </a:ext>
            </a:extLst>
          </p:cNvPr>
          <p:cNvSpPr/>
          <p:nvPr/>
        </p:nvSpPr>
        <p:spPr>
          <a:xfrm>
            <a:off x="973190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458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9FD8D488-355F-4FA7-A1A2-FB05BCAD4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6AD98DC1-1A9A-4016-BEBE-22EC2ACC7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42B49D7-14B8-4E6D-A2C8-E5185E2AB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E0061F1-6DCF-4B24-9EA6-0AD238AB4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C4F3B4FB-4288-419A-BE0D-07CD8FC8B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F9CBBA07-00B9-45D8-BB22-9E592484C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4557D03-5E6D-40B2-9E1A-7B05988BD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98BB715-DC61-40A7-87DE-54E4706D3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76638C5-A91B-4B38-97F5-FC3D8E20D895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58EB81CB-7B4D-4C44-8D1E-EC4AB10C481F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FE92C0A-90DC-4C48-AC48-F1D8752CC86F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EC26DB4D-8507-4507-BC4D-16734365F412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EFA667E-372C-4C11-BD25-42EB0656EE60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559A039F-F013-42B5-8C7F-837975179551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A118F228-85B1-4E71-A288-0BEA1E92B775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CDA26952-3DFA-4D85-9BC8-12ACFC5DEAA6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C339326-CB88-4CFF-B4E5-EE06EA270A7E}"/>
              </a:ext>
            </a:extLst>
          </p:cNvPr>
          <p:cNvSpPr/>
          <p:nvPr/>
        </p:nvSpPr>
        <p:spPr>
          <a:xfrm>
            <a:off x="672841" y="1258844"/>
            <a:ext cx="3776249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0104DF7-67A6-4760-950D-5B60BAFC3DB6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802CCDD-4811-431F-A950-C28CE649F00D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13585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835A13F-35E1-4DA6-922D-0AE5B7610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92CC9FD5-3C7A-427E-948E-33D506464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5C03027-CF82-4659-93D0-CCBE07C4B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BD6D1EC-B250-4C6C-A522-D2E7CFF74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1CD1752-6811-48F1-8DD8-792ABF712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39113C42-A849-49A3-9A46-B5E9764B76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22B089B-D0AB-4B3E-8B08-EED2B8BE3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637" y="4210340"/>
            <a:ext cx="1618756" cy="1231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40D7E463-E6FD-4E46-8F6F-EEED67B80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1304" y="4223291"/>
            <a:ext cx="161428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1C1579FF-4369-431F-9E7D-52BABA0A2D99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C4AEA5C-C687-44C9-A5CA-DFFC791D9413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9E08467-57CF-49D2-BD37-6EE75DEA3D73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36ADF2E9-0086-4BFA-B8E9-2F486D920D89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0B75FA5B-CB83-4A02-BDAD-AA71DDA999E2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A930980F-0D6D-4AF4-AB55-1430092FF137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FBDF6F8-66A4-4369-B480-81A3A3970007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A00EF173-5268-4A1E-B52A-21C8F39B5650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5D9E602-0FF8-45C3-87A4-9E5587957B9D}"/>
              </a:ext>
            </a:extLst>
          </p:cNvPr>
          <p:cNvSpPr/>
          <p:nvPr/>
        </p:nvSpPr>
        <p:spPr>
          <a:xfrm>
            <a:off x="672841" y="1258257"/>
            <a:ext cx="3282562" cy="38694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919D420-898C-4807-97C9-8575B946A675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9D74CFF-7996-4EDB-83F4-56A694677636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53281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신년도 사업계획서_제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7B065"/>
      </a:accent1>
      <a:accent2>
        <a:srgbClr val="667494"/>
      </a:accent2>
      <a:accent3>
        <a:srgbClr val="CC6755"/>
      </a:accent3>
      <a:accent4>
        <a:srgbClr val="889D81"/>
      </a:accent4>
      <a:accent5>
        <a:srgbClr val="99999E"/>
      </a:accent5>
      <a:accent6>
        <a:srgbClr val="DCDDDD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3821</TotalTime>
  <Words>363</Words>
  <Application>Microsoft Office PowerPoint</Application>
  <PresentationFormat>화면 슬라이드 쇼(4:3)</PresentationFormat>
  <Paragraphs>71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표준작성법_사업계획서_신년도(제조업)</dc:title>
  <dc:creator>㈜ 인비닷컴</dc:creator>
  <dc:description>무단 복제 배포시 법적 불이익을 받을 수 있습니다.</dc:description>
  <cp:lastModifiedBy>pro</cp:lastModifiedBy>
  <cp:revision>751</cp:revision>
  <dcterms:created xsi:type="dcterms:W3CDTF">2013-09-25T11:58:39Z</dcterms:created>
  <dcterms:modified xsi:type="dcterms:W3CDTF">2019-05-03T04:15:56Z</dcterms:modified>
  <cp:category>본 문서의 저작권은 비즈폼에 있습니다.</cp:category>
</cp:coreProperties>
</file>