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68" r:id="rId2"/>
    <p:sldId id="327" r:id="rId3"/>
    <p:sldId id="366" r:id="rId4"/>
    <p:sldId id="369" r:id="rId5"/>
    <p:sldId id="370" r:id="rId6"/>
    <p:sldId id="371" r:id="rId7"/>
    <p:sldId id="372" r:id="rId8"/>
    <p:sldId id="373" r:id="rId9"/>
    <p:sldId id="367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3B35"/>
    <a:srgbClr val="3F3B3A"/>
    <a:srgbClr val="CBCBCB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64" autoAdjust="0"/>
    <p:restoredTop sz="99314" autoAdjust="0"/>
  </p:normalViewPr>
  <p:slideViewPr>
    <p:cSldViewPr>
      <p:cViewPr varScale="1">
        <p:scale>
          <a:sx n="114" d="100"/>
          <a:sy n="114" d="100"/>
        </p:scale>
        <p:origin x="98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내용1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2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29C8-4642-B654-FE898F84D39F}"/>
              </c:ext>
            </c:extLst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3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29C8-4642-B654-FE898F84D39F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내용1</c:v>
                </c:pt>
                <c:pt idx="1">
                  <c:v>내용2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25</c:v>
                </c:pt>
                <c:pt idx="1">
                  <c:v>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9C8-4642-B654-FE898F84D3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0942336"/>
        <c:axId val="50943872"/>
      </c:barChart>
      <c:catAx>
        <c:axId val="509423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ko-KR"/>
          </a:p>
        </c:txPr>
        <c:crossAx val="50943872"/>
        <c:crosses val="autoZero"/>
        <c:auto val="1"/>
        <c:lblAlgn val="ctr"/>
        <c:lblOffset val="100"/>
        <c:noMultiLvlLbl val="0"/>
      </c:catAx>
      <c:valAx>
        <c:axId val="50943872"/>
        <c:scaling>
          <c:orientation val="minMax"/>
        </c:scaling>
        <c:delete val="0"/>
        <c:axPos val="l"/>
        <c:numFmt formatCode="0.00%" sourceLinked="0"/>
        <c:majorTickMark val="none"/>
        <c:minorTickMark val="none"/>
        <c:tickLblPos val="none"/>
        <c:crossAx val="509423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내용1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3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5">
                      <a:shade val="51000"/>
                      <a:satMod val="130000"/>
                    </a:schemeClr>
                  </a:gs>
                  <a:gs pos="80000">
                    <a:schemeClr val="accent5">
                      <a:shade val="93000"/>
                      <a:satMod val="130000"/>
                    </a:schemeClr>
                  </a:gs>
                  <a:gs pos="100000">
                    <a:schemeClr val="accent5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5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C595-49AE-9B06-1C0D881CC278}"/>
              </c:ext>
            </c:extLst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4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C595-49AE-9B06-1C0D881CC27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내용1</c:v>
                </c:pt>
                <c:pt idx="1">
                  <c:v>내용2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25</c:v>
                </c:pt>
                <c:pt idx="1">
                  <c:v>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595-49AE-9B06-1C0D881CC2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1136384"/>
        <c:axId val="51137920"/>
      </c:barChart>
      <c:catAx>
        <c:axId val="5113638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ko-KR"/>
          </a:p>
        </c:txPr>
        <c:crossAx val="51137920"/>
        <c:crosses val="autoZero"/>
        <c:auto val="1"/>
        <c:lblAlgn val="ctr"/>
        <c:lblOffset val="100"/>
        <c:noMultiLvlLbl val="0"/>
      </c:catAx>
      <c:valAx>
        <c:axId val="51137920"/>
        <c:scaling>
          <c:orientation val="minMax"/>
        </c:scaling>
        <c:delete val="0"/>
        <c:axPos val="l"/>
        <c:numFmt formatCode="0.00%" sourceLinked="0"/>
        <c:majorTickMark val="none"/>
        <c:minorTickMark val="none"/>
        <c:tickLblPos val="none"/>
        <c:crossAx val="511363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593454" y="2595778"/>
            <a:ext cx="6336000" cy="692497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1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593454" y="2357430"/>
            <a:ext cx="6336000" cy="372410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l">
              <a:lnSpc>
                <a:spcPct val="130000"/>
              </a:lnSpc>
              <a:buNone/>
              <a:defRPr sz="14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9" hasCustomPrompt="1"/>
          </p:nvPr>
        </p:nvSpPr>
        <p:spPr>
          <a:xfrm>
            <a:off x="593454" y="3279488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lang="ko-KR" altLang="en-US" sz="1000" b="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grpSp>
        <p:nvGrpSpPr>
          <p:cNvPr id="340" name="그룹 339"/>
          <p:cNvGrpSpPr/>
          <p:nvPr userDrawn="1"/>
        </p:nvGrpSpPr>
        <p:grpSpPr>
          <a:xfrm>
            <a:off x="5410200" y="3302000"/>
            <a:ext cx="3733800" cy="3556000"/>
            <a:chOff x="5410200" y="3302000"/>
            <a:chExt cx="3733800" cy="3556000"/>
          </a:xfrm>
        </p:grpSpPr>
        <p:sp>
          <p:nvSpPr>
            <p:cNvPr id="1289" name="Freeform 265"/>
            <p:cNvSpPr>
              <a:spLocks/>
            </p:cNvSpPr>
            <p:nvPr userDrawn="1"/>
          </p:nvSpPr>
          <p:spPr bwMode="auto">
            <a:xfrm>
              <a:off x="6203950" y="6254750"/>
              <a:ext cx="869950" cy="603250"/>
            </a:xfrm>
            <a:custGeom>
              <a:avLst/>
              <a:gdLst/>
              <a:ahLst/>
              <a:cxnLst>
                <a:cxn ang="0">
                  <a:pos x="0" y="370"/>
                </a:cxn>
                <a:cxn ang="0">
                  <a:pos x="10" y="344"/>
                </a:cxn>
                <a:cxn ang="0">
                  <a:pos x="28" y="322"/>
                </a:cxn>
                <a:cxn ang="0">
                  <a:pos x="50" y="312"/>
                </a:cxn>
                <a:cxn ang="0">
                  <a:pos x="88" y="310"/>
                </a:cxn>
                <a:cxn ang="0">
                  <a:pos x="122" y="326"/>
                </a:cxn>
                <a:cxn ang="0">
                  <a:pos x="206" y="296"/>
                </a:cxn>
                <a:cxn ang="0">
                  <a:pos x="202" y="262"/>
                </a:cxn>
                <a:cxn ang="0">
                  <a:pos x="214" y="230"/>
                </a:cxn>
                <a:cxn ang="0">
                  <a:pos x="190" y="144"/>
                </a:cxn>
                <a:cxn ang="0">
                  <a:pos x="166" y="148"/>
                </a:cxn>
                <a:cxn ang="0">
                  <a:pos x="130" y="136"/>
                </a:cxn>
                <a:cxn ang="0">
                  <a:pos x="104" y="108"/>
                </a:cxn>
                <a:cxn ang="0">
                  <a:pos x="94" y="80"/>
                </a:cxn>
                <a:cxn ang="0">
                  <a:pos x="102" y="40"/>
                </a:cxn>
                <a:cxn ang="0">
                  <a:pos x="132" y="8"/>
                </a:cxn>
                <a:cxn ang="0">
                  <a:pos x="160" y="0"/>
                </a:cxn>
                <a:cxn ang="0">
                  <a:pos x="202" y="8"/>
                </a:cxn>
                <a:cxn ang="0">
                  <a:pos x="232" y="38"/>
                </a:cxn>
                <a:cxn ang="0">
                  <a:pos x="242" y="64"/>
                </a:cxn>
                <a:cxn ang="0">
                  <a:pos x="236" y="102"/>
                </a:cxn>
                <a:cxn ang="0">
                  <a:pos x="212" y="134"/>
                </a:cxn>
                <a:cxn ang="0">
                  <a:pos x="260" y="198"/>
                </a:cxn>
                <a:cxn ang="0">
                  <a:pos x="296" y="200"/>
                </a:cxn>
                <a:cxn ang="0">
                  <a:pos x="326" y="216"/>
                </a:cxn>
                <a:cxn ang="0">
                  <a:pos x="406" y="186"/>
                </a:cxn>
                <a:cxn ang="0">
                  <a:pos x="402" y="148"/>
                </a:cxn>
                <a:cxn ang="0">
                  <a:pos x="420" y="114"/>
                </a:cxn>
                <a:cxn ang="0">
                  <a:pos x="440" y="96"/>
                </a:cxn>
                <a:cxn ang="0">
                  <a:pos x="482" y="88"/>
                </a:cxn>
                <a:cxn ang="0">
                  <a:pos x="522" y="104"/>
                </a:cxn>
                <a:cxn ang="0">
                  <a:pos x="540" y="126"/>
                </a:cxn>
                <a:cxn ang="0">
                  <a:pos x="548" y="168"/>
                </a:cxn>
                <a:cxn ang="0">
                  <a:pos x="532" y="208"/>
                </a:cxn>
                <a:cxn ang="0">
                  <a:pos x="510" y="226"/>
                </a:cxn>
                <a:cxn ang="0">
                  <a:pos x="472" y="236"/>
                </a:cxn>
                <a:cxn ang="0">
                  <a:pos x="436" y="224"/>
                </a:cxn>
                <a:cxn ang="0">
                  <a:pos x="346" y="246"/>
                </a:cxn>
                <a:cxn ang="0">
                  <a:pos x="350" y="272"/>
                </a:cxn>
                <a:cxn ang="0">
                  <a:pos x="340" y="308"/>
                </a:cxn>
                <a:cxn ang="0">
                  <a:pos x="312" y="336"/>
                </a:cxn>
                <a:cxn ang="0">
                  <a:pos x="286" y="344"/>
                </a:cxn>
                <a:cxn ang="0">
                  <a:pos x="248" y="338"/>
                </a:cxn>
                <a:cxn ang="0">
                  <a:pos x="218" y="316"/>
                </a:cxn>
                <a:cxn ang="0">
                  <a:pos x="146" y="368"/>
                </a:cxn>
              </a:cxnLst>
              <a:rect l="0" t="0" r="r" b="b"/>
              <a:pathLst>
                <a:path w="548" h="380">
                  <a:moveTo>
                    <a:pt x="0" y="380"/>
                  </a:moveTo>
                  <a:lnTo>
                    <a:pt x="0" y="380"/>
                  </a:lnTo>
                  <a:lnTo>
                    <a:pt x="0" y="370"/>
                  </a:lnTo>
                  <a:lnTo>
                    <a:pt x="2" y="362"/>
                  </a:lnTo>
                  <a:lnTo>
                    <a:pt x="6" y="352"/>
                  </a:lnTo>
                  <a:lnTo>
                    <a:pt x="10" y="344"/>
                  </a:lnTo>
                  <a:lnTo>
                    <a:pt x="14" y="336"/>
                  </a:lnTo>
                  <a:lnTo>
                    <a:pt x="22" y="328"/>
                  </a:lnTo>
                  <a:lnTo>
                    <a:pt x="28" y="322"/>
                  </a:lnTo>
                  <a:lnTo>
                    <a:pt x="38" y="316"/>
                  </a:lnTo>
                  <a:lnTo>
                    <a:pt x="38" y="316"/>
                  </a:lnTo>
                  <a:lnTo>
                    <a:pt x="50" y="312"/>
                  </a:lnTo>
                  <a:lnTo>
                    <a:pt x="62" y="308"/>
                  </a:lnTo>
                  <a:lnTo>
                    <a:pt x="76" y="308"/>
                  </a:lnTo>
                  <a:lnTo>
                    <a:pt x="88" y="310"/>
                  </a:lnTo>
                  <a:lnTo>
                    <a:pt x="100" y="314"/>
                  </a:lnTo>
                  <a:lnTo>
                    <a:pt x="112" y="318"/>
                  </a:lnTo>
                  <a:lnTo>
                    <a:pt x="122" y="326"/>
                  </a:lnTo>
                  <a:lnTo>
                    <a:pt x="132" y="336"/>
                  </a:lnTo>
                  <a:lnTo>
                    <a:pt x="206" y="296"/>
                  </a:lnTo>
                  <a:lnTo>
                    <a:pt x="206" y="296"/>
                  </a:lnTo>
                  <a:lnTo>
                    <a:pt x="204" y="284"/>
                  </a:lnTo>
                  <a:lnTo>
                    <a:pt x="202" y="274"/>
                  </a:lnTo>
                  <a:lnTo>
                    <a:pt x="202" y="262"/>
                  </a:lnTo>
                  <a:lnTo>
                    <a:pt x="204" y="250"/>
                  </a:lnTo>
                  <a:lnTo>
                    <a:pt x="208" y="240"/>
                  </a:lnTo>
                  <a:lnTo>
                    <a:pt x="214" y="230"/>
                  </a:lnTo>
                  <a:lnTo>
                    <a:pt x="220" y="222"/>
                  </a:lnTo>
                  <a:lnTo>
                    <a:pt x="230" y="214"/>
                  </a:lnTo>
                  <a:lnTo>
                    <a:pt x="190" y="144"/>
                  </a:lnTo>
                  <a:lnTo>
                    <a:pt x="190" y="144"/>
                  </a:lnTo>
                  <a:lnTo>
                    <a:pt x="178" y="146"/>
                  </a:lnTo>
                  <a:lnTo>
                    <a:pt x="166" y="148"/>
                  </a:lnTo>
                  <a:lnTo>
                    <a:pt x="154" y="146"/>
                  </a:lnTo>
                  <a:lnTo>
                    <a:pt x="142" y="142"/>
                  </a:lnTo>
                  <a:lnTo>
                    <a:pt x="130" y="136"/>
                  </a:lnTo>
                  <a:lnTo>
                    <a:pt x="120" y="128"/>
                  </a:lnTo>
                  <a:lnTo>
                    <a:pt x="110" y="120"/>
                  </a:lnTo>
                  <a:lnTo>
                    <a:pt x="104" y="108"/>
                  </a:lnTo>
                  <a:lnTo>
                    <a:pt x="104" y="108"/>
                  </a:lnTo>
                  <a:lnTo>
                    <a:pt x="98" y="94"/>
                  </a:lnTo>
                  <a:lnTo>
                    <a:pt x="94" y="80"/>
                  </a:lnTo>
                  <a:lnTo>
                    <a:pt x="94" y="66"/>
                  </a:lnTo>
                  <a:lnTo>
                    <a:pt x="98" y="52"/>
                  </a:lnTo>
                  <a:lnTo>
                    <a:pt x="102" y="40"/>
                  </a:lnTo>
                  <a:lnTo>
                    <a:pt x="110" y="28"/>
                  </a:lnTo>
                  <a:lnTo>
                    <a:pt x="120" y="18"/>
                  </a:lnTo>
                  <a:lnTo>
                    <a:pt x="132" y="8"/>
                  </a:lnTo>
                  <a:lnTo>
                    <a:pt x="132" y="8"/>
                  </a:lnTo>
                  <a:lnTo>
                    <a:pt x="146" y="2"/>
                  </a:lnTo>
                  <a:lnTo>
                    <a:pt x="160" y="0"/>
                  </a:lnTo>
                  <a:lnTo>
                    <a:pt x="174" y="0"/>
                  </a:lnTo>
                  <a:lnTo>
                    <a:pt x="188" y="2"/>
                  </a:lnTo>
                  <a:lnTo>
                    <a:pt x="202" y="8"/>
                  </a:lnTo>
                  <a:lnTo>
                    <a:pt x="214" y="16"/>
                  </a:lnTo>
                  <a:lnTo>
                    <a:pt x="224" y="26"/>
                  </a:lnTo>
                  <a:lnTo>
                    <a:pt x="232" y="38"/>
                  </a:lnTo>
                  <a:lnTo>
                    <a:pt x="232" y="38"/>
                  </a:lnTo>
                  <a:lnTo>
                    <a:pt x="238" y="50"/>
                  </a:lnTo>
                  <a:lnTo>
                    <a:pt x="242" y="64"/>
                  </a:lnTo>
                  <a:lnTo>
                    <a:pt x="242" y="76"/>
                  </a:lnTo>
                  <a:lnTo>
                    <a:pt x="240" y="90"/>
                  </a:lnTo>
                  <a:lnTo>
                    <a:pt x="236" y="102"/>
                  </a:lnTo>
                  <a:lnTo>
                    <a:pt x="230" y="114"/>
                  </a:lnTo>
                  <a:lnTo>
                    <a:pt x="222" y="124"/>
                  </a:lnTo>
                  <a:lnTo>
                    <a:pt x="212" y="134"/>
                  </a:lnTo>
                  <a:lnTo>
                    <a:pt x="248" y="202"/>
                  </a:lnTo>
                  <a:lnTo>
                    <a:pt x="248" y="202"/>
                  </a:lnTo>
                  <a:lnTo>
                    <a:pt x="260" y="198"/>
                  </a:lnTo>
                  <a:lnTo>
                    <a:pt x="272" y="196"/>
                  </a:lnTo>
                  <a:lnTo>
                    <a:pt x="284" y="198"/>
                  </a:lnTo>
                  <a:lnTo>
                    <a:pt x="296" y="200"/>
                  </a:lnTo>
                  <a:lnTo>
                    <a:pt x="306" y="204"/>
                  </a:lnTo>
                  <a:lnTo>
                    <a:pt x="316" y="210"/>
                  </a:lnTo>
                  <a:lnTo>
                    <a:pt x="326" y="216"/>
                  </a:lnTo>
                  <a:lnTo>
                    <a:pt x="334" y="226"/>
                  </a:lnTo>
                  <a:lnTo>
                    <a:pt x="406" y="186"/>
                  </a:lnTo>
                  <a:lnTo>
                    <a:pt x="406" y="186"/>
                  </a:lnTo>
                  <a:lnTo>
                    <a:pt x="402" y="174"/>
                  </a:lnTo>
                  <a:lnTo>
                    <a:pt x="402" y="160"/>
                  </a:lnTo>
                  <a:lnTo>
                    <a:pt x="402" y="148"/>
                  </a:lnTo>
                  <a:lnTo>
                    <a:pt x="406" y="136"/>
                  </a:lnTo>
                  <a:lnTo>
                    <a:pt x="412" y="124"/>
                  </a:lnTo>
                  <a:lnTo>
                    <a:pt x="420" y="114"/>
                  </a:lnTo>
                  <a:lnTo>
                    <a:pt x="428" y="104"/>
                  </a:lnTo>
                  <a:lnTo>
                    <a:pt x="440" y="96"/>
                  </a:lnTo>
                  <a:lnTo>
                    <a:pt x="440" y="96"/>
                  </a:lnTo>
                  <a:lnTo>
                    <a:pt x="454" y="92"/>
                  </a:lnTo>
                  <a:lnTo>
                    <a:pt x="468" y="88"/>
                  </a:lnTo>
                  <a:lnTo>
                    <a:pt x="482" y="88"/>
                  </a:lnTo>
                  <a:lnTo>
                    <a:pt x="496" y="90"/>
                  </a:lnTo>
                  <a:lnTo>
                    <a:pt x="510" y="96"/>
                  </a:lnTo>
                  <a:lnTo>
                    <a:pt x="522" y="104"/>
                  </a:lnTo>
                  <a:lnTo>
                    <a:pt x="532" y="114"/>
                  </a:lnTo>
                  <a:lnTo>
                    <a:pt x="540" y="126"/>
                  </a:lnTo>
                  <a:lnTo>
                    <a:pt x="540" y="126"/>
                  </a:lnTo>
                  <a:lnTo>
                    <a:pt x="546" y="140"/>
                  </a:lnTo>
                  <a:lnTo>
                    <a:pt x="548" y="154"/>
                  </a:lnTo>
                  <a:lnTo>
                    <a:pt x="548" y="168"/>
                  </a:lnTo>
                  <a:lnTo>
                    <a:pt x="546" y="182"/>
                  </a:lnTo>
                  <a:lnTo>
                    <a:pt x="540" y="196"/>
                  </a:lnTo>
                  <a:lnTo>
                    <a:pt x="532" y="208"/>
                  </a:lnTo>
                  <a:lnTo>
                    <a:pt x="522" y="218"/>
                  </a:lnTo>
                  <a:lnTo>
                    <a:pt x="510" y="226"/>
                  </a:lnTo>
                  <a:lnTo>
                    <a:pt x="510" y="226"/>
                  </a:lnTo>
                  <a:lnTo>
                    <a:pt x="498" y="232"/>
                  </a:lnTo>
                  <a:lnTo>
                    <a:pt x="486" y="234"/>
                  </a:lnTo>
                  <a:lnTo>
                    <a:pt x="472" y="236"/>
                  </a:lnTo>
                  <a:lnTo>
                    <a:pt x="460" y="234"/>
                  </a:lnTo>
                  <a:lnTo>
                    <a:pt x="448" y="230"/>
                  </a:lnTo>
                  <a:lnTo>
                    <a:pt x="436" y="224"/>
                  </a:lnTo>
                  <a:lnTo>
                    <a:pt x="426" y="216"/>
                  </a:lnTo>
                  <a:lnTo>
                    <a:pt x="416" y="206"/>
                  </a:lnTo>
                  <a:lnTo>
                    <a:pt x="346" y="246"/>
                  </a:lnTo>
                  <a:lnTo>
                    <a:pt x="346" y="246"/>
                  </a:lnTo>
                  <a:lnTo>
                    <a:pt x="348" y="258"/>
                  </a:lnTo>
                  <a:lnTo>
                    <a:pt x="350" y="272"/>
                  </a:lnTo>
                  <a:lnTo>
                    <a:pt x="348" y="284"/>
                  </a:lnTo>
                  <a:lnTo>
                    <a:pt x="344" y="296"/>
                  </a:lnTo>
                  <a:lnTo>
                    <a:pt x="340" y="308"/>
                  </a:lnTo>
                  <a:lnTo>
                    <a:pt x="332" y="318"/>
                  </a:lnTo>
                  <a:lnTo>
                    <a:pt x="322" y="328"/>
                  </a:lnTo>
                  <a:lnTo>
                    <a:pt x="312" y="336"/>
                  </a:lnTo>
                  <a:lnTo>
                    <a:pt x="312" y="336"/>
                  </a:lnTo>
                  <a:lnTo>
                    <a:pt x="298" y="340"/>
                  </a:lnTo>
                  <a:lnTo>
                    <a:pt x="286" y="344"/>
                  </a:lnTo>
                  <a:lnTo>
                    <a:pt x="274" y="344"/>
                  </a:lnTo>
                  <a:lnTo>
                    <a:pt x="260" y="342"/>
                  </a:lnTo>
                  <a:lnTo>
                    <a:pt x="248" y="338"/>
                  </a:lnTo>
                  <a:lnTo>
                    <a:pt x="236" y="332"/>
                  </a:lnTo>
                  <a:lnTo>
                    <a:pt x="226" y="326"/>
                  </a:lnTo>
                  <a:lnTo>
                    <a:pt x="218" y="316"/>
                  </a:lnTo>
                  <a:lnTo>
                    <a:pt x="142" y="356"/>
                  </a:lnTo>
                  <a:lnTo>
                    <a:pt x="142" y="356"/>
                  </a:lnTo>
                  <a:lnTo>
                    <a:pt x="146" y="368"/>
                  </a:lnTo>
                  <a:lnTo>
                    <a:pt x="146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0" name="Freeform 266"/>
            <p:cNvSpPr>
              <a:spLocks/>
            </p:cNvSpPr>
            <p:nvPr userDrawn="1"/>
          </p:nvSpPr>
          <p:spPr bwMode="auto">
            <a:xfrm>
              <a:off x="6203950" y="6254750"/>
              <a:ext cx="869950" cy="603250"/>
            </a:xfrm>
            <a:custGeom>
              <a:avLst/>
              <a:gdLst/>
              <a:ahLst/>
              <a:cxnLst>
                <a:cxn ang="0">
                  <a:pos x="0" y="370"/>
                </a:cxn>
                <a:cxn ang="0">
                  <a:pos x="10" y="344"/>
                </a:cxn>
                <a:cxn ang="0">
                  <a:pos x="28" y="322"/>
                </a:cxn>
                <a:cxn ang="0">
                  <a:pos x="50" y="312"/>
                </a:cxn>
                <a:cxn ang="0">
                  <a:pos x="88" y="310"/>
                </a:cxn>
                <a:cxn ang="0">
                  <a:pos x="122" y="326"/>
                </a:cxn>
                <a:cxn ang="0">
                  <a:pos x="206" y="296"/>
                </a:cxn>
                <a:cxn ang="0">
                  <a:pos x="202" y="262"/>
                </a:cxn>
                <a:cxn ang="0">
                  <a:pos x="214" y="230"/>
                </a:cxn>
                <a:cxn ang="0">
                  <a:pos x="190" y="144"/>
                </a:cxn>
                <a:cxn ang="0">
                  <a:pos x="166" y="148"/>
                </a:cxn>
                <a:cxn ang="0">
                  <a:pos x="130" y="136"/>
                </a:cxn>
                <a:cxn ang="0">
                  <a:pos x="104" y="108"/>
                </a:cxn>
                <a:cxn ang="0">
                  <a:pos x="94" y="80"/>
                </a:cxn>
                <a:cxn ang="0">
                  <a:pos x="102" y="40"/>
                </a:cxn>
                <a:cxn ang="0">
                  <a:pos x="132" y="8"/>
                </a:cxn>
                <a:cxn ang="0">
                  <a:pos x="160" y="0"/>
                </a:cxn>
                <a:cxn ang="0">
                  <a:pos x="202" y="8"/>
                </a:cxn>
                <a:cxn ang="0">
                  <a:pos x="232" y="38"/>
                </a:cxn>
                <a:cxn ang="0">
                  <a:pos x="242" y="64"/>
                </a:cxn>
                <a:cxn ang="0">
                  <a:pos x="236" y="102"/>
                </a:cxn>
                <a:cxn ang="0">
                  <a:pos x="212" y="134"/>
                </a:cxn>
                <a:cxn ang="0">
                  <a:pos x="260" y="198"/>
                </a:cxn>
                <a:cxn ang="0">
                  <a:pos x="296" y="200"/>
                </a:cxn>
                <a:cxn ang="0">
                  <a:pos x="326" y="216"/>
                </a:cxn>
                <a:cxn ang="0">
                  <a:pos x="406" y="186"/>
                </a:cxn>
                <a:cxn ang="0">
                  <a:pos x="402" y="148"/>
                </a:cxn>
                <a:cxn ang="0">
                  <a:pos x="420" y="114"/>
                </a:cxn>
                <a:cxn ang="0">
                  <a:pos x="440" y="96"/>
                </a:cxn>
                <a:cxn ang="0">
                  <a:pos x="482" y="88"/>
                </a:cxn>
                <a:cxn ang="0">
                  <a:pos x="522" y="104"/>
                </a:cxn>
                <a:cxn ang="0">
                  <a:pos x="540" y="126"/>
                </a:cxn>
                <a:cxn ang="0">
                  <a:pos x="548" y="168"/>
                </a:cxn>
                <a:cxn ang="0">
                  <a:pos x="532" y="208"/>
                </a:cxn>
                <a:cxn ang="0">
                  <a:pos x="510" y="226"/>
                </a:cxn>
                <a:cxn ang="0">
                  <a:pos x="472" y="236"/>
                </a:cxn>
                <a:cxn ang="0">
                  <a:pos x="436" y="224"/>
                </a:cxn>
                <a:cxn ang="0">
                  <a:pos x="346" y="246"/>
                </a:cxn>
                <a:cxn ang="0">
                  <a:pos x="350" y="272"/>
                </a:cxn>
                <a:cxn ang="0">
                  <a:pos x="340" y="308"/>
                </a:cxn>
                <a:cxn ang="0">
                  <a:pos x="312" y="336"/>
                </a:cxn>
                <a:cxn ang="0">
                  <a:pos x="286" y="344"/>
                </a:cxn>
                <a:cxn ang="0">
                  <a:pos x="248" y="338"/>
                </a:cxn>
                <a:cxn ang="0">
                  <a:pos x="218" y="316"/>
                </a:cxn>
                <a:cxn ang="0">
                  <a:pos x="146" y="368"/>
                </a:cxn>
              </a:cxnLst>
              <a:rect l="0" t="0" r="r" b="b"/>
              <a:pathLst>
                <a:path w="548" h="380">
                  <a:moveTo>
                    <a:pt x="0" y="380"/>
                  </a:moveTo>
                  <a:lnTo>
                    <a:pt x="0" y="380"/>
                  </a:lnTo>
                  <a:lnTo>
                    <a:pt x="0" y="370"/>
                  </a:lnTo>
                  <a:lnTo>
                    <a:pt x="2" y="362"/>
                  </a:lnTo>
                  <a:lnTo>
                    <a:pt x="6" y="352"/>
                  </a:lnTo>
                  <a:lnTo>
                    <a:pt x="10" y="344"/>
                  </a:lnTo>
                  <a:lnTo>
                    <a:pt x="14" y="336"/>
                  </a:lnTo>
                  <a:lnTo>
                    <a:pt x="22" y="328"/>
                  </a:lnTo>
                  <a:lnTo>
                    <a:pt x="28" y="322"/>
                  </a:lnTo>
                  <a:lnTo>
                    <a:pt x="38" y="316"/>
                  </a:lnTo>
                  <a:lnTo>
                    <a:pt x="38" y="316"/>
                  </a:lnTo>
                  <a:lnTo>
                    <a:pt x="50" y="312"/>
                  </a:lnTo>
                  <a:lnTo>
                    <a:pt x="62" y="308"/>
                  </a:lnTo>
                  <a:lnTo>
                    <a:pt x="76" y="308"/>
                  </a:lnTo>
                  <a:lnTo>
                    <a:pt x="88" y="310"/>
                  </a:lnTo>
                  <a:lnTo>
                    <a:pt x="100" y="314"/>
                  </a:lnTo>
                  <a:lnTo>
                    <a:pt x="112" y="318"/>
                  </a:lnTo>
                  <a:lnTo>
                    <a:pt x="122" y="326"/>
                  </a:lnTo>
                  <a:lnTo>
                    <a:pt x="132" y="336"/>
                  </a:lnTo>
                  <a:lnTo>
                    <a:pt x="206" y="296"/>
                  </a:lnTo>
                  <a:lnTo>
                    <a:pt x="206" y="296"/>
                  </a:lnTo>
                  <a:lnTo>
                    <a:pt x="204" y="284"/>
                  </a:lnTo>
                  <a:lnTo>
                    <a:pt x="202" y="274"/>
                  </a:lnTo>
                  <a:lnTo>
                    <a:pt x="202" y="262"/>
                  </a:lnTo>
                  <a:lnTo>
                    <a:pt x="204" y="250"/>
                  </a:lnTo>
                  <a:lnTo>
                    <a:pt x="208" y="240"/>
                  </a:lnTo>
                  <a:lnTo>
                    <a:pt x="214" y="230"/>
                  </a:lnTo>
                  <a:lnTo>
                    <a:pt x="220" y="222"/>
                  </a:lnTo>
                  <a:lnTo>
                    <a:pt x="230" y="214"/>
                  </a:lnTo>
                  <a:lnTo>
                    <a:pt x="190" y="144"/>
                  </a:lnTo>
                  <a:lnTo>
                    <a:pt x="190" y="144"/>
                  </a:lnTo>
                  <a:lnTo>
                    <a:pt x="178" y="146"/>
                  </a:lnTo>
                  <a:lnTo>
                    <a:pt x="166" y="148"/>
                  </a:lnTo>
                  <a:lnTo>
                    <a:pt x="154" y="146"/>
                  </a:lnTo>
                  <a:lnTo>
                    <a:pt x="142" y="142"/>
                  </a:lnTo>
                  <a:lnTo>
                    <a:pt x="130" y="136"/>
                  </a:lnTo>
                  <a:lnTo>
                    <a:pt x="120" y="128"/>
                  </a:lnTo>
                  <a:lnTo>
                    <a:pt x="110" y="120"/>
                  </a:lnTo>
                  <a:lnTo>
                    <a:pt x="104" y="108"/>
                  </a:lnTo>
                  <a:lnTo>
                    <a:pt x="104" y="108"/>
                  </a:lnTo>
                  <a:lnTo>
                    <a:pt x="98" y="94"/>
                  </a:lnTo>
                  <a:lnTo>
                    <a:pt x="94" y="80"/>
                  </a:lnTo>
                  <a:lnTo>
                    <a:pt x="94" y="66"/>
                  </a:lnTo>
                  <a:lnTo>
                    <a:pt x="98" y="52"/>
                  </a:lnTo>
                  <a:lnTo>
                    <a:pt x="102" y="40"/>
                  </a:lnTo>
                  <a:lnTo>
                    <a:pt x="110" y="28"/>
                  </a:lnTo>
                  <a:lnTo>
                    <a:pt x="120" y="18"/>
                  </a:lnTo>
                  <a:lnTo>
                    <a:pt x="132" y="8"/>
                  </a:lnTo>
                  <a:lnTo>
                    <a:pt x="132" y="8"/>
                  </a:lnTo>
                  <a:lnTo>
                    <a:pt x="146" y="2"/>
                  </a:lnTo>
                  <a:lnTo>
                    <a:pt x="160" y="0"/>
                  </a:lnTo>
                  <a:lnTo>
                    <a:pt x="174" y="0"/>
                  </a:lnTo>
                  <a:lnTo>
                    <a:pt x="188" y="2"/>
                  </a:lnTo>
                  <a:lnTo>
                    <a:pt x="202" y="8"/>
                  </a:lnTo>
                  <a:lnTo>
                    <a:pt x="214" y="16"/>
                  </a:lnTo>
                  <a:lnTo>
                    <a:pt x="224" y="26"/>
                  </a:lnTo>
                  <a:lnTo>
                    <a:pt x="232" y="38"/>
                  </a:lnTo>
                  <a:lnTo>
                    <a:pt x="232" y="38"/>
                  </a:lnTo>
                  <a:lnTo>
                    <a:pt x="238" y="50"/>
                  </a:lnTo>
                  <a:lnTo>
                    <a:pt x="242" y="64"/>
                  </a:lnTo>
                  <a:lnTo>
                    <a:pt x="242" y="76"/>
                  </a:lnTo>
                  <a:lnTo>
                    <a:pt x="240" y="90"/>
                  </a:lnTo>
                  <a:lnTo>
                    <a:pt x="236" y="102"/>
                  </a:lnTo>
                  <a:lnTo>
                    <a:pt x="230" y="114"/>
                  </a:lnTo>
                  <a:lnTo>
                    <a:pt x="222" y="124"/>
                  </a:lnTo>
                  <a:lnTo>
                    <a:pt x="212" y="134"/>
                  </a:lnTo>
                  <a:lnTo>
                    <a:pt x="248" y="202"/>
                  </a:lnTo>
                  <a:lnTo>
                    <a:pt x="248" y="202"/>
                  </a:lnTo>
                  <a:lnTo>
                    <a:pt x="260" y="198"/>
                  </a:lnTo>
                  <a:lnTo>
                    <a:pt x="272" y="196"/>
                  </a:lnTo>
                  <a:lnTo>
                    <a:pt x="284" y="198"/>
                  </a:lnTo>
                  <a:lnTo>
                    <a:pt x="296" y="200"/>
                  </a:lnTo>
                  <a:lnTo>
                    <a:pt x="306" y="204"/>
                  </a:lnTo>
                  <a:lnTo>
                    <a:pt x="316" y="210"/>
                  </a:lnTo>
                  <a:lnTo>
                    <a:pt x="326" y="216"/>
                  </a:lnTo>
                  <a:lnTo>
                    <a:pt x="334" y="226"/>
                  </a:lnTo>
                  <a:lnTo>
                    <a:pt x="406" y="186"/>
                  </a:lnTo>
                  <a:lnTo>
                    <a:pt x="406" y="186"/>
                  </a:lnTo>
                  <a:lnTo>
                    <a:pt x="402" y="174"/>
                  </a:lnTo>
                  <a:lnTo>
                    <a:pt x="402" y="160"/>
                  </a:lnTo>
                  <a:lnTo>
                    <a:pt x="402" y="148"/>
                  </a:lnTo>
                  <a:lnTo>
                    <a:pt x="406" y="136"/>
                  </a:lnTo>
                  <a:lnTo>
                    <a:pt x="412" y="124"/>
                  </a:lnTo>
                  <a:lnTo>
                    <a:pt x="420" y="114"/>
                  </a:lnTo>
                  <a:lnTo>
                    <a:pt x="428" y="104"/>
                  </a:lnTo>
                  <a:lnTo>
                    <a:pt x="440" y="96"/>
                  </a:lnTo>
                  <a:lnTo>
                    <a:pt x="440" y="96"/>
                  </a:lnTo>
                  <a:lnTo>
                    <a:pt x="454" y="92"/>
                  </a:lnTo>
                  <a:lnTo>
                    <a:pt x="468" y="88"/>
                  </a:lnTo>
                  <a:lnTo>
                    <a:pt x="482" y="88"/>
                  </a:lnTo>
                  <a:lnTo>
                    <a:pt x="496" y="90"/>
                  </a:lnTo>
                  <a:lnTo>
                    <a:pt x="510" y="96"/>
                  </a:lnTo>
                  <a:lnTo>
                    <a:pt x="522" y="104"/>
                  </a:lnTo>
                  <a:lnTo>
                    <a:pt x="532" y="114"/>
                  </a:lnTo>
                  <a:lnTo>
                    <a:pt x="540" y="126"/>
                  </a:lnTo>
                  <a:lnTo>
                    <a:pt x="540" y="126"/>
                  </a:lnTo>
                  <a:lnTo>
                    <a:pt x="546" y="140"/>
                  </a:lnTo>
                  <a:lnTo>
                    <a:pt x="548" y="154"/>
                  </a:lnTo>
                  <a:lnTo>
                    <a:pt x="548" y="168"/>
                  </a:lnTo>
                  <a:lnTo>
                    <a:pt x="546" y="182"/>
                  </a:lnTo>
                  <a:lnTo>
                    <a:pt x="540" y="196"/>
                  </a:lnTo>
                  <a:lnTo>
                    <a:pt x="532" y="208"/>
                  </a:lnTo>
                  <a:lnTo>
                    <a:pt x="522" y="218"/>
                  </a:lnTo>
                  <a:lnTo>
                    <a:pt x="510" y="226"/>
                  </a:lnTo>
                  <a:lnTo>
                    <a:pt x="510" y="226"/>
                  </a:lnTo>
                  <a:lnTo>
                    <a:pt x="498" y="232"/>
                  </a:lnTo>
                  <a:lnTo>
                    <a:pt x="486" y="234"/>
                  </a:lnTo>
                  <a:lnTo>
                    <a:pt x="472" y="236"/>
                  </a:lnTo>
                  <a:lnTo>
                    <a:pt x="460" y="234"/>
                  </a:lnTo>
                  <a:lnTo>
                    <a:pt x="448" y="230"/>
                  </a:lnTo>
                  <a:lnTo>
                    <a:pt x="436" y="224"/>
                  </a:lnTo>
                  <a:lnTo>
                    <a:pt x="426" y="216"/>
                  </a:lnTo>
                  <a:lnTo>
                    <a:pt x="416" y="206"/>
                  </a:lnTo>
                  <a:lnTo>
                    <a:pt x="346" y="246"/>
                  </a:lnTo>
                  <a:lnTo>
                    <a:pt x="346" y="246"/>
                  </a:lnTo>
                  <a:lnTo>
                    <a:pt x="348" y="258"/>
                  </a:lnTo>
                  <a:lnTo>
                    <a:pt x="350" y="272"/>
                  </a:lnTo>
                  <a:lnTo>
                    <a:pt x="348" y="284"/>
                  </a:lnTo>
                  <a:lnTo>
                    <a:pt x="344" y="296"/>
                  </a:lnTo>
                  <a:lnTo>
                    <a:pt x="340" y="308"/>
                  </a:lnTo>
                  <a:lnTo>
                    <a:pt x="332" y="318"/>
                  </a:lnTo>
                  <a:lnTo>
                    <a:pt x="322" y="328"/>
                  </a:lnTo>
                  <a:lnTo>
                    <a:pt x="312" y="336"/>
                  </a:lnTo>
                  <a:lnTo>
                    <a:pt x="312" y="336"/>
                  </a:lnTo>
                  <a:lnTo>
                    <a:pt x="298" y="340"/>
                  </a:lnTo>
                  <a:lnTo>
                    <a:pt x="286" y="344"/>
                  </a:lnTo>
                  <a:lnTo>
                    <a:pt x="274" y="344"/>
                  </a:lnTo>
                  <a:lnTo>
                    <a:pt x="260" y="342"/>
                  </a:lnTo>
                  <a:lnTo>
                    <a:pt x="248" y="338"/>
                  </a:lnTo>
                  <a:lnTo>
                    <a:pt x="236" y="332"/>
                  </a:lnTo>
                  <a:lnTo>
                    <a:pt x="226" y="326"/>
                  </a:lnTo>
                  <a:lnTo>
                    <a:pt x="218" y="316"/>
                  </a:lnTo>
                  <a:lnTo>
                    <a:pt x="142" y="356"/>
                  </a:lnTo>
                  <a:lnTo>
                    <a:pt x="142" y="356"/>
                  </a:lnTo>
                  <a:lnTo>
                    <a:pt x="146" y="368"/>
                  </a:lnTo>
                  <a:lnTo>
                    <a:pt x="146" y="380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1" name="Freeform 267"/>
            <p:cNvSpPr>
              <a:spLocks noEditPoints="1"/>
            </p:cNvSpPr>
            <p:nvPr userDrawn="1"/>
          </p:nvSpPr>
          <p:spPr bwMode="auto">
            <a:xfrm>
              <a:off x="7248525" y="4791075"/>
              <a:ext cx="1177925" cy="1263650"/>
            </a:xfrm>
            <a:custGeom>
              <a:avLst/>
              <a:gdLst/>
              <a:ahLst/>
              <a:cxnLst>
                <a:cxn ang="0">
                  <a:pos x="124" y="8"/>
                </a:cxn>
                <a:cxn ang="0">
                  <a:pos x="190" y="0"/>
                </a:cxn>
                <a:cxn ang="0">
                  <a:pos x="256" y="20"/>
                </a:cxn>
                <a:cxn ang="0">
                  <a:pos x="308" y="62"/>
                </a:cxn>
                <a:cxn ang="0">
                  <a:pos x="336" y="108"/>
                </a:cxn>
                <a:cxn ang="0">
                  <a:pos x="350" y="174"/>
                </a:cxn>
                <a:cxn ang="0">
                  <a:pos x="338" y="240"/>
                </a:cxn>
                <a:cxn ang="0">
                  <a:pos x="300" y="296"/>
                </a:cxn>
                <a:cxn ang="0">
                  <a:pos x="258" y="328"/>
                </a:cxn>
                <a:cxn ang="0">
                  <a:pos x="192" y="348"/>
                </a:cxn>
                <a:cxn ang="0">
                  <a:pos x="126" y="342"/>
                </a:cxn>
                <a:cxn ang="0">
                  <a:pos x="66" y="312"/>
                </a:cxn>
                <a:cxn ang="0">
                  <a:pos x="22" y="258"/>
                </a:cxn>
                <a:cxn ang="0">
                  <a:pos x="4" y="210"/>
                </a:cxn>
                <a:cxn ang="0">
                  <a:pos x="4" y="142"/>
                </a:cxn>
                <a:cxn ang="0">
                  <a:pos x="28" y="80"/>
                </a:cxn>
                <a:cxn ang="0">
                  <a:pos x="76" y="30"/>
                </a:cxn>
                <a:cxn ang="0">
                  <a:pos x="342" y="296"/>
                </a:cxn>
                <a:cxn ang="0">
                  <a:pos x="426" y="308"/>
                </a:cxn>
                <a:cxn ang="0">
                  <a:pos x="508" y="346"/>
                </a:cxn>
                <a:cxn ang="0">
                  <a:pos x="584" y="410"/>
                </a:cxn>
                <a:cxn ang="0">
                  <a:pos x="648" y="494"/>
                </a:cxn>
                <a:cxn ang="0">
                  <a:pos x="166" y="696"/>
                </a:cxn>
                <a:cxn ang="0">
                  <a:pos x="142" y="596"/>
                </a:cxn>
                <a:cxn ang="0">
                  <a:pos x="142" y="502"/>
                </a:cxn>
                <a:cxn ang="0">
                  <a:pos x="166" y="418"/>
                </a:cxn>
                <a:cxn ang="0">
                  <a:pos x="210" y="380"/>
                </a:cxn>
                <a:cxn ang="0">
                  <a:pos x="276" y="360"/>
                </a:cxn>
                <a:cxn ang="0">
                  <a:pos x="342" y="296"/>
                </a:cxn>
                <a:cxn ang="0">
                  <a:pos x="154" y="734"/>
                </a:cxn>
                <a:cxn ang="0">
                  <a:pos x="126" y="632"/>
                </a:cxn>
                <a:cxn ang="0">
                  <a:pos x="122" y="530"/>
                </a:cxn>
                <a:cxn ang="0">
                  <a:pos x="142" y="434"/>
                </a:cxn>
                <a:cxn ang="0">
                  <a:pos x="170" y="376"/>
                </a:cxn>
                <a:cxn ang="0">
                  <a:pos x="132" y="408"/>
                </a:cxn>
                <a:cxn ang="0">
                  <a:pos x="86" y="504"/>
                </a:cxn>
                <a:cxn ang="0">
                  <a:pos x="68" y="620"/>
                </a:cxn>
                <a:cxn ang="0">
                  <a:pos x="78" y="740"/>
                </a:cxn>
                <a:cxn ang="0">
                  <a:pos x="166" y="758"/>
                </a:cxn>
                <a:cxn ang="0">
                  <a:pos x="722" y="420"/>
                </a:cxn>
                <a:cxn ang="0">
                  <a:pos x="632" y="342"/>
                </a:cxn>
                <a:cxn ang="0">
                  <a:pos x="526" y="286"/>
                </a:cxn>
                <a:cxn ang="0">
                  <a:pos x="420" y="264"/>
                </a:cxn>
                <a:cxn ang="0">
                  <a:pos x="348" y="274"/>
                </a:cxn>
                <a:cxn ang="0">
                  <a:pos x="390" y="284"/>
                </a:cxn>
                <a:cxn ang="0">
                  <a:pos x="478" y="310"/>
                </a:cxn>
                <a:cxn ang="0">
                  <a:pos x="566" y="364"/>
                </a:cxn>
                <a:cxn ang="0">
                  <a:pos x="640" y="438"/>
                </a:cxn>
              </a:cxnLst>
              <a:rect l="0" t="0" r="r" b="b"/>
              <a:pathLst>
                <a:path w="742" h="796">
                  <a:moveTo>
                    <a:pt x="90" y="22"/>
                  </a:moveTo>
                  <a:lnTo>
                    <a:pt x="90" y="22"/>
                  </a:lnTo>
                  <a:lnTo>
                    <a:pt x="108" y="14"/>
                  </a:lnTo>
                  <a:lnTo>
                    <a:pt x="124" y="8"/>
                  </a:lnTo>
                  <a:lnTo>
                    <a:pt x="140" y="4"/>
                  </a:lnTo>
                  <a:lnTo>
                    <a:pt x="158" y="0"/>
                  </a:lnTo>
                  <a:lnTo>
                    <a:pt x="174" y="0"/>
                  </a:lnTo>
                  <a:lnTo>
                    <a:pt x="190" y="0"/>
                  </a:lnTo>
                  <a:lnTo>
                    <a:pt x="208" y="4"/>
                  </a:lnTo>
                  <a:lnTo>
                    <a:pt x="224" y="8"/>
                  </a:lnTo>
                  <a:lnTo>
                    <a:pt x="240" y="12"/>
                  </a:lnTo>
                  <a:lnTo>
                    <a:pt x="256" y="20"/>
                  </a:lnTo>
                  <a:lnTo>
                    <a:pt x="270" y="28"/>
                  </a:lnTo>
                  <a:lnTo>
                    <a:pt x="284" y="38"/>
                  </a:lnTo>
                  <a:lnTo>
                    <a:pt x="296" y="50"/>
                  </a:lnTo>
                  <a:lnTo>
                    <a:pt x="308" y="62"/>
                  </a:lnTo>
                  <a:lnTo>
                    <a:pt x="318" y="76"/>
                  </a:lnTo>
                  <a:lnTo>
                    <a:pt x="328" y="92"/>
                  </a:lnTo>
                  <a:lnTo>
                    <a:pt x="328" y="92"/>
                  </a:lnTo>
                  <a:lnTo>
                    <a:pt x="336" y="108"/>
                  </a:lnTo>
                  <a:lnTo>
                    <a:pt x="342" y="124"/>
                  </a:lnTo>
                  <a:lnTo>
                    <a:pt x="346" y="140"/>
                  </a:lnTo>
                  <a:lnTo>
                    <a:pt x="348" y="158"/>
                  </a:lnTo>
                  <a:lnTo>
                    <a:pt x="350" y="174"/>
                  </a:lnTo>
                  <a:lnTo>
                    <a:pt x="348" y="192"/>
                  </a:lnTo>
                  <a:lnTo>
                    <a:pt x="346" y="208"/>
                  </a:lnTo>
                  <a:lnTo>
                    <a:pt x="342" y="224"/>
                  </a:lnTo>
                  <a:lnTo>
                    <a:pt x="338" y="240"/>
                  </a:lnTo>
                  <a:lnTo>
                    <a:pt x="330" y="256"/>
                  </a:lnTo>
                  <a:lnTo>
                    <a:pt x="322" y="270"/>
                  </a:lnTo>
                  <a:lnTo>
                    <a:pt x="312" y="284"/>
                  </a:lnTo>
                  <a:lnTo>
                    <a:pt x="300" y="296"/>
                  </a:lnTo>
                  <a:lnTo>
                    <a:pt x="288" y="308"/>
                  </a:lnTo>
                  <a:lnTo>
                    <a:pt x="274" y="318"/>
                  </a:lnTo>
                  <a:lnTo>
                    <a:pt x="258" y="328"/>
                  </a:lnTo>
                  <a:lnTo>
                    <a:pt x="258" y="328"/>
                  </a:lnTo>
                  <a:lnTo>
                    <a:pt x="242" y="336"/>
                  </a:lnTo>
                  <a:lnTo>
                    <a:pt x="226" y="342"/>
                  </a:lnTo>
                  <a:lnTo>
                    <a:pt x="210" y="346"/>
                  </a:lnTo>
                  <a:lnTo>
                    <a:pt x="192" y="348"/>
                  </a:lnTo>
                  <a:lnTo>
                    <a:pt x="176" y="350"/>
                  </a:lnTo>
                  <a:lnTo>
                    <a:pt x="158" y="348"/>
                  </a:lnTo>
                  <a:lnTo>
                    <a:pt x="142" y="346"/>
                  </a:lnTo>
                  <a:lnTo>
                    <a:pt x="126" y="342"/>
                  </a:lnTo>
                  <a:lnTo>
                    <a:pt x="110" y="338"/>
                  </a:lnTo>
                  <a:lnTo>
                    <a:pt x="94" y="330"/>
                  </a:lnTo>
                  <a:lnTo>
                    <a:pt x="80" y="322"/>
                  </a:lnTo>
                  <a:lnTo>
                    <a:pt x="66" y="312"/>
                  </a:lnTo>
                  <a:lnTo>
                    <a:pt x="54" y="300"/>
                  </a:lnTo>
                  <a:lnTo>
                    <a:pt x="42" y="288"/>
                  </a:lnTo>
                  <a:lnTo>
                    <a:pt x="30" y="274"/>
                  </a:lnTo>
                  <a:lnTo>
                    <a:pt x="22" y="258"/>
                  </a:lnTo>
                  <a:lnTo>
                    <a:pt x="22" y="258"/>
                  </a:lnTo>
                  <a:lnTo>
                    <a:pt x="14" y="242"/>
                  </a:lnTo>
                  <a:lnTo>
                    <a:pt x="8" y="226"/>
                  </a:lnTo>
                  <a:lnTo>
                    <a:pt x="4" y="210"/>
                  </a:lnTo>
                  <a:lnTo>
                    <a:pt x="0" y="192"/>
                  </a:lnTo>
                  <a:lnTo>
                    <a:pt x="0" y="176"/>
                  </a:lnTo>
                  <a:lnTo>
                    <a:pt x="0" y="158"/>
                  </a:lnTo>
                  <a:lnTo>
                    <a:pt x="4" y="142"/>
                  </a:lnTo>
                  <a:lnTo>
                    <a:pt x="8" y="126"/>
                  </a:lnTo>
                  <a:lnTo>
                    <a:pt x="12" y="110"/>
                  </a:lnTo>
                  <a:lnTo>
                    <a:pt x="20" y="94"/>
                  </a:lnTo>
                  <a:lnTo>
                    <a:pt x="28" y="80"/>
                  </a:lnTo>
                  <a:lnTo>
                    <a:pt x="38" y="66"/>
                  </a:lnTo>
                  <a:lnTo>
                    <a:pt x="50" y="54"/>
                  </a:lnTo>
                  <a:lnTo>
                    <a:pt x="62" y="42"/>
                  </a:lnTo>
                  <a:lnTo>
                    <a:pt x="76" y="30"/>
                  </a:lnTo>
                  <a:lnTo>
                    <a:pt x="90" y="22"/>
                  </a:lnTo>
                  <a:lnTo>
                    <a:pt x="90" y="22"/>
                  </a:lnTo>
                  <a:close/>
                  <a:moveTo>
                    <a:pt x="342" y="296"/>
                  </a:moveTo>
                  <a:lnTo>
                    <a:pt x="342" y="296"/>
                  </a:lnTo>
                  <a:lnTo>
                    <a:pt x="364" y="296"/>
                  </a:lnTo>
                  <a:lnTo>
                    <a:pt x="384" y="298"/>
                  </a:lnTo>
                  <a:lnTo>
                    <a:pt x="404" y="302"/>
                  </a:lnTo>
                  <a:lnTo>
                    <a:pt x="426" y="308"/>
                  </a:lnTo>
                  <a:lnTo>
                    <a:pt x="446" y="314"/>
                  </a:lnTo>
                  <a:lnTo>
                    <a:pt x="468" y="324"/>
                  </a:lnTo>
                  <a:lnTo>
                    <a:pt x="488" y="334"/>
                  </a:lnTo>
                  <a:lnTo>
                    <a:pt x="508" y="346"/>
                  </a:lnTo>
                  <a:lnTo>
                    <a:pt x="528" y="360"/>
                  </a:lnTo>
                  <a:lnTo>
                    <a:pt x="548" y="374"/>
                  </a:lnTo>
                  <a:lnTo>
                    <a:pt x="566" y="392"/>
                  </a:lnTo>
                  <a:lnTo>
                    <a:pt x="584" y="410"/>
                  </a:lnTo>
                  <a:lnTo>
                    <a:pt x="602" y="428"/>
                  </a:lnTo>
                  <a:lnTo>
                    <a:pt x="618" y="450"/>
                  </a:lnTo>
                  <a:lnTo>
                    <a:pt x="634" y="472"/>
                  </a:lnTo>
                  <a:lnTo>
                    <a:pt x="648" y="494"/>
                  </a:lnTo>
                  <a:lnTo>
                    <a:pt x="188" y="746"/>
                  </a:lnTo>
                  <a:lnTo>
                    <a:pt x="188" y="746"/>
                  </a:lnTo>
                  <a:lnTo>
                    <a:pt x="176" y="722"/>
                  </a:lnTo>
                  <a:lnTo>
                    <a:pt x="166" y="696"/>
                  </a:lnTo>
                  <a:lnTo>
                    <a:pt x="158" y="672"/>
                  </a:lnTo>
                  <a:lnTo>
                    <a:pt x="150" y="646"/>
                  </a:lnTo>
                  <a:lnTo>
                    <a:pt x="146" y="622"/>
                  </a:lnTo>
                  <a:lnTo>
                    <a:pt x="142" y="596"/>
                  </a:lnTo>
                  <a:lnTo>
                    <a:pt x="140" y="572"/>
                  </a:lnTo>
                  <a:lnTo>
                    <a:pt x="138" y="548"/>
                  </a:lnTo>
                  <a:lnTo>
                    <a:pt x="140" y="524"/>
                  </a:lnTo>
                  <a:lnTo>
                    <a:pt x="142" y="502"/>
                  </a:lnTo>
                  <a:lnTo>
                    <a:pt x="146" y="478"/>
                  </a:lnTo>
                  <a:lnTo>
                    <a:pt x="150" y="458"/>
                  </a:lnTo>
                  <a:lnTo>
                    <a:pt x="158" y="436"/>
                  </a:lnTo>
                  <a:lnTo>
                    <a:pt x="166" y="418"/>
                  </a:lnTo>
                  <a:lnTo>
                    <a:pt x="176" y="398"/>
                  </a:lnTo>
                  <a:lnTo>
                    <a:pt x="186" y="382"/>
                  </a:lnTo>
                  <a:lnTo>
                    <a:pt x="186" y="382"/>
                  </a:lnTo>
                  <a:lnTo>
                    <a:pt x="210" y="380"/>
                  </a:lnTo>
                  <a:lnTo>
                    <a:pt x="232" y="378"/>
                  </a:lnTo>
                  <a:lnTo>
                    <a:pt x="254" y="370"/>
                  </a:lnTo>
                  <a:lnTo>
                    <a:pt x="276" y="360"/>
                  </a:lnTo>
                  <a:lnTo>
                    <a:pt x="276" y="360"/>
                  </a:lnTo>
                  <a:lnTo>
                    <a:pt x="296" y="348"/>
                  </a:lnTo>
                  <a:lnTo>
                    <a:pt x="314" y="332"/>
                  </a:lnTo>
                  <a:lnTo>
                    <a:pt x="330" y="316"/>
                  </a:lnTo>
                  <a:lnTo>
                    <a:pt x="342" y="296"/>
                  </a:lnTo>
                  <a:lnTo>
                    <a:pt x="342" y="296"/>
                  </a:lnTo>
                  <a:close/>
                  <a:moveTo>
                    <a:pt x="166" y="758"/>
                  </a:moveTo>
                  <a:lnTo>
                    <a:pt x="166" y="758"/>
                  </a:lnTo>
                  <a:lnTo>
                    <a:pt x="154" y="734"/>
                  </a:lnTo>
                  <a:lnTo>
                    <a:pt x="146" y="710"/>
                  </a:lnTo>
                  <a:lnTo>
                    <a:pt x="136" y="684"/>
                  </a:lnTo>
                  <a:lnTo>
                    <a:pt x="130" y="658"/>
                  </a:lnTo>
                  <a:lnTo>
                    <a:pt x="126" y="632"/>
                  </a:lnTo>
                  <a:lnTo>
                    <a:pt x="122" y="606"/>
                  </a:lnTo>
                  <a:lnTo>
                    <a:pt x="120" y="580"/>
                  </a:lnTo>
                  <a:lnTo>
                    <a:pt x="120" y="554"/>
                  </a:lnTo>
                  <a:lnTo>
                    <a:pt x="122" y="530"/>
                  </a:lnTo>
                  <a:lnTo>
                    <a:pt x="124" y="504"/>
                  </a:lnTo>
                  <a:lnTo>
                    <a:pt x="128" y="480"/>
                  </a:lnTo>
                  <a:lnTo>
                    <a:pt x="134" y="456"/>
                  </a:lnTo>
                  <a:lnTo>
                    <a:pt x="142" y="434"/>
                  </a:lnTo>
                  <a:lnTo>
                    <a:pt x="150" y="414"/>
                  </a:lnTo>
                  <a:lnTo>
                    <a:pt x="160" y="394"/>
                  </a:lnTo>
                  <a:lnTo>
                    <a:pt x="170" y="376"/>
                  </a:lnTo>
                  <a:lnTo>
                    <a:pt x="170" y="376"/>
                  </a:lnTo>
                  <a:lnTo>
                    <a:pt x="164" y="376"/>
                  </a:lnTo>
                  <a:lnTo>
                    <a:pt x="164" y="376"/>
                  </a:lnTo>
                  <a:lnTo>
                    <a:pt x="148" y="390"/>
                  </a:lnTo>
                  <a:lnTo>
                    <a:pt x="132" y="408"/>
                  </a:lnTo>
                  <a:lnTo>
                    <a:pt x="118" y="430"/>
                  </a:lnTo>
                  <a:lnTo>
                    <a:pt x="106" y="452"/>
                  </a:lnTo>
                  <a:lnTo>
                    <a:pt x="94" y="476"/>
                  </a:lnTo>
                  <a:lnTo>
                    <a:pt x="86" y="504"/>
                  </a:lnTo>
                  <a:lnTo>
                    <a:pt x="78" y="532"/>
                  </a:lnTo>
                  <a:lnTo>
                    <a:pt x="74" y="560"/>
                  </a:lnTo>
                  <a:lnTo>
                    <a:pt x="70" y="590"/>
                  </a:lnTo>
                  <a:lnTo>
                    <a:pt x="68" y="620"/>
                  </a:lnTo>
                  <a:lnTo>
                    <a:pt x="68" y="650"/>
                  </a:lnTo>
                  <a:lnTo>
                    <a:pt x="70" y="680"/>
                  </a:lnTo>
                  <a:lnTo>
                    <a:pt x="74" y="712"/>
                  </a:lnTo>
                  <a:lnTo>
                    <a:pt x="78" y="740"/>
                  </a:lnTo>
                  <a:lnTo>
                    <a:pt x="86" y="770"/>
                  </a:lnTo>
                  <a:lnTo>
                    <a:pt x="94" y="796"/>
                  </a:lnTo>
                  <a:lnTo>
                    <a:pt x="166" y="758"/>
                  </a:lnTo>
                  <a:lnTo>
                    <a:pt x="166" y="758"/>
                  </a:lnTo>
                  <a:close/>
                  <a:moveTo>
                    <a:pt x="670" y="482"/>
                  </a:moveTo>
                  <a:lnTo>
                    <a:pt x="742" y="442"/>
                  </a:lnTo>
                  <a:lnTo>
                    <a:pt x="742" y="442"/>
                  </a:lnTo>
                  <a:lnTo>
                    <a:pt x="722" y="420"/>
                  </a:lnTo>
                  <a:lnTo>
                    <a:pt x="702" y="400"/>
                  </a:lnTo>
                  <a:lnTo>
                    <a:pt x="680" y="380"/>
                  </a:lnTo>
                  <a:lnTo>
                    <a:pt x="658" y="360"/>
                  </a:lnTo>
                  <a:lnTo>
                    <a:pt x="632" y="342"/>
                  </a:lnTo>
                  <a:lnTo>
                    <a:pt x="606" y="326"/>
                  </a:lnTo>
                  <a:lnTo>
                    <a:pt x="580" y="310"/>
                  </a:lnTo>
                  <a:lnTo>
                    <a:pt x="554" y="298"/>
                  </a:lnTo>
                  <a:lnTo>
                    <a:pt x="526" y="286"/>
                  </a:lnTo>
                  <a:lnTo>
                    <a:pt x="498" y="278"/>
                  </a:lnTo>
                  <a:lnTo>
                    <a:pt x="472" y="270"/>
                  </a:lnTo>
                  <a:lnTo>
                    <a:pt x="444" y="266"/>
                  </a:lnTo>
                  <a:lnTo>
                    <a:pt x="420" y="264"/>
                  </a:lnTo>
                  <a:lnTo>
                    <a:pt x="394" y="264"/>
                  </a:lnTo>
                  <a:lnTo>
                    <a:pt x="370" y="268"/>
                  </a:lnTo>
                  <a:lnTo>
                    <a:pt x="348" y="274"/>
                  </a:lnTo>
                  <a:lnTo>
                    <a:pt x="348" y="274"/>
                  </a:lnTo>
                  <a:lnTo>
                    <a:pt x="346" y="280"/>
                  </a:lnTo>
                  <a:lnTo>
                    <a:pt x="346" y="280"/>
                  </a:lnTo>
                  <a:lnTo>
                    <a:pt x="368" y="280"/>
                  </a:lnTo>
                  <a:lnTo>
                    <a:pt x="390" y="284"/>
                  </a:lnTo>
                  <a:lnTo>
                    <a:pt x="412" y="288"/>
                  </a:lnTo>
                  <a:lnTo>
                    <a:pt x="434" y="294"/>
                  </a:lnTo>
                  <a:lnTo>
                    <a:pt x="456" y="300"/>
                  </a:lnTo>
                  <a:lnTo>
                    <a:pt x="478" y="310"/>
                  </a:lnTo>
                  <a:lnTo>
                    <a:pt x="502" y="322"/>
                  </a:lnTo>
                  <a:lnTo>
                    <a:pt x="524" y="334"/>
                  </a:lnTo>
                  <a:lnTo>
                    <a:pt x="544" y="348"/>
                  </a:lnTo>
                  <a:lnTo>
                    <a:pt x="566" y="364"/>
                  </a:lnTo>
                  <a:lnTo>
                    <a:pt x="586" y="380"/>
                  </a:lnTo>
                  <a:lnTo>
                    <a:pt x="606" y="398"/>
                  </a:lnTo>
                  <a:lnTo>
                    <a:pt x="624" y="418"/>
                  </a:lnTo>
                  <a:lnTo>
                    <a:pt x="640" y="438"/>
                  </a:lnTo>
                  <a:lnTo>
                    <a:pt x="656" y="460"/>
                  </a:lnTo>
                  <a:lnTo>
                    <a:pt x="670" y="482"/>
                  </a:lnTo>
                  <a:lnTo>
                    <a:pt x="670" y="48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2" name="Freeform 268"/>
            <p:cNvSpPr>
              <a:spLocks noEditPoints="1"/>
            </p:cNvSpPr>
            <p:nvPr userDrawn="1"/>
          </p:nvSpPr>
          <p:spPr bwMode="auto">
            <a:xfrm>
              <a:off x="8261350" y="3302000"/>
              <a:ext cx="882650" cy="873125"/>
            </a:xfrm>
            <a:custGeom>
              <a:avLst/>
              <a:gdLst/>
              <a:ahLst/>
              <a:cxnLst>
                <a:cxn ang="0">
                  <a:pos x="414" y="416"/>
                </a:cxn>
                <a:cxn ang="0">
                  <a:pos x="384" y="412"/>
                </a:cxn>
                <a:cxn ang="0">
                  <a:pos x="286" y="380"/>
                </a:cxn>
                <a:cxn ang="0">
                  <a:pos x="278" y="428"/>
                </a:cxn>
                <a:cxn ang="0">
                  <a:pos x="242" y="496"/>
                </a:cxn>
                <a:cxn ang="0">
                  <a:pos x="188" y="550"/>
                </a:cxn>
                <a:cxn ang="0">
                  <a:pos x="200" y="518"/>
                </a:cxn>
                <a:cxn ang="0">
                  <a:pos x="206" y="474"/>
                </a:cxn>
                <a:cxn ang="0">
                  <a:pos x="198" y="430"/>
                </a:cxn>
                <a:cxn ang="0">
                  <a:pos x="144" y="458"/>
                </a:cxn>
                <a:cxn ang="0">
                  <a:pos x="124" y="456"/>
                </a:cxn>
                <a:cxn ang="0">
                  <a:pos x="2" y="238"/>
                </a:cxn>
                <a:cxn ang="0">
                  <a:pos x="4" y="216"/>
                </a:cxn>
                <a:cxn ang="0">
                  <a:pos x="392" y="2"/>
                </a:cxn>
                <a:cxn ang="0">
                  <a:pos x="406" y="0"/>
                </a:cxn>
                <a:cxn ang="0">
                  <a:pos x="488" y="136"/>
                </a:cxn>
                <a:cxn ang="0">
                  <a:pos x="556" y="338"/>
                </a:cxn>
                <a:cxn ang="0">
                  <a:pos x="556" y="304"/>
                </a:cxn>
                <a:cxn ang="0">
                  <a:pos x="504" y="164"/>
                </a:cxn>
                <a:cxn ang="0">
                  <a:pos x="536" y="222"/>
                </a:cxn>
                <a:cxn ang="0">
                  <a:pos x="534" y="242"/>
                </a:cxn>
                <a:cxn ang="0">
                  <a:pos x="402" y="388"/>
                </a:cxn>
                <a:cxn ang="0">
                  <a:pos x="290" y="264"/>
                </a:cxn>
                <a:cxn ang="0">
                  <a:pos x="302" y="254"/>
                </a:cxn>
                <a:cxn ang="0">
                  <a:pos x="310" y="234"/>
                </a:cxn>
                <a:cxn ang="0">
                  <a:pos x="306" y="212"/>
                </a:cxn>
                <a:cxn ang="0">
                  <a:pos x="296" y="200"/>
                </a:cxn>
                <a:cxn ang="0">
                  <a:pos x="274" y="192"/>
                </a:cxn>
                <a:cxn ang="0">
                  <a:pos x="252" y="196"/>
                </a:cxn>
                <a:cxn ang="0">
                  <a:pos x="240" y="206"/>
                </a:cxn>
                <a:cxn ang="0">
                  <a:pos x="232" y="226"/>
                </a:cxn>
                <a:cxn ang="0">
                  <a:pos x="236" y="248"/>
                </a:cxn>
                <a:cxn ang="0">
                  <a:pos x="246" y="260"/>
                </a:cxn>
                <a:cxn ang="0">
                  <a:pos x="268" y="268"/>
                </a:cxn>
                <a:cxn ang="0">
                  <a:pos x="290" y="264"/>
                </a:cxn>
                <a:cxn ang="0">
                  <a:pos x="198" y="314"/>
                </a:cxn>
                <a:cxn ang="0">
                  <a:pos x="214" y="298"/>
                </a:cxn>
                <a:cxn ang="0">
                  <a:pos x="218" y="276"/>
                </a:cxn>
                <a:cxn ang="0">
                  <a:pos x="212" y="262"/>
                </a:cxn>
                <a:cxn ang="0">
                  <a:pos x="196" y="246"/>
                </a:cxn>
                <a:cxn ang="0">
                  <a:pos x="174" y="242"/>
                </a:cxn>
                <a:cxn ang="0">
                  <a:pos x="160" y="246"/>
                </a:cxn>
                <a:cxn ang="0">
                  <a:pos x="144" y="262"/>
                </a:cxn>
                <a:cxn ang="0">
                  <a:pos x="140" y="284"/>
                </a:cxn>
                <a:cxn ang="0">
                  <a:pos x="144" y="300"/>
                </a:cxn>
                <a:cxn ang="0">
                  <a:pos x="160" y="314"/>
                </a:cxn>
                <a:cxn ang="0">
                  <a:pos x="182" y="320"/>
                </a:cxn>
                <a:cxn ang="0">
                  <a:pos x="198" y="314"/>
                </a:cxn>
                <a:cxn ang="0">
                  <a:pos x="388" y="210"/>
                </a:cxn>
                <a:cxn ang="0">
                  <a:pos x="400" y="190"/>
                </a:cxn>
                <a:cxn ang="0">
                  <a:pos x="400" y="168"/>
                </a:cxn>
                <a:cxn ang="0">
                  <a:pos x="392" y="154"/>
                </a:cxn>
                <a:cxn ang="0">
                  <a:pos x="374" y="142"/>
                </a:cxn>
                <a:cxn ang="0">
                  <a:pos x="352" y="142"/>
                </a:cxn>
                <a:cxn ang="0">
                  <a:pos x="338" y="150"/>
                </a:cxn>
                <a:cxn ang="0">
                  <a:pos x="326" y="168"/>
                </a:cxn>
                <a:cxn ang="0">
                  <a:pos x="326" y="192"/>
                </a:cxn>
                <a:cxn ang="0">
                  <a:pos x="334" y="204"/>
                </a:cxn>
                <a:cxn ang="0">
                  <a:pos x="352" y="216"/>
                </a:cxn>
                <a:cxn ang="0">
                  <a:pos x="374" y="216"/>
                </a:cxn>
              </a:cxnLst>
              <a:rect l="0" t="0" r="r" b="b"/>
              <a:pathLst>
                <a:path w="556" h="550">
                  <a:moveTo>
                    <a:pt x="556" y="338"/>
                  </a:moveTo>
                  <a:lnTo>
                    <a:pt x="414" y="416"/>
                  </a:lnTo>
                  <a:lnTo>
                    <a:pt x="414" y="416"/>
                  </a:lnTo>
                  <a:lnTo>
                    <a:pt x="402" y="418"/>
                  </a:lnTo>
                  <a:lnTo>
                    <a:pt x="394" y="416"/>
                  </a:lnTo>
                  <a:lnTo>
                    <a:pt x="384" y="412"/>
                  </a:lnTo>
                  <a:lnTo>
                    <a:pt x="378" y="404"/>
                  </a:lnTo>
                  <a:lnTo>
                    <a:pt x="346" y="348"/>
                  </a:lnTo>
                  <a:lnTo>
                    <a:pt x="286" y="380"/>
                  </a:lnTo>
                  <a:lnTo>
                    <a:pt x="286" y="380"/>
                  </a:lnTo>
                  <a:lnTo>
                    <a:pt x="284" y="404"/>
                  </a:lnTo>
                  <a:lnTo>
                    <a:pt x="278" y="428"/>
                  </a:lnTo>
                  <a:lnTo>
                    <a:pt x="268" y="452"/>
                  </a:lnTo>
                  <a:lnTo>
                    <a:pt x="256" y="474"/>
                  </a:lnTo>
                  <a:lnTo>
                    <a:pt x="242" y="496"/>
                  </a:lnTo>
                  <a:lnTo>
                    <a:pt x="224" y="516"/>
                  </a:lnTo>
                  <a:lnTo>
                    <a:pt x="206" y="534"/>
                  </a:lnTo>
                  <a:lnTo>
                    <a:pt x="188" y="550"/>
                  </a:lnTo>
                  <a:lnTo>
                    <a:pt x="188" y="550"/>
                  </a:lnTo>
                  <a:lnTo>
                    <a:pt x="196" y="534"/>
                  </a:lnTo>
                  <a:lnTo>
                    <a:pt x="200" y="518"/>
                  </a:lnTo>
                  <a:lnTo>
                    <a:pt x="204" y="504"/>
                  </a:lnTo>
                  <a:lnTo>
                    <a:pt x="206" y="488"/>
                  </a:lnTo>
                  <a:lnTo>
                    <a:pt x="206" y="474"/>
                  </a:lnTo>
                  <a:lnTo>
                    <a:pt x="206" y="458"/>
                  </a:lnTo>
                  <a:lnTo>
                    <a:pt x="202" y="444"/>
                  </a:lnTo>
                  <a:lnTo>
                    <a:pt x="198" y="430"/>
                  </a:lnTo>
                  <a:lnTo>
                    <a:pt x="198" y="430"/>
                  </a:lnTo>
                  <a:lnTo>
                    <a:pt x="144" y="458"/>
                  </a:lnTo>
                  <a:lnTo>
                    <a:pt x="144" y="458"/>
                  </a:lnTo>
                  <a:lnTo>
                    <a:pt x="136" y="460"/>
                  </a:lnTo>
                  <a:lnTo>
                    <a:pt x="130" y="460"/>
                  </a:lnTo>
                  <a:lnTo>
                    <a:pt x="124" y="456"/>
                  </a:lnTo>
                  <a:lnTo>
                    <a:pt x="118" y="450"/>
                  </a:lnTo>
                  <a:lnTo>
                    <a:pt x="2" y="238"/>
                  </a:lnTo>
                  <a:lnTo>
                    <a:pt x="2" y="238"/>
                  </a:lnTo>
                  <a:lnTo>
                    <a:pt x="0" y="230"/>
                  </a:lnTo>
                  <a:lnTo>
                    <a:pt x="0" y="222"/>
                  </a:lnTo>
                  <a:lnTo>
                    <a:pt x="4" y="216"/>
                  </a:lnTo>
                  <a:lnTo>
                    <a:pt x="10" y="212"/>
                  </a:lnTo>
                  <a:lnTo>
                    <a:pt x="10" y="212"/>
                  </a:lnTo>
                  <a:lnTo>
                    <a:pt x="392" y="2"/>
                  </a:lnTo>
                  <a:lnTo>
                    <a:pt x="392" y="2"/>
                  </a:lnTo>
                  <a:lnTo>
                    <a:pt x="400" y="0"/>
                  </a:lnTo>
                  <a:lnTo>
                    <a:pt x="406" y="0"/>
                  </a:lnTo>
                  <a:lnTo>
                    <a:pt x="412" y="0"/>
                  </a:lnTo>
                  <a:lnTo>
                    <a:pt x="418" y="6"/>
                  </a:lnTo>
                  <a:lnTo>
                    <a:pt x="488" y="136"/>
                  </a:lnTo>
                  <a:lnTo>
                    <a:pt x="488" y="136"/>
                  </a:lnTo>
                  <a:lnTo>
                    <a:pt x="556" y="100"/>
                  </a:lnTo>
                  <a:lnTo>
                    <a:pt x="556" y="338"/>
                  </a:lnTo>
                  <a:close/>
                  <a:moveTo>
                    <a:pt x="556" y="338"/>
                  </a:moveTo>
                  <a:lnTo>
                    <a:pt x="556" y="338"/>
                  </a:lnTo>
                  <a:close/>
                  <a:moveTo>
                    <a:pt x="556" y="304"/>
                  </a:moveTo>
                  <a:lnTo>
                    <a:pt x="556" y="304"/>
                  </a:lnTo>
                  <a:close/>
                  <a:moveTo>
                    <a:pt x="556" y="134"/>
                  </a:moveTo>
                  <a:lnTo>
                    <a:pt x="504" y="164"/>
                  </a:lnTo>
                  <a:lnTo>
                    <a:pt x="504" y="164"/>
                  </a:lnTo>
                  <a:lnTo>
                    <a:pt x="536" y="222"/>
                  </a:lnTo>
                  <a:lnTo>
                    <a:pt x="536" y="222"/>
                  </a:lnTo>
                  <a:lnTo>
                    <a:pt x="538" y="230"/>
                  </a:lnTo>
                  <a:lnTo>
                    <a:pt x="538" y="236"/>
                  </a:lnTo>
                  <a:lnTo>
                    <a:pt x="534" y="242"/>
                  </a:lnTo>
                  <a:lnTo>
                    <a:pt x="528" y="248"/>
                  </a:lnTo>
                  <a:lnTo>
                    <a:pt x="372" y="332"/>
                  </a:lnTo>
                  <a:lnTo>
                    <a:pt x="402" y="388"/>
                  </a:lnTo>
                  <a:lnTo>
                    <a:pt x="556" y="304"/>
                  </a:lnTo>
                  <a:lnTo>
                    <a:pt x="556" y="134"/>
                  </a:lnTo>
                  <a:close/>
                  <a:moveTo>
                    <a:pt x="290" y="264"/>
                  </a:moveTo>
                  <a:lnTo>
                    <a:pt x="290" y="264"/>
                  </a:lnTo>
                  <a:lnTo>
                    <a:pt x="296" y="260"/>
                  </a:lnTo>
                  <a:lnTo>
                    <a:pt x="302" y="254"/>
                  </a:lnTo>
                  <a:lnTo>
                    <a:pt x="306" y="248"/>
                  </a:lnTo>
                  <a:lnTo>
                    <a:pt x="308" y="240"/>
                  </a:lnTo>
                  <a:lnTo>
                    <a:pt x="310" y="234"/>
                  </a:lnTo>
                  <a:lnTo>
                    <a:pt x="310" y="226"/>
                  </a:lnTo>
                  <a:lnTo>
                    <a:pt x="308" y="218"/>
                  </a:lnTo>
                  <a:lnTo>
                    <a:pt x="306" y="212"/>
                  </a:lnTo>
                  <a:lnTo>
                    <a:pt x="306" y="212"/>
                  </a:lnTo>
                  <a:lnTo>
                    <a:pt x="300" y="204"/>
                  </a:lnTo>
                  <a:lnTo>
                    <a:pt x="296" y="200"/>
                  </a:lnTo>
                  <a:lnTo>
                    <a:pt x="288" y="196"/>
                  </a:lnTo>
                  <a:lnTo>
                    <a:pt x="282" y="192"/>
                  </a:lnTo>
                  <a:lnTo>
                    <a:pt x="274" y="192"/>
                  </a:lnTo>
                  <a:lnTo>
                    <a:pt x="268" y="192"/>
                  </a:lnTo>
                  <a:lnTo>
                    <a:pt x="260" y="192"/>
                  </a:lnTo>
                  <a:lnTo>
                    <a:pt x="252" y="196"/>
                  </a:lnTo>
                  <a:lnTo>
                    <a:pt x="252" y="196"/>
                  </a:lnTo>
                  <a:lnTo>
                    <a:pt x="246" y="200"/>
                  </a:lnTo>
                  <a:lnTo>
                    <a:pt x="240" y="206"/>
                  </a:lnTo>
                  <a:lnTo>
                    <a:pt x="236" y="212"/>
                  </a:lnTo>
                  <a:lnTo>
                    <a:pt x="234" y="220"/>
                  </a:lnTo>
                  <a:lnTo>
                    <a:pt x="232" y="226"/>
                  </a:lnTo>
                  <a:lnTo>
                    <a:pt x="232" y="234"/>
                  </a:lnTo>
                  <a:lnTo>
                    <a:pt x="234" y="242"/>
                  </a:lnTo>
                  <a:lnTo>
                    <a:pt x="236" y="248"/>
                  </a:lnTo>
                  <a:lnTo>
                    <a:pt x="236" y="248"/>
                  </a:lnTo>
                  <a:lnTo>
                    <a:pt x="242" y="256"/>
                  </a:lnTo>
                  <a:lnTo>
                    <a:pt x="246" y="260"/>
                  </a:lnTo>
                  <a:lnTo>
                    <a:pt x="254" y="264"/>
                  </a:lnTo>
                  <a:lnTo>
                    <a:pt x="260" y="268"/>
                  </a:lnTo>
                  <a:lnTo>
                    <a:pt x="268" y="268"/>
                  </a:lnTo>
                  <a:lnTo>
                    <a:pt x="274" y="268"/>
                  </a:lnTo>
                  <a:lnTo>
                    <a:pt x="282" y="268"/>
                  </a:lnTo>
                  <a:lnTo>
                    <a:pt x="290" y="264"/>
                  </a:lnTo>
                  <a:lnTo>
                    <a:pt x="290" y="264"/>
                  </a:lnTo>
                  <a:close/>
                  <a:moveTo>
                    <a:pt x="198" y="314"/>
                  </a:moveTo>
                  <a:lnTo>
                    <a:pt x="198" y="314"/>
                  </a:lnTo>
                  <a:lnTo>
                    <a:pt x="204" y="310"/>
                  </a:lnTo>
                  <a:lnTo>
                    <a:pt x="210" y="304"/>
                  </a:lnTo>
                  <a:lnTo>
                    <a:pt x="214" y="298"/>
                  </a:lnTo>
                  <a:lnTo>
                    <a:pt x="216" y="292"/>
                  </a:lnTo>
                  <a:lnTo>
                    <a:pt x="218" y="284"/>
                  </a:lnTo>
                  <a:lnTo>
                    <a:pt x="218" y="276"/>
                  </a:lnTo>
                  <a:lnTo>
                    <a:pt x="216" y="270"/>
                  </a:lnTo>
                  <a:lnTo>
                    <a:pt x="212" y="262"/>
                  </a:lnTo>
                  <a:lnTo>
                    <a:pt x="212" y="262"/>
                  </a:lnTo>
                  <a:lnTo>
                    <a:pt x="208" y="256"/>
                  </a:lnTo>
                  <a:lnTo>
                    <a:pt x="202" y="250"/>
                  </a:lnTo>
                  <a:lnTo>
                    <a:pt x="196" y="246"/>
                  </a:lnTo>
                  <a:lnTo>
                    <a:pt x="190" y="244"/>
                  </a:lnTo>
                  <a:lnTo>
                    <a:pt x="182" y="242"/>
                  </a:lnTo>
                  <a:lnTo>
                    <a:pt x="174" y="242"/>
                  </a:lnTo>
                  <a:lnTo>
                    <a:pt x="168" y="244"/>
                  </a:lnTo>
                  <a:lnTo>
                    <a:pt x="160" y="246"/>
                  </a:lnTo>
                  <a:lnTo>
                    <a:pt x="160" y="246"/>
                  </a:lnTo>
                  <a:lnTo>
                    <a:pt x="154" y="250"/>
                  </a:lnTo>
                  <a:lnTo>
                    <a:pt x="148" y="256"/>
                  </a:lnTo>
                  <a:lnTo>
                    <a:pt x="144" y="262"/>
                  </a:lnTo>
                  <a:lnTo>
                    <a:pt x="142" y="270"/>
                  </a:lnTo>
                  <a:lnTo>
                    <a:pt x="140" y="276"/>
                  </a:lnTo>
                  <a:lnTo>
                    <a:pt x="140" y="284"/>
                  </a:lnTo>
                  <a:lnTo>
                    <a:pt x="142" y="292"/>
                  </a:lnTo>
                  <a:lnTo>
                    <a:pt x="144" y="300"/>
                  </a:lnTo>
                  <a:lnTo>
                    <a:pt x="144" y="300"/>
                  </a:lnTo>
                  <a:lnTo>
                    <a:pt x="150" y="306"/>
                  </a:lnTo>
                  <a:lnTo>
                    <a:pt x="154" y="310"/>
                  </a:lnTo>
                  <a:lnTo>
                    <a:pt x="160" y="314"/>
                  </a:lnTo>
                  <a:lnTo>
                    <a:pt x="168" y="318"/>
                  </a:lnTo>
                  <a:lnTo>
                    <a:pt x="176" y="320"/>
                  </a:lnTo>
                  <a:lnTo>
                    <a:pt x="182" y="320"/>
                  </a:lnTo>
                  <a:lnTo>
                    <a:pt x="190" y="318"/>
                  </a:lnTo>
                  <a:lnTo>
                    <a:pt x="198" y="314"/>
                  </a:lnTo>
                  <a:lnTo>
                    <a:pt x="198" y="314"/>
                  </a:lnTo>
                  <a:close/>
                  <a:moveTo>
                    <a:pt x="382" y="214"/>
                  </a:moveTo>
                  <a:lnTo>
                    <a:pt x="382" y="214"/>
                  </a:lnTo>
                  <a:lnTo>
                    <a:pt x="388" y="210"/>
                  </a:lnTo>
                  <a:lnTo>
                    <a:pt x="394" y="204"/>
                  </a:lnTo>
                  <a:lnTo>
                    <a:pt x="398" y="198"/>
                  </a:lnTo>
                  <a:lnTo>
                    <a:pt x="400" y="190"/>
                  </a:lnTo>
                  <a:lnTo>
                    <a:pt x="402" y="184"/>
                  </a:lnTo>
                  <a:lnTo>
                    <a:pt x="402" y="176"/>
                  </a:lnTo>
                  <a:lnTo>
                    <a:pt x="400" y="168"/>
                  </a:lnTo>
                  <a:lnTo>
                    <a:pt x="398" y="160"/>
                  </a:lnTo>
                  <a:lnTo>
                    <a:pt x="398" y="160"/>
                  </a:lnTo>
                  <a:lnTo>
                    <a:pt x="392" y="154"/>
                  </a:lnTo>
                  <a:lnTo>
                    <a:pt x="388" y="150"/>
                  </a:lnTo>
                  <a:lnTo>
                    <a:pt x="382" y="146"/>
                  </a:lnTo>
                  <a:lnTo>
                    <a:pt x="374" y="142"/>
                  </a:lnTo>
                  <a:lnTo>
                    <a:pt x="366" y="140"/>
                  </a:lnTo>
                  <a:lnTo>
                    <a:pt x="360" y="140"/>
                  </a:lnTo>
                  <a:lnTo>
                    <a:pt x="352" y="142"/>
                  </a:lnTo>
                  <a:lnTo>
                    <a:pt x="344" y="146"/>
                  </a:lnTo>
                  <a:lnTo>
                    <a:pt x="344" y="146"/>
                  </a:lnTo>
                  <a:lnTo>
                    <a:pt x="338" y="150"/>
                  </a:lnTo>
                  <a:lnTo>
                    <a:pt x="332" y="156"/>
                  </a:lnTo>
                  <a:lnTo>
                    <a:pt x="328" y="162"/>
                  </a:lnTo>
                  <a:lnTo>
                    <a:pt x="326" y="168"/>
                  </a:lnTo>
                  <a:lnTo>
                    <a:pt x="324" y="176"/>
                  </a:lnTo>
                  <a:lnTo>
                    <a:pt x="324" y="184"/>
                  </a:lnTo>
                  <a:lnTo>
                    <a:pt x="326" y="192"/>
                  </a:lnTo>
                  <a:lnTo>
                    <a:pt x="330" y="198"/>
                  </a:lnTo>
                  <a:lnTo>
                    <a:pt x="330" y="198"/>
                  </a:lnTo>
                  <a:lnTo>
                    <a:pt x="334" y="204"/>
                  </a:lnTo>
                  <a:lnTo>
                    <a:pt x="338" y="210"/>
                  </a:lnTo>
                  <a:lnTo>
                    <a:pt x="346" y="214"/>
                  </a:lnTo>
                  <a:lnTo>
                    <a:pt x="352" y="216"/>
                  </a:lnTo>
                  <a:lnTo>
                    <a:pt x="360" y="218"/>
                  </a:lnTo>
                  <a:lnTo>
                    <a:pt x="368" y="218"/>
                  </a:lnTo>
                  <a:lnTo>
                    <a:pt x="374" y="216"/>
                  </a:lnTo>
                  <a:lnTo>
                    <a:pt x="382" y="214"/>
                  </a:lnTo>
                  <a:lnTo>
                    <a:pt x="382" y="21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3" name="Freeform 269"/>
            <p:cNvSpPr>
              <a:spLocks/>
            </p:cNvSpPr>
            <p:nvPr userDrawn="1"/>
          </p:nvSpPr>
          <p:spPr bwMode="auto">
            <a:xfrm>
              <a:off x="8261350" y="3302000"/>
              <a:ext cx="882650" cy="873125"/>
            </a:xfrm>
            <a:custGeom>
              <a:avLst/>
              <a:gdLst/>
              <a:ahLst/>
              <a:cxnLst>
                <a:cxn ang="0">
                  <a:pos x="556" y="338"/>
                </a:cxn>
                <a:cxn ang="0">
                  <a:pos x="414" y="416"/>
                </a:cxn>
                <a:cxn ang="0">
                  <a:pos x="414" y="416"/>
                </a:cxn>
                <a:cxn ang="0">
                  <a:pos x="402" y="418"/>
                </a:cxn>
                <a:cxn ang="0">
                  <a:pos x="394" y="416"/>
                </a:cxn>
                <a:cxn ang="0">
                  <a:pos x="384" y="412"/>
                </a:cxn>
                <a:cxn ang="0">
                  <a:pos x="378" y="404"/>
                </a:cxn>
                <a:cxn ang="0">
                  <a:pos x="346" y="348"/>
                </a:cxn>
                <a:cxn ang="0">
                  <a:pos x="286" y="380"/>
                </a:cxn>
                <a:cxn ang="0">
                  <a:pos x="286" y="380"/>
                </a:cxn>
                <a:cxn ang="0">
                  <a:pos x="284" y="404"/>
                </a:cxn>
                <a:cxn ang="0">
                  <a:pos x="278" y="428"/>
                </a:cxn>
                <a:cxn ang="0">
                  <a:pos x="268" y="452"/>
                </a:cxn>
                <a:cxn ang="0">
                  <a:pos x="256" y="474"/>
                </a:cxn>
                <a:cxn ang="0">
                  <a:pos x="242" y="496"/>
                </a:cxn>
                <a:cxn ang="0">
                  <a:pos x="224" y="516"/>
                </a:cxn>
                <a:cxn ang="0">
                  <a:pos x="206" y="534"/>
                </a:cxn>
                <a:cxn ang="0">
                  <a:pos x="188" y="550"/>
                </a:cxn>
                <a:cxn ang="0">
                  <a:pos x="188" y="550"/>
                </a:cxn>
                <a:cxn ang="0">
                  <a:pos x="196" y="534"/>
                </a:cxn>
                <a:cxn ang="0">
                  <a:pos x="200" y="518"/>
                </a:cxn>
                <a:cxn ang="0">
                  <a:pos x="204" y="504"/>
                </a:cxn>
                <a:cxn ang="0">
                  <a:pos x="206" y="488"/>
                </a:cxn>
                <a:cxn ang="0">
                  <a:pos x="206" y="474"/>
                </a:cxn>
                <a:cxn ang="0">
                  <a:pos x="206" y="458"/>
                </a:cxn>
                <a:cxn ang="0">
                  <a:pos x="202" y="444"/>
                </a:cxn>
                <a:cxn ang="0">
                  <a:pos x="198" y="430"/>
                </a:cxn>
                <a:cxn ang="0">
                  <a:pos x="198" y="430"/>
                </a:cxn>
                <a:cxn ang="0">
                  <a:pos x="144" y="458"/>
                </a:cxn>
                <a:cxn ang="0">
                  <a:pos x="144" y="458"/>
                </a:cxn>
                <a:cxn ang="0">
                  <a:pos x="136" y="460"/>
                </a:cxn>
                <a:cxn ang="0">
                  <a:pos x="130" y="460"/>
                </a:cxn>
                <a:cxn ang="0">
                  <a:pos x="124" y="456"/>
                </a:cxn>
                <a:cxn ang="0">
                  <a:pos x="118" y="450"/>
                </a:cxn>
                <a:cxn ang="0">
                  <a:pos x="2" y="238"/>
                </a:cxn>
                <a:cxn ang="0">
                  <a:pos x="2" y="238"/>
                </a:cxn>
                <a:cxn ang="0">
                  <a:pos x="0" y="230"/>
                </a:cxn>
                <a:cxn ang="0">
                  <a:pos x="0" y="222"/>
                </a:cxn>
                <a:cxn ang="0">
                  <a:pos x="4" y="216"/>
                </a:cxn>
                <a:cxn ang="0">
                  <a:pos x="10" y="212"/>
                </a:cxn>
                <a:cxn ang="0">
                  <a:pos x="10" y="212"/>
                </a:cxn>
                <a:cxn ang="0">
                  <a:pos x="392" y="2"/>
                </a:cxn>
                <a:cxn ang="0">
                  <a:pos x="392" y="2"/>
                </a:cxn>
                <a:cxn ang="0">
                  <a:pos x="400" y="0"/>
                </a:cxn>
                <a:cxn ang="0">
                  <a:pos x="406" y="0"/>
                </a:cxn>
                <a:cxn ang="0">
                  <a:pos x="412" y="0"/>
                </a:cxn>
                <a:cxn ang="0">
                  <a:pos x="418" y="6"/>
                </a:cxn>
                <a:cxn ang="0">
                  <a:pos x="488" y="136"/>
                </a:cxn>
                <a:cxn ang="0">
                  <a:pos x="488" y="136"/>
                </a:cxn>
                <a:cxn ang="0">
                  <a:pos x="556" y="100"/>
                </a:cxn>
              </a:cxnLst>
              <a:rect l="0" t="0" r="r" b="b"/>
              <a:pathLst>
                <a:path w="556" h="550">
                  <a:moveTo>
                    <a:pt x="556" y="338"/>
                  </a:moveTo>
                  <a:lnTo>
                    <a:pt x="414" y="416"/>
                  </a:lnTo>
                  <a:lnTo>
                    <a:pt x="414" y="416"/>
                  </a:lnTo>
                  <a:lnTo>
                    <a:pt x="402" y="418"/>
                  </a:lnTo>
                  <a:lnTo>
                    <a:pt x="394" y="416"/>
                  </a:lnTo>
                  <a:lnTo>
                    <a:pt x="384" y="412"/>
                  </a:lnTo>
                  <a:lnTo>
                    <a:pt x="378" y="404"/>
                  </a:lnTo>
                  <a:lnTo>
                    <a:pt x="346" y="348"/>
                  </a:lnTo>
                  <a:lnTo>
                    <a:pt x="286" y="380"/>
                  </a:lnTo>
                  <a:lnTo>
                    <a:pt x="286" y="380"/>
                  </a:lnTo>
                  <a:lnTo>
                    <a:pt x="284" y="404"/>
                  </a:lnTo>
                  <a:lnTo>
                    <a:pt x="278" y="428"/>
                  </a:lnTo>
                  <a:lnTo>
                    <a:pt x="268" y="452"/>
                  </a:lnTo>
                  <a:lnTo>
                    <a:pt x="256" y="474"/>
                  </a:lnTo>
                  <a:lnTo>
                    <a:pt x="242" y="496"/>
                  </a:lnTo>
                  <a:lnTo>
                    <a:pt x="224" y="516"/>
                  </a:lnTo>
                  <a:lnTo>
                    <a:pt x="206" y="534"/>
                  </a:lnTo>
                  <a:lnTo>
                    <a:pt x="188" y="550"/>
                  </a:lnTo>
                  <a:lnTo>
                    <a:pt x="188" y="550"/>
                  </a:lnTo>
                  <a:lnTo>
                    <a:pt x="196" y="534"/>
                  </a:lnTo>
                  <a:lnTo>
                    <a:pt x="200" y="518"/>
                  </a:lnTo>
                  <a:lnTo>
                    <a:pt x="204" y="504"/>
                  </a:lnTo>
                  <a:lnTo>
                    <a:pt x="206" y="488"/>
                  </a:lnTo>
                  <a:lnTo>
                    <a:pt x="206" y="474"/>
                  </a:lnTo>
                  <a:lnTo>
                    <a:pt x="206" y="458"/>
                  </a:lnTo>
                  <a:lnTo>
                    <a:pt x="202" y="444"/>
                  </a:lnTo>
                  <a:lnTo>
                    <a:pt x="198" y="430"/>
                  </a:lnTo>
                  <a:lnTo>
                    <a:pt x="198" y="430"/>
                  </a:lnTo>
                  <a:lnTo>
                    <a:pt x="144" y="458"/>
                  </a:lnTo>
                  <a:lnTo>
                    <a:pt x="144" y="458"/>
                  </a:lnTo>
                  <a:lnTo>
                    <a:pt x="136" y="460"/>
                  </a:lnTo>
                  <a:lnTo>
                    <a:pt x="130" y="460"/>
                  </a:lnTo>
                  <a:lnTo>
                    <a:pt x="124" y="456"/>
                  </a:lnTo>
                  <a:lnTo>
                    <a:pt x="118" y="450"/>
                  </a:lnTo>
                  <a:lnTo>
                    <a:pt x="2" y="238"/>
                  </a:lnTo>
                  <a:lnTo>
                    <a:pt x="2" y="238"/>
                  </a:lnTo>
                  <a:lnTo>
                    <a:pt x="0" y="230"/>
                  </a:lnTo>
                  <a:lnTo>
                    <a:pt x="0" y="222"/>
                  </a:lnTo>
                  <a:lnTo>
                    <a:pt x="4" y="216"/>
                  </a:lnTo>
                  <a:lnTo>
                    <a:pt x="10" y="212"/>
                  </a:lnTo>
                  <a:lnTo>
                    <a:pt x="10" y="212"/>
                  </a:lnTo>
                  <a:lnTo>
                    <a:pt x="392" y="2"/>
                  </a:lnTo>
                  <a:lnTo>
                    <a:pt x="392" y="2"/>
                  </a:lnTo>
                  <a:lnTo>
                    <a:pt x="400" y="0"/>
                  </a:lnTo>
                  <a:lnTo>
                    <a:pt x="406" y="0"/>
                  </a:lnTo>
                  <a:lnTo>
                    <a:pt x="412" y="0"/>
                  </a:lnTo>
                  <a:lnTo>
                    <a:pt x="418" y="6"/>
                  </a:lnTo>
                  <a:lnTo>
                    <a:pt x="488" y="136"/>
                  </a:lnTo>
                  <a:lnTo>
                    <a:pt x="488" y="136"/>
                  </a:lnTo>
                  <a:lnTo>
                    <a:pt x="556" y="10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0" name="Freeform 276"/>
            <p:cNvSpPr>
              <a:spLocks/>
            </p:cNvSpPr>
            <p:nvPr userDrawn="1"/>
          </p:nvSpPr>
          <p:spPr bwMode="auto">
            <a:xfrm>
              <a:off x="6121400" y="3422650"/>
              <a:ext cx="565150" cy="552450"/>
            </a:xfrm>
            <a:custGeom>
              <a:avLst/>
              <a:gdLst/>
              <a:ahLst/>
              <a:cxnLst>
                <a:cxn ang="0">
                  <a:pos x="166" y="112"/>
                </a:cxn>
                <a:cxn ang="0">
                  <a:pos x="166" y="112"/>
                </a:cxn>
                <a:cxn ang="0">
                  <a:pos x="168" y="92"/>
                </a:cxn>
                <a:cxn ang="0">
                  <a:pos x="174" y="72"/>
                </a:cxn>
                <a:cxn ang="0">
                  <a:pos x="182" y="56"/>
                </a:cxn>
                <a:cxn ang="0">
                  <a:pos x="190" y="40"/>
                </a:cxn>
                <a:cxn ang="0">
                  <a:pos x="202" y="28"/>
                </a:cxn>
                <a:cxn ang="0">
                  <a:pos x="214" y="18"/>
                </a:cxn>
                <a:cxn ang="0">
                  <a:pos x="228" y="10"/>
                </a:cxn>
                <a:cxn ang="0">
                  <a:pos x="242" y="4"/>
                </a:cxn>
                <a:cxn ang="0">
                  <a:pos x="256" y="0"/>
                </a:cxn>
                <a:cxn ang="0">
                  <a:pos x="272" y="0"/>
                </a:cxn>
                <a:cxn ang="0">
                  <a:pos x="286" y="2"/>
                </a:cxn>
                <a:cxn ang="0">
                  <a:pos x="300" y="4"/>
                </a:cxn>
                <a:cxn ang="0">
                  <a:pos x="314" y="10"/>
                </a:cxn>
                <a:cxn ang="0">
                  <a:pos x="326" y="18"/>
                </a:cxn>
                <a:cxn ang="0">
                  <a:pos x="336" y="28"/>
                </a:cxn>
                <a:cxn ang="0">
                  <a:pos x="344" y="42"/>
                </a:cxn>
                <a:cxn ang="0">
                  <a:pos x="344" y="42"/>
                </a:cxn>
                <a:cxn ang="0">
                  <a:pos x="350" y="56"/>
                </a:cxn>
                <a:cxn ang="0">
                  <a:pos x="354" y="70"/>
                </a:cxn>
                <a:cxn ang="0">
                  <a:pos x="356" y="88"/>
                </a:cxn>
                <a:cxn ang="0">
                  <a:pos x="356" y="104"/>
                </a:cxn>
                <a:cxn ang="0">
                  <a:pos x="354" y="122"/>
                </a:cxn>
                <a:cxn ang="0">
                  <a:pos x="350" y="140"/>
                </a:cxn>
                <a:cxn ang="0">
                  <a:pos x="342" y="180"/>
                </a:cxn>
                <a:cxn ang="0">
                  <a:pos x="330" y="222"/>
                </a:cxn>
                <a:cxn ang="0">
                  <a:pos x="316" y="264"/>
                </a:cxn>
                <a:cxn ang="0">
                  <a:pos x="304" y="306"/>
                </a:cxn>
                <a:cxn ang="0">
                  <a:pos x="292" y="348"/>
                </a:cxn>
                <a:cxn ang="0">
                  <a:pos x="292" y="348"/>
                </a:cxn>
                <a:cxn ang="0">
                  <a:pos x="252" y="334"/>
                </a:cxn>
                <a:cxn ang="0">
                  <a:pos x="210" y="322"/>
                </a:cxn>
                <a:cxn ang="0">
                  <a:pos x="166" y="308"/>
                </a:cxn>
                <a:cxn ang="0">
                  <a:pos x="126" y="296"/>
                </a:cxn>
                <a:cxn ang="0">
                  <a:pos x="88" y="282"/>
                </a:cxn>
                <a:cxn ang="0">
                  <a:pos x="70" y="274"/>
                </a:cxn>
                <a:cxn ang="0">
                  <a:pos x="54" y="266"/>
                </a:cxn>
                <a:cxn ang="0">
                  <a:pos x="40" y="256"/>
                </a:cxn>
                <a:cxn ang="0">
                  <a:pos x="28" y="244"/>
                </a:cxn>
                <a:cxn ang="0">
                  <a:pos x="18" y="234"/>
                </a:cxn>
                <a:cxn ang="0">
                  <a:pos x="10" y="220"/>
                </a:cxn>
                <a:cxn ang="0">
                  <a:pos x="10" y="220"/>
                </a:cxn>
                <a:cxn ang="0">
                  <a:pos x="4" y="206"/>
                </a:cxn>
                <a:cxn ang="0">
                  <a:pos x="0" y="192"/>
                </a:cxn>
                <a:cxn ang="0">
                  <a:pos x="0" y="178"/>
                </a:cxn>
                <a:cxn ang="0">
                  <a:pos x="2" y="164"/>
                </a:cxn>
                <a:cxn ang="0">
                  <a:pos x="8" y="150"/>
                </a:cxn>
                <a:cxn ang="0">
                  <a:pos x="14" y="138"/>
                </a:cxn>
                <a:cxn ang="0">
                  <a:pos x="24" y="126"/>
                </a:cxn>
                <a:cxn ang="0">
                  <a:pos x="34" y="116"/>
                </a:cxn>
                <a:cxn ang="0">
                  <a:pos x="48" y="106"/>
                </a:cxn>
                <a:cxn ang="0">
                  <a:pos x="62" y="100"/>
                </a:cxn>
                <a:cxn ang="0">
                  <a:pos x="78" y="94"/>
                </a:cxn>
                <a:cxn ang="0">
                  <a:pos x="94" y="92"/>
                </a:cxn>
                <a:cxn ang="0">
                  <a:pos x="110" y="92"/>
                </a:cxn>
                <a:cxn ang="0">
                  <a:pos x="130" y="96"/>
                </a:cxn>
                <a:cxn ang="0">
                  <a:pos x="148" y="102"/>
                </a:cxn>
                <a:cxn ang="0">
                  <a:pos x="166" y="112"/>
                </a:cxn>
                <a:cxn ang="0">
                  <a:pos x="166" y="112"/>
                </a:cxn>
              </a:cxnLst>
              <a:rect l="0" t="0" r="r" b="b"/>
              <a:pathLst>
                <a:path w="356" h="348">
                  <a:moveTo>
                    <a:pt x="166" y="112"/>
                  </a:moveTo>
                  <a:lnTo>
                    <a:pt x="166" y="112"/>
                  </a:lnTo>
                  <a:lnTo>
                    <a:pt x="168" y="92"/>
                  </a:lnTo>
                  <a:lnTo>
                    <a:pt x="174" y="72"/>
                  </a:lnTo>
                  <a:lnTo>
                    <a:pt x="182" y="56"/>
                  </a:lnTo>
                  <a:lnTo>
                    <a:pt x="190" y="40"/>
                  </a:lnTo>
                  <a:lnTo>
                    <a:pt x="202" y="28"/>
                  </a:lnTo>
                  <a:lnTo>
                    <a:pt x="214" y="18"/>
                  </a:lnTo>
                  <a:lnTo>
                    <a:pt x="228" y="10"/>
                  </a:lnTo>
                  <a:lnTo>
                    <a:pt x="242" y="4"/>
                  </a:lnTo>
                  <a:lnTo>
                    <a:pt x="256" y="0"/>
                  </a:lnTo>
                  <a:lnTo>
                    <a:pt x="272" y="0"/>
                  </a:lnTo>
                  <a:lnTo>
                    <a:pt x="286" y="2"/>
                  </a:lnTo>
                  <a:lnTo>
                    <a:pt x="300" y="4"/>
                  </a:lnTo>
                  <a:lnTo>
                    <a:pt x="314" y="10"/>
                  </a:lnTo>
                  <a:lnTo>
                    <a:pt x="326" y="18"/>
                  </a:lnTo>
                  <a:lnTo>
                    <a:pt x="336" y="28"/>
                  </a:lnTo>
                  <a:lnTo>
                    <a:pt x="344" y="42"/>
                  </a:lnTo>
                  <a:lnTo>
                    <a:pt x="344" y="42"/>
                  </a:lnTo>
                  <a:lnTo>
                    <a:pt x="350" y="56"/>
                  </a:lnTo>
                  <a:lnTo>
                    <a:pt x="354" y="70"/>
                  </a:lnTo>
                  <a:lnTo>
                    <a:pt x="356" y="88"/>
                  </a:lnTo>
                  <a:lnTo>
                    <a:pt x="356" y="104"/>
                  </a:lnTo>
                  <a:lnTo>
                    <a:pt x="354" y="122"/>
                  </a:lnTo>
                  <a:lnTo>
                    <a:pt x="350" y="140"/>
                  </a:lnTo>
                  <a:lnTo>
                    <a:pt x="342" y="180"/>
                  </a:lnTo>
                  <a:lnTo>
                    <a:pt x="330" y="222"/>
                  </a:lnTo>
                  <a:lnTo>
                    <a:pt x="316" y="264"/>
                  </a:lnTo>
                  <a:lnTo>
                    <a:pt x="304" y="306"/>
                  </a:lnTo>
                  <a:lnTo>
                    <a:pt x="292" y="348"/>
                  </a:lnTo>
                  <a:lnTo>
                    <a:pt x="292" y="348"/>
                  </a:lnTo>
                  <a:lnTo>
                    <a:pt x="252" y="334"/>
                  </a:lnTo>
                  <a:lnTo>
                    <a:pt x="210" y="322"/>
                  </a:lnTo>
                  <a:lnTo>
                    <a:pt x="166" y="308"/>
                  </a:lnTo>
                  <a:lnTo>
                    <a:pt x="126" y="296"/>
                  </a:lnTo>
                  <a:lnTo>
                    <a:pt x="88" y="282"/>
                  </a:lnTo>
                  <a:lnTo>
                    <a:pt x="70" y="274"/>
                  </a:lnTo>
                  <a:lnTo>
                    <a:pt x="54" y="266"/>
                  </a:lnTo>
                  <a:lnTo>
                    <a:pt x="40" y="256"/>
                  </a:lnTo>
                  <a:lnTo>
                    <a:pt x="28" y="244"/>
                  </a:lnTo>
                  <a:lnTo>
                    <a:pt x="18" y="234"/>
                  </a:lnTo>
                  <a:lnTo>
                    <a:pt x="10" y="220"/>
                  </a:lnTo>
                  <a:lnTo>
                    <a:pt x="10" y="220"/>
                  </a:lnTo>
                  <a:lnTo>
                    <a:pt x="4" y="206"/>
                  </a:lnTo>
                  <a:lnTo>
                    <a:pt x="0" y="192"/>
                  </a:lnTo>
                  <a:lnTo>
                    <a:pt x="0" y="178"/>
                  </a:lnTo>
                  <a:lnTo>
                    <a:pt x="2" y="164"/>
                  </a:lnTo>
                  <a:lnTo>
                    <a:pt x="8" y="150"/>
                  </a:lnTo>
                  <a:lnTo>
                    <a:pt x="14" y="138"/>
                  </a:lnTo>
                  <a:lnTo>
                    <a:pt x="24" y="126"/>
                  </a:lnTo>
                  <a:lnTo>
                    <a:pt x="34" y="116"/>
                  </a:lnTo>
                  <a:lnTo>
                    <a:pt x="48" y="106"/>
                  </a:lnTo>
                  <a:lnTo>
                    <a:pt x="62" y="100"/>
                  </a:lnTo>
                  <a:lnTo>
                    <a:pt x="78" y="94"/>
                  </a:lnTo>
                  <a:lnTo>
                    <a:pt x="94" y="92"/>
                  </a:lnTo>
                  <a:lnTo>
                    <a:pt x="110" y="92"/>
                  </a:lnTo>
                  <a:lnTo>
                    <a:pt x="130" y="96"/>
                  </a:lnTo>
                  <a:lnTo>
                    <a:pt x="148" y="102"/>
                  </a:lnTo>
                  <a:lnTo>
                    <a:pt x="166" y="112"/>
                  </a:lnTo>
                  <a:lnTo>
                    <a:pt x="166" y="11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1" name="Freeform 277"/>
            <p:cNvSpPr>
              <a:spLocks noEditPoints="1"/>
            </p:cNvSpPr>
            <p:nvPr userDrawn="1"/>
          </p:nvSpPr>
          <p:spPr bwMode="auto">
            <a:xfrm>
              <a:off x="5410200" y="4927600"/>
              <a:ext cx="654050" cy="796925"/>
            </a:xfrm>
            <a:custGeom>
              <a:avLst/>
              <a:gdLst/>
              <a:ahLst/>
              <a:cxnLst>
                <a:cxn ang="0">
                  <a:pos x="314" y="136"/>
                </a:cxn>
                <a:cxn ang="0">
                  <a:pos x="262" y="130"/>
                </a:cxn>
                <a:cxn ang="0">
                  <a:pos x="254" y="100"/>
                </a:cxn>
                <a:cxn ang="0">
                  <a:pos x="260" y="10"/>
                </a:cxn>
                <a:cxn ang="0">
                  <a:pos x="298" y="0"/>
                </a:cxn>
                <a:cxn ang="0">
                  <a:pos x="362" y="10"/>
                </a:cxn>
                <a:cxn ang="0">
                  <a:pos x="386" y="28"/>
                </a:cxn>
                <a:cxn ang="0">
                  <a:pos x="402" y="54"/>
                </a:cxn>
                <a:cxn ang="0">
                  <a:pos x="410" y="94"/>
                </a:cxn>
                <a:cxn ang="0">
                  <a:pos x="412" y="204"/>
                </a:cxn>
                <a:cxn ang="0">
                  <a:pos x="390" y="360"/>
                </a:cxn>
                <a:cxn ang="0">
                  <a:pos x="364" y="438"/>
                </a:cxn>
                <a:cxn ang="0">
                  <a:pos x="340" y="474"/>
                </a:cxn>
                <a:cxn ang="0">
                  <a:pos x="318" y="492"/>
                </a:cxn>
                <a:cxn ang="0">
                  <a:pos x="274" y="502"/>
                </a:cxn>
                <a:cxn ang="0">
                  <a:pos x="220" y="484"/>
                </a:cxn>
                <a:cxn ang="0">
                  <a:pos x="202" y="468"/>
                </a:cxn>
                <a:cxn ang="0">
                  <a:pos x="204" y="424"/>
                </a:cxn>
                <a:cxn ang="0">
                  <a:pos x="224" y="368"/>
                </a:cxn>
                <a:cxn ang="0">
                  <a:pos x="234" y="354"/>
                </a:cxn>
                <a:cxn ang="0">
                  <a:pos x="286" y="360"/>
                </a:cxn>
                <a:cxn ang="0">
                  <a:pos x="332" y="132"/>
                </a:cxn>
                <a:cxn ang="0">
                  <a:pos x="184" y="250"/>
                </a:cxn>
                <a:cxn ang="0">
                  <a:pos x="180" y="230"/>
                </a:cxn>
                <a:cxn ang="0">
                  <a:pos x="188" y="212"/>
                </a:cxn>
                <a:cxn ang="0">
                  <a:pos x="198" y="204"/>
                </a:cxn>
                <a:cxn ang="0">
                  <a:pos x="218" y="202"/>
                </a:cxn>
                <a:cxn ang="0">
                  <a:pos x="236" y="210"/>
                </a:cxn>
                <a:cxn ang="0">
                  <a:pos x="244" y="220"/>
                </a:cxn>
                <a:cxn ang="0">
                  <a:pos x="248" y="240"/>
                </a:cxn>
                <a:cxn ang="0">
                  <a:pos x="240" y="258"/>
                </a:cxn>
                <a:cxn ang="0">
                  <a:pos x="228" y="266"/>
                </a:cxn>
                <a:cxn ang="0">
                  <a:pos x="210" y="268"/>
                </a:cxn>
                <a:cxn ang="0">
                  <a:pos x="192" y="260"/>
                </a:cxn>
                <a:cxn ang="0">
                  <a:pos x="90" y="368"/>
                </a:cxn>
                <a:cxn ang="0">
                  <a:pos x="56" y="394"/>
                </a:cxn>
                <a:cxn ang="0">
                  <a:pos x="16" y="322"/>
                </a:cxn>
                <a:cxn ang="0">
                  <a:pos x="0" y="252"/>
                </a:cxn>
                <a:cxn ang="0">
                  <a:pos x="6" y="184"/>
                </a:cxn>
                <a:cxn ang="0">
                  <a:pos x="32" y="120"/>
                </a:cxn>
                <a:cxn ang="0">
                  <a:pos x="78" y="60"/>
                </a:cxn>
                <a:cxn ang="0">
                  <a:pos x="122" y="76"/>
                </a:cxn>
                <a:cxn ang="0">
                  <a:pos x="92" y="106"/>
                </a:cxn>
                <a:cxn ang="0">
                  <a:pos x="60" y="156"/>
                </a:cxn>
                <a:cxn ang="0">
                  <a:pos x="44" y="212"/>
                </a:cxn>
                <a:cxn ang="0">
                  <a:pos x="46" y="272"/>
                </a:cxn>
                <a:cxn ang="0">
                  <a:pos x="66" y="330"/>
                </a:cxn>
                <a:cxn ang="0">
                  <a:pos x="90" y="368"/>
                </a:cxn>
                <a:cxn ang="0">
                  <a:pos x="152" y="114"/>
                </a:cxn>
                <a:cxn ang="0">
                  <a:pos x="126" y="140"/>
                </a:cxn>
                <a:cxn ang="0">
                  <a:pos x="100" y="180"/>
                </a:cxn>
                <a:cxn ang="0">
                  <a:pos x="90" y="222"/>
                </a:cxn>
                <a:cxn ang="0">
                  <a:pos x="92" y="264"/>
                </a:cxn>
                <a:cxn ang="0">
                  <a:pos x="110" y="308"/>
                </a:cxn>
                <a:cxn ang="0">
                  <a:pos x="162" y="312"/>
                </a:cxn>
                <a:cxn ang="0">
                  <a:pos x="138" y="266"/>
                </a:cxn>
                <a:cxn ang="0">
                  <a:pos x="140" y="204"/>
                </a:cxn>
                <a:cxn ang="0">
                  <a:pos x="180" y="150"/>
                </a:cxn>
              </a:cxnLst>
              <a:rect l="0" t="0" r="r" b="b"/>
              <a:pathLst>
                <a:path w="412" h="502">
                  <a:moveTo>
                    <a:pt x="332" y="132"/>
                  </a:moveTo>
                  <a:lnTo>
                    <a:pt x="332" y="132"/>
                  </a:lnTo>
                  <a:lnTo>
                    <a:pt x="314" y="136"/>
                  </a:lnTo>
                  <a:lnTo>
                    <a:pt x="296" y="138"/>
                  </a:lnTo>
                  <a:lnTo>
                    <a:pt x="280" y="136"/>
                  </a:lnTo>
                  <a:lnTo>
                    <a:pt x="262" y="130"/>
                  </a:lnTo>
                  <a:lnTo>
                    <a:pt x="262" y="130"/>
                  </a:lnTo>
                  <a:lnTo>
                    <a:pt x="258" y="116"/>
                  </a:lnTo>
                  <a:lnTo>
                    <a:pt x="254" y="100"/>
                  </a:lnTo>
                  <a:lnTo>
                    <a:pt x="252" y="70"/>
                  </a:lnTo>
                  <a:lnTo>
                    <a:pt x="254" y="40"/>
                  </a:lnTo>
                  <a:lnTo>
                    <a:pt x="260" y="10"/>
                  </a:lnTo>
                  <a:lnTo>
                    <a:pt x="260" y="10"/>
                  </a:lnTo>
                  <a:lnTo>
                    <a:pt x="276" y="4"/>
                  </a:lnTo>
                  <a:lnTo>
                    <a:pt x="298" y="0"/>
                  </a:lnTo>
                  <a:lnTo>
                    <a:pt x="318" y="0"/>
                  </a:lnTo>
                  <a:lnTo>
                    <a:pt x="340" y="4"/>
                  </a:lnTo>
                  <a:lnTo>
                    <a:pt x="362" y="10"/>
                  </a:lnTo>
                  <a:lnTo>
                    <a:pt x="370" y="16"/>
                  </a:lnTo>
                  <a:lnTo>
                    <a:pt x="380" y="20"/>
                  </a:lnTo>
                  <a:lnTo>
                    <a:pt x="386" y="28"/>
                  </a:lnTo>
                  <a:lnTo>
                    <a:pt x="394" y="36"/>
                  </a:lnTo>
                  <a:lnTo>
                    <a:pt x="398" y="44"/>
                  </a:lnTo>
                  <a:lnTo>
                    <a:pt x="402" y="54"/>
                  </a:lnTo>
                  <a:lnTo>
                    <a:pt x="402" y="54"/>
                  </a:lnTo>
                  <a:lnTo>
                    <a:pt x="406" y="72"/>
                  </a:lnTo>
                  <a:lnTo>
                    <a:pt x="410" y="94"/>
                  </a:lnTo>
                  <a:lnTo>
                    <a:pt x="412" y="118"/>
                  </a:lnTo>
                  <a:lnTo>
                    <a:pt x="412" y="144"/>
                  </a:lnTo>
                  <a:lnTo>
                    <a:pt x="412" y="204"/>
                  </a:lnTo>
                  <a:lnTo>
                    <a:pt x="406" y="268"/>
                  </a:lnTo>
                  <a:lnTo>
                    <a:pt x="396" y="330"/>
                  </a:lnTo>
                  <a:lnTo>
                    <a:pt x="390" y="360"/>
                  </a:lnTo>
                  <a:lnTo>
                    <a:pt x="382" y="388"/>
                  </a:lnTo>
                  <a:lnTo>
                    <a:pt x="374" y="414"/>
                  </a:lnTo>
                  <a:lnTo>
                    <a:pt x="364" y="438"/>
                  </a:lnTo>
                  <a:lnTo>
                    <a:pt x="352" y="458"/>
                  </a:lnTo>
                  <a:lnTo>
                    <a:pt x="340" y="474"/>
                  </a:lnTo>
                  <a:lnTo>
                    <a:pt x="340" y="474"/>
                  </a:lnTo>
                  <a:lnTo>
                    <a:pt x="334" y="482"/>
                  </a:lnTo>
                  <a:lnTo>
                    <a:pt x="326" y="488"/>
                  </a:lnTo>
                  <a:lnTo>
                    <a:pt x="318" y="492"/>
                  </a:lnTo>
                  <a:lnTo>
                    <a:pt x="310" y="496"/>
                  </a:lnTo>
                  <a:lnTo>
                    <a:pt x="292" y="500"/>
                  </a:lnTo>
                  <a:lnTo>
                    <a:pt x="274" y="502"/>
                  </a:lnTo>
                  <a:lnTo>
                    <a:pt x="256" y="498"/>
                  </a:lnTo>
                  <a:lnTo>
                    <a:pt x="238" y="492"/>
                  </a:lnTo>
                  <a:lnTo>
                    <a:pt x="220" y="484"/>
                  </a:lnTo>
                  <a:lnTo>
                    <a:pt x="204" y="476"/>
                  </a:lnTo>
                  <a:lnTo>
                    <a:pt x="204" y="476"/>
                  </a:lnTo>
                  <a:lnTo>
                    <a:pt x="202" y="468"/>
                  </a:lnTo>
                  <a:lnTo>
                    <a:pt x="200" y="462"/>
                  </a:lnTo>
                  <a:lnTo>
                    <a:pt x="200" y="444"/>
                  </a:lnTo>
                  <a:lnTo>
                    <a:pt x="204" y="424"/>
                  </a:lnTo>
                  <a:lnTo>
                    <a:pt x="210" y="404"/>
                  </a:lnTo>
                  <a:lnTo>
                    <a:pt x="216" y="384"/>
                  </a:lnTo>
                  <a:lnTo>
                    <a:pt x="224" y="368"/>
                  </a:lnTo>
                  <a:lnTo>
                    <a:pt x="230" y="358"/>
                  </a:lnTo>
                  <a:lnTo>
                    <a:pt x="234" y="354"/>
                  </a:lnTo>
                  <a:lnTo>
                    <a:pt x="234" y="354"/>
                  </a:lnTo>
                  <a:lnTo>
                    <a:pt x="252" y="352"/>
                  </a:lnTo>
                  <a:lnTo>
                    <a:pt x="270" y="354"/>
                  </a:lnTo>
                  <a:lnTo>
                    <a:pt x="286" y="360"/>
                  </a:lnTo>
                  <a:lnTo>
                    <a:pt x="300" y="370"/>
                  </a:lnTo>
                  <a:lnTo>
                    <a:pt x="332" y="132"/>
                  </a:lnTo>
                  <a:lnTo>
                    <a:pt x="332" y="132"/>
                  </a:lnTo>
                  <a:close/>
                  <a:moveTo>
                    <a:pt x="186" y="256"/>
                  </a:moveTo>
                  <a:lnTo>
                    <a:pt x="186" y="256"/>
                  </a:lnTo>
                  <a:lnTo>
                    <a:pt x="184" y="250"/>
                  </a:lnTo>
                  <a:lnTo>
                    <a:pt x="182" y="244"/>
                  </a:lnTo>
                  <a:lnTo>
                    <a:pt x="180" y="236"/>
                  </a:lnTo>
                  <a:lnTo>
                    <a:pt x="180" y="230"/>
                  </a:lnTo>
                  <a:lnTo>
                    <a:pt x="182" y="224"/>
                  </a:lnTo>
                  <a:lnTo>
                    <a:pt x="184" y="218"/>
                  </a:lnTo>
                  <a:lnTo>
                    <a:pt x="188" y="212"/>
                  </a:lnTo>
                  <a:lnTo>
                    <a:pt x="192" y="208"/>
                  </a:lnTo>
                  <a:lnTo>
                    <a:pt x="192" y="208"/>
                  </a:lnTo>
                  <a:lnTo>
                    <a:pt x="198" y="204"/>
                  </a:lnTo>
                  <a:lnTo>
                    <a:pt x="204" y="202"/>
                  </a:lnTo>
                  <a:lnTo>
                    <a:pt x="212" y="202"/>
                  </a:lnTo>
                  <a:lnTo>
                    <a:pt x="218" y="202"/>
                  </a:lnTo>
                  <a:lnTo>
                    <a:pt x="224" y="202"/>
                  </a:lnTo>
                  <a:lnTo>
                    <a:pt x="230" y="206"/>
                  </a:lnTo>
                  <a:lnTo>
                    <a:pt x="236" y="210"/>
                  </a:lnTo>
                  <a:lnTo>
                    <a:pt x="240" y="214"/>
                  </a:lnTo>
                  <a:lnTo>
                    <a:pt x="240" y="214"/>
                  </a:lnTo>
                  <a:lnTo>
                    <a:pt x="244" y="220"/>
                  </a:lnTo>
                  <a:lnTo>
                    <a:pt x="246" y="226"/>
                  </a:lnTo>
                  <a:lnTo>
                    <a:pt x="248" y="234"/>
                  </a:lnTo>
                  <a:lnTo>
                    <a:pt x="248" y="240"/>
                  </a:lnTo>
                  <a:lnTo>
                    <a:pt x="246" y="246"/>
                  </a:lnTo>
                  <a:lnTo>
                    <a:pt x="244" y="252"/>
                  </a:lnTo>
                  <a:lnTo>
                    <a:pt x="240" y="258"/>
                  </a:lnTo>
                  <a:lnTo>
                    <a:pt x="234" y="262"/>
                  </a:lnTo>
                  <a:lnTo>
                    <a:pt x="234" y="262"/>
                  </a:lnTo>
                  <a:lnTo>
                    <a:pt x="228" y="266"/>
                  </a:lnTo>
                  <a:lnTo>
                    <a:pt x="222" y="268"/>
                  </a:lnTo>
                  <a:lnTo>
                    <a:pt x="216" y="268"/>
                  </a:lnTo>
                  <a:lnTo>
                    <a:pt x="210" y="268"/>
                  </a:lnTo>
                  <a:lnTo>
                    <a:pt x="204" y="266"/>
                  </a:lnTo>
                  <a:lnTo>
                    <a:pt x="198" y="264"/>
                  </a:lnTo>
                  <a:lnTo>
                    <a:pt x="192" y="260"/>
                  </a:lnTo>
                  <a:lnTo>
                    <a:pt x="186" y="256"/>
                  </a:lnTo>
                  <a:lnTo>
                    <a:pt x="186" y="256"/>
                  </a:lnTo>
                  <a:close/>
                  <a:moveTo>
                    <a:pt x="90" y="368"/>
                  </a:moveTo>
                  <a:lnTo>
                    <a:pt x="90" y="368"/>
                  </a:lnTo>
                  <a:lnTo>
                    <a:pt x="56" y="394"/>
                  </a:lnTo>
                  <a:lnTo>
                    <a:pt x="56" y="394"/>
                  </a:lnTo>
                  <a:lnTo>
                    <a:pt x="40" y="370"/>
                  </a:lnTo>
                  <a:lnTo>
                    <a:pt x="26" y="346"/>
                  </a:lnTo>
                  <a:lnTo>
                    <a:pt x="16" y="322"/>
                  </a:lnTo>
                  <a:lnTo>
                    <a:pt x="8" y="298"/>
                  </a:lnTo>
                  <a:lnTo>
                    <a:pt x="2" y="276"/>
                  </a:lnTo>
                  <a:lnTo>
                    <a:pt x="0" y="252"/>
                  </a:lnTo>
                  <a:lnTo>
                    <a:pt x="0" y="228"/>
                  </a:lnTo>
                  <a:lnTo>
                    <a:pt x="2" y="206"/>
                  </a:lnTo>
                  <a:lnTo>
                    <a:pt x="6" y="184"/>
                  </a:lnTo>
                  <a:lnTo>
                    <a:pt x="12" y="162"/>
                  </a:lnTo>
                  <a:lnTo>
                    <a:pt x="20" y="140"/>
                  </a:lnTo>
                  <a:lnTo>
                    <a:pt x="32" y="120"/>
                  </a:lnTo>
                  <a:lnTo>
                    <a:pt x="46" y="100"/>
                  </a:lnTo>
                  <a:lnTo>
                    <a:pt x="60" y="80"/>
                  </a:lnTo>
                  <a:lnTo>
                    <a:pt x="78" y="60"/>
                  </a:lnTo>
                  <a:lnTo>
                    <a:pt x="98" y="42"/>
                  </a:lnTo>
                  <a:lnTo>
                    <a:pt x="98" y="42"/>
                  </a:lnTo>
                  <a:lnTo>
                    <a:pt x="122" y="76"/>
                  </a:lnTo>
                  <a:lnTo>
                    <a:pt x="122" y="76"/>
                  </a:lnTo>
                  <a:lnTo>
                    <a:pt x="106" y="90"/>
                  </a:lnTo>
                  <a:lnTo>
                    <a:pt x="92" y="106"/>
                  </a:lnTo>
                  <a:lnTo>
                    <a:pt x="80" y="122"/>
                  </a:lnTo>
                  <a:lnTo>
                    <a:pt x="68" y="140"/>
                  </a:lnTo>
                  <a:lnTo>
                    <a:pt x="60" y="156"/>
                  </a:lnTo>
                  <a:lnTo>
                    <a:pt x="52" y="176"/>
                  </a:lnTo>
                  <a:lnTo>
                    <a:pt x="48" y="194"/>
                  </a:lnTo>
                  <a:lnTo>
                    <a:pt x="44" y="212"/>
                  </a:lnTo>
                  <a:lnTo>
                    <a:pt x="42" y="232"/>
                  </a:lnTo>
                  <a:lnTo>
                    <a:pt x="44" y="252"/>
                  </a:lnTo>
                  <a:lnTo>
                    <a:pt x="46" y="272"/>
                  </a:lnTo>
                  <a:lnTo>
                    <a:pt x="50" y="290"/>
                  </a:lnTo>
                  <a:lnTo>
                    <a:pt x="58" y="310"/>
                  </a:lnTo>
                  <a:lnTo>
                    <a:pt x="66" y="330"/>
                  </a:lnTo>
                  <a:lnTo>
                    <a:pt x="76" y="348"/>
                  </a:lnTo>
                  <a:lnTo>
                    <a:pt x="90" y="368"/>
                  </a:lnTo>
                  <a:lnTo>
                    <a:pt x="90" y="368"/>
                  </a:lnTo>
                  <a:close/>
                  <a:moveTo>
                    <a:pt x="180" y="150"/>
                  </a:moveTo>
                  <a:lnTo>
                    <a:pt x="180" y="150"/>
                  </a:lnTo>
                  <a:lnTo>
                    <a:pt x="152" y="114"/>
                  </a:lnTo>
                  <a:lnTo>
                    <a:pt x="152" y="114"/>
                  </a:lnTo>
                  <a:lnTo>
                    <a:pt x="138" y="126"/>
                  </a:lnTo>
                  <a:lnTo>
                    <a:pt x="126" y="140"/>
                  </a:lnTo>
                  <a:lnTo>
                    <a:pt x="116" y="154"/>
                  </a:lnTo>
                  <a:lnTo>
                    <a:pt x="108" y="166"/>
                  </a:lnTo>
                  <a:lnTo>
                    <a:pt x="100" y="180"/>
                  </a:lnTo>
                  <a:lnTo>
                    <a:pt x="96" y="194"/>
                  </a:lnTo>
                  <a:lnTo>
                    <a:pt x="92" y="208"/>
                  </a:lnTo>
                  <a:lnTo>
                    <a:pt x="90" y="222"/>
                  </a:lnTo>
                  <a:lnTo>
                    <a:pt x="90" y="236"/>
                  </a:lnTo>
                  <a:lnTo>
                    <a:pt x="90" y="250"/>
                  </a:lnTo>
                  <a:lnTo>
                    <a:pt x="92" y="264"/>
                  </a:lnTo>
                  <a:lnTo>
                    <a:pt x="96" y="278"/>
                  </a:lnTo>
                  <a:lnTo>
                    <a:pt x="102" y="294"/>
                  </a:lnTo>
                  <a:lnTo>
                    <a:pt x="110" y="308"/>
                  </a:lnTo>
                  <a:lnTo>
                    <a:pt x="128" y="338"/>
                  </a:lnTo>
                  <a:lnTo>
                    <a:pt x="128" y="338"/>
                  </a:lnTo>
                  <a:lnTo>
                    <a:pt x="162" y="312"/>
                  </a:lnTo>
                  <a:lnTo>
                    <a:pt x="162" y="312"/>
                  </a:lnTo>
                  <a:lnTo>
                    <a:pt x="146" y="288"/>
                  </a:lnTo>
                  <a:lnTo>
                    <a:pt x="138" y="266"/>
                  </a:lnTo>
                  <a:lnTo>
                    <a:pt x="134" y="244"/>
                  </a:lnTo>
                  <a:lnTo>
                    <a:pt x="134" y="222"/>
                  </a:lnTo>
                  <a:lnTo>
                    <a:pt x="140" y="204"/>
                  </a:lnTo>
                  <a:lnTo>
                    <a:pt x="148" y="184"/>
                  </a:lnTo>
                  <a:lnTo>
                    <a:pt x="162" y="166"/>
                  </a:lnTo>
                  <a:lnTo>
                    <a:pt x="180" y="150"/>
                  </a:lnTo>
                  <a:lnTo>
                    <a:pt x="180" y="15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텍스트 개체 틀 5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741050" y="857232"/>
            <a:ext cx="2402454" cy="4524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211" name="텍스트 개체 틀 210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357158" y="580986"/>
            <a:ext cx="1928826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3000" b="1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grpSp>
        <p:nvGrpSpPr>
          <p:cNvPr id="61" name="그룹 60"/>
          <p:cNvGrpSpPr/>
          <p:nvPr userDrawn="1"/>
        </p:nvGrpSpPr>
        <p:grpSpPr>
          <a:xfrm>
            <a:off x="0" y="4572000"/>
            <a:ext cx="2390775" cy="1765300"/>
            <a:chOff x="0" y="4572000"/>
            <a:chExt cx="2390775" cy="1765300"/>
          </a:xfrm>
        </p:grpSpPr>
        <p:sp>
          <p:nvSpPr>
            <p:cNvPr id="2053" name="Freeform 5"/>
            <p:cNvSpPr>
              <a:spLocks noEditPoints="1"/>
            </p:cNvSpPr>
            <p:nvPr userDrawn="1"/>
          </p:nvSpPr>
          <p:spPr bwMode="auto">
            <a:xfrm>
              <a:off x="460375" y="5527675"/>
              <a:ext cx="752475" cy="809625"/>
            </a:xfrm>
            <a:custGeom>
              <a:avLst/>
              <a:gdLst/>
              <a:ahLst/>
              <a:cxnLst>
                <a:cxn ang="0">
                  <a:pos x="434" y="26"/>
                </a:cxn>
                <a:cxn ang="0">
                  <a:pos x="470" y="80"/>
                </a:cxn>
                <a:cxn ang="0">
                  <a:pos x="470" y="144"/>
                </a:cxn>
                <a:cxn ang="0">
                  <a:pos x="448" y="184"/>
                </a:cxn>
                <a:cxn ang="0">
                  <a:pos x="394" y="218"/>
                </a:cxn>
                <a:cxn ang="0">
                  <a:pos x="330" y="218"/>
                </a:cxn>
                <a:cxn ang="0">
                  <a:pos x="290" y="196"/>
                </a:cxn>
                <a:cxn ang="0">
                  <a:pos x="256" y="142"/>
                </a:cxn>
                <a:cxn ang="0">
                  <a:pos x="256" y="78"/>
                </a:cxn>
                <a:cxn ang="0">
                  <a:pos x="278" y="38"/>
                </a:cxn>
                <a:cxn ang="0">
                  <a:pos x="332" y="4"/>
                </a:cxn>
                <a:cxn ang="0">
                  <a:pos x="396" y="4"/>
                </a:cxn>
                <a:cxn ang="0">
                  <a:pos x="256" y="188"/>
                </a:cxn>
                <a:cxn ang="0">
                  <a:pos x="274" y="212"/>
                </a:cxn>
                <a:cxn ang="0">
                  <a:pos x="298" y="230"/>
                </a:cxn>
                <a:cxn ang="0">
                  <a:pos x="340" y="244"/>
                </a:cxn>
                <a:cxn ang="0">
                  <a:pos x="368" y="266"/>
                </a:cxn>
                <a:cxn ang="0">
                  <a:pos x="386" y="350"/>
                </a:cxn>
                <a:cxn ang="0">
                  <a:pos x="368" y="446"/>
                </a:cxn>
                <a:cxn ang="0">
                  <a:pos x="60" y="316"/>
                </a:cxn>
                <a:cxn ang="0">
                  <a:pos x="124" y="238"/>
                </a:cxn>
                <a:cxn ang="0">
                  <a:pos x="202" y="196"/>
                </a:cxn>
                <a:cxn ang="0">
                  <a:pos x="256" y="188"/>
                </a:cxn>
                <a:cxn ang="0">
                  <a:pos x="414" y="510"/>
                </a:cxn>
                <a:cxn ang="0">
                  <a:pos x="430" y="436"/>
                </a:cxn>
                <a:cxn ang="0">
                  <a:pos x="424" y="340"/>
                </a:cxn>
                <a:cxn ang="0">
                  <a:pos x="406" y="288"/>
                </a:cxn>
                <a:cxn ang="0">
                  <a:pos x="380" y="250"/>
                </a:cxn>
                <a:cxn ang="0">
                  <a:pos x="366" y="240"/>
                </a:cxn>
                <a:cxn ang="0">
                  <a:pos x="378" y="264"/>
                </a:cxn>
                <a:cxn ang="0">
                  <a:pos x="398" y="354"/>
                </a:cxn>
                <a:cxn ang="0">
                  <a:pos x="382" y="454"/>
                </a:cxn>
                <a:cxn ang="0">
                  <a:pos x="368" y="484"/>
                </a:cxn>
                <a:cxn ang="0">
                  <a:pos x="252" y="176"/>
                </a:cxn>
                <a:cxn ang="0">
                  <a:pos x="222" y="168"/>
                </a:cxn>
                <a:cxn ang="0">
                  <a:pos x="172" y="172"/>
                </a:cxn>
                <a:cxn ang="0">
                  <a:pos x="120" y="190"/>
                </a:cxn>
                <a:cxn ang="0">
                  <a:pos x="24" y="254"/>
                </a:cxn>
                <a:cxn ang="0">
                  <a:pos x="46" y="308"/>
                </a:cxn>
                <a:cxn ang="0">
                  <a:pos x="64" y="280"/>
                </a:cxn>
                <a:cxn ang="0">
                  <a:pos x="140" y="214"/>
                </a:cxn>
                <a:cxn ang="0">
                  <a:pos x="226" y="180"/>
                </a:cxn>
                <a:cxn ang="0">
                  <a:pos x="252" y="180"/>
                </a:cxn>
              </a:cxnLst>
              <a:rect l="0" t="0" r="r" b="b"/>
              <a:pathLst>
                <a:path w="474" h="510">
                  <a:moveTo>
                    <a:pt x="416" y="12"/>
                  </a:moveTo>
                  <a:lnTo>
                    <a:pt x="416" y="12"/>
                  </a:lnTo>
                  <a:lnTo>
                    <a:pt x="434" y="26"/>
                  </a:lnTo>
                  <a:lnTo>
                    <a:pt x="450" y="42"/>
                  </a:lnTo>
                  <a:lnTo>
                    <a:pt x="462" y="60"/>
                  </a:lnTo>
                  <a:lnTo>
                    <a:pt x="470" y="80"/>
                  </a:lnTo>
                  <a:lnTo>
                    <a:pt x="474" y="100"/>
                  </a:lnTo>
                  <a:lnTo>
                    <a:pt x="474" y="122"/>
                  </a:lnTo>
                  <a:lnTo>
                    <a:pt x="470" y="144"/>
                  </a:lnTo>
                  <a:lnTo>
                    <a:pt x="460" y="164"/>
                  </a:lnTo>
                  <a:lnTo>
                    <a:pt x="460" y="164"/>
                  </a:lnTo>
                  <a:lnTo>
                    <a:pt x="448" y="184"/>
                  </a:lnTo>
                  <a:lnTo>
                    <a:pt x="432" y="198"/>
                  </a:lnTo>
                  <a:lnTo>
                    <a:pt x="414" y="210"/>
                  </a:lnTo>
                  <a:lnTo>
                    <a:pt x="394" y="218"/>
                  </a:lnTo>
                  <a:lnTo>
                    <a:pt x="372" y="222"/>
                  </a:lnTo>
                  <a:lnTo>
                    <a:pt x="352" y="222"/>
                  </a:lnTo>
                  <a:lnTo>
                    <a:pt x="330" y="218"/>
                  </a:lnTo>
                  <a:lnTo>
                    <a:pt x="308" y="210"/>
                  </a:lnTo>
                  <a:lnTo>
                    <a:pt x="308" y="210"/>
                  </a:lnTo>
                  <a:lnTo>
                    <a:pt x="290" y="196"/>
                  </a:lnTo>
                  <a:lnTo>
                    <a:pt x="274" y="180"/>
                  </a:lnTo>
                  <a:lnTo>
                    <a:pt x="264" y="162"/>
                  </a:lnTo>
                  <a:lnTo>
                    <a:pt x="256" y="142"/>
                  </a:lnTo>
                  <a:lnTo>
                    <a:pt x="252" y="122"/>
                  </a:lnTo>
                  <a:lnTo>
                    <a:pt x="252" y="100"/>
                  </a:lnTo>
                  <a:lnTo>
                    <a:pt x="256" y="78"/>
                  </a:lnTo>
                  <a:lnTo>
                    <a:pt x="264" y="58"/>
                  </a:lnTo>
                  <a:lnTo>
                    <a:pt x="264" y="58"/>
                  </a:lnTo>
                  <a:lnTo>
                    <a:pt x="278" y="38"/>
                  </a:lnTo>
                  <a:lnTo>
                    <a:pt x="292" y="24"/>
                  </a:lnTo>
                  <a:lnTo>
                    <a:pt x="312" y="12"/>
                  </a:lnTo>
                  <a:lnTo>
                    <a:pt x="332" y="4"/>
                  </a:lnTo>
                  <a:lnTo>
                    <a:pt x="352" y="0"/>
                  </a:lnTo>
                  <a:lnTo>
                    <a:pt x="374" y="0"/>
                  </a:lnTo>
                  <a:lnTo>
                    <a:pt x="396" y="4"/>
                  </a:lnTo>
                  <a:lnTo>
                    <a:pt x="416" y="12"/>
                  </a:lnTo>
                  <a:lnTo>
                    <a:pt x="416" y="12"/>
                  </a:lnTo>
                  <a:close/>
                  <a:moveTo>
                    <a:pt x="256" y="188"/>
                  </a:moveTo>
                  <a:lnTo>
                    <a:pt x="256" y="188"/>
                  </a:lnTo>
                  <a:lnTo>
                    <a:pt x="264" y="200"/>
                  </a:lnTo>
                  <a:lnTo>
                    <a:pt x="274" y="212"/>
                  </a:lnTo>
                  <a:lnTo>
                    <a:pt x="284" y="222"/>
                  </a:lnTo>
                  <a:lnTo>
                    <a:pt x="298" y="230"/>
                  </a:lnTo>
                  <a:lnTo>
                    <a:pt x="298" y="230"/>
                  </a:lnTo>
                  <a:lnTo>
                    <a:pt x="312" y="236"/>
                  </a:lnTo>
                  <a:lnTo>
                    <a:pt x="326" y="240"/>
                  </a:lnTo>
                  <a:lnTo>
                    <a:pt x="340" y="244"/>
                  </a:lnTo>
                  <a:lnTo>
                    <a:pt x="356" y="244"/>
                  </a:lnTo>
                  <a:lnTo>
                    <a:pt x="356" y="244"/>
                  </a:lnTo>
                  <a:lnTo>
                    <a:pt x="368" y="266"/>
                  </a:lnTo>
                  <a:lnTo>
                    <a:pt x="378" y="292"/>
                  </a:lnTo>
                  <a:lnTo>
                    <a:pt x="384" y="320"/>
                  </a:lnTo>
                  <a:lnTo>
                    <a:pt x="386" y="350"/>
                  </a:lnTo>
                  <a:lnTo>
                    <a:pt x="384" y="380"/>
                  </a:lnTo>
                  <a:lnTo>
                    <a:pt x="378" y="412"/>
                  </a:lnTo>
                  <a:lnTo>
                    <a:pt x="368" y="446"/>
                  </a:lnTo>
                  <a:lnTo>
                    <a:pt x="354" y="478"/>
                  </a:lnTo>
                  <a:lnTo>
                    <a:pt x="60" y="316"/>
                  </a:lnTo>
                  <a:lnTo>
                    <a:pt x="60" y="316"/>
                  </a:lnTo>
                  <a:lnTo>
                    <a:pt x="78" y="286"/>
                  </a:lnTo>
                  <a:lnTo>
                    <a:pt x="100" y="262"/>
                  </a:lnTo>
                  <a:lnTo>
                    <a:pt x="124" y="238"/>
                  </a:lnTo>
                  <a:lnTo>
                    <a:pt x="150" y="220"/>
                  </a:lnTo>
                  <a:lnTo>
                    <a:pt x="176" y="206"/>
                  </a:lnTo>
                  <a:lnTo>
                    <a:pt x="202" y="196"/>
                  </a:lnTo>
                  <a:lnTo>
                    <a:pt x="228" y="190"/>
                  </a:lnTo>
                  <a:lnTo>
                    <a:pt x="256" y="188"/>
                  </a:lnTo>
                  <a:lnTo>
                    <a:pt x="256" y="188"/>
                  </a:lnTo>
                  <a:close/>
                  <a:moveTo>
                    <a:pt x="368" y="484"/>
                  </a:moveTo>
                  <a:lnTo>
                    <a:pt x="414" y="510"/>
                  </a:lnTo>
                  <a:lnTo>
                    <a:pt x="414" y="510"/>
                  </a:lnTo>
                  <a:lnTo>
                    <a:pt x="420" y="492"/>
                  </a:lnTo>
                  <a:lnTo>
                    <a:pt x="424" y="474"/>
                  </a:lnTo>
                  <a:lnTo>
                    <a:pt x="430" y="436"/>
                  </a:lnTo>
                  <a:lnTo>
                    <a:pt x="430" y="396"/>
                  </a:lnTo>
                  <a:lnTo>
                    <a:pt x="428" y="358"/>
                  </a:lnTo>
                  <a:lnTo>
                    <a:pt x="424" y="340"/>
                  </a:lnTo>
                  <a:lnTo>
                    <a:pt x="420" y="322"/>
                  </a:lnTo>
                  <a:lnTo>
                    <a:pt x="414" y="304"/>
                  </a:lnTo>
                  <a:lnTo>
                    <a:pt x="406" y="288"/>
                  </a:lnTo>
                  <a:lnTo>
                    <a:pt x="400" y="274"/>
                  </a:lnTo>
                  <a:lnTo>
                    <a:pt x="390" y="260"/>
                  </a:lnTo>
                  <a:lnTo>
                    <a:pt x="380" y="250"/>
                  </a:lnTo>
                  <a:lnTo>
                    <a:pt x="368" y="240"/>
                  </a:lnTo>
                  <a:lnTo>
                    <a:pt x="368" y="240"/>
                  </a:lnTo>
                  <a:lnTo>
                    <a:pt x="366" y="240"/>
                  </a:lnTo>
                  <a:lnTo>
                    <a:pt x="366" y="240"/>
                  </a:lnTo>
                  <a:lnTo>
                    <a:pt x="372" y="252"/>
                  </a:lnTo>
                  <a:lnTo>
                    <a:pt x="378" y="264"/>
                  </a:lnTo>
                  <a:lnTo>
                    <a:pt x="388" y="292"/>
                  </a:lnTo>
                  <a:lnTo>
                    <a:pt x="394" y="322"/>
                  </a:lnTo>
                  <a:lnTo>
                    <a:pt x="398" y="354"/>
                  </a:lnTo>
                  <a:lnTo>
                    <a:pt x="396" y="388"/>
                  </a:lnTo>
                  <a:lnTo>
                    <a:pt x="390" y="420"/>
                  </a:lnTo>
                  <a:lnTo>
                    <a:pt x="382" y="454"/>
                  </a:lnTo>
                  <a:lnTo>
                    <a:pt x="376" y="470"/>
                  </a:lnTo>
                  <a:lnTo>
                    <a:pt x="368" y="484"/>
                  </a:lnTo>
                  <a:lnTo>
                    <a:pt x="368" y="484"/>
                  </a:lnTo>
                  <a:close/>
                  <a:moveTo>
                    <a:pt x="252" y="180"/>
                  </a:moveTo>
                  <a:lnTo>
                    <a:pt x="252" y="180"/>
                  </a:lnTo>
                  <a:lnTo>
                    <a:pt x="252" y="176"/>
                  </a:lnTo>
                  <a:lnTo>
                    <a:pt x="252" y="176"/>
                  </a:lnTo>
                  <a:lnTo>
                    <a:pt x="238" y="172"/>
                  </a:lnTo>
                  <a:lnTo>
                    <a:pt x="222" y="168"/>
                  </a:lnTo>
                  <a:lnTo>
                    <a:pt x="206" y="168"/>
                  </a:lnTo>
                  <a:lnTo>
                    <a:pt x="190" y="170"/>
                  </a:lnTo>
                  <a:lnTo>
                    <a:pt x="172" y="172"/>
                  </a:lnTo>
                  <a:lnTo>
                    <a:pt x="156" y="178"/>
                  </a:lnTo>
                  <a:lnTo>
                    <a:pt x="138" y="182"/>
                  </a:lnTo>
                  <a:lnTo>
                    <a:pt x="120" y="190"/>
                  </a:lnTo>
                  <a:lnTo>
                    <a:pt x="86" y="208"/>
                  </a:lnTo>
                  <a:lnTo>
                    <a:pt x="54" y="230"/>
                  </a:lnTo>
                  <a:lnTo>
                    <a:pt x="24" y="254"/>
                  </a:lnTo>
                  <a:lnTo>
                    <a:pt x="12" y="268"/>
                  </a:lnTo>
                  <a:lnTo>
                    <a:pt x="0" y="282"/>
                  </a:lnTo>
                  <a:lnTo>
                    <a:pt x="46" y="308"/>
                  </a:lnTo>
                  <a:lnTo>
                    <a:pt x="46" y="308"/>
                  </a:lnTo>
                  <a:lnTo>
                    <a:pt x="54" y="294"/>
                  </a:lnTo>
                  <a:lnTo>
                    <a:pt x="64" y="280"/>
                  </a:lnTo>
                  <a:lnTo>
                    <a:pt x="86" y="254"/>
                  </a:lnTo>
                  <a:lnTo>
                    <a:pt x="112" y="232"/>
                  </a:lnTo>
                  <a:lnTo>
                    <a:pt x="140" y="214"/>
                  </a:lnTo>
                  <a:lnTo>
                    <a:pt x="168" y="198"/>
                  </a:lnTo>
                  <a:lnTo>
                    <a:pt x="196" y="186"/>
                  </a:lnTo>
                  <a:lnTo>
                    <a:pt x="226" y="180"/>
                  </a:lnTo>
                  <a:lnTo>
                    <a:pt x="240" y="180"/>
                  </a:lnTo>
                  <a:lnTo>
                    <a:pt x="252" y="180"/>
                  </a:lnTo>
                  <a:lnTo>
                    <a:pt x="252" y="18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55" name="Freeform 7"/>
            <p:cNvSpPr>
              <a:spLocks noEditPoints="1"/>
            </p:cNvSpPr>
            <p:nvPr userDrawn="1"/>
          </p:nvSpPr>
          <p:spPr bwMode="auto">
            <a:xfrm>
              <a:off x="0" y="4572000"/>
              <a:ext cx="565150" cy="558800"/>
            </a:xfrm>
            <a:custGeom>
              <a:avLst/>
              <a:gdLst/>
              <a:ahLst/>
              <a:cxnLst>
                <a:cxn ang="0">
                  <a:pos x="42" y="88"/>
                </a:cxn>
                <a:cxn ang="0">
                  <a:pos x="92" y="2"/>
                </a:cxn>
                <a:cxn ang="0">
                  <a:pos x="104" y="2"/>
                </a:cxn>
                <a:cxn ang="0">
                  <a:pos x="354" y="140"/>
                </a:cxn>
                <a:cxn ang="0">
                  <a:pos x="354" y="154"/>
                </a:cxn>
                <a:cxn ang="0">
                  <a:pos x="278" y="292"/>
                </a:cxn>
                <a:cxn ang="0">
                  <a:pos x="264" y="294"/>
                </a:cxn>
                <a:cxn ang="0">
                  <a:pos x="230" y="276"/>
                </a:cxn>
                <a:cxn ang="0">
                  <a:pos x="228" y="332"/>
                </a:cxn>
                <a:cxn ang="0">
                  <a:pos x="224" y="342"/>
                </a:cxn>
                <a:cxn ang="0">
                  <a:pos x="192" y="304"/>
                </a:cxn>
                <a:cxn ang="0">
                  <a:pos x="174" y="260"/>
                </a:cxn>
                <a:cxn ang="0">
                  <a:pos x="114" y="260"/>
                </a:cxn>
                <a:cxn ang="0">
                  <a:pos x="104" y="268"/>
                </a:cxn>
                <a:cxn ang="0">
                  <a:pos x="0" y="216"/>
                </a:cxn>
                <a:cxn ang="0">
                  <a:pos x="0" y="216"/>
                </a:cxn>
                <a:cxn ang="0">
                  <a:pos x="0" y="194"/>
                </a:cxn>
                <a:cxn ang="0">
                  <a:pos x="18" y="160"/>
                </a:cxn>
                <a:cxn ang="0">
                  <a:pos x="12" y="152"/>
                </a:cxn>
                <a:cxn ang="0">
                  <a:pos x="34" y="106"/>
                </a:cxn>
                <a:cxn ang="0">
                  <a:pos x="0" y="194"/>
                </a:cxn>
                <a:cxn ang="0">
                  <a:pos x="180" y="172"/>
                </a:cxn>
                <a:cxn ang="0">
                  <a:pos x="204" y="160"/>
                </a:cxn>
                <a:cxn ang="0">
                  <a:pos x="206" y="142"/>
                </a:cxn>
                <a:cxn ang="0">
                  <a:pos x="194" y="126"/>
                </a:cxn>
                <a:cxn ang="0">
                  <a:pos x="168" y="128"/>
                </a:cxn>
                <a:cxn ang="0">
                  <a:pos x="158" y="146"/>
                </a:cxn>
                <a:cxn ang="0">
                  <a:pos x="170" y="170"/>
                </a:cxn>
                <a:cxn ang="0">
                  <a:pos x="230" y="202"/>
                </a:cxn>
                <a:cxn ang="0">
                  <a:pos x="258" y="200"/>
                </a:cxn>
                <a:cxn ang="0">
                  <a:pos x="266" y="182"/>
                </a:cxn>
                <a:cxn ang="0">
                  <a:pos x="254" y="158"/>
                </a:cxn>
                <a:cxn ang="0">
                  <a:pos x="234" y="156"/>
                </a:cxn>
                <a:cxn ang="0">
                  <a:pos x="220" y="168"/>
                </a:cxn>
                <a:cxn ang="0">
                  <a:pos x="222" y="196"/>
                </a:cxn>
                <a:cxn ang="0">
                  <a:pos x="112" y="138"/>
                </a:cxn>
                <a:cxn ang="0">
                  <a:pos x="130" y="140"/>
                </a:cxn>
                <a:cxn ang="0">
                  <a:pos x="146" y="128"/>
                </a:cxn>
                <a:cxn ang="0">
                  <a:pos x="142" y="100"/>
                </a:cxn>
                <a:cxn ang="0">
                  <a:pos x="126" y="90"/>
                </a:cxn>
                <a:cxn ang="0">
                  <a:pos x="102" y="104"/>
                </a:cxn>
                <a:cxn ang="0">
                  <a:pos x="100" y="122"/>
                </a:cxn>
                <a:cxn ang="0">
                  <a:pos x="112" y="138"/>
                </a:cxn>
              </a:cxnLst>
              <a:rect l="0" t="0" r="r" b="b"/>
              <a:pathLst>
                <a:path w="356" h="352">
                  <a:moveTo>
                    <a:pt x="0" y="66"/>
                  </a:moveTo>
                  <a:lnTo>
                    <a:pt x="0" y="66"/>
                  </a:lnTo>
                  <a:lnTo>
                    <a:pt x="42" y="88"/>
                  </a:lnTo>
                  <a:lnTo>
                    <a:pt x="88" y="4"/>
                  </a:lnTo>
                  <a:lnTo>
                    <a:pt x="88" y="4"/>
                  </a:lnTo>
                  <a:lnTo>
                    <a:pt x="92" y="2"/>
                  </a:lnTo>
                  <a:lnTo>
                    <a:pt x="96" y="0"/>
                  </a:lnTo>
                  <a:lnTo>
                    <a:pt x="104" y="2"/>
                  </a:lnTo>
                  <a:lnTo>
                    <a:pt x="104" y="2"/>
                  </a:lnTo>
                  <a:lnTo>
                    <a:pt x="350" y="136"/>
                  </a:lnTo>
                  <a:lnTo>
                    <a:pt x="350" y="136"/>
                  </a:lnTo>
                  <a:lnTo>
                    <a:pt x="354" y="140"/>
                  </a:lnTo>
                  <a:lnTo>
                    <a:pt x="356" y="144"/>
                  </a:lnTo>
                  <a:lnTo>
                    <a:pt x="356" y="148"/>
                  </a:lnTo>
                  <a:lnTo>
                    <a:pt x="354" y="154"/>
                  </a:lnTo>
                  <a:lnTo>
                    <a:pt x="280" y="288"/>
                  </a:lnTo>
                  <a:lnTo>
                    <a:pt x="280" y="288"/>
                  </a:lnTo>
                  <a:lnTo>
                    <a:pt x="278" y="292"/>
                  </a:lnTo>
                  <a:lnTo>
                    <a:pt x="274" y="294"/>
                  </a:lnTo>
                  <a:lnTo>
                    <a:pt x="268" y="296"/>
                  </a:lnTo>
                  <a:lnTo>
                    <a:pt x="264" y="294"/>
                  </a:lnTo>
                  <a:lnTo>
                    <a:pt x="264" y="294"/>
                  </a:lnTo>
                  <a:lnTo>
                    <a:pt x="230" y="276"/>
                  </a:lnTo>
                  <a:lnTo>
                    <a:pt x="230" y="276"/>
                  </a:lnTo>
                  <a:lnTo>
                    <a:pt x="224" y="294"/>
                  </a:lnTo>
                  <a:lnTo>
                    <a:pt x="224" y="314"/>
                  </a:lnTo>
                  <a:lnTo>
                    <a:pt x="228" y="332"/>
                  </a:lnTo>
                  <a:lnTo>
                    <a:pt x="236" y="352"/>
                  </a:lnTo>
                  <a:lnTo>
                    <a:pt x="236" y="352"/>
                  </a:lnTo>
                  <a:lnTo>
                    <a:pt x="224" y="342"/>
                  </a:lnTo>
                  <a:lnTo>
                    <a:pt x="212" y="332"/>
                  </a:lnTo>
                  <a:lnTo>
                    <a:pt x="202" y="318"/>
                  </a:lnTo>
                  <a:lnTo>
                    <a:pt x="192" y="304"/>
                  </a:lnTo>
                  <a:lnTo>
                    <a:pt x="184" y="290"/>
                  </a:lnTo>
                  <a:lnTo>
                    <a:pt x="178" y="274"/>
                  </a:lnTo>
                  <a:lnTo>
                    <a:pt x="174" y="260"/>
                  </a:lnTo>
                  <a:lnTo>
                    <a:pt x="172" y="244"/>
                  </a:lnTo>
                  <a:lnTo>
                    <a:pt x="134" y="224"/>
                  </a:lnTo>
                  <a:lnTo>
                    <a:pt x="114" y="260"/>
                  </a:lnTo>
                  <a:lnTo>
                    <a:pt x="114" y="260"/>
                  </a:lnTo>
                  <a:lnTo>
                    <a:pt x="110" y="264"/>
                  </a:lnTo>
                  <a:lnTo>
                    <a:pt x="104" y="268"/>
                  </a:lnTo>
                  <a:lnTo>
                    <a:pt x="98" y="268"/>
                  </a:lnTo>
                  <a:lnTo>
                    <a:pt x="92" y="266"/>
                  </a:lnTo>
                  <a:lnTo>
                    <a:pt x="0" y="216"/>
                  </a:lnTo>
                  <a:lnTo>
                    <a:pt x="0" y="66"/>
                  </a:lnTo>
                  <a:close/>
                  <a:moveTo>
                    <a:pt x="0" y="216"/>
                  </a:moveTo>
                  <a:lnTo>
                    <a:pt x="0" y="216"/>
                  </a:lnTo>
                  <a:close/>
                  <a:moveTo>
                    <a:pt x="0" y="194"/>
                  </a:moveTo>
                  <a:lnTo>
                    <a:pt x="0" y="194"/>
                  </a:lnTo>
                  <a:close/>
                  <a:moveTo>
                    <a:pt x="0" y="194"/>
                  </a:moveTo>
                  <a:lnTo>
                    <a:pt x="98" y="248"/>
                  </a:lnTo>
                  <a:lnTo>
                    <a:pt x="118" y="214"/>
                  </a:lnTo>
                  <a:lnTo>
                    <a:pt x="18" y="160"/>
                  </a:lnTo>
                  <a:lnTo>
                    <a:pt x="18" y="160"/>
                  </a:lnTo>
                  <a:lnTo>
                    <a:pt x="14" y="156"/>
                  </a:lnTo>
                  <a:lnTo>
                    <a:pt x="12" y="152"/>
                  </a:lnTo>
                  <a:lnTo>
                    <a:pt x="12" y="148"/>
                  </a:lnTo>
                  <a:lnTo>
                    <a:pt x="14" y="142"/>
                  </a:lnTo>
                  <a:lnTo>
                    <a:pt x="34" y="106"/>
                  </a:lnTo>
                  <a:lnTo>
                    <a:pt x="34" y="106"/>
                  </a:lnTo>
                  <a:lnTo>
                    <a:pt x="0" y="88"/>
                  </a:lnTo>
                  <a:lnTo>
                    <a:pt x="0" y="194"/>
                  </a:lnTo>
                  <a:close/>
                  <a:moveTo>
                    <a:pt x="170" y="170"/>
                  </a:moveTo>
                  <a:lnTo>
                    <a:pt x="170" y="170"/>
                  </a:lnTo>
                  <a:lnTo>
                    <a:pt x="180" y="172"/>
                  </a:lnTo>
                  <a:lnTo>
                    <a:pt x="190" y="172"/>
                  </a:lnTo>
                  <a:lnTo>
                    <a:pt x="198" y="168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8" y="150"/>
                  </a:lnTo>
                  <a:lnTo>
                    <a:pt x="206" y="142"/>
                  </a:lnTo>
                  <a:lnTo>
                    <a:pt x="202" y="132"/>
                  </a:lnTo>
                  <a:lnTo>
                    <a:pt x="194" y="126"/>
                  </a:lnTo>
                  <a:lnTo>
                    <a:pt x="194" y="126"/>
                  </a:lnTo>
                  <a:lnTo>
                    <a:pt x="186" y="124"/>
                  </a:lnTo>
                  <a:lnTo>
                    <a:pt x="176" y="124"/>
                  </a:lnTo>
                  <a:lnTo>
                    <a:pt x="168" y="128"/>
                  </a:lnTo>
                  <a:lnTo>
                    <a:pt x="160" y="136"/>
                  </a:lnTo>
                  <a:lnTo>
                    <a:pt x="160" y="136"/>
                  </a:lnTo>
                  <a:lnTo>
                    <a:pt x="158" y="146"/>
                  </a:lnTo>
                  <a:lnTo>
                    <a:pt x="158" y="156"/>
                  </a:lnTo>
                  <a:lnTo>
                    <a:pt x="164" y="164"/>
                  </a:lnTo>
                  <a:lnTo>
                    <a:pt x="170" y="170"/>
                  </a:lnTo>
                  <a:lnTo>
                    <a:pt x="170" y="170"/>
                  </a:lnTo>
                  <a:close/>
                  <a:moveTo>
                    <a:pt x="230" y="202"/>
                  </a:moveTo>
                  <a:lnTo>
                    <a:pt x="230" y="202"/>
                  </a:lnTo>
                  <a:lnTo>
                    <a:pt x="240" y="206"/>
                  </a:lnTo>
                  <a:lnTo>
                    <a:pt x="248" y="204"/>
                  </a:lnTo>
                  <a:lnTo>
                    <a:pt x="258" y="200"/>
                  </a:lnTo>
                  <a:lnTo>
                    <a:pt x="264" y="192"/>
                  </a:lnTo>
                  <a:lnTo>
                    <a:pt x="264" y="192"/>
                  </a:lnTo>
                  <a:lnTo>
                    <a:pt x="266" y="182"/>
                  </a:lnTo>
                  <a:lnTo>
                    <a:pt x="266" y="174"/>
                  </a:lnTo>
                  <a:lnTo>
                    <a:pt x="262" y="164"/>
                  </a:lnTo>
                  <a:lnTo>
                    <a:pt x="254" y="158"/>
                  </a:lnTo>
                  <a:lnTo>
                    <a:pt x="254" y="158"/>
                  </a:lnTo>
                  <a:lnTo>
                    <a:pt x="244" y="156"/>
                  </a:lnTo>
                  <a:lnTo>
                    <a:pt x="234" y="156"/>
                  </a:lnTo>
                  <a:lnTo>
                    <a:pt x="226" y="160"/>
                  </a:lnTo>
                  <a:lnTo>
                    <a:pt x="220" y="168"/>
                  </a:lnTo>
                  <a:lnTo>
                    <a:pt x="220" y="168"/>
                  </a:lnTo>
                  <a:lnTo>
                    <a:pt x="216" y="178"/>
                  </a:lnTo>
                  <a:lnTo>
                    <a:pt x="218" y="188"/>
                  </a:lnTo>
                  <a:lnTo>
                    <a:pt x="222" y="196"/>
                  </a:lnTo>
                  <a:lnTo>
                    <a:pt x="230" y="202"/>
                  </a:lnTo>
                  <a:lnTo>
                    <a:pt x="230" y="202"/>
                  </a:lnTo>
                  <a:close/>
                  <a:moveTo>
                    <a:pt x="112" y="138"/>
                  </a:moveTo>
                  <a:lnTo>
                    <a:pt x="112" y="138"/>
                  </a:lnTo>
                  <a:lnTo>
                    <a:pt x="120" y="140"/>
                  </a:lnTo>
                  <a:lnTo>
                    <a:pt x="130" y="140"/>
                  </a:lnTo>
                  <a:lnTo>
                    <a:pt x="138" y="136"/>
                  </a:lnTo>
                  <a:lnTo>
                    <a:pt x="146" y="128"/>
                  </a:lnTo>
                  <a:lnTo>
                    <a:pt x="146" y="128"/>
                  </a:lnTo>
                  <a:lnTo>
                    <a:pt x="148" y="118"/>
                  </a:lnTo>
                  <a:lnTo>
                    <a:pt x="148" y="108"/>
                  </a:lnTo>
                  <a:lnTo>
                    <a:pt x="142" y="100"/>
                  </a:lnTo>
                  <a:lnTo>
                    <a:pt x="136" y="94"/>
                  </a:lnTo>
                  <a:lnTo>
                    <a:pt x="136" y="94"/>
                  </a:lnTo>
                  <a:lnTo>
                    <a:pt x="126" y="90"/>
                  </a:lnTo>
                  <a:lnTo>
                    <a:pt x="116" y="92"/>
                  </a:lnTo>
                  <a:lnTo>
                    <a:pt x="108" y="96"/>
                  </a:lnTo>
                  <a:lnTo>
                    <a:pt x="102" y="104"/>
                  </a:lnTo>
                  <a:lnTo>
                    <a:pt x="102" y="104"/>
                  </a:lnTo>
                  <a:lnTo>
                    <a:pt x="98" y="114"/>
                  </a:lnTo>
                  <a:lnTo>
                    <a:pt x="100" y="122"/>
                  </a:lnTo>
                  <a:lnTo>
                    <a:pt x="104" y="132"/>
                  </a:lnTo>
                  <a:lnTo>
                    <a:pt x="112" y="138"/>
                  </a:lnTo>
                  <a:lnTo>
                    <a:pt x="112" y="13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63" name="Freeform 15"/>
            <p:cNvSpPr>
              <a:spLocks/>
            </p:cNvSpPr>
            <p:nvPr userDrawn="1"/>
          </p:nvSpPr>
          <p:spPr bwMode="auto">
            <a:xfrm>
              <a:off x="1574800" y="4651375"/>
              <a:ext cx="358775" cy="352425"/>
            </a:xfrm>
            <a:custGeom>
              <a:avLst/>
              <a:gdLst/>
              <a:ahLst/>
              <a:cxnLst>
                <a:cxn ang="0">
                  <a:pos x="120" y="72"/>
                </a:cxn>
                <a:cxn ang="0">
                  <a:pos x="120" y="72"/>
                </a:cxn>
                <a:cxn ang="0">
                  <a:pos x="118" y="58"/>
                </a:cxn>
                <a:cxn ang="0">
                  <a:pos x="116" y="46"/>
                </a:cxn>
                <a:cxn ang="0">
                  <a:pos x="110" y="34"/>
                </a:cxn>
                <a:cxn ang="0">
                  <a:pos x="106" y="26"/>
                </a:cxn>
                <a:cxn ang="0">
                  <a:pos x="98" y="18"/>
                </a:cxn>
                <a:cxn ang="0">
                  <a:pos x="90" y="10"/>
                </a:cxn>
                <a:cxn ang="0">
                  <a:pos x="82" y="6"/>
                </a:cxn>
                <a:cxn ang="0">
                  <a:pos x="72" y="2"/>
                </a:cxn>
                <a:cxn ang="0">
                  <a:pos x="62" y="0"/>
                </a:cxn>
                <a:cxn ang="0">
                  <a:pos x="54" y="0"/>
                </a:cxn>
                <a:cxn ang="0">
                  <a:pos x="44" y="0"/>
                </a:cxn>
                <a:cxn ang="0">
                  <a:pos x="34" y="2"/>
                </a:cxn>
                <a:cxn ang="0">
                  <a:pos x="26" y="6"/>
                </a:cxn>
                <a:cxn ang="0">
                  <a:pos x="18" y="12"/>
                </a:cxn>
                <a:cxn ang="0">
                  <a:pos x="12" y="18"/>
                </a:cxn>
                <a:cxn ang="0">
                  <a:pos x="6" y="26"/>
                </a:cxn>
                <a:cxn ang="0">
                  <a:pos x="6" y="26"/>
                </a:cxn>
                <a:cxn ang="0">
                  <a:pos x="2" y="34"/>
                </a:cxn>
                <a:cxn ang="0">
                  <a:pos x="0" y="44"/>
                </a:cxn>
                <a:cxn ang="0">
                  <a:pos x="0" y="56"/>
                </a:cxn>
                <a:cxn ang="0">
                  <a:pos x="0" y="66"/>
                </a:cxn>
                <a:cxn ang="0">
                  <a:pos x="2" y="90"/>
                </a:cxn>
                <a:cxn ang="0">
                  <a:pos x="8" y="114"/>
                </a:cxn>
                <a:cxn ang="0">
                  <a:pos x="24" y="168"/>
                </a:cxn>
                <a:cxn ang="0">
                  <a:pos x="32" y="196"/>
                </a:cxn>
                <a:cxn ang="0">
                  <a:pos x="40" y="222"/>
                </a:cxn>
                <a:cxn ang="0">
                  <a:pos x="40" y="222"/>
                </a:cxn>
                <a:cxn ang="0">
                  <a:pos x="66" y="214"/>
                </a:cxn>
                <a:cxn ang="0">
                  <a:pos x="94" y="206"/>
                </a:cxn>
                <a:cxn ang="0">
                  <a:pos x="146" y="188"/>
                </a:cxn>
                <a:cxn ang="0">
                  <a:pos x="170" y="180"/>
                </a:cxn>
                <a:cxn ang="0">
                  <a:pos x="192" y="170"/>
                </a:cxn>
                <a:cxn ang="0">
                  <a:pos x="200" y="164"/>
                </a:cxn>
                <a:cxn ang="0">
                  <a:pos x="208" y="156"/>
                </a:cxn>
                <a:cxn ang="0">
                  <a:pos x="216" y="148"/>
                </a:cxn>
                <a:cxn ang="0">
                  <a:pos x="222" y="140"/>
                </a:cxn>
                <a:cxn ang="0">
                  <a:pos x="222" y="140"/>
                </a:cxn>
                <a:cxn ang="0">
                  <a:pos x="224" y="132"/>
                </a:cxn>
                <a:cxn ang="0">
                  <a:pos x="226" y="122"/>
                </a:cxn>
                <a:cxn ang="0">
                  <a:pos x="226" y="114"/>
                </a:cxn>
                <a:cxn ang="0">
                  <a:pos x="226" y="104"/>
                </a:cxn>
                <a:cxn ang="0">
                  <a:pos x="222" y="96"/>
                </a:cxn>
                <a:cxn ang="0">
                  <a:pos x="218" y="88"/>
                </a:cxn>
                <a:cxn ang="0">
                  <a:pos x="212" y="80"/>
                </a:cxn>
                <a:cxn ang="0">
                  <a:pos x="204" y="74"/>
                </a:cxn>
                <a:cxn ang="0">
                  <a:pos x="196" y="68"/>
                </a:cxn>
                <a:cxn ang="0">
                  <a:pos x="188" y="64"/>
                </a:cxn>
                <a:cxn ang="0">
                  <a:pos x="178" y="60"/>
                </a:cxn>
                <a:cxn ang="0">
                  <a:pos x="168" y="58"/>
                </a:cxn>
                <a:cxn ang="0">
                  <a:pos x="156" y="58"/>
                </a:cxn>
                <a:cxn ang="0">
                  <a:pos x="144" y="60"/>
                </a:cxn>
                <a:cxn ang="0">
                  <a:pos x="132" y="66"/>
                </a:cxn>
                <a:cxn ang="0">
                  <a:pos x="120" y="72"/>
                </a:cxn>
                <a:cxn ang="0">
                  <a:pos x="120" y="72"/>
                </a:cxn>
              </a:cxnLst>
              <a:rect l="0" t="0" r="r" b="b"/>
              <a:pathLst>
                <a:path w="226" h="222">
                  <a:moveTo>
                    <a:pt x="120" y="72"/>
                  </a:moveTo>
                  <a:lnTo>
                    <a:pt x="120" y="72"/>
                  </a:lnTo>
                  <a:lnTo>
                    <a:pt x="118" y="58"/>
                  </a:lnTo>
                  <a:lnTo>
                    <a:pt x="116" y="46"/>
                  </a:lnTo>
                  <a:lnTo>
                    <a:pt x="110" y="34"/>
                  </a:lnTo>
                  <a:lnTo>
                    <a:pt x="106" y="26"/>
                  </a:lnTo>
                  <a:lnTo>
                    <a:pt x="98" y="18"/>
                  </a:lnTo>
                  <a:lnTo>
                    <a:pt x="90" y="10"/>
                  </a:lnTo>
                  <a:lnTo>
                    <a:pt x="82" y="6"/>
                  </a:lnTo>
                  <a:lnTo>
                    <a:pt x="72" y="2"/>
                  </a:lnTo>
                  <a:lnTo>
                    <a:pt x="62" y="0"/>
                  </a:lnTo>
                  <a:lnTo>
                    <a:pt x="54" y="0"/>
                  </a:lnTo>
                  <a:lnTo>
                    <a:pt x="44" y="0"/>
                  </a:lnTo>
                  <a:lnTo>
                    <a:pt x="34" y="2"/>
                  </a:lnTo>
                  <a:lnTo>
                    <a:pt x="26" y="6"/>
                  </a:lnTo>
                  <a:lnTo>
                    <a:pt x="18" y="12"/>
                  </a:lnTo>
                  <a:lnTo>
                    <a:pt x="12" y="18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2" y="34"/>
                  </a:lnTo>
                  <a:lnTo>
                    <a:pt x="0" y="44"/>
                  </a:lnTo>
                  <a:lnTo>
                    <a:pt x="0" y="56"/>
                  </a:lnTo>
                  <a:lnTo>
                    <a:pt x="0" y="66"/>
                  </a:lnTo>
                  <a:lnTo>
                    <a:pt x="2" y="90"/>
                  </a:lnTo>
                  <a:lnTo>
                    <a:pt x="8" y="114"/>
                  </a:lnTo>
                  <a:lnTo>
                    <a:pt x="24" y="168"/>
                  </a:lnTo>
                  <a:lnTo>
                    <a:pt x="32" y="196"/>
                  </a:lnTo>
                  <a:lnTo>
                    <a:pt x="40" y="222"/>
                  </a:lnTo>
                  <a:lnTo>
                    <a:pt x="40" y="222"/>
                  </a:lnTo>
                  <a:lnTo>
                    <a:pt x="66" y="214"/>
                  </a:lnTo>
                  <a:lnTo>
                    <a:pt x="94" y="206"/>
                  </a:lnTo>
                  <a:lnTo>
                    <a:pt x="146" y="188"/>
                  </a:lnTo>
                  <a:lnTo>
                    <a:pt x="170" y="180"/>
                  </a:lnTo>
                  <a:lnTo>
                    <a:pt x="192" y="170"/>
                  </a:lnTo>
                  <a:lnTo>
                    <a:pt x="200" y="164"/>
                  </a:lnTo>
                  <a:lnTo>
                    <a:pt x="208" y="156"/>
                  </a:lnTo>
                  <a:lnTo>
                    <a:pt x="216" y="148"/>
                  </a:lnTo>
                  <a:lnTo>
                    <a:pt x="222" y="140"/>
                  </a:lnTo>
                  <a:lnTo>
                    <a:pt x="222" y="140"/>
                  </a:lnTo>
                  <a:lnTo>
                    <a:pt x="224" y="132"/>
                  </a:lnTo>
                  <a:lnTo>
                    <a:pt x="226" y="122"/>
                  </a:lnTo>
                  <a:lnTo>
                    <a:pt x="226" y="114"/>
                  </a:lnTo>
                  <a:lnTo>
                    <a:pt x="226" y="104"/>
                  </a:lnTo>
                  <a:lnTo>
                    <a:pt x="222" y="96"/>
                  </a:lnTo>
                  <a:lnTo>
                    <a:pt x="218" y="88"/>
                  </a:lnTo>
                  <a:lnTo>
                    <a:pt x="212" y="80"/>
                  </a:lnTo>
                  <a:lnTo>
                    <a:pt x="204" y="74"/>
                  </a:lnTo>
                  <a:lnTo>
                    <a:pt x="196" y="68"/>
                  </a:lnTo>
                  <a:lnTo>
                    <a:pt x="188" y="64"/>
                  </a:lnTo>
                  <a:lnTo>
                    <a:pt x="178" y="60"/>
                  </a:lnTo>
                  <a:lnTo>
                    <a:pt x="168" y="58"/>
                  </a:lnTo>
                  <a:lnTo>
                    <a:pt x="156" y="58"/>
                  </a:lnTo>
                  <a:lnTo>
                    <a:pt x="144" y="60"/>
                  </a:lnTo>
                  <a:lnTo>
                    <a:pt x="132" y="66"/>
                  </a:lnTo>
                  <a:lnTo>
                    <a:pt x="120" y="72"/>
                  </a:lnTo>
                  <a:lnTo>
                    <a:pt x="120" y="7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64" name="Freeform 16"/>
            <p:cNvSpPr>
              <a:spLocks noEditPoints="1"/>
            </p:cNvSpPr>
            <p:nvPr userDrawn="1"/>
          </p:nvSpPr>
          <p:spPr bwMode="auto">
            <a:xfrm>
              <a:off x="1971675" y="5613400"/>
              <a:ext cx="419100" cy="511175"/>
            </a:xfrm>
            <a:custGeom>
              <a:avLst/>
              <a:gdLst/>
              <a:ahLst/>
              <a:cxnLst>
                <a:cxn ang="0">
                  <a:pos x="72" y="238"/>
                </a:cxn>
                <a:cxn ang="0">
                  <a:pos x="102" y="226"/>
                </a:cxn>
                <a:cxn ang="0">
                  <a:pos x="116" y="230"/>
                </a:cxn>
                <a:cxn ang="0">
                  <a:pos x="132" y="272"/>
                </a:cxn>
                <a:cxn ang="0">
                  <a:pos x="134" y="304"/>
                </a:cxn>
                <a:cxn ang="0">
                  <a:pos x="100" y="320"/>
                </a:cxn>
                <a:cxn ang="0">
                  <a:pos x="66" y="318"/>
                </a:cxn>
                <a:cxn ang="0">
                  <a:pos x="46" y="304"/>
                </a:cxn>
                <a:cxn ang="0">
                  <a:pos x="24" y="266"/>
                </a:cxn>
                <a:cxn ang="0">
                  <a:pos x="4" y="172"/>
                </a:cxn>
                <a:cxn ang="0">
                  <a:pos x="2" y="60"/>
                </a:cxn>
                <a:cxn ang="0">
                  <a:pos x="12" y="22"/>
                </a:cxn>
                <a:cxn ang="0">
                  <a:pos x="46" y="2"/>
                </a:cxn>
                <a:cxn ang="0">
                  <a:pos x="86" y="2"/>
                </a:cxn>
                <a:cxn ang="0">
                  <a:pos x="102" y="26"/>
                </a:cxn>
                <a:cxn ang="0">
                  <a:pos x="96" y="84"/>
                </a:cxn>
                <a:cxn ang="0">
                  <a:pos x="74" y="88"/>
                </a:cxn>
                <a:cxn ang="0">
                  <a:pos x="52" y="84"/>
                </a:cxn>
                <a:cxn ang="0">
                  <a:pos x="138" y="170"/>
                </a:cxn>
                <a:cxn ang="0">
                  <a:pos x="114" y="168"/>
                </a:cxn>
                <a:cxn ang="0">
                  <a:pos x="106" y="154"/>
                </a:cxn>
                <a:cxn ang="0">
                  <a:pos x="110" y="138"/>
                </a:cxn>
                <a:cxn ang="0">
                  <a:pos x="132" y="130"/>
                </a:cxn>
                <a:cxn ang="0">
                  <a:pos x="146" y="140"/>
                </a:cxn>
                <a:cxn ang="0">
                  <a:pos x="144" y="164"/>
                </a:cxn>
                <a:cxn ang="0">
                  <a:pos x="206" y="236"/>
                </a:cxn>
                <a:cxn ang="0">
                  <a:pos x="228" y="198"/>
                </a:cxn>
                <a:cxn ang="0">
                  <a:pos x="236" y="162"/>
                </a:cxn>
                <a:cxn ang="0">
                  <a:pos x="234" y="124"/>
                </a:cxn>
                <a:cxn ang="0">
                  <a:pos x="220" y="90"/>
                </a:cxn>
                <a:cxn ang="0">
                  <a:pos x="186" y="48"/>
                </a:cxn>
                <a:cxn ang="0">
                  <a:pos x="202" y="28"/>
                </a:cxn>
                <a:cxn ang="0">
                  <a:pos x="234" y="64"/>
                </a:cxn>
                <a:cxn ang="0">
                  <a:pos x="256" y="104"/>
                </a:cxn>
                <a:cxn ang="0">
                  <a:pos x="264" y="146"/>
                </a:cxn>
                <a:cxn ang="0">
                  <a:pos x="258" y="192"/>
                </a:cxn>
                <a:cxn ang="0">
                  <a:pos x="238" y="238"/>
                </a:cxn>
                <a:cxn ang="0">
                  <a:pos x="206" y="236"/>
                </a:cxn>
                <a:cxn ang="0">
                  <a:pos x="148" y="96"/>
                </a:cxn>
                <a:cxn ang="0">
                  <a:pos x="174" y="130"/>
                </a:cxn>
                <a:cxn ang="0">
                  <a:pos x="176" y="170"/>
                </a:cxn>
                <a:cxn ang="0">
                  <a:pos x="160" y="200"/>
                </a:cxn>
                <a:cxn ang="0">
                  <a:pos x="194" y="198"/>
                </a:cxn>
                <a:cxn ang="0">
                  <a:pos x="206" y="142"/>
                </a:cxn>
                <a:cxn ang="0">
                  <a:pos x="182" y="90"/>
                </a:cxn>
                <a:cxn ang="0">
                  <a:pos x="148" y="96"/>
                </a:cxn>
              </a:cxnLst>
              <a:rect l="0" t="0" r="r" b="b"/>
              <a:pathLst>
                <a:path w="264" h="322">
                  <a:moveTo>
                    <a:pt x="52" y="84"/>
                  </a:moveTo>
                  <a:lnTo>
                    <a:pt x="72" y="238"/>
                  </a:lnTo>
                  <a:lnTo>
                    <a:pt x="72" y="238"/>
                  </a:lnTo>
                  <a:lnTo>
                    <a:pt x="82" y="230"/>
                  </a:lnTo>
                  <a:lnTo>
                    <a:pt x="92" y="226"/>
                  </a:lnTo>
                  <a:lnTo>
                    <a:pt x="102" y="226"/>
                  </a:lnTo>
                  <a:lnTo>
                    <a:pt x="114" y="226"/>
                  </a:lnTo>
                  <a:lnTo>
                    <a:pt x="114" y="226"/>
                  </a:lnTo>
                  <a:lnTo>
                    <a:pt x="116" y="230"/>
                  </a:lnTo>
                  <a:lnTo>
                    <a:pt x="120" y="236"/>
                  </a:lnTo>
                  <a:lnTo>
                    <a:pt x="130" y="258"/>
                  </a:lnTo>
                  <a:lnTo>
                    <a:pt x="132" y="272"/>
                  </a:lnTo>
                  <a:lnTo>
                    <a:pt x="136" y="284"/>
                  </a:lnTo>
                  <a:lnTo>
                    <a:pt x="136" y="296"/>
                  </a:lnTo>
                  <a:lnTo>
                    <a:pt x="134" y="304"/>
                  </a:lnTo>
                  <a:lnTo>
                    <a:pt x="134" y="304"/>
                  </a:lnTo>
                  <a:lnTo>
                    <a:pt x="112" y="316"/>
                  </a:lnTo>
                  <a:lnTo>
                    <a:pt x="100" y="320"/>
                  </a:lnTo>
                  <a:lnTo>
                    <a:pt x="88" y="322"/>
                  </a:lnTo>
                  <a:lnTo>
                    <a:pt x="76" y="320"/>
                  </a:lnTo>
                  <a:lnTo>
                    <a:pt x="66" y="318"/>
                  </a:lnTo>
                  <a:lnTo>
                    <a:pt x="56" y="312"/>
                  </a:lnTo>
                  <a:lnTo>
                    <a:pt x="46" y="304"/>
                  </a:lnTo>
                  <a:lnTo>
                    <a:pt x="46" y="304"/>
                  </a:lnTo>
                  <a:lnTo>
                    <a:pt x="38" y="294"/>
                  </a:lnTo>
                  <a:lnTo>
                    <a:pt x="32" y="280"/>
                  </a:lnTo>
                  <a:lnTo>
                    <a:pt x="24" y="266"/>
                  </a:lnTo>
                  <a:lnTo>
                    <a:pt x="20" y="248"/>
                  </a:lnTo>
                  <a:lnTo>
                    <a:pt x="10" y="212"/>
                  </a:lnTo>
                  <a:lnTo>
                    <a:pt x="4" y="172"/>
                  </a:lnTo>
                  <a:lnTo>
                    <a:pt x="0" y="132"/>
                  </a:lnTo>
                  <a:lnTo>
                    <a:pt x="0" y="94"/>
                  </a:lnTo>
                  <a:lnTo>
                    <a:pt x="2" y="60"/>
                  </a:lnTo>
                  <a:lnTo>
                    <a:pt x="6" y="34"/>
                  </a:lnTo>
                  <a:lnTo>
                    <a:pt x="6" y="34"/>
                  </a:lnTo>
                  <a:lnTo>
                    <a:pt x="12" y="22"/>
                  </a:lnTo>
                  <a:lnTo>
                    <a:pt x="22" y="14"/>
                  </a:lnTo>
                  <a:lnTo>
                    <a:pt x="32" y="6"/>
                  </a:lnTo>
                  <a:lnTo>
                    <a:pt x="46" y="2"/>
                  </a:lnTo>
                  <a:lnTo>
                    <a:pt x="60" y="0"/>
                  </a:lnTo>
                  <a:lnTo>
                    <a:pt x="74" y="0"/>
                  </a:lnTo>
                  <a:lnTo>
                    <a:pt x="86" y="2"/>
                  </a:lnTo>
                  <a:lnTo>
                    <a:pt x="98" y="6"/>
                  </a:lnTo>
                  <a:lnTo>
                    <a:pt x="98" y="6"/>
                  </a:lnTo>
                  <a:lnTo>
                    <a:pt x="102" y="26"/>
                  </a:lnTo>
                  <a:lnTo>
                    <a:pt x="102" y="44"/>
                  </a:lnTo>
                  <a:lnTo>
                    <a:pt x="100" y="64"/>
                  </a:lnTo>
                  <a:lnTo>
                    <a:pt x="96" y="84"/>
                  </a:lnTo>
                  <a:lnTo>
                    <a:pt x="96" y="84"/>
                  </a:lnTo>
                  <a:lnTo>
                    <a:pt x="84" y="88"/>
                  </a:lnTo>
                  <a:lnTo>
                    <a:pt x="74" y="88"/>
                  </a:lnTo>
                  <a:lnTo>
                    <a:pt x="62" y="88"/>
                  </a:lnTo>
                  <a:lnTo>
                    <a:pt x="52" y="84"/>
                  </a:lnTo>
                  <a:lnTo>
                    <a:pt x="52" y="84"/>
                  </a:lnTo>
                  <a:close/>
                  <a:moveTo>
                    <a:pt x="144" y="164"/>
                  </a:moveTo>
                  <a:lnTo>
                    <a:pt x="144" y="164"/>
                  </a:lnTo>
                  <a:lnTo>
                    <a:pt x="138" y="170"/>
                  </a:lnTo>
                  <a:lnTo>
                    <a:pt x="130" y="172"/>
                  </a:lnTo>
                  <a:lnTo>
                    <a:pt x="122" y="172"/>
                  </a:lnTo>
                  <a:lnTo>
                    <a:pt x="114" y="168"/>
                  </a:lnTo>
                  <a:lnTo>
                    <a:pt x="114" y="168"/>
                  </a:lnTo>
                  <a:lnTo>
                    <a:pt x="108" y="162"/>
                  </a:lnTo>
                  <a:lnTo>
                    <a:pt x="106" y="154"/>
                  </a:lnTo>
                  <a:lnTo>
                    <a:pt x="106" y="146"/>
                  </a:lnTo>
                  <a:lnTo>
                    <a:pt x="110" y="138"/>
                  </a:lnTo>
                  <a:lnTo>
                    <a:pt x="110" y="138"/>
                  </a:lnTo>
                  <a:lnTo>
                    <a:pt x="116" y="132"/>
                  </a:lnTo>
                  <a:lnTo>
                    <a:pt x="124" y="130"/>
                  </a:lnTo>
                  <a:lnTo>
                    <a:pt x="132" y="130"/>
                  </a:lnTo>
                  <a:lnTo>
                    <a:pt x="140" y="134"/>
                  </a:lnTo>
                  <a:lnTo>
                    <a:pt x="140" y="134"/>
                  </a:lnTo>
                  <a:lnTo>
                    <a:pt x="146" y="140"/>
                  </a:lnTo>
                  <a:lnTo>
                    <a:pt x="148" y="148"/>
                  </a:lnTo>
                  <a:lnTo>
                    <a:pt x="148" y="156"/>
                  </a:lnTo>
                  <a:lnTo>
                    <a:pt x="144" y="164"/>
                  </a:lnTo>
                  <a:lnTo>
                    <a:pt x="144" y="164"/>
                  </a:lnTo>
                  <a:close/>
                  <a:moveTo>
                    <a:pt x="206" y="236"/>
                  </a:moveTo>
                  <a:lnTo>
                    <a:pt x="206" y="236"/>
                  </a:lnTo>
                  <a:lnTo>
                    <a:pt x="214" y="224"/>
                  </a:lnTo>
                  <a:lnTo>
                    <a:pt x="222" y="212"/>
                  </a:lnTo>
                  <a:lnTo>
                    <a:pt x="228" y="198"/>
                  </a:lnTo>
                  <a:lnTo>
                    <a:pt x="232" y="186"/>
                  </a:lnTo>
                  <a:lnTo>
                    <a:pt x="234" y="174"/>
                  </a:lnTo>
                  <a:lnTo>
                    <a:pt x="236" y="162"/>
                  </a:lnTo>
                  <a:lnTo>
                    <a:pt x="236" y="148"/>
                  </a:lnTo>
                  <a:lnTo>
                    <a:pt x="236" y="136"/>
                  </a:lnTo>
                  <a:lnTo>
                    <a:pt x="234" y="124"/>
                  </a:lnTo>
                  <a:lnTo>
                    <a:pt x="230" y="112"/>
                  </a:lnTo>
                  <a:lnTo>
                    <a:pt x="226" y="100"/>
                  </a:lnTo>
                  <a:lnTo>
                    <a:pt x="220" y="90"/>
                  </a:lnTo>
                  <a:lnTo>
                    <a:pt x="212" y="78"/>
                  </a:lnTo>
                  <a:lnTo>
                    <a:pt x="204" y="68"/>
                  </a:lnTo>
                  <a:lnTo>
                    <a:pt x="186" y="48"/>
                  </a:lnTo>
                  <a:lnTo>
                    <a:pt x="186" y="48"/>
                  </a:lnTo>
                  <a:lnTo>
                    <a:pt x="202" y="28"/>
                  </a:lnTo>
                  <a:lnTo>
                    <a:pt x="202" y="28"/>
                  </a:lnTo>
                  <a:lnTo>
                    <a:pt x="214" y="40"/>
                  </a:lnTo>
                  <a:lnTo>
                    <a:pt x="226" y="52"/>
                  </a:lnTo>
                  <a:lnTo>
                    <a:pt x="234" y="64"/>
                  </a:lnTo>
                  <a:lnTo>
                    <a:pt x="244" y="76"/>
                  </a:lnTo>
                  <a:lnTo>
                    <a:pt x="250" y="90"/>
                  </a:lnTo>
                  <a:lnTo>
                    <a:pt x="256" y="104"/>
                  </a:lnTo>
                  <a:lnTo>
                    <a:pt x="260" y="118"/>
                  </a:lnTo>
                  <a:lnTo>
                    <a:pt x="264" y="132"/>
                  </a:lnTo>
                  <a:lnTo>
                    <a:pt x="264" y="146"/>
                  </a:lnTo>
                  <a:lnTo>
                    <a:pt x="264" y="162"/>
                  </a:lnTo>
                  <a:lnTo>
                    <a:pt x="262" y="176"/>
                  </a:lnTo>
                  <a:lnTo>
                    <a:pt x="258" y="192"/>
                  </a:lnTo>
                  <a:lnTo>
                    <a:pt x="254" y="206"/>
                  </a:lnTo>
                  <a:lnTo>
                    <a:pt x="246" y="222"/>
                  </a:lnTo>
                  <a:lnTo>
                    <a:pt x="238" y="238"/>
                  </a:lnTo>
                  <a:lnTo>
                    <a:pt x="228" y="252"/>
                  </a:lnTo>
                  <a:lnTo>
                    <a:pt x="228" y="252"/>
                  </a:lnTo>
                  <a:lnTo>
                    <a:pt x="206" y="236"/>
                  </a:lnTo>
                  <a:lnTo>
                    <a:pt x="206" y="236"/>
                  </a:lnTo>
                  <a:close/>
                  <a:moveTo>
                    <a:pt x="148" y="96"/>
                  </a:moveTo>
                  <a:lnTo>
                    <a:pt x="148" y="96"/>
                  </a:lnTo>
                  <a:lnTo>
                    <a:pt x="160" y="108"/>
                  </a:lnTo>
                  <a:lnTo>
                    <a:pt x="168" y="118"/>
                  </a:lnTo>
                  <a:lnTo>
                    <a:pt x="174" y="130"/>
                  </a:lnTo>
                  <a:lnTo>
                    <a:pt x="178" y="144"/>
                  </a:lnTo>
                  <a:lnTo>
                    <a:pt x="178" y="156"/>
                  </a:lnTo>
                  <a:lnTo>
                    <a:pt x="176" y="170"/>
                  </a:lnTo>
                  <a:lnTo>
                    <a:pt x="170" y="184"/>
                  </a:lnTo>
                  <a:lnTo>
                    <a:pt x="160" y="200"/>
                  </a:lnTo>
                  <a:lnTo>
                    <a:pt x="160" y="200"/>
                  </a:lnTo>
                  <a:lnTo>
                    <a:pt x="182" y="216"/>
                  </a:lnTo>
                  <a:lnTo>
                    <a:pt x="182" y="216"/>
                  </a:lnTo>
                  <a:lnTo>
                    <a:pt x="194" y="198"/>
                  </a:lnTo>
                  <a:lnTo>
                    <a:pt x="202" y="178"/>
                  </a:lnTo>
                  <a:lnTo>
                    <a:pt x="206" y="160"/>
                  </a:lnTo>
                  <a:lnTo>
                    <a:pt x="206" y="142"/>
                  </a:lnTo>
                  <a:lnTo>
                    <a:pt x="202" y="124"/>
                  </a:lnTo>
                  <a:lnTo>
                    <a:pt x="194" y="108"/>
                  </a:lnTo>
                  <a:lnTo>
                    <a:pt x="182" y="90"/>
                  </a:lnTo>
                  <a:lnTo>
                    <a:pt x="166" y="72"/>
                  </a:lnTo>
                  <a:lnTo>
                    <a:pt x="166" y="72"/>
                  </a:lnTo>
                  <a:lnTo>
                    <a:pt x="148" y="96"/>
                  </a:lnTo>
                  <a:lnTo>
                    <a:pt x="148" y="9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63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3000364" y="1320276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64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2741050" y="3500438"/>
            <a:ext cx="2402454" cy="4524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65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3000364" y="3963482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66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5857884" y="3500438"/>
            <a:ext cx="2402454" cy="4524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67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6117198" y="3963482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텍스트 개체 틀 46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143372" y="2060848"/>
            <a:ext cx="4000528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500" b="1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제목을 입력하세요</a:t>
            </a:r>
          </a:p>
        </p:txBody>
      </p:sp>
      <p:sp>
        <p:nvSpPr>
          <p:cNvPr id="422" name="텍스트 개체 틀 421"/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4625993" y="2643182"/>
            <a:ext cx="2446337" cy="1084912"/>
          </a:xfrm>
          <a:prstGeom prst="rect">
            <a:avLst/>
          </a:prstGeom>
        </p:spPr>
        <p:txBody>
          <a:bodyPr>
            <a:spAutoFit/>
          </a:bodyPr>
          <a:lstStyle>
            <a:lvl1pPr marL="176213" marR="0" indent="-176213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bg1">
                  <a:lumMod val="50000"/>
                </a:schemeClr>
              </a:buClr>
              <a:buSzTx/>
              <a:buFont typeface="Arial" pitchFamily="34" charset="0"/>
              <a:buNone/>
              <a:tabLst/>
              <a:defRPr sz="15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50" name="그룹 49"/>
          <p:cNvGrpSpPr/>
          <p:nvPr userDrawn="1"/>
        </p:nvGrpSpPr>
        <p:grpSpPr>
          <a:xfrm>
            <a:off x="-32" y="1214422"/>
            <a:ext cx="3265650" cy="2357454"/>
            <a:chOff x="-32" y="1214422"/>
            <a:chExt cx="3265650" cy="2357454"/>
          </a:xfrm>
        </p:grpSpPr>
        <p:sp>
          <p:nvSpPr>
            <p:cNvPr id="44" name="Freeform 5"/>
            <p:cNvSpPr>
              <a:spLocks noEditPoints="1"/>
            </p:cNvSpPr>
            <p:nvPr userDrawn="1"/>
          </p:nvSpPr>
          <p:spPr bwMode="auto">
            <a:xfrm>
              <a:off x="725173" y="2507432"/>
              <a:ext cx="989307" cy="1064444"/>
            </a:xfrm>
            <a:custGeom>
              <a:avLst/>
              <a:gdLst/>
              <a:ahLst/>
              <a:cxnLst>
                <a:cxn ang="0">
                  <a:pos x="434" y="26"/>
                </a:cxn>
                <a:cxn ang="0">
                  <a:pos x="470" y="80"/>
                </a:cxn>
                <a:cxn ang="0">
                  <a:pos x="470" y="144"/>
                </a:cxn>
                <a:cxn ang="0">
                  <a:pos x="448" y="184"/>
                </a:cxn>
                <a:cxn ang="0">
                  <a:pos x="394" y="218"/>
                </a:cxn>
                <a:cxn ang="0">
                  <a:pos x="330" y="218"/>
                </a:cxn>
                <a:cxn ang="0">
                  <a:pos x="290" y="196"/>
                </a:cxn>
                <a:cxn ang="0">
                  <a:pos x="256" y="142"/>
                </a:cxn>
                <a:cxn ang="0">
                  <a:pos x="256" y="78"/>
                </a:cxn>
                <a:cxn ang="0">
                  <a:pos x="278" y="38"/>
                </a:cxn>
                <a:cxn ang="0">
                  <a:pos x="332" y="4"/>
                </a:cxn>
                <a:cxn ang="0">
                  <a:pos x="396" y="4"/>
                </a:cxn>
                <a:cxn ang="0">
                  <a:pos x="256" y="188"/>
                </a:cxn>
                <a:cxn ang="0">
                  <a:pos x="274" y="212"/>
                </a:cxn>
                <a:cxn ang="0">
                  <a:pos x="298" y="230"/>
                </a:cxn>
                <a:cxn ang="0">
                  <a:pos x="340" y="244"/>
                </a:cxn>
                <a:cxn ang="0">
                  <a:pos x="368" y="266"/>
                </a:cxn>
                <a:cxn ang="0">
                  <a:pos x="386" y="350"/>
                </a:cxn>
                <a:cxn ang="0">
                  <a:pos x="368" y="446"/>
                </a:cxn>
                <a:cxn ang="0">
                  <a:pos x="60" y="316"/>
                </a:cxn>
                <a:cxn ang="0">
                  <a:pos x="124" y="238"/>
                </a:cxn>
                <a:cxn ang="0">
                  <a:pos x="202" y="196"/>
                </a:cxn>
                <a:cxn ang="0">
                  <a:pos x="256" y="188"/>
                </a:cxn>
                <a:cxn ang="0">
                  <a:pos x="414" y="510"/>
                </a:cxn>
                <a:cxn ang="0">
                  <a:pos x="430" y="436"/>
                </a:cxn>
                <a:cxn ang="0">
                  <a:pos x="424" y="340"/>
                </a:cxn>
                <a:cxn ang="0">
                  <a:pos x="406" y="288"/>
                </a:cxn>
                <a:cxn ang="0">
                  <a:pos x="380" y="250"/>
                </a:cxn>
                <a:cxn ang="0">
                  <a:pos x="366" y="240"/>
                </a:cxn>
                <a:cxn ang="0">
                  <a:pos x="378" y="264"/>
                </a:cxn>
                <a:cxn ang="0">
                  <a:pos x="398" y="354"/>
                </a:cxn>
                <a:cxn ang="0">
                  <a:pos x="382" y="454"/>
                </a:cxn>
                <a:cxn ang="0">
                  <a:pos x="368" y="484"/>
                </a:cxn>
                <a:cxn ang="0">
                  <a:pos x="252" y="176"/>
                </a:cxn>
                <a:cxn ang="0">
                  <a:pos x="222" y="168"/>
                </a:cxn>
                <a:cxn ang="0">
                  <a:pos x="172" y="172"/>
                </a:cxn>
                <a:cxn ang="0">
                  <a:pos x="120" y="190"/>
                </a:cxn>
                <a:cxn ang="0">
                  <a:pos x="24" y="254"/>
                </a:cxn>
                <a:cxn ang="0">
                  <a:pos x="46" y="308"/>
                </a:cxn>
                <a:cxn ang="0">
                  <a:pos x="64" y="280"/>
                </a:cxn>
                <a:cxn ang="0">
                  <a:pos x="140" y="214"/>
                </a:cxn>
                <a:cxn ang="0">
                  <a:pos x="226" y="180"/>
                </a:cxn>
                <a:cxn ang="0">
                  <a:pos x="252" y="180"/>
                </a:cxn>
              </a:cxnLst>
              <a:rect l="0" t="0" r="r" b="b"/>
              <a:pathLst>
                <a:path w="474" h="510">
                  <a:moveTo>
                    <a:pt x="416" y="12"/>
                  </a:moveTo>
                  <a:lnTo>
                    <a:pt x="416" y="12"/>
                  </a:lnTo>
                  <a:lnTo>
                    <a:pt x="434" y="26"/>
                  </a:lnTo>
                  <a:lnTo>
                    <a:pt x="450" y="42"/>
                  </a:lnTo>
                  <a:lnTo>
                    <a:pt x="462" y="60"/>
                  </a:lnTo>
                  <a:lnTo>
                    <a:pt x="470" y="80"/>
                  </a:lnTo>
                  <a:lnTo>
                    <a:pt x="474" y="100"/>
                  </a:lnTo>
                  <a:lnTo>
                    <a:pt x="474" y="122"/>
                  </a:lnTo>
                  <a:lnTo>
                    <a:pt x="470" y="144"/>
                  </a:lnTo>
                  <a:lnTo>
                    <a:pt x="460" y="164"/>
                  </a:lnTo>
                  <a:lnTo>
                    <a:pt x="460" y="164"/>
                  </a:lnTo>
                  <a:lnTo>
                    <a:pt x="448" y="184"/>
                  </a:lnTo>
                  <a:lnTo>
                    <a:pt x="432" y="198"/>
                  </a:lnTo>
                  <a:lnTo>
                    <a:pt x="414" y="210"/>
                  </a:lnTo>
                  <a:lnTo>
                    <a:pt x="394" y="218"/>
                  </a:lnTo>
                  <a:lnTo>
                    <a:pt x="372" y="222"/>
                  </a:lnTo>
                  <a:lnTo>
                    <a:pt x="352" y="222"/>
                  </a:lnTo>
                  <a:lnTo>
                    <a:pt x="330" y="218"/>
                  </a:lnTo>
                  <a:lnTo>
                    <a:pt x="308" y="210"/>
                  </a:lnTo>
                  <a:lnTo>
                    <a:pt x="308" y="210"/>
                  </a:lnTo>
                  <a:lnTo>
                    <a:pt x="290" y="196"/>
                  </a:lnTo>
                  <a:lnTo>
                    <a:pt x="274" y="180"/>
                  </a:lnTo>
                  <a:lnTo>
                    <a:pt x="264" y="162"/>
                  </a:lnTo>
                  <a:lnTo>
                    <a:pt x="256" y="142"/>
                  </a:lnTo>
                  <a:lnTo>
                    <a:pt x="252" y="122"/>
                  </a:lnTo>
                  <a:lnTo>
                    <a:pt x="252" y="100"/>
                  </a:lnTo>
                  <a:lnTo>
                    <a:pt x="256" y="78"/>
                  </a:lnTo>
                  <a:lnTo>
                    <a:pt x="264" y="58"/>
                  </a:lnTo>
                  <a:lnTo>
                    <a:pt x="264" y="58"/>
                  </a:lnTo>
                  <a:lnTo>
                    <a:pt x="278" y="38"/>
                  </a:lnTo>
                  <a:lnTo>
                    <a:pt x="292" y="24"/>
                  </a:lnTo>
                  <a:lnTo>
                    <a:pt x="312" y="12"/>
                  </a:lnTo>
                  <a:lnTo>
                    <a:pt x="332" y="4"/>
                  </a:lnTo>
                  <a:lnTo>
                    <a:pt x="352" y="0"/>
                  </a:lnTo>
                  <a:lnTo>
                    <a:pt x="374" y="0"/>
                  </a:lnTo>
                  <a:lnTo>
                    <a:pt x="396" y="4"/>
                  </a:lnTo>
                  <a:lnTo>
                    <a:pt x="416" y="12"/>
                  </a:lnTo>
                  <a:lnTo>
                    <a:pt x="416" y="12"/>
                  </a:lnTo>
                  <a:close/>
                  <a:moveTo>
                    <a:pt x="256" y="188"/>
                  </a:moveTo>
                  <a:lnTo>
                    <a:pt x="256" y="188"/>
                  </a:lnTo>
                  <a:lnTo>
                    <a:pt x="264" y="200"/>
                  </a:lnTo>
                  <a:lnTo>
                    <a:pt x="274" y="212"/>
                  </a:lnTo>
                  <a:lnTo>
                    <a:pt x="284" y="222"/>
                  </a:lnTo>
                  <a:lnTo>
                    <a:pt x="298" y="230"/>
                  </a:lnTo>
                  <a:lnTo>
                    <a:pt x="298" y="230"/>
                  </a:lnTo>
                  <a:lnTo>
                    <a:pt x="312" y="236"/>
                  </a:lnTo>
                  <a:lnTo>
                    <a:pt x="326" y="240"/>
                  </a:lnTo>
                  <a:lnTo>
                    <a:pt x="340" y="244"/>
                  </a:lnTo>
                  <a:lnTo>
                    <a:pt x="356" y="244"/>
                  </a:lnTo>
                  <a:lnTo>
                    <a:pt x="356" y="244"/>
                  </a:lnTo>
                  <a:lnTo>
                    <a:pt x="368" y="266"/>
                  </a:lnTo>
                  <a:lnTo>
                    <a:pt x="378" y="292"/>
                  </a:lnTo>
                  <a:lnTo>
                    <a:pt x="384" y="320"/>
                  </a:lnTo>
                  <a:lnTo>
                    <a:pt x="386" y="350"/>
                  </a:lnTo>
                  <a:lnTo>
                    <a:pt x="384" y="380"/>
                  </a:lnTo>
                  <a:lnTo>
                    <a:pt x="378" y="412"/>
                  </a:lnTo>
                  <a:lnTo>
                    <a:pt x="368" y="446"/>
                  </a:lnTo>
                  <a:lnTo>
                    <a:pt x="354" y="478"/>
                  </a:lnTo>
                  <a:lnTo>
                    <a:pt x="60" y="316"/>
                  </a:lnTo>
                  <a:lnTo>
                    <a:pt x="60" y="316"/>
                  </a:lnTo>
                  <a:lnTo>
                    <a:pt x="78" y="286"/>
                  </a:lnTo>
                  <a:lnTo>
                    <a:pt x="100" y="262"/>
                  </a:lnTo>
                  <a:lnTo>
                    <a:pt x="124" y="238"/>
                  </a:lnTo>
                  <a:lnTo>
                    <a:pt x="150" y="220"/>
                  </a:lnTo>
                  <a:lnTo>
                    <a:pt x="176" y="206"/>
                  </a:lnTo>
                  <a:lnTo>
                    <a:pt x="202" y="196"/>
                  </a:lnTo>
                  <a:lnTo>
                    <a:pt x="228" y="190"/>
                  </a:lnTo>
                  <a:lnTo>
                    <a:pt x="256" y="188"/>
                  </a:lnTo>
                  <a:lnTo>
                    <a:pt x="256" y="188"/>
                  </a:lnTo>
                  <a:close/>
                  <a:moveTo>
                    <a:pt x="368" y="484"/>
                  </a:moveTo>
                  <a:lnTo>
                    <a:pt x="414" y="510"/>
                  </a:lnTo>
                  <a:lnTo>
                    <a:pt x="414" y="510"/>
                  </a:lnTo>
                  <a:lnTo>
                    <a:pt x="420" y="492"/>
                  </a:lnTo>
                  <a:lnTo>
                    <a:pt x="424" y="474"/>
                  </a:lnTo>
                  <a:lnTo>
                    <a:pt x="430" y="436"/>
                  </a:lnTo>
                  <a:lnTo>
                    <a:pt x="430" y="396"/>
                  </a:lnTo>
                  <a:lnTo>
                    <a:pt x="428" y="358"/>
                  </a:lnTo>
                  <a:lnTo>
                    <a:pt x="424" y="340"/>
                  </a:lnTo>
                  <a:lnTo>
                    <a:pt x="420" y="322"/>
                  </a:lnTo>
                  <a:lnTo>
                    <a:pt x="414" y="304"/>
                  </a:lnTo>
                  <a:lnTo>
                    <a:pt x="406" y="288"/>
                  </a:lnTo>
                  <a:lnTo>
                    <a:pt x="400" y="274"/>
                  </a:lnTo>
                  <a:lnTo>
                    <a:pt x="390" y="260"/>
                  </a:lnTo>
                  <a:lnTo>
                    <a:pt x="380" y="250"/>
                  </a:lnTo>
                  <a:lnTo>
                    <a:pt x="368" y="240"/>
                  </a:lnTo>
                  <a:lnTo>
                    <a:pt x="368" y="240"/>
                  </a:lnTo>
                  <a:lnTo>
                    <a:pt x="366" y="240"/>
                  </a:lnTo>
                  <a:lnTo>
                    <a:pt x="366" y="240"/>
                  </a:lnTo>
                  <a:lnTo>
                    <a:pt x="372" y="252"/>
                  </a:lnTo>
                  <a:lnTo>
                    <a:pt x="378" y="264"/>
                  </a:lnTo>
                  <a:lnTo>
                    <a:pt x="388" y="292"/>
                  </a:lnTo>
                  <a:lnTo>
                    <a:pt x="394" y="322"/>
                  </a:lnTo>
                  <a:lnTo>
                    <a:pt x="398" y="354"/>
                  </a:lnTo>
                  <a:lnTo>
                    <a:pt x="396" y="388"/>
                  </a:lnTo>
                  <a:lnTo>
                    <a:pt x="390" y="420"/>
                  </a:lnTo>
                  <a:lnTo>
                    <a:pt x="382" y="454"/>
                  </a:lnTo>
                  <a:lnTo>
                    <a:pt x="376" y="470"/>
                  </a:lnTo>
                  <a:lnTo>
                    <a:pt x="368" y="484"/>
                  </a:lnTo>
                  <a:lnTo>
                    <a:pt x="368" y="484"/>
                  </a:lnTo>
                  <a:close/>
                  <a:moveTo>
                    <a:pt x="252" y="180"/>
                  </a:moveTo>
                  <a:lnTo>
                    <a:pt x="252" y="180"/>
                  </a:lnTo>
                  <a:lnTo>
                    <a:pt x="252" y="176"/>
                  </a:lnTo>
                  <a:lnTo>
                    <a:pt x="252" y="176"/>
                  </a:lnTo>
                  <a:lnTo>
                    <a:pt x="238" y="172"/>
                  </a:lnTo>
                  <a:lnTo>
                    <a:pt x="222" y="168"/>
                  </a:lnTo>
                  <a:lnTo>
                    <a:pt x="206" y="168"/>
                  </a:lnTo>
                  <a:lnTo>
                    <a:pt x="190" y="170"/>
                  </a:lnTo>
                  <a:lnTo>
                    <a:pt x="172" y="172"/>
                  </a:lnTo>
                  <a:lnTo>
                    <a:pt x="156" y="178"/>
                  </a:lnTo>
                  <a:lnTo>
                    <a:pt x="138" y="182"/>
                  </a:lnTo>
                  <a:lnTo>
                    <a:pt x="120" y="190"/>
                  </a:lnTo>
                  <a:lnTo>
                    <a:pt x="86" y="208"/>
                  </a:lnTo>
                  <a:lnTo>
                    <a:pt x="54" y="230"/>
                  </a:lnTo>
                  <a:lnTo>
                    <a:pt x="24" y="254"/>
                  </a:lnTo>
                  <a:lnTo>
                    <a:pt x="12" y="268"/>
                  </a:lnTo>
                  <a:lnTo>
                    <a:pt x="0" y="282"/>
                  </a:lnTo>
                  <a:lnTo>
                    <a:pt x="46" y="308"/>
                  </a:lnTo>
                  <a:lnTo>
                    <a:pt x="46" y="308"/>
                  </a:lnTo>
                  <a:lnTo>
                    <a:pt x="54" y="294"/>
                  </a:lnTo>
                  <a:lnTo>
                    <a:pt x="64" y="280"/>
                  </a:lnTo>
                  <a:lnTo>
                    <a:pt x="86" y="254"/>
                  </a:lnTo>
                  <a:lnTo>
                    <a:pt x="112" y="232"/>
                  </a:lnTo>
                  <a:lnTo>
                    <a:pt x="140" y="214"/>
                  </a:lnTo>
                  <a:lnTo>
                    <a:pt x="168" y="198"/>
                  </a:lnTo>
                  <a:lnTo>
                    <a:pt x="196" y="186"/>
                  </a:lnTo>
                  <a:lnTo>
                    <a:pt x="226" y="180"/>
                  </a:lnTo>
                  <a:lnTo>
                    <a:pt x="240" y="180"/>
                  </a:lnTo>
                  <a:lnTo>
                    <a:pt x="252" y="180"/>
                  </a:lnTo>
                  <a:lnTo>
                    <a:pt x="252" y="18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6" name="Freeform 7"/>
            <p:cNvSpPr>
              <a:spLocks noEditPoints="1"/>
            </p:cNvSpPr>
            <p:nvPr userDrawn="1"/>
          </p:nvSpPr>
          <p:spPr bwMode="auto">
            <a:xfrm>
              <a:off x="-32" y="1214422"/>
              <a:ext cx="743024" cy="734675"/>
            </a:xfrm>
            <a:custGeom>
              <a:avLst/>
              <a:gdLst/>
              <a:ahLst/>
              <a:cxnLst>
                <a:cxn ang="0">
                  <a:pos x="42" y="88"/>
                </a:cxn>
                <a:cxn ang="0">
                  <a:pos x="92" y="2"/>
                </a:cxn>
                <a:cxn ang="0">
                  <a:pos x="104" y="2"/>
                </a:cxn>
                <a:cxn ang="0">
                  <a:pos x="354" y="140"/>
                </a:cxn>
                <a:cxn ang="0">
                  <a:pos x="354" y="154"/>
                </a:cxn>
                <a:cxn ang="0">
                  <a:pos x="278" y="292"/>
                </a:cxn>
                <a:cxn ang="0">
                  <a:pos x="264" y="294"/>
                </a:cxn>
                <a:cxn ang="0">
                  <a:pos x="230" y="276"/>
                </a:cxn>
                <a:cxn ang="0">
                  <a:pos x="228" y="332"/>
                </a:cxn>
                <a:cxn ang="0">
                  <a:pos x="224" y="342"/>
                </a:cxn>
                <a:cxn ang="0">
                  <a:pos x="192" y="304"/>
                </a:cxn>
                <a:cxn ang="0">
                  <a:pos x="174" y="260"/>
                </a:cxn>
                <a:cxn ang="0">
                  <a:pos x="114" y="260"/>
                </a:cxn>
                <a:cxn ang="0">
                  <a:pos x="104" y="268"/>
                </a:cxn>
                <a:cxn ang="0">
                  <a:pos x="0" y="216"/>
                </a:cxn>
                <a:cxn ang="0">
                  <a:pos x="0" y="216"/>
                </a:cxn>
                <a:cxn ang="0">
                  <a:pos x="0" y="194"/>
                </a:cxn>
                <a:cxn ang="0">
                  <a:pos x="18" y="160"/>
                </a:cxn>
                <a:cxn ang="0">
                  <a:pos x="12" y="152"/>
                </a:cxn>
                <a:cxn ang="0">
                  <a:pos x="34" y="106"/>
                </a:cxn>
                <a:cxn ang="0">
                  <a:pos x="0" y="194"/>
                </a:cxn>
                <a:cxn ang="0">
                  <a:pos x="180" y="172"/>
                </a:cxn>
                <a:cxn ang="0">
                  <a:pos x="204" y="160"/>
                </a:cxn>
                <a:cxn ang="0">
                  <a:pos x="206" y="142"/>
                </a:cxn>
                <a:cxn ang="0">
                  <a:pos x="194" y="126"/>
                </a:cxn>
                <a:cxn ang="0">
                  <a:pos x="168" y="128"/>
                </a:cxn>
                <a:cxn ang="0">
                  <a:pos x="158" y="146"/>
                </a:cxn>
                <a:cxn ang="0">
                  <a:pos x="170" y="170"/>
                </a:cxn>
                <a:cxn ang="0">
                  <a:pos x="230" y="202"/>
                </a:cxn>
                <a:cxn ang="0">
                  <a:pos x="258" y="200"/>
                </a:cxn>
                <a:cxn ang="0">
                  <a:pos x="266" y="182"/>
                </a:cxn>
                <a:cxn ang="0">
                  <a:pos x="254" y="158"/>
                </a:cxn>
                <a:cxn ang="0">
                  <a:pos x="234" y="156"/>
                </a:cxn>
                <a:cxn ang="0">
                  <a:pos x="220" y="168"/>
                </a:cxn>
                <a:cxn ang="0">
                  <a:pos x="222" y="196"/>
                </a:cxn>
                <a:cxn ang="0">
                  <a:pos x="112" y="138"/>
                </a:cxn>
                <a:cxn ang="0">
                  <a:pos x="130" y="140"/>
                </a:cxn>
                <a:cxn ang="0">
                  <a:pos x="146" y="128"/>
                </a:cxn>
                <a:cxn ang="0">
                  <a:pos x="142" y="100"/>
                </a:cxn>
                <a:cxn ang="0">
                  <a:pos x="126" y="90"/>
                </a:cxn>
                <a:cxn ang="0">
                  <a:pos x="102" y="104"/>
                </a:cxn>
                <a:cxn ang="0">
                  <a:pos x="100" y="122"/>
                </a:cxn>
                <a:cxn ang="0">
                  <a:pos x="112" y="138"/>
                </a:cxn>
              </a:cxnLst>
              <a:rect l="0" t="0" r="r" b="b"/>
              <a:pathLst>
                <a:path w="356" h="352">
                  <a:moveTo>
                    <a:pt x="0" y="66"/>
                  </a:moveTo>
                  <a:lnTo>
                    <a:pt x="0" y="66"/>
                  </a:lnTo>
                  <a:lnTo>
                    <a:pt x="42" y="88"/>
                  </a:lnTo>
                  <a:lnTo>
                    <a:pt x="88" y="4"/>
                  </a:lnTo>
                  <a:lnTo>
                    <a:pt x="88" y="4"/>
                  </a:lnTo>
                  <a:lnTo>
                    <a:pt x="92" y="2"/>
                  </a:lnTo>
                  <a:lnTo>
                    <a:pt x="96" y="0"/>
                  </a:lnTo>
                  <a:lnTo>
                    <a:pt x="104" y="2"/>
                  </a:lnTo>
                  <a:lnTo>
                    <a:pt x="104" y="2"/>
                  </a:lnTo>
                  <a:lnTo>
                    <a:pt x="350" y="136"/>
                  </a:lnTo>
                  <a:lnTo>
                    <a:pt x="350" y="136"/>
                  </a:lnTo>
                  <a:lnTo>
                    <a:pt x="354" y="140"/>
                  </a:lnTo>
                  <a:lnTo>
                    <a:pt x="356" y="144"/>
                  </a:lnTo>
                  <a:lnTo>
                    <a:pt x="356" y="148"/>
                  </a:lnTo>
                  <a:lnTo>
                    <a:pt x="354" y="154"/>
                  </a:lnTo>
                  <a:lnTo>
                    <a:pt x="280" y="288"/>
                  </a:lnTo>
                  <a:lnTo>
                    <a:pt x="280" y="288"/>
                  </a:lnTo>
                  <a:lnTo>
                    <a:pt x="278" y="292"/>
                  </a:lnTo>
                  <a:lnTo>
                    <a:pt x="274" y="294"/>
                  </a:lnTo>
                  <a:lnTo>
                    <a:pt x="268" y="296"/>
                  </a:lnTo>
                  <a:lnTo>
                    <a:pt x="264" y="294"/>
                  </a:lnTo>
                  <a:lnTo>
                    <a:pt x="264" y="294"/>
                  </a:lnTo>
                  <a:lnTo>
                    <a:pt x="230" y="276"/>
                  </a:lnTo>
                  <a:lnTo>
                    <a:pt x="230" y="276"/>
                  </a:lnTo>
                  <a:lnTo>
                    <a:pt x="224" y="294"/>
                  </a:lnTo>
                  <a:lnTo>
                    <a:pt x="224" y="314"/>
                  </a:lnTo>
                  <a:lnTo>
                    <a:pt x="228" y="332"/>
                  </a:lnTo>
                  <a:lnTo>
                    <a:pt x="236" y="352"/>
                  </a:lnTo>
                  <a:lnTo>
                    <a:pt x="236" y="352"/>
                  </a:lnTo>
                  <a:lnTo>
                    <a:pt x="224" y="342"/>
                  </a:lnTo>
                  <a:lnTo>
                    <a:pt x="212" y="332"/>
                  </a:lnTo>
                  <a:lnTo>
                    <a:pt x="202" y="318"/>
                  </a:lnTo>
                  <a:lnTo>
                    <a:pt x="192" y="304"/>
                  </a:lnTo>
                  <a:lnTo>
                    <a:pt x="184" y="290"/>
                  </a:lnTo>
                  <a:lnTo>
                    <a:pt x="178" y="274"/>
                  </a:lnTo>
                  <a:lnTo>
                    <a:pt x="174" y="260"/>
                  </a:lnTo>
                  <a:lnTo>
                    <a:pt x="172" y="244"/>
                  </a:lnTo>
                  <a:lnTo>
                    <a:pt x="134" y="224"/>
                  </a:lnTo>
                  <a:lnTo>
                    <a:pt x="114" y="260"/>
                  </a:lnTo>
                  <a:lnTo>
                    <a:pt x="114" y="260"/>
                  </a:lnTo>
                  <a:lnTo>
                    <a:pt x="110" y="264"/>
                  </a:lnTo>
                  <a:lnTo>
                    <a:pt x="104" y="268"/>
                  </a:lnTo>
                  <a:lnTo>
                    <a:pt x="98" y="268"/>
                  </a:lnTo>
                  <a:lnTo>
                    <a:pt x="92" y="266"/>
                  </a:lnTo>
                  <a:lnTo>
                    <a:pt x="0" y="216"/>
                  </a:lnTo>
                  <a:lnTo>
                    <a:pt x="0" y="66"/>
                  </a:lnTo>
                  <a:close/>
                  <a:moveTo>
                    <a:pt x="0" y="216"/>
                  </a:moveTo>
                  <a:lnTo>
                    <a:pt x="0" y="216"/>
                  </a:lnTo>
                  <a:close/>
                  <a:moveTo>
                    <a:pt x="0" y="194"/>
                  </a:moveTo>
                  <a:lnTo>
                    <a:pt x="0" y="194"/>
                  </a:lnTo>
                  <a:close/>
                  <a:moveTo>
                    <a:pt x="0" y="194"/>
                  </a:moveTo>
                  <a:lnTo>
                    <a:pt x="98" y="248"/>
                  </a:lnTo>
                  <a:lnTo>
                    <a:pt x="118" y="214"/>
                  </a:lnTo>
                  <a:lnTo>
                    <a:pt x="18" y="160"/>
                  </a:lnTo>
                  <a:lnTo>
                    <a:pt x="18" y="160"/>
                  </a:lnTo>
                  <a:lnTo>
                    <a:pt x="14" y="156"/>
                  </a:lnTo>
                  <a:lnTo>
                    <a:pt x="12" y="152"/>
                  </a:lnTo>
                  <a:lnTo>
                    <a:pt x="12" y="148"/>
                  </a:lnTo>
                  <a:lnTo>
                    <a:pt x="14" y="142"/>
                  </a:lnTo>
                  <a:lnTo>
                    <a:pt x="34" y="106"/>
                  </a:lnTo>
                  <a:lnTo>
                    <a:pt x="34" y="106"/>
                  </a:lnTo>
                  <a:lnTo>
                    <a:pt x="0" y="88"/>
                  </a:lnTo>
                  <a:lnTo>
                    <a:pt x="0" y="194"/>
                  </a:lnTo>
                  <a:close/>
                  <a:moveTo>
                    <a:pt x="170" y="170"/>
                  </a:moveTo>
                  <a:lnTo>
                    <a:pt x="170" y="170"/>
                  </a:lnTo>
                  <a:lnTo>
                    <a:pt x="180" y="172"/>
                  </a:lnTo>
                  <a:lnTo>
                    <a:pt x="190" y="172"/>
                  </a:lnTo>
                  <a:lnTo>
                    <a:pt x="198" y="168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8" y="150"/>
                  </a:lnTo>
                  <a:lnTo>
                    <a:pt x="206" y="142"/>
                  </a:lnTo>
                  <a:lnTo>
                    <a:pt x="202" y="132"/>
                  </a:lnTo>
                  <a:lnTo>
                    <a:pt x="194" y="126"/>
                  </a:lnTo>
                  <a:lnTo>
                    <a:pt x="194" y="126"/>
                  </a:lnTo>
                  <a:lnTo>
                    <a:pt x="186" y="124"/>
                  </a:lnTo>
                  <a:lnTo>
                    <a:pt x="176" y="124"/>
                  </a:lnTo>
                  <a:lnTo>
                    <a:pt x="168" y="128"/>
                  </a:lnTo>
                  <a:lnTo>
                    <a:pt x="160" y="136"/>
                  </a:lnTo>
                  <a:lnTo>
                    <a:pt x="160" y="136"/>
                  </a:lnTo>
                  <a:lnTo>
                    <a:pt x="158" y="146"/>
                  </a:lnTo>
                  <a:lnTo>
                    <a:pt x="158" y="156"/>
                  </a:lnTo>
                  <a:lnTo>
                    <a:pt x="164" y="164"/>
                  </a:lnTo>
                  <a:lnTo>
                    <a:pt x="170" y="170"/>
                  </a:lnTo>
                  <a:lnTo>
                    <a:pt x="170" y="170"/>
                  </a:lnTo>
                  <a:close/>
                  <a:moveTo>
                    <a:pt x="230" y="202"/>
                  </a:moveTo>
                  <a:lnTo>
                    <a:pt x="230" y="202"/>
                  </a:lnTo>
                  <a:lnTo>
                    <a:pt x="240" y="206"/>
                  </a:lnTo>
                  <a:lnTo>
                    <a:pt x="248" y="204"/>
                  </a:lnTo>
                  <a:lnTo>
                    <a:pt x="258" y="200"/>
                  </a:lnTo>
                  <a:lnTo>
                    <a:pt x="264" y="192"/>
                  </a:lnTo>
                  <a:lnTo>
                    <a:pt x="264" y="192"/>
                  </a:lnTo>
                  <a:lnTo>
                    <a:pt x="266" y="182"/>
                  </a:lnTo>
                  <a:lnTo>
                    <a:pt x="266" y="174"/>
                  </a:lnTo>
                  <a:lnTo>
                    <a:pt x="262" y="164"/>
                  </a:lnTo>
                  <a:lnTo>
                    <a:pt x="254" y="158"/>
                  </a:lnTo>
                  <a:lnTo>
                    <a:pt x="254" y="158"/>
                  </a:lnTo>
                  <a:lnTo>
                    <a:pt x="244" y="156"/>
                  </a:lnTo>
                  <a:lnTo>
                    <a:pt x="234" y="156"/>
                  </a:lnTo>
                  <a:lnTo>
                    <a:pt x="226" y="160"/>
                  </a:lnTo>
                  <a:lnTo>
                    <a:pt x="220" y="168"/>
                  </a:lnTo>
                  <a:lnTo>
                    <a:pt x="220" y="168"/>
                  </a:lnTo>
                  <a:lnTo>
                    <a:pt x="216" y="178"/>
                  </a:lnTo>
                  <a:lnTo>
                    <a:pt x="218" y="188"/>
                  </a:lnTo>
                  <a:lnTo>
                    <a:pt x="222" y="196"/>
                  </a:lnTo>
                  <a:lnTo>
                    <a:pt x="230" y="202"/>
                  </a:lnTo>
                  <a:lnTo>
                    <a:pt x="230" y="202"/>
                  </a:lnTo>
                  <a:close/>
                  <a:moveTo>
                    <a:pt x="112" y="138"/>
                  </a:moveTo>
                  <a:lnTo>
                    <a:pt x="112" y="138"/>
                  </a:lnTo>
                  <a:lnTo>
                    <a:pt x="120" y="140"/>
                  </a:lnTo>
                  <a:lnTo>
                    <a:pt x="130" y="140"/>
                  </a:lnTo>
                  <a:lnTo>
                    <a:pt x="138" y="136"/>
                  </a:lnTo>
                  <a:lnTo>
                    <a:pt x="146" y="128"/>
                  </a:lnTo>
                  <a:lnTo>
                    <a:pt x="146" y="128"/>
                  </a:lnTo>
                  <a:lnTo>
                    <a:pt x="148" y="118"/>
                  </a:lnTo>
                  <a:lnTo>
                    <a:pt x="148" y="108"/>
                  </a:lnTo>
                  <a:lnTo>
                    <a:pt x="142" y="100"/>
                  </a:lnTo>
                  <a:lnTo>
                    <a:pt x="136" y="94"/>
                  </a:lnTo>
                  <a:lnTo>
                    <a:pt x="136" y="94"/>
                  </a:lnTo>
                  <a:lnTo>
                    <a:pt x="126" y="90"/>
                  </a:lnTo>
                  <a:lnTo>
                    <a:pt x="116" y="92"/>
                  </a:lnTo>
                  <a:lnTo>
                    <a:pt x="108" y="96"/>
                  </a:lnTo>
                  <a:lnTo>
                    <a:pt x="102" y="104"/>
                  </a:lnTo>
                  <a:lnTo>
                    <a:pt x="102" y="104"/>
                  </a:lnTo>
                  <a:lnTo>
                    <a:pt x="98" y="114"/>
                  </a:lnTo>
                  <a:lnTo>
                    <a:pt x="100" y="122"/>
                  </a:lnTo>
                  <a:lnTo>
                    <a:pt x="104" y="132"/>
                  </a:lnTo>
                  <a:lnTo>
                    <a:pt x="112" y="138"/>
                  </a:lnTo>
                  <a:lnTo>
                    <a:pt x="112" y="13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8" name="Freeform 15"/>
            <p:cNvSpPr>
              <a:spLocks/>
            </p:cNvSpPr>
            <p:nvPr userDrawn="1"/>
          </p:nvSpPr>
          <p:spPr bwMode="auto">
            <a:xfrm>
              <a:off x="2171479" y="1394018"/>
              <a:ext cx="471695" cy="463346"/>
            </a:xfrm>
            <a:custGeom>
              <a:avLst/>
              <a:gdLst/>
              <a:ahLst/>
              <a:cxnLst>
                <a:cxn ang="0">
                  <a:pos x="120" y="72"/>
                </a:cxn>
                <a:cxn ang="0">
                  <a:pos x="120" y="72"/>
                </a:cxn>
                <a:cxn ang="0">
                  <a:pos x="118" y="58"/>
                </a:cxn>
                <a:cxn ang="0">
                  <a:pos x="116" y="46"/>
                </a:cxn>
                <a:cxn ang="0">
                  <a:pos x="110" y="34"/>
                </a:cxn>
                <a:cxn ang="0">
                  <a:pos x="106" y="26"/>
                </a:cxn>
                <a:cxn ang="0">
                  <a:pos x="98" y="18"/>
                </a:cxn>
                <a:cxn ang="0">
                  <a:pos x="90" y="10"/>
                </a:cxn>
                <a:cxn ang="0">
                  <a:pos x="82" y="6"/>
                </a:cxn>
                <a:cxn ang="0">
                  <a:pos x="72" y="2"/>
                </a:cxn>
                <a:cxn ang="0">
                  <a:pos x="62" y="0"/>
                </a:cxn>
                <a:cxn ang="0">
                  <a:pos x="54" y="0"/>
                </a:cxn>
                <a:cxn ang="0">
                  <a:pos x="44" y="0"/>
                </a:cxn>
                <a:cxn ang="0">
                  <a:pos x="34" y="2"/>
                </a:cxn>
                <a:cxn ang="0">
                  <a:pos x="26" y="6"/>
                </a:cxn>
                <a:cxn ang="0">
                  <a:pos x="18" y="12"/>
                </a:cxn>
                <a:cxn ang="0">
                  <a:pos x="12" y="18"/>
                </a:cxn>
                <a:cxn ang="0">
                  <a:pos x="6" y="26"/>
                </a:cxn>
                <a:cxn ang="0">
                  <a:pos x="6" y="26"/>
                </a:cxn>
                <a:cxn ang="0">
                  <a:pos x="2" y="34"/>
                </a:cxn>
                <a:cxn ang="0">
                  <a:pos x="0" y="44"/>
                </a:cxn>
                <a:cxn ang="0">
                  <a:pos x="0" y="56"/>
                </a:cxn>
                <a:cxn ang="0">
                  <a:pos x="0" y="66"/>
                </a:cxn>
                <a:cxn ang="0">
                  <a:pos x="2" y="90"/>
                </a:cxn>
                <a:cxn ang="0">
                  <a:pos x="8" y="114"/>
                </a:cxn>
                <a:cxn ang="0">
                  <a:pos x="24" y="168"/>
                </a:cxn>
                <a:cxn ang="0">
                  <a:pos x="32" y="196"/>
                </a:cxn>
                <a:cxn ang="0">
                  <a:pos x="40" y="222"/>
                </a:cxn>
                <a:cxn ang="0">
                  <a:pos x="40" y="222"/>
                </a:cxn>
                <a:cxn ang="0">
                  <a:pos x="66" y="214"/>
                </a:cxn>
                <a:cxn ang="0">
                  <a:pos x="94" y="206"/>
                </a:cxn>
                <a:cxn ang="0">
                  <a:pos x="146" y="188"/>
                </a:cxn>
                <a:cxn ang="0">
                  <a:pos x="170" y="180"/>
                </a:cxn>
                <a:cxn ang="0">
                  <a:pos x="192" y="170"/>
                </a:cxn>
                <a:cxn ang="0">
                  <a:pos x="200" y="164"/>
                </a:cxn>
                <a:cxn ang="0">
                  <a:pos x="208" y="156"/>
                </a:cxn>
                <a:cxn ang="0">
                  <a:pos x="216" y="148"/>
                </a:cxn>
                <a:cxn ang="0">
                  <a:pos x="222" y="140"/>
                </a:cxn>
                <a:cxn ang="0">
                  <a:pos x="222" y="140"/>
                </a:cxn>
                <a:cxn ang="0">
                  <a:pos x="224" y="132"/>
                </a:cxn>
                <a:cxn ang="0">
                  <a:pos x="226" y="122"/>
                </a:cxn>
                <a:cxn ang="0">
                  <a:pos x="226" y="114"/>
                </a:cxn>
                <a:cxn ang="0">
                  <a:pos x="226" y="104"/>
                </a:cxn>
                <a:cxn ang="0">
                  <a:pos x="222" y="96"/>
                </a:cxn>
                <a:cxn ang="0">
                  <a:pos x="218" y="88"/>
                </a:cxn>
                <a:cxn ang="0">
                  <a:pos x="212" y="80"/>
                </a:cxn>
                <a:cxn ang="0">
                  <a:pos x="204" y="74"/>
                </a:cxn>
                <a:cxn ang="0">
                  <a:pos x="196" y="68"/>
                </a:cxn>
                <a:cxn ang="0">
                  <a:pos x="188" y="64"/>
                </a:cxn>
                <a:cxn ang="0">
                  <a:pos x="178" y="60"/>
                </a:cxn>
                <a:cxn ang="0">
                  <a:pos x="168" y="58"/>
                </a:cxn>
                <a:cxn ang="0">
                  <a:pos x="156" y="58"/>
                </a:cxn>
                <a:cxn ang="0">
                  <a:pos x="144" y="60"/>
                </a:cxn>
                <a:cxn ang="0">
                  <a:pos x="132" y="66"/>
                </a:cxn>
                <a:cxn ang="0">
                  <a:pos x="120" y="72"/>
                </a:cxn>
                <a:cxn ang="0">
                  <a:pos x="120" y="72"/>
                </a:cxn>
              </a:cxnLst>
              <a:rect l="0" t="0" r="r" b="b"/>
              <a:pathLst>
                <a:path w="226" h="222">
                  <a:moveTo>
                    <a:pt x="120" y="72"/>
                  </a:moveTo>
                  <a:lnTo>
                    <a:pt x="120" y="72"/>
                  </a:lnTo>
                  <a:lnTo>
                    <a:pt x="118" y="58"/>
                  </a:lnTo>
                  <a:lnTo>
                    <a:pt x="116" y="46"/>
                  </a:lnTo>
                  <a:lnTo>
                    <a:pt x="110" y="34"/>
                  </a:lnTo>
                  <a:lnTo>
                    <a:pt x="106" y="26"/>
                  </a:lnTo>
                  <a:lnTo>
                    <a:pt x="98" y="18"/>
                  </a:lnTo>
                  <a:lnTo>
                    <a:pt x="90" y="10"/>
                  </a:lnTo>
                  <a:lnTo>
                    <a:pt x="82" y="6"/>
                  </a:lnTo>
                  <a:lnTo>
                    <a:pt x="72" y="2"/>
                  </a:lnTo>
                  <a:lnTo>
                    <a:pt x="62" y="0"/>
                  </a:lnTo>
                  <a:lnTo>
                    <a:pt x="54" y="0"/>
                  </a:lnTo>
                  <a:lnTo>
                    <a:pt x="44" y="0"/>
                  </a:lnTo>
                  <a:lnTo>
                    <a:pt x="34" y="2"/>
                  </a:lnTo>
                  <a:lnTo>
                    <a:pt x="26" y="6"/>
                  </a:lnTo>
                  <a:lnTo>
                    <a:pt x="18" y="12"/>
                  </a:lnTo>
                  <a:lnTo>
                    <a:pt x="12" y="18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2" y="34"/>
                  </a:lnTo>
                  <a:lnTo>
                    <a:pt x="0" y="44"/>
                  </a:lnTo>
                  <a:lnTo>
                    <a:pt x="0" y="56"/>
                  </a:lnTo>
                  <a:lnTo>
                    <a:pt x="0" y="66"/>
                  </a:lnTo>
                  <a:lnTo>
                    <a:pt x="2" y="90"/>
                  </a:lnTo>
                  <a:lnTo>
                    <a:pt x="8" y="114"/>
                  </a:lnTo>
                  <a:lnTo>
                    <a:pt x="24" y="168"/>
                  </a:lnTo>
                  <a:lnTo>
                    <a:pt x="32" y="196"/>
                  </a:lnTo>
                  <a:lnTo>
                    <a:pt x="40" y="222"/>
                  </a:lnTo>
                  <a:lnTo>
                    <a:pt x="40" y="222"/>
                  </a:lnTo>
                  <a:lnTo>
                    <a:pt x="66" y="214"/>
                  </a:lnTo>
                  <a:lnTo>
                    <a:pt x="94" y="206"/>
                  </a:lnTo>
                  <a:lnTo>
                    <a:pt x="146" y="188"/>
                  </a:lnTo>
                  <a:lnTo>
                    <a:pt x="170" y="180"/>
                  </a:lnTo>
                  <a:lnTo>
                    <a:pt x="192" y="170"/>
                  </a:lnTo>
                  <a:lnTo>
                    <a:pt x="200" y="164"/>
                  </a:lnTo>
                  <a:lnTo>
                    <a:pt x="208" y="156"/>
                  </a:lnTo>
                  <a:lnTo>
                    <a:pt x="216" y="148"/>
                  </a:lnTo>
                  <a:lnTo>
                    <a:pt x="222" y="140"/>
                  </a:lnTo>
                  <a:lnTo>
                    <a:pt x="222" y="140"/>
                  </a:lnTo>
                  <a:lnTo>
                    <a:pt x="224" y="132"/>
                  </a:lnTo>
                  <a:lnTo>
                    <a:pt x="226" y="122"/>
                  </a:lnTo>
                  <a:lnTo>
                    <a:pt x="226" y="114"/>
                  </a:lnTo>
                  <a:lnTo>
                    <a:pt x="226" y="104"/>
                  </a:lnTo>
                  <a:lnTo>
                    <a:pt x="222" y="96"/>
                  </a:lnTo>
                  <a:lnTo>
                    <a:pt x="218" y="88"/>
                  </a:lnTo>
                  <a:lnTo>
                    <a:pt x="212" y="80"/>
                  </a:lnTo>
                  <a:lnTo>
                    <a:pt x="204" y="74"/>
                  </a:lnTo>
                  <a:lnTo>
                    <a:pt x="196" y="68"/>
                  </a:lnTo>
                  <a:lnTo>
                    <a:pt x="188" y="64"/>
                  </a:lnTo>
                  <a:lnTo>
                    <a:pt x="178" y="60"/>
                  </a:lnTo>
                  <a:lnTo>
                    <a:pt x="168" y="58"/>
                  </a:lnTo>
                  <a:lnTo>
                    <a:pt x="156" y="58"/>
                  </a:lnTo>
                  <a:lnTo>
                    <a:pt x="144" y="60"/>
                  </a:lnTo>
                  <a:lnTo>
                    <a:pt x="132" y="66"/>
                  </a:lnTo>
                  <a:lnTo>
                    <a:pt x="120" y="72"/>
                  </a:lnTo>
                  <a:lnTo>
                    <a:pt x="120" y="7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9" name="Freeform 16"/>
            <p:cNvSpPr>
              <a:spLocks noEditPoints="1"/>
            </p:cNvSpPr>
            <p:nvPr userDrawn="1"/>
          </p:nvSpPr>
          <p:spPr bwMode="auto">
            <a:xfrm>
              <a:off x="2714612" y="2620138"/>
              <a:ext cx="551006" cy="672061"/>
            </a:xfrm>
            <a:custGeom>
              <a:avLst/>
              <a:gdLst/>
              <a:ahLst/>
              <a:cxnLst>
                <a:cxn ang="0">
                  <a:pos x="72" y="238"/>
                </a:cxn>
                <a:cxn ang="0">
                  <a:pos x="102" y="226"/>
                </a:cxn>
                <a:cxn ang="0">
                  <a:pos x="116" y="230"/>
                </a:cxn>
                <a:cxn ang="0">
                  <a:pos x="132" y="272"/>
                </a:cxn>
                <a:cxn ang="0">
                  <a:pos x="134" y="304"/>
                </a:cxn>
                <a:cxn ang="0">
                  <a:pos x="100" y="320"/>
                </a:cxn>
                <a:cxn ang="0">
                  <a:pos x="66" y="318"/>
                </a:cxn>
                <a:cxn ang="0">
                  <a:pos x="46" y="304"/>
                </a:cxn>
                <a:cxn ang="0">
                  <a:pos x="24" y="266"/>
                </a:cxn>
                <a:cxn ang="0">
                  <a:pos x="4" y="172"/>
                </a:cxn>
                <a:cxn ang="0">
                  <a:pos x="2" y="60"/>
                </a:cxn>
                <a:cxn ang="0">
                  <a:pos x="12" y="22"/>
                </a:cxn>
                <a:cxn ang="0">
                  <a:pos x="46" y="2"/>
                </a:cxn>
                <a:cxn ang="0">
                  <a:pos x="86" y="2"/>
                </a:cxn>
                <a:cxn ang="0">
                  <a:pos x="102" y="26"/>
                </a:cxn>
                <a:cxn ang="0">
                  <a:pos x="96" y="84"/>
                </a:cxn>
                <a:cxn ang="0">
                  <a:pos x="74" y="88"/>
                </a:cxn>
                <a:cxn ang="0">
                  <a:pos x="52" y="84"/>
                </a:cxn>
                <a:cxn ang="0">
                  <a:pos x="138" y="170"/>
                </a:cxn>
                <a:cxn ang="0">
                  <a:pos x="114" y="168"/>
                </a:cxn>
                <a:cxn ang="0">
                  <a:pos x="106" y="154"/>
                </a:cxn>
                <a:cxn ang="0">
                  <a:pos x="110" y="138"/>
                </a:cxn>
                <a:cxn ang="0">
                  <a:pos x="132" y="130"/>
                </a:cxn>
                <a:cxn ang="0">
                  <a:pos x="146" y="140"/>
                </a:cxn>
                <a:cxn ang="0">
                  <a:pos x="144" y="164"/>
                </a:cxn>
                <a:cxn ang="0">
                  <a:pos x="206" y="236"/>
                </a:cxn>
                <a:cxn ang="0">
                  <a:pos x="228" y="198"/>
                </a:cxn>
                <a:cxn ang="0">
                  <a:pos x="236" y="162"/>
                </a:cxn>
                <a:cxn ang="0">
                  <a:pos x="234" y="124"/>
                </a:cxn>
                <a:cxn ang="0">
                  <a:pos x="220" y="90"/>
                </a:cxn>
                <a:cxn ang="0">
                  <a:pos x="186" y="48"/>
                </a:cxn>
                <a:cxn ang="0">
                  <a:pos x="202" y="28"/>
                </a:cxn>
                <a:cxn ang="0">
                  <a:pos x="234" y="64"/>
                </a:cxn>
                <a:cxn ang="0">
                  <a:pos x="256" y="104"/>
                </a:cxn>
                <a:cxn ang="0">
                  <a:pos x="264" y="146"/>
                </a:cxn>
                <a:cxn ang="0">
                  <a:pos x="258" y="192"/>
                </a:cxn>
                <a:cxn ang="0">
                  <a:pos x="238" y="238"/>
                </a:cxn>
                <a:cxn ang="0">
                  <a:pos x="206" y="236"/>
                </a:cxn>
                <a:cxn ang="0">
                  <a:pos x="148" y="96"/>
                </a:cxn>
                <a:cxn ang="0">
                  <a:pos x="174" y="130"/>
                </a:cxn>
                <a:cxn ang="0">
                  <a:pos x="176" y="170"/>
                </a:cxn>
                <a:cxn ang="0">
                  <a:pos x="160" y="200"/>
                </a:cxn>
                <a:cxn ang="0">
                  <a:pos x="194" y="198"/>
                </a:cxn>
                <a:cxn ang="0">
                  <a:pos x="206" y="142"/>
                </a:cxn>
                <a:cxn ang="0">
                  <a:pos x="182" y="90"/>
                </a:cxn>
                <a:cxn ang="0">
                  <a:pos x="148" y="96"/>
                </a:cxn>
              </a:cxnLst>
              <a:rect l="0" t="0" r="r" b="b"/>
              <a:pathLst>
                <a:path w="264" h="322">
                  <a:moveTo>
                    <a:pt x="52" y="84"/>
                  </a:moveTo>
                  <a:lnTo>
                    <a:pt x="72" y="238"/>
                  </a:lnTo>
                  <a:lnTo>
                    <a:pt x="72" y="238"/>
                  </a:lnTo>
                  <a:lnTo>
                    <a:pt x="82" y="230"/>
                  </a:lnTo>
                  <a:lnTo>
                    <a:pt x="92" y="226"/>
                  </a:lnTo>
                  <a:lnTo>
                    <a:pt x="102" y="226"/>
                  </a:lnTo>
                  <a:lnTo>
                    <a:pt x="114" y="226"/>
                  </a:lnTo>
                  <a:lnTo>
                    <a:pt x="114" y="226"/>
                  </a:lnTo>
                  <a:lnTo>
                    <a:pt x="116" y="230"/>
                  </a:lnTo>
                  <a:lnTo>
                    <a:pt x="120" y="236"/>
                  </a:lnTo>
                  <a:lnTo>
                    <a:pt x="130" y="258"/>
                  </a:lnTo>
                  <a:lnTo>
                    <a:pt x="132" y="272"/>
                  </a:lnTo>
                  <a:lnTo>
                    <a:pt x="136" y="284"/>
                  </a:lnTo>
                  <a:lnTo>
                    <a:pt x="136" y="296"/>
                  </a:lnTo>
                  <a:lnTo>
                    <a:pt x="134" y="304"/>
                  </a:lnTo>
                  <a:lnTo>
                    <a:pt x="134" y="304"/>
                  </a:lnTo>
                  <a:lnTo>
                    <a:pt x="112" y="316"/>
                  </a:lnTo>
                  <a:lnTo>
                    <a:pt x="100" y="320"/>
                  </a:lnTo>
                  <a:lnTo>
                    <a:pt x="88" y="322"/>
                  </a:lnTo>
                  <a:lnTo>
                    <a:pt x="76" y="320"/>
                  </a:lnTo>
                  <a:lnTo>
                    <a:pt x="66" y="318"/>
                  </a:lnTo>
                  <a:lnTo>
                    <a:pt x="56" y="312"/>
                  </a:lnTo>
                  <a:lnTo>
                    <a:pt x="46" y="304"/>
                  </a:lnTo>
                  <a:lnTo>
                    <a:pt x="46" y="304"/>
                  </a:lnTo>
                  <a:lnTo>
                    <a:pt x="38" y="294"/>
                  </a:lnTo>
                  <a:lnTo>
                    <a:pt x="32" y="280"/>
                  </a:lnTo>
                  <a:lnTo>
                    <a:pt x="24" y="266"/>
                  </a:lnTo>
                  <a:lnTo>
                    <a:pt x="20" y="248"/>
                  </a:lnTo>
                  <a:lnTo>
                    <a:pt x="10" y="212"/>
                  </a:lnTo>
                  <a:lnTo>
                    <a:pt x="4" y="172"/>
                  </a:lnTo>
                  <a:lnTo>
                    <a:pt x="0" y="132"/>
                  </a:lnTo>
                  <a:lnTo>
                    <a:pt x="0" y="94"/>
                  </a:lnTo>
                  <a:lnTo>
                    <a:pt x="2" y="60"/>
                  </a:lnTo>
                  <a:lnTo>
                    <a:pt x="6" y="34"/>
                  </a:lnTo>
                  <a:lnTo>
                    <a:pt x="6" y="34"/>
                  </a:lnTo>
                  <a:lnTo>
                    <a:pt x="12" y="22"/>
                  </a:lnTo>
                  <a:lnTo>
                    <a:pt x="22" y="14"/>
                  </a:lnTo>
                  <a:lnTo>
                    <a:pt x="32" y="6"/>
                  </a:lnTo>
                  <a:lnTo>
                    <a:pt x="46" y="2"/>
                  </a:lnTo>
                  <a:lnTo>
                    <a:pt x="60" y="0"/>
                  </a:lnTo>
                  <a:lnTo>
                    <a:pt x="74" y="0"/>
                  </a:lnTo>
                  <a:lnTo>
                    <a:pt x="86" y="2"/>
                  </a:lnTo>
                  <a:lnTo>
                    <a:pt x="98" y="6"/>
                  </a:lnTo>
                  <a:lnTo>
                    <a:pt x="98" y="6"/>
                  </a:lnTo>
                  <a:lnTo>
                    <a:pt x="102" y="26"/>
                  </a:lnTo>
                  <a:lnTo>
                    <a:pt x="102" y="44"/>
                  </a:lnTo>
                  <a:lnTo>
                    <a:pt x="100" y="64"/>
                  </a:lnTo>
                  <a:lnTo>
                    <a:pt x="96" y="84"/>
                  </a:lnTo>
                  <a:lnTo>
                    <a:pt x="96" y="84"/>
                  </a:lnTo>
                  <a:lnTo>
                    <a:pt x="84" y="88"/>
                  </a:lnTo>
                  <a:lnTo>
                    <a:pt x="74" y="88"/>
                  </a:lnTo>
                  <a:lnTo>
                    <a:pt x="62" y="88"/>
                  </a:lnTo>
                  <a:lnTo>
                    <a:pt x="52" y="84"/>
                  </a:lnTo>
                  <a:lnTo>
                    <a:pt x="52" y="84"/>
                  </a:lnTo>
                  <a:close/>
                  <a:moveTo>
                    <a:pt x="144" y="164"/>
                  </a:moveTo>
                  <a:lnTo>
                    <a:pt x="144" y="164"/>
                  </a:lnTo>
                  <a:lnTo>
                    <a:pt x="138" y="170"/>
                  </a:lnTo>
                  <a:lnTo>
                    <a:pt x="130" y="172"/>
                  </a:lnTo>
                  <a:lnTo>
                    <a:pt x="122" y="172"/>
                  </a:lnTo>
                  <a:lnTo>
                    <a:pt x="114" y="168"/>
                  </a:lnTo>
                  <a:lnTo>
                    <a:pt x="114" y="168"/>
                  </a:lnTo>
                  <a:lnTo>
                    <a:pt x="108" y="162"/>
                  </a:lnTo>
                  <a:lnTo>
                    <a:pt x="106" y="154"/>
                  </a:lnTo>
                  <a:lnTo>
                    <a:pt x="106" y="146"/>
                  </a:lnTo>
                  <a:lnTo>
                    <a:pt x="110" y="138"/>
                  </a:lnTo>
                  <a:lnTo>
                    <a:pt x="110" y="138"/>
                  </a:lnTo>
                  <a:lnTo>
                    <a:pt x="116" y="132"/>
                  </a:lnTo>
                  <a:lnTo>
                    <a:pt x="124" y="130"/>
                  </a:lnTo>
                  <a:lnTo>
                    <a:pt x="132" y="130"/>
                  </a:lnTo>
                  <a:lnTo>
                    <a:pt x="140" y="134"/>
                  </a:lnTo>
                  <a:lnTo>
                    <a:pt x="140" y="134"/>
                  </a:lnTo>
                  <a:lnTo>
                    <a:pt x="146" y="140"/>
                  </a:lnTo>
                  <a:lnTo>
                    <a:pt x="148" y="148"/>
                  </a:lnTo>
                  <a:lnTo>
                    <a:pt x="148" y="156"/>
                  </a:lnTo>
                  <a:lnTo>
                    <a:pt x="144" y="164"/>
                  </a:lnTo>
                  <a:lnTo>
                    <a:pt x="144" y="164"/>
                  </a:lnTo>
                  <a:close/>
                  <a:moveTo>
                    <a:pt x="206" y="236"/>
                  </a:moveTo>
                  <a:lnTo>
                    <a:pt x="206" y="236"/>
                  </a:lnTo>
                  <a:lnTo>
                    <a:pt x="214" y="224"/>
                  </a:lnTo>
                  <a:lnTo>
                    <a:pt x="222" y="212"/>
                  </a:lnTo>
                  <a:lnTo>
                    <a:pt x="228" y="198"/>
                  </a:lnTo>
                  <a:lnTo>
                    <a:pt x="232" y="186"/>
                  </a:lnTo>
                  <a:lnTo>
                    <a:pt x="234" y="174"/>
                  </a:lnTo>
                  <a:lnTo>
                    <a:pt x="236" y="162"/>
                  </a:lnTo>
                  <a:lnTo>
                    <a:pt x="236" y="148"/>
                  </a:lnTo>
                  <a:lnTo>
                    <a:pt x="236" y="136"/>
                  </a:lnTo>
                  <a:lnTo>
                    <a:pt x="234" y="124"/>
                  </a:lnTo>
                  <a:lnTo>
                    <a:pt x="230" y="112"/>
                  </a:lnTo>
                  <a:lnTo>
                    <a:pt x="226" y="100"/>
                  </a:lnTo>
                  <a:lnTo>
                    <a:pt x="220" y="90"/>
                  </a:lnTo>
                  <a:lnTo>
                    <a:pt x="212" y="78"/>
                  </a:lnTo>
                  <a:lnTo>
                    <a:pt x="204" y="68"/>
                  </a:lnTo>
                  <a:lnTo>
                    <a:pt x="186" y="48"/>
                  </a:lnTo>
                  <a:lnTo>
                    <a:pt x="186" y="48"/>
                  </a:lnTo>
                  <a:lnTo>
                    <a:pt x="202" y="28"/>
                  </a:lnTo>
                  <a:lnTo>
                    <a:pt x="202" y="28"/>
                  </a:lnTo>
                  <a:lnTo>
                    <a:pt x="214" y="40"/>
                  </a:lnTo>
                  <a:lnTo>
                    <a:pt x="226" y="52"/>
                  </a:lnTo>
                  <a:lnTo>
                    <a:pt x="234" y="64"/>
                  </a:lnTo>
                  <a:lnTo>
                    <a:pt x="244" y="76"/>
                  </a:lnTo>
                  <a:lnTo>
                    <a:pt x="250" y="90"/>
                  </a:lnTo>
                  <a:lnTo>
                    <a:pt x="256" y="104"/>
                  </a:lnTo>
                  <a:lnTo>
                    <a:pt x="260" y="118"/>
                  </a:lnTo>
                  <a:lnTo>
                    <a:pt x="264" y="132"/>
                  </a:lnTo>
                  <a:lnTo>
                    <a:pt x="264" y="146"/>
                  </a:lnTo>
                  <a:lnTo>
                    <a:pt x="264" y="162"/>
                  </a:lnTo>
                  <a:lnTo>
                    <a:pt x="262" y="176"/>
                  </a:lnTo>
                  <a:lnTo>
                    <a:pt x="258" y="192"/>
                  </a:lnTo>
                  <a:lnTo>
                    <a:pt x="254" y="206"/>
                  </a:lnTo>
                  <a:lnTo>
                    <a:pt x="246" y="222"/>
                  </a:lnTo>
                  <a:lnTo>
                    <a:pt x="238" y="238"/>
                  </a:lnTo>
                  <a:lnTo>
                    <a:pt x="228" y="252"/>
                  </a:lnTo>
                  <a:lnTo>
                    <a:pt x="228" y="252"/>
                  </a:lnTo>
                  <a:lnTo>
                    <a:pt x="206" y="236"/>
                  </a:lnTo>
                  <a:lnTo>
                    <a:pt x="206" y="236"/>
                  </a:lnTo>
                  <a:close/>
                  <a:moveTo>
                    <a:pt x="148" y="96"/>
                  </a:moveTo>
                  <a:lnTo>
                    <a:pt x="148" y="96"/>
                  </a:lnTo>
                  <a:lnTo>
                    <a:pt x="160" y="108"/>
                  </a:lnTo>
                  <a:lnTo>
                    <a:pt x="168" y="118"/>
                  </a:lnTo>
                  <a:lnTo>
                    <a:pt x="174" y="130"/>
                  </a:lnTo>
                  <a:lnTo>
                    <a:pt x="178" y="144"/>
                  </a:lnTo>
                  <a:lnTo>
                    <a:pt x="178" y="156"/>
                  </a:lnTo>
                  <a:lnTo>
                    <a:pt x="176" y="170"/>
                  </a:lnTo>
                  <a:lnTo>
                    <a:pt x="170" y="184"/>
                  </a:lnTo>
                  <a:lnTo>
                    <a:pt x="160" y="200"/>
                  </a:lnTo>
                  <a:lnTo>
                    <a:pt x="160" y="200"/>
                  </a:lnTo>
                  <a:lnTo>
                    <a:pt x="182" y="216"/>
                  </a:lnTo>
                  <a:lnTo>
                    <a:pt x="182" y="216"/>
                  </a:lnTo>
                  <a:lnTo>
                    <a:pt x="194" y="198"/>
                  </a:lnTo>
                  <a:lnTo>
                    <a:pt x="202" y="178"/>
                  </a:lnTo>
                  <a:lnTo>
                    <a:pt x="206" y="160"/>
                  </a:lnTo>
                  <a:lnTo>
                    <a:pt x="206" y="142"/>
                  </a:lnTo>
                  <a:lnTo>
                    <a:pt x="202" y="124"/>
                  </a:lnTo>
                  <a:lnTo>
                    <a:pt x="194" y="108"/>
                  </a:lnTo>
                  <a:lnTo>
                    <a:pt x="182" y="90"/>
                  </a:lnTo>
                  <a:lnTo>
                    <a:pt x="166" y="72"/>
                  </a:lnTo>
                  <a:lnTo>
                    <a:pt x="166" y="72"/>
                  </a:lnTo>
                  <a:lnTo>
                    <a:pt x="148" y="96"/>
                  </a:lnTo>
                  <a:lnTo>
                    <a:pt x="148" y="9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34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21886"/>
            <a:ext cx="6417503" cy="5924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5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671493"/>
            <a:ext cx="6417503" cy="332399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618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142830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81%26v_flag%3d0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1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8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3.jpg"/><Relationship Id="rId16" Type="http://schemas.openxmlformats.org/officeDocument/2006/relationships/image" Target="../media/image20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7.gif"/><Relationship Id="rId4" Type="http://schemas.openxmlformats.org/officeDocument/2006/relationships/image" Target="../media/image14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9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izforms.co.kr/bms/check.asp?code=bs3217338750418&amp;go_url=http%3a%2f%2fpowerpoint.bizforms.co.kr%2fform_view%2fview.asp%3fnumber%3d186567%26v_flag%3d0" TargetMode="External"/><Relationship Id="rId13" Type="http://schemas.openxmlformats.org/officeDocument/2006/relationships/image" Target="../media/image26.gif"/><Relationship Id="rId18" Type="http://schemas.openxmlformats.org/officeDocument/2006/relationships/image" Target="../media/image29.gif"/><Relationship Id="rId3" Type="http://schemas.openxmlformats.org/officeDocument/2006/relationships/hyperlink" Target="http://www.bizforms.co.kr/bms/check.asp?code=bs3217338750418&amp;go_url=http%3a%2f%2fpowerpoint.bizforms.co.kr%2fform_view%2fview.asp%3fnumber%3d186113%26v_flag%3d0" TargetMode="External"/><Relationship Id="rId7" Type="http://schemas.openxmlformats.org/officeDocument/2006/relationships/image" Target="../media/image23.gif"/><Relationship Id="rId12" Type="http://schemas.openxmlformats.org/officeDocument/2006/relationships/hyperlink" Target="http://www.bizforms.co.kr/bms/check.asp?code=bs3217338750418&amp;go_url=http%3a%2f%2fpowerpoint.bizforms.co.kr%2fform_view%2fview.asp%3fnumber%3d186469%26v_flag%3d0" TargetMode="External"/><Relationship Id="rId17" Type="http://schemas.openxmlformats.org/officeDocument/2006/relationships/image" Target="../media/image28.gif"/><Relationship Id="rId2" Type="http://schemas.openxmlformats.org/officeDocument/2006/relationships/image" Target="../media/image13.jpg"/><Relationship Id="rId16" Type="http://schemas.openxmlformats.org/officeDocument/2006/relationships/hyperlink" Target="http://www.bizforms.co.kr/bms/check.asp?code=bs3217338750418&amp;go_url=http%3a%2f%2fpowerpoint.bizforms.co.kr%2fform_view%2fview.asp%3fnumber%3d186467%26v_flag%3d0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www.bizforms.co.kr/bms/check.asp?code=bs3217338750418&amp;go_url=http%3a%2f%2fpowerpoint.bizforms.co.kr%2fform_view%2fview.asp%3fnumber%3d186569%26v_flag%3d0" TargetMode="External"/><Relationship Id="rId11" Type="http://schemas.openxmlformats.org/officeDocument/2006/relationships/image" Target="../media/image25.gif"/><Relationship Id="rId5" Type="http://schemas.openxmlformats.org/officeDocument/2006/relationships/image" Target="../media/image22.gif"/><Relationship Id="rId15" Type="http://schemas.openxmlformats.org/officeDocument/2006/relationships/image" Target="../media/image27.gif"/><Relationship Id="rId10" Type="http://schemas.openxmlformats.org/officeDocument/2006/relationships/hyperlink" Target="http://www.bizforms.co.kr/bms/check.asp?code=bs3217338750418&amp;go_url=http%3a%2f%2fpowerpoint.bizforms.co.kr%2fform_view%2fview.asp%3fnumber%3d186468%26v_flag%3d0" TargetMode="External"/><Relationship Id="rId4" Type="http://schemas.openxmlformats.org/officeDocument/2006/relationships/hyperlink" Target="http://www.bizforms.co.kr/bms/check.asp?code=bs3217338750418&amp;go_url=http%3a%2f%2fpowerpoint.bizforms.co.kr%2fform_view%2fview.asp%3fnumber%3d186568%26v_flag%3d0" TargetMode="External"/><Relationship Id="rId9" Type="http://schemas.openxmlformats.org/officeDocument/2006/relationships/image" Target="../media/image24.gif"/><Relationship Id="rId14" Type="http://schemas.openxmlformats.org/officeDocument/2006/relationships/hyperlink" Target="http://www.bizforms.co.kr/bms/check.asp?code=bs3217338750418&amp;go_url=http%3a%2f%2fpowerpoint.bizforms.co.kr%2fform_view%2fview.asp%3fnumber%3d186532%26v_flag%3d0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FDA2B414-198E-4463-AFC7-0F98539236DE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C89790BA-59A2-45C2-9D4C-7E39B688528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A4FA67AA-1D92-4168-8045-7029CE997123}"/>
              </a:ext>
            </a:extLst>
          </p:cNvPr>
          <p:cNvSpPr/>
          <p:nvPr/>
        </p:nvSpPr>
        <p:spPr>
          <a:xfrm>
            <a:off x="551623" y="4435822"/>
            <a:ext cx="298350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신년도 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26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1C47C70E-1824-4236-886C-4E291BD7E818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CD8325A-5F62-4500-ADF6-4601386DB4F1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http://www.bizforms.co.kr/bms/check.asp?code=bs3217338750418&amp;go_url=http%3a%2f%2fpowerpoint.bizforms.co.kr%2fform_view%2fview.asp%3fnumber%3d105681%26v_flag%3d0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0ECBF3B6-4B47-43C5-9DAC-9038EADF7B68}"/>
              </a:ext>
            </a:extLst>
          </p:cNvPr>
          <p:cNvSpPr/>
          <p:nvPr/>
        </p:nvSpPr>
        <p:spPr>
          <a:xfrm>
            <a:off x="551623" y="3986545"/>
            <a:ext cx="3467616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표준 신년도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서비스업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)3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4130BCD-4592-4035-8887-0304CEB41CAE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4180ADB5-BDDD-418B-A119-04C2F11551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894" y="908720"/>
            <a:ext cx="3907875" cy="5090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171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2-2 </a:t>
            </a:r>
            <a:r>
              <a:rPr dirty="0"/>
              <a:t>장업계 현황</a:t>
            </a:r>
            <a:endParaRPr lang="ko-KR" altLang="en-US" dirty="0"/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>
          <a:xfrm>
            <a:off x="314735" y="690525"/>
            <a:ext cx="7506922" cy="332399"/>
          </a:xfrm>
        </p:spPr>
        <p:txBody>
          <a:bodyPr/>
          <a:lstStyle/>
          <a:p>
            <a:r>
              <a:rPr dirty="0"/>
              <a:t>금년도 경기 전반 현황을 위한 페이지입니다</a:t>
            </a:r>
            <a:r>
              <a:rPr lang="en-US" altLang="ko-KR" dirty="0"/>
              <a:t>. </a:t>
            </a:r>
            <a:r>
              <a:rPr dirty="0"/>
              <a:t>본문 맑은고딕 </a:t>
            </a:r>
            <a:r>
              <a:rPr lang="en-US" altLang="ko-KR" dirty="0"/>
              <a:t>12pt </a:t>
            </a:r>
            <a:r>
              <a:rPr dirty="0"/>
              <a:t>정렬은 왼쪽정렬을 권장합니다</a:t>
            </a:r>
            <a:r>
              <a:rPr lang="en-US" altLang="ko-KR" dirty="0"/>
              <a:t>.</a:t>
            </a:r>
            <a:endParaRPr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grpSp>
        <p:nvGrpSpPr>
          <p:cNvPr id="2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84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5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75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09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6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82" name="자유형 81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83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9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80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84693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장업계 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81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43885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금년도 경기 전반 현황 중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자사가 속해 있는 분야의  시장규모와 흐름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성장속도 등</a:t>
              </a:r>
              <a:r>
                <a:rPr kumimoji="1" lang="ko-KR" altLang="en-US" sz="1050" spc="30" dirty="0">
                  <a:latin typeface="+mn-ea"/>
                </a:rPr>
                <a:t>을 보여주는 장업계 현황입니다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국내 건설 시장 현황과 수주 현황이 들어갈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</a:p>
          </p:txBody>
        </p:sp>
      </p:grpSp>
      <p:grpSp>
        <p:nvGrpSpPr>
          <p:cNvPr id="41" name="그룹 40"/>
          <p:cNvGrpSpPr/>
          <p:nvPr/>
        </p:nvGrpSpPr>
        <p:grpSpPr>
          <a:xfrm>
            <a:off x="928662" y="1571612"/>
            <a:ext cx="2857520" cy="2087719"/>
            <a:chOff x="1155701" y="1441422"/>
            <a:chExt cx="2857520" cy="2087719"/>
          </a:xfrm>
        </p:grpSpPr>
        <p:sp>
          <p:nvSpPr>
            <p:cNvPr id="57" name="Freeform 44"/>
            <p:cNvSpPr>
              <a:spLocks/>
            </p:cNvSpPr>
            <p:nvPr/>
          </p:nvSpPr>
          <p:spPr bwMode="auto">
            <a:xfrm>
              <a:off x="1155701" y="1441422"/>
              <a:ext cx="2857520" cy="17938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130"/>
                </a:cxn>
                <a:cxn ang="0">
                  <a:pos x="2164" y="1130"/>
                </a:cxn>
                <a:cxn ang="0">
                  <a:pos x="2164" y="1122"/>
                </a:cxn>
                <a:cxn ang="0">
                  <a:pos x="8" y="1122"/>
                </a:cxn>
                <a:cxn ang="0">
                  <a:pos x="8" y="0"/>
                </a:cxn>
                <a:cxn ang="0">
                  <a:pos x="0" y="0"/>
                </a:cxn>
              </a:cxnLst>
              <a:rect l="0" t="0" r="r" b="b"/>
              <a:pathLst>
                <a:path w="2164" h="1130">
                  <a:moveTo>
                    <a:pt x="0" y="0"/>
                  </a:moveTo>
                  <a:lnTo>
                    <a:pt x="0" y="1130"/>
                  </a:lnTo>
                  <a:lnTo>
                    <a:pt x="2164" y="1130"/>
                  </a:lnTo>
                  <a:lnTo>
                    <a:pt x="2164" y="1122"/>
                  </a:lnTo>
                  <a:lnTo>
                    <a:pt x="8" y="1122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9" name="그룹 220"/>
            <p:cNvGrpSpPr/>
            <p:nvPr/>
          </p:nvGrpSpPr>
          <p:grpSpPr>
            <a:xfrm>
              <a:off x="1495380" y="1457270"/>
              <a:ext cx="1239808" cy="1239808"/>
              <a:chOff x="1177925" y="1371630"/>
              <a:chExt cx="1239808" cy="1239808"/>
            </a:xfrm>
          </p:grpSpPr>
          <p:sp>
            <p:nvSpPr>
              <p:cNvPr id="65" name="Freeform 42"/>
              <p:cNvSpPr>
                <a:spLocks/>
              </p:cNvSpPr>
              <p:nvPr/>
            </p:nvSpPr>
            <p:spPr bwMode="auto">
              <a:xfrm>
                <a:off x="1177925" y="1371630"/>
                <a:ext cx="1239808" cy="1239808"/>
              </a:xfrm>
              <a:custGeom>
                <a:avLst/>
                <a:gdLst/>
                <a:ahLst/>
                <a:cxnLst>
                  <a:cxn ang="0">
                    <a:pos x="656" y="328"/>
                  </a:cxn>
                  <a:cxn ang="0">
                    <a:pos x="648" y="394"/>
                  </a:cxn>
                  <a:cxn ang="0">
                    <a:pos x="630" y="454"/>
                  </a:cxn>
                  <a:cxn ang="0">
                    <a:pos x="600" y="510"/>
                  </a:cxn>
                  <a:cxn ang="0">
                    <a:pos x="558" y="558"/>
                  </a:cxn>
                  <a:cxn ang="0">
                    <a:pos x="510" y="600"/>
                  </a:cxn>
                  <a:cxn ang="0">
                    <a:pos x="454" y="630"/>
                  </a:cxn>
                  <a:cxn ang="0">
                    <a:pos x="394" y="648"/>
                  </a:cxn>
                  <a:cxn ang="0">
                    <a:pos x="328" y="656"/>
                  </a:cxn>
                  <a:cxn ang="0">
                    <a:pos x="294" y="654"/>
                  </a:cxn>
                  <a:cxn ang="0">
                    <a:pos x="230" y="640"/>
                  </a:cxn>
                  <a:cxn ang="0">
                    <a:pos x="170" y="616"/>
                  </a:cxn>
                  <a:cxn ang="0">
                    <a:pos x="118" y="580"/>
                  </a:cxn>
                  <a:cxn ang="0">
                    <a:pos x="74" y="536"/>
                  </a:cxn>
                  <a:cxn ang="0">
                    <a:pos x="38" y="484"/>
                  </a:cxn>
                  <a:cxn ang="0">
                    <a:pos x="14" y="424"/>
                  </a:cxn>
                  <a:cxn ang="0">
                    <a:pos x="0" y="360"/>
                  </a:cxn>
                  <a:cxn ang="0">
                    <a:pos x="0" y="328"/>
                  </a:cxn>
                  <a:cxn ang="0">
                    <a:pos x="6" y="260"/>
                  </a:cxn>
                  <a:cxn ang="0">
                    <a:pos x="24" y="200"/>
                  </a:cxn>
                  <a:cxn ang="0">
                    <a:pos x="56" y="144"/>
                  </a:cxn>
                  <a:cxn ang="0">
                    <a:pos x="96" y="96"/>
                  </a:cxn>
                  <a:cxn ang="0">
                    <a:pos x="144" y="56"/>
                  </a:cxn>
                  <a:cxn ang="0">
                    <a:pos x="200" y="24"/>
                  </a:cxn>
                  <a:cxn ang="0">
                    <a:pos x="260" y="6"/>
                  </a:cxn>
                  <a:cxn ang="0">
                    <a:pos x="328" y="0"/>
                  </a:cxn>
                  <a:cxn ang="0">
                    <a:pos x="360" y="0"/>
                  </a:cxn>
                  <a:cxn ang="0">
                    <a:pos x="424" y="14"/>
                  </a:cxn>
                  <a:cxn ang="0">
                    <a:pos x="484" y="38"/>
                  </a:cxn>
                  <a:cxn ang="0">
                    <a:pos x="536" y="74"/>
                  </a:cxn>
                  <a:cxn ang="0">
                    <a:pos x="580" y="118"/>
                  </a:cxn>
                  <a:cxn ang="0">
                    <a:pos x="616" y="170"/>
                  </a:cxn>
                  <a:cxn ang="0">
                    <a:pos x="640" y="230"/>
                  </a:cxn>
                  <a:cxn ang="0">
                    <a:pos x="654" y="294"/>
                  </a:cxn>
                  <a:cxn ang="0">
                    <a:pos x="656" y="328"/>
                  </a:cxn>
                </a:cxnLst>
                <a:rect l="0" t="0" r="r" b="b"/>
                <a:pathLst>
                  <a:path w="656" h="656">
                    <a:moveTo>
                      <a:pt x="656" y="328"/>
                    </a:moveTo>
                    <a:lnTo>
                      <a:pt x="656" y="328"/>
                    </a:lnTo>
                    <a:lnTo>
                      <a:pt x="654" y="360"/>
                    </a:lnTo>
                    <a:lnTo>
                      <a:pt x="648" y="394"/>
                    </a:lnTo>
                    <a:lnTo>
                      <a:pt x="640" y="424"/>
                    </a:lnTo>
                    <a:lnTo>
                      <a:pt x="630" y="454"/>
                    </a:lnTo>
                    <a:lnTo>
                      <a:pt x="616" y="484"/>
                    </a:lnTo>
                    <a:lnTo>
                      <a:pt x="600" y="510"/>
                    </a:lnTo>
                    <a:lnTo>
                      <a:pt x="580" y="536"/>
                    </a:lnTo>
                    <a:lnTo>
                      <a:pt x="558" y="558"/>
                    </a:lnTo>
                    <a:lnTo>
                      <a:pt x="536" y="580"/>
                    </a:lnTo>
                    <a:lnTo>
                      <a:pt x="510" y="600"/>
                    </a:lnTo>
                    <a:lnTo>
                      <a:pt x="484" y="616"/>
                    </a:lnTo>
                    <a:lnTo>
                      <a:pt x="454" y="630"/>
                    </a:lnTo>
                    <a:lnTo>
                      <a:pt x="424" y="640"/>
                    </a:lnTo>
                    <a:lnTo>
                      <a:pt x="394" y="648"/>
                    </a:lnTo>
                    <a:lnTo>
                      <a:pt x="360" y="654"/>
                    </a:lnTo>
                    <a:lnTo>
                      <a:pt x="328" y="656"/>
                    </a:lnTo>
                    <a:lnTo>
                      <a:pt x="328" y="656"/>
                    </a:lnTo>
                    <a:lnTo>
                      <a:pt x="294" y="654"/>
                    </a:lnTo>
                    <a:lnTo>
                      <a:pt x="260" y="648"/>
                    </a:lnTo>
                    <a:lnTo>
                      <a:pt x="230" y="640"/>
                    </a:lnTo>
                    <a:lnTo>
                      <a:pt x="200" y="630"/>
                    </a:lnTo>
                    <a:lnTo>
                      <a:pt x="170" y="616"/>
                    </a:lnTo>
                    <a:lnTo>
                      <a:pt x="144" y="600"/>
                    </a:lnTo>
                    <a:lnTo>
                      <a:pt x="118" y="580"/>
                    </a:lnTo>
                    <a:lnTo>
                      <a:pt x="96" y="558"/>
                    </a:lnTo>
                    <a:lnTo>
                      <a:pt x="74" y="536"/>
                    </a:lnTo>
                    <a:lnTo>
                      <a:pt x="56" y="510"/>
                    </a:lnTo>
                    <a:lnTo>
                      <a:pt x="38" y="484"/>
                    </a:lnTo>
                    <a:lnTo>
                      <a:pt x="24" y="454"/>
                    </a:lnTo>
                    <a:lnTo>
                      <a:pt x="14" y="424"/>
                    </a:lnTo>
                    <a:lnTo>
                      <a:pt x="6" y="394"/>
                    </a:lnTo>
                    <a:lnTo>
                      <a:pt x="0" y="360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294"/>
                    </a:lnTo>
                    <a:lnTo>
                      <a:pt x="6" y="260"/>
                    </a:lnTo>
                    <a:lnTo>
                      <a:pt x="14" y="230"/>
                    </a:lnTo>
                    <a:lnTo>
                      <a:pt x="24" y="200"/>
                    </a:lnTo>
                    <a:lnTo>
                      <a:pt x="38" y="170"/>
                    </a:lnTo>
                    <a:lnTo>
                      <a:pt x="56" y="144"/>
                    </a:lnTo>
                    <a:lnTo>
                      <a:pt x="74" y="118"/>
                    </a:lnTo>
                    <a:lnTo>
                      <a:pt x="96" y="96"/>
                    </a:lnTo>
                    <a:lnTo>
                      <a:pt x="118" y="74"/>
                    </a:lnTo>
                    <a:lnTo>
                      <a:pt x="144" y="56"/>
                    </a:lnTo>
                    <a:lnTo>
                      <a:pt x="170" y="38"/>
                    </a:lnTo>
                    <a:lnTo>
                      <a:pt x="200" y="24"/>
                    </a:lnTo>
                    <a:lnTo>
                      <a:pt x="230" y="14"/>
                    </a:lnTo>
                    <a:lnTo>
                      <a:pt x="260" y="6"/>
                    </a:lnTo>
                    <a:lnTo>
                      <a:pt x="294" y="0"/>
                    </a:lnTo>
                    <a:lnTo>
                      <a:pt x="328" y="0"/>
                    </a:lnTo>
                    <a:lnTo>
                      <a:pt x="328" y="0"/>
                    </a:lnTo>
                    <a:lnTo>
                      <a:pt x="360" y="0"/>
                    </a:lnTo>
                    <a:lnTo>
                      <a:pt x="394" y="6"/>
                    </a:lnTo>
                    <a:lnTo>
                      <a:pt x="424" y="14"/>
                    </a:lnTo>
                    <a:lnTo>
                      <a:pt x="454" y="24"/>
                    </a:lnTo>
                    <a:lnTo>
                      <a:pt x="484" y="38"/>
                    </a:lnTo>
                    <a:lnTo>
                      <a:pt x="510" y="56"/>
                    </a:lnTo>
                    <a:lnTo>
                      <a:pt x="536" y="74"/>
                    </a:lnTo>
                    <a:lnTo>
                      <a:pt x="558" y="96"/>
                    </a:lnTo>
                    <a:lnTo>
                      <a:pt x="580" y="118"/>
                    </a:lnTo>
                    <a:lnTo>
                      <a:pt x="600" y="144"/>
                    </a:lnTo>
                    <a:lnTo>
                      <a:pt x="616" y="170"/>
                    </a:lnTo>
                    <a:lnTo>
                      <a:pt x="630" y="200"/>
                    </a:lnTo>
                    <a:lnTo>
                      <a:pt x="640" y="230"/>
                    </a:lnTo>
                    <a:lnTo>
                      <a:pt x="648" y="260"/>
                    </a:lnTo>
                    <a:lnTo>
                      <a:pt x="654" y="294"/>
                    </a:lnTo>
                    <a:lnTo>
                      <a:pt x="656" y="328"/>
                    </a:lnTo>
                    <a:lnTo>
                      <a:pt x="656" y="328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6" name="Rectangle 53"/>
              <p:cNvSpPr>
                <a:spLocks noChangeArrowheads="1"/>
              </p:cNvSpPr>
              <p:nvPr/>
            </p:nvSpPr>
            <p:spPr bwMode="auto">
              <a:xfrm>
                <a:off x="1570203" y="1837646"/>
                <a:ext cx="455253" cy="3077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ko-KR" sz="2000" b="1" i="0" u="none" strike="noStrike" cap="none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65</a:t>
                </a:r>
                <a:r>
                  <a:rPr kumimoji="1" lang="en-US" altLang="ko-KR" sz="1400" b="1" i="0" u="none" strike="noStrike" cap="none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%</a:t>
                </a:r>
                <a:endParaRPr kumimoji="1" lang="ko-KR" altLang="ko-KR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  <p:grpSp>
          <p:nvGrpSpPr>
            <p:cNvPr id="60" name="그룹 219"/>
            <p:cNvGrpSpPr/>
            <p:nvPr/>
          </p:nvGrpSpPr>
          <p:grpSpPr>
            <a:xfrm>
              <a:off x="2846361" y="2077991"/>
              <a:ext cx="896932" cy="896932"/>
              <a:chOff x="2533652" y="2166938"/>
              <a:chExt cx="979471" cy="979471"/>
            </a:xfrm>
          </p:grpSpPr>
          <p:sp>
            <p:nvSpPr>
              <p:cNvPr id="63" name="Freeform 43"/>
              <p:cNvSpPr>
                <a:spLocks/>
              </p:cNvSpPr>
              <p:nvPr/>
            </p:nvSpPr>
            <p:spPr bwMode="auto">
              <a:xfrm>
                <a:off x="2533652" y="2166938"/>
                <a:ext cx="979471" cy="979471"/>
              </a:xfrm>
              <a:custGeom>
                <a:avLst/>
                <a:gdLst/>
                <a:ahLst/>
                <a:cxnLst>
                  <a:cxn ang="0">
                    <a:pos x="486" y="242"/>
                  </a:cxn>
                  <a:cxn ang="0">
                    <a:pos x="480" y="292"/>
                  </a:cxn>
                  <a:cxn ang="0">
                    <a:pos x="466" y="338"/>
                  </a:cxn>
                  <a:cxn ang="0">
                    <a:pos x="444" y="378"/>
                  </a:cxn>
                  <a:cxn ang="0">
                    <a:pos x="414" y="414"/>
                  </a:cxn>
                  <a:cxn ang="0">
                    <a:pos x="378" y="444"/>
                  </a:cxn>
                  <a:cxn ang="0">
                    <a:pos x="336" y="466"/>
                  </a:cxn>
                  <a:cxn ang="0">
                    <a:pos x="292" y="480"/>
                  </a:cxn>
                  <a:cxn ang="0">
                    <a:pos x="242" y="486"/>
                  </a:cxn>
                  <a:cxn ang="0">
                    <a:pos x="218" y="484"/>
                  </a:cxn>
                  <a:cxn ang="0">
                    <a:pos x="170" y="474"/>
                  </a:cxn>
                  <a:cxn ang="0">
                    <a:pos x="126" y="456"/>
                  </a:cxn>
                  <a:cxn ang="0">
                    <a:pos x="88" y="430"/>
                  </a:cxn>
                  <a:cxn ang="0">
                    <a:pos x="56" y="398"/>
                  </a:cxn>
                  <a:cxn ang="0">
                    <a:pos x="28" y="358"/>
                  </a:cxn>
                  <a:cxn ang="0">
                    <a:pos x="10" y="316"/>
                  </a:cxn>
                  <a:cxn ang="0">
                    <a:pos x="0" y="268"/>
                  </a:cxn>
                  <a:cxn ang="0">
                    <a:pos x="0" y="242"/>
                  </a:cxn>
                  <a:cxn ang="0">
                    <a:pos x="4" y="194"/>
                  </a:cxn>
                  <a:cxn ang="0">
                    <a:pos x="18" y="148"/>
                  </a:cxn>
                  <a:cxn ang="0">
                    <a:pos x="42" y="108"/>
                  </a:cxn>
                  <a:cxn ang="0">
                    <a:pos x="70" y="72"/>
                  </a:cxn>
                  <a:cxn ang="0">
                    <a:pos x="106" y="42"/>
                  </a:cxn>
                  <a:cxn ang="0">
                    <a:pos x="148" y="20"/>
                  </a:cxn>
                  <a:cxn ang="0">
                    <a:pos x="194" y="6"/>
                  </a:cxn>
                  <a:cxn ang="0">
                    <a:pos x="242" y="0"/>
                  </a:cxn>
                  <a:cxn ang="0">
                    <a:pos x="268" y="2"/>
                  </a:cxn>
                  <a:cxn ang="0">
                    <a:pos x="314" y="12"/>
                  </a:cxn>
                  <a:cxn ang="0">
                    <a:pos x="358" y="30"/>
                  </a:cxn>
                  <a:cxn ang="0">
                    <a:pos x="396" y="56"/>
                  </a:cxn>
                  <a:cxn ang="0">
                    <a:pos x="430" y="88"/>
                  </a:cxn>
                  <a:cxn ang="0">
                    <a:pos x="456" y="128"/>
                  </a:cxn>
                  <a:cxn ang="0">
                    <a:pos x="474" y="170"/>
                  </a:cxn>
                  <a:cxn ang="0">
                    <a:pos x="484" y="218"/>
                  </a:cxn>
                  <a:cxn ang="0">
                    <a:pos x="486" y="242"/>
                  </a:cxn>
                </a:cxnLst>
                <a:rect l="0" t="0" r="r" b="b"/>
                <a:pathLst>
                  <a:path w="486" h="486">
                    <a:moveTo>
                      <a:pt x="486" y="242"/>
                    </a:moveTo>
                    <a:lnTo>
                      <a:pt x="486" y="242"/>
                    </a:lnTo>
                    <a:lnTo>
                      <a:pt x="484" y="268"/>
                    </a:lnTo>
                    <a:lnTo>
                      <a:pt x="480" y="292"/>
                    </a:lnTo>
                    <a:lnTo>
                      <a:pt x="474" y="316"/>
                    </a:lnTo>
                    <a:lnTo>
                      <a:pt x="466" y="338"/>
                    </a:lnTo>
                    <a:lnTo>
                      <a:pt x="456" y="358"/>
                    </a:lnTo>
                    <a:lnTo>
                      <a:pt x="444" y="378"/>
                    </a:lnTo>
                    <a:lnTo>
                      <a:pt x="430" y="398"/>
                    </a:lnTo>
                    <a:lnTo>
                      <a:pt x="414" y="414"/>
                    </a:lnTo>
                    <a:lnTo>
                      <a:pt x="396" y="430"/>
                    </a:lnTo>
                    <a:lnTo>
                      <a:pt x="378" y="444"/>
                    </a:lnTo>
                    <a:lnTo>
                      <a:pt x="358" y="456"/>
                    </a:lnTo>
                    <a:lnTo>
                      <a:pt x="336" y="466"/>
                    </a:lnTo>
                    <a:lnTo>
                      <a:pt x="314" y="474"/>
                    </a:lnTo>
                    <a:lnTo>
                      <a:pt x="292" y="480"/>
                    </a:lnTo>
                    <a:lnTo>
                      <a:pt x="268" y="484"/>
                    </a:lnTo>
                    <a:lnTo>
                      <a:pt x="242" y="486"/>
                    </a:lnTo>
                    <a:lnTo>
                      <a:pt x="242" y="486"/>
                    </a:lnTo>
                    <a:lnTo>
                      <a:pt x="218" y="484"/>
                    </a:lnTo>
                    <a:lnTo>
                      <a:pt x="194" y="480"/>
                    </a:lnTo>
                    <a:lnTo>
                      <a:pt x="170" y="474"/>
                    </a:lnTo>
                    <a:lnTo>
                      <a:pt x="148" y="466"/>
                    </a:lnTo>
                    <a:lnTo>
                      <a:pt x="126" y="456"/>
                    </a:lnTo>
                    <a:lnTo>
                      <a:pt x="106" y="444"/>
                    </a:lnTo>
                    <a:lnTo>
                      <a:pt x="88" y="430"/>
                    </a:lnTo>
                    <a:lnTo>
                      <a:pt x="70" y="414"/>
                    </a:lnTo>
                    <a:lnTo>
                      <a:pt x="56" y="398"/>
                    </a:lnTo>
                    <a:lnTo>
                      <a:pt x="42" y="378"/>
                    </a:lnTo>
                    <a:lnTo>
                      <a:pt x="28" y="358"/>
                    </a:lnTo>
                    <a:lnTo>
                      <a:pt x="18" y="338"/>
                    </a:lnTo>
                    <a:lnTo>
                      <a:pt x="10" y="316"/>
                    </a:lnTo>
                    <a:lnTo>
                      <a:pt x="4" y="292"/>
                    </a:lnTo>
                    <a:lnTo>
                      <a:pt x="0" y="268"/>
                    </a:lnTo>
                    <a:lnTo>
                      <a:pt x="0" y="242"/>
                    </a:lnTo>
                    <a:lnTo>
                      <a:pt x="0" y="242"/>
                    </a:lnTo>
                    <a:lnTo>
                      <a:pt x="0" y="218"/>
                    </a:lnTo>
                    <a:lnTo>
                      <a:pt x="4" y="194"/>
                    </a:lnTo>
                    <a:lnTo>
                      <a:pt x="10" y="170"/>
                    </a:lnTo>
                    <a:lnTo>
                      <a:pt x="18" y="148"/>
                    </a:lnTo>
                    <a:lnTo>
                      <a:pt x="28" y="128"/>
                    </a:lnTo>
                    <a:lnTo>
                      <a:pt x="42" y="108"/>
                    </a:lnTo>
                    <a:lnTo>
                      <a:pt x="56" y="88"/>
                    </a:lnTo>
                    <a:lnTo>
                      <a:pt x="70" y="72"/>
                    </a:lnTo>
                    <a:lnTo>
                      <a:pt x="88" y="56"/>
                    </a:lnTo>
                    <a:lnTo>
                      <a:pt x="106" y="42"/>
                    </a:lnTo>
                    <a:lnTo>
                      <a:pt x="126" y="30"/>
                    </a:lnTo>
                    <a:lnTo>
                      <a:pt x="148" y="20"/>
                    </a:lnTo>
                    <a:lnTo>
                      <a:pt x="170" y="12"/>
                    </a:lnTo>
                    <a:lnTo>
                      <a:pt x="194" y="6"/>
                    </a:lnTo>
                    <a:lnTo>
                      <a:pt x="218" y="2"/>
                    </a:lnTo>
                    <a:lnTo>
                      <a:pt x="242" y="0"/>
                    </a:lnTo>
                    <a:lnTo>
                      <a:pt x="242" y="0"/>
                    </a:lnTo>
                    <a:lnTo>
                      <a:pt x="268" y="2"/>
                    </a:lnTo>
                    <a:lnTo>
                      <a:pt x="292" y="6"/>
                    </a:lnTo>
                    <a:lnTo>
                      <a:pt x="314" y="12"/>
                    </a:lnTo>
                    <a:lnTo>
                      <a:pt x="336" y="20"/>
                    </a:lnTo>
                    <a:lnTo>
                      <a:pt x="358" y="30"/>
                    </a:lnTo>
                    <a:lnTo>
                      <a:pt x="378" y="42"/>
                    </a:lnTo>
                    <a:lnTo>
                      <a:pt x="396" y="56"/>
                    </a:lnTo>
                    <a:lnTo>
                      <a:pt x="414" y="72"/>
                    </a:lnTo>
                    <a:lnTo>
                      <a:pt x="430" y="88"/>
                    </a:lnTo>
                    <a:lnTo>
                      <a:pt x="444" y="108"/>
                    </a:lnTo>
                    <a:lnTo>
                      <a:pt x="456" y="128"/>
                    </a:lnTo>
                    <a:lnTo>
                      <a:pt x="466" y="148"/>
                    </a:lnTo>
                    <a:lnTo>
                      <a:pt x="474" y="170"/>
                    </a:lnTo>
                    <a:lnTo>
                      <a:pt x="480" y="194"/>
                    </a:lnTo>
                    <a:lnTo>
                      <a:pt x="484" y="218"/>
                    </a:lnTo>
                    <a:lnTo>
                      <a:pt x="486" y="242"/>
                    </a:lnTo>
                    <a:lnTo>
                      <a:pt x="486" y="242"/>
                    </a:lnTo>
                    <a:close/>
                  </a:path>
                </a:pathLst>
              </a:custGeom>
              <a:ln/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Rectangle 56"/>
              <p:cNvSpPr>
                <a:spLocks noChangeArrowheads="1"/>
              </p:cNvSpPr>
              <p:nvPr/>
            </p:nvSpPr>
            <p:spPr bwMode="auto">
              <a:xfrm>
                <a:off x="2826301" y="2462755"/>
                <a:ext cx="437630" cy="30248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ko-KR" b="1" dirty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35</a:t>
                </a:r>
                <a:r>
                  <a:rPr kumimoji="1" lang="en-US" altLang="ko-KR" sz="1200" b="1" dirty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%</a:t>
                </a:r>
                <a:endParaRPr kumimoji="1" lang="ko-KR" altLang="ko-KR" sz="1600" b="0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  <p:sp>
          <p:nvSpPr>
            <p:cNvPr id="61" name="TextBox 60"/>
            <p:cNvSpPr txBox="1"/>
            <p:nvPr/>
          </p:nvSpPr>
          <p:spPr>
            <a:xfrm>
              <a:off x="1604919" y="3282920"/>
              <a:ext cx="44916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Text</a:t>
              </a:r>
              <a:endPara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2846361" y="3282920"/>
              <a:ext cx="44916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Text</a:t>
              </a:r>
              <a:endPara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89" name="그룹 88"/>
          <p:cNvGrpSpPr/>
          <p:nvPr/>
        </p:nvGrpSpPr>
        <p:grpSpPr>
          <a:xfrm>
            <a:off x="4357686" y="1571612"/>
            <a:ext cx="3857652" cy="1470204"/>
            <a:chOff x="8077248" y="1201707"/>
            <a:chExt cx="2868517" cy="1470204"/>
          </a:xfrm>
        </p:grpSpPr>
        <p:sp>
          <p:nvSpPr>
            <p:cNvPr id="90" name="Rectangle 222"/>
            <p:cNvSpPr>
              <a:spLocks noChangeArrowheads="1"/>
            </p:cNvSpPr>
            <p:nvPr/>
          </p:nvSpPr>
          <p:spPr bwMode="auto">
            <a:xfrm>
              <a:off x="8077249" y="1471582"/>
              <a:ext cx="2868516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 </a:t>
              </a:r>
            </a:p>
          </p:txBody>
        </p:sp>
        <p:sp>
          <p:nvSpPr>
            <p:cNvPr id="91" name="Rectangle 292"/>
            <p:cNvSpPr>
              <a:spLocks noChangeArrowheads="1"/>
            </p:cNvSpPr>
            <p:nvPr/>
          </p:nvSpPr>
          <p:spPr bwMode="auto">
            <a:xfrm>
              <a:off x="8077248" y="1201707"/>
              <a:ext cx="1285608" cy="24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67" name="그룹 66"/>
          <p:cNvGrpSpPr/>
          <p:nvPr/>
        </p:nvGrpSpPr>
        <p:grpSpPr>
          <a:xfrm>
            <a:off x="928662" y="4000504"/>
            <a:ext cx="2857520" cy="2087719"/>
            <a:chOff x="1155701" y="1441422"/>
            <a:chExt cx="2857520" cy="2087719"/>
          </a:xfrm>
        </p:grpSpPr>
        <p:sp>
          <p:nvSpPr>
            <p:cNvPr id="68" name="Freeform 44"/>
            <p:cNvSpPr>
              <a:spLocks/>
            </p:cNvSpPr>
            <p:nvPr/>
          </p:nvSpPr>
          <p:spPr bwMode="auto">
            <a:xfrm>
              <a:off x="1155701" y="1441422"/>
              <a:ext cx="2857520" cy="17938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130"/>
                </a:cxn>
                <a:cxn ang="0">
                  <a:pos x="2164" y="1130"/>
                </a:cxn>
                <a:cxn ang="0">
                  <a:pos x="2164" y="1122"/>
                </a:cxn>
                <a:cxn ang="0">
                  <a:pos x="8" y="1122"/>
                </a:cxn>
                <a:cxn ang="0">
                  <a:pos x="8" y="0"/>
                </a:cxn>
                <a:cxn ang="0">
                  <a:pos x="0" y="0"/>
                </a:cxn>
              </a:cxnLst>
              <a:rect l="0" t="0" r="r" b="b"/>
              <a:pathLst>
                <a:path w="2164" h="1130">
                  <a:moveTo>
                    <a:pt x="0" y="0"/>
                  </a:moveTo>
                  <a:lnTo>
                    <a:pt x="0" y="1130"/>
                  </a:lnTo>
                  <a:lnTo>
                    <a:pt x="2164" y="1130"/>
                  </a:lnTo>
                  <a:lnTo>
                    <a:pt x="2164" y="1122"/>
                  </a:lnTo>
                  <a:lnTo>
                    <a:pt x="8" y="1122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9" name="그룹 220"/>
            <p:cNvGrpSpPr/>
            <p:nvPr/>
          </p:nvGrpSpPr>
          <p:grpSpPr>
            <a:xfrm>
              <a:off x="1495380" y="1457270"/>
              <a:ext cx="1239808" cy="1239808"/>
              <a:chOff x="1177925" y="1371630"/>
              <a:chExt cx="1239808" cy="1239808"/>
            </a:xfrm>
          </p:grpSpPr>
          <p:sp>
            <p:nvSpPr>
              <p:cNvPr id="87" name="Freeform 42"/>
              <p:cNvSpPr>
                <a:spLocks/>
              </p:cNvSpPr>
              <p:nvPr/>
            </p:nvSpPr>
            <p:spPr bwMode="auto">
              <a:xfrm>
                <a:off x="1177925" y="1371630"/>
                <a:ext cx="1239808" cy="1239808"/>
              </a:xfrm>
              <a:custGeom>
                <a:avLst/>
                <a:gdLst/>
                <a:ahLst/>
                <a:cxnLst>
                  <a:cxn ang="0">
                    <a:pos x="656" y="328"/>
                  </a:cxn>
                  <a:cxn ang="0">
                    <a:pos x="648" y="394"/>
                  </a:cxn>
                  <a:cxn ang="0">
                    <a:pos x="630" y="454"/>
                  </a:cxn>
                  <a:cxn ang="0">
                    <a:pos x="600" y="510"/>
                  </a:cxn>
                  <a:cxn ang="0">
                    <a:pos x="558" y="558"/>
                  </a:cxn>
                  <a:cxn ang="0">
                    <a:pos x="510" y="600"/>
                  </a:cxn>
                  <a:cxn ang="0">
                    <a:pos x="454" y="630"/>
                  </a:cxn>
                  <a:cxn ang="0">
                    <a:pos x="394" y="648"/>
                  </a:cxn>
                  <a:cxn ang="0">
                    <a:pos x="328" y="656"/>
                  </a:cxn>
                  <a:cxn ang="0">
                    <a:pos x="294" y="654"/>
                  </a:cxn>
                  <a:cxn ang="0">
                    <a:pos x="230" y="640"/>
                  </a:cxn>
                  <a:cxn ang="0">
                    <a:pos x="170" y="616"/>
                  </a:cxn>
                  <a:cxn ang="0">
                    <a:pos x="118" y="580"/>
                  </a:cxn>
                  <a:cxn ang="0">
                    <a:pos x="74" y="536"/>
                  </a:cxn>
                  <a:cxn ang="0">
                    <a:pos x="38" y="484"/>
                  </a:cxn>
                  <a:cxn ang="0">
                    <a:pos x="14" y="424"/>
                  </a:cxn>
                  <a:cxn ang="0">
                    <a:pos x="0" y="360"/>
                  </a:cxn>
                  <a:cxn ang="0">
                    <a:pos x="0" y="328"/>
                  </a:cxn>
                  <a:cxn ang="0">
                    <a:pos x="6" y="260"/>
                  </a:cxn>
                  <a:cxn ang="0">
                    <a:pos x="24" y="200"/>
                  </a:cxn>
                  <a:cxn ang="0">
                    <a:pos x="56" y="144"/>
                  </a:cxn>
                  <a:cxn ang="0">
                    <a:pos x="96" y="96"/>
                  </a:cxn>
                  <a:cxn ang="0">
                    <a:pos x="144" y="56"/>
                  </a:cxn>
                  <a:cxn ang="0">
                    <a:pos x="200" y="24"/>
                  </a:cxn>
                  <a:cxn ang="0">
                    <a:pos x="260" y="6"/>
                  </a:cxn>
                  <a:cxn ang="0">
                    <a:pos x="328" y="0"/>
                  </a:cxn>
                  <a:cxn ang="0">
                    <a:pos x="360" y="0"/>
                  </a:cxn>
                  <a:cxn ang="0">
                    <a:pos x="424" y="14"/>
                  </a:cxn>
                  <a:cxn ang="0">
                    <a:pos x="484" y="38"/>
                  </a:cxn>
                  <a:cxn ang="0">
                    <a:pos x="536" y="74"/>
                  </a:cxn>
                  <a:cxn ang="0">
                    <a:pos x="580" y="118"/>
                  </a:cxn>
                  <a:cxn ang="0">
                    <a:pos x="616" y="170"/>
                  </a:cxn>
                  <a:cxn ang="0">
                    <a:pos x="640" y="230"/>
                  </a:cxn>
                  <a:cxn ang="0">
                    <a:pos x="654" y="294"/>
                  </a:cxn>
                  <a:cxn ang="0">
                    <a:pos x="656" y="328"/>
                  </a:cxn>
                </a:cxnLst>
                <a:rect l="0" t="0" r="r" b="b"/>
                <a:pathLst>
                  <a:path w="656" h="656">
                    <a:moveTo>
                      <a:pt x="656" y="328"/>
                    </a:moveTo>
                    <a:lnTo>
                      <a:pt x="656" y="328"/>
                    </a:lnTo>
                    <a:lnTo>
                      <a:pt x="654" y="360"/>
                    </a:lnTo>
                    <a:lnTo>
                      <a:pt x="648" y="394"/>
                    </a:lnTo>
                    <a:lnTo>
                      <a:pt x="640" y="424"/>
                    </a:lnTo>
                    <a:lnTo>
                      <a:pt x="630" y="454"/>
                    </a:lnTo>
                    <a:lnTo>
                      <a:pt x="616" y="484"/>
                    </a:lnTo>
                    <a:lnTo>
                      <a:pt x="600" y="510"/>
                    </a:lnTo>
                    <a:lnTo>
                      <a:pt x="580" y="536"/>
                    </a:lnTo>
                    <a:lnTo>
                      <a:pt x="558" y="558"/>
                    </a:lnTo>
                    <a:lnTo>
                      <a:pt x="536" y="580"/>
                    </a:lnTo>
                    <a:lnTo>
                      <a:pt x="510" y="600"/>
                    </a:lnTo>
                    <a:lnTo>
                      <a:pt x="484" y="616"/>
                    </a:lnTo>
                    <a:lnTo>
                      <a:pt x="454" y="630"/>
                    </a:lnTo>
                    <a:lnTo>
                      <a:pt x="424" y="640"/>
                    </a:lnTo>
                    <a:lnTo>
                      <a:pt x="394" y="648"/>
                    </a:lnTo>
                    <a:lnTo>
                      <a:pt x="360" y="654"/>
                    </a:lnTo>
                    <a:lnTo>
                      <a:pt x="328" y="656"/>
                    </a:lnTo>
                    <a:lnTo>
                      <a:pt x="328" y="656"/>
                    </a:lnTo>
                    <a:lnTo>
                      <a:pt x="294" y="654"/>
                    </a:lnTo>
                    <a:lnTo>
                      <a:pt x="260" y="648"/>
                    </a:lnTo>
                    <a:lnTo>
                      <a:pt x="230" y="640"/>
                    </a:lnTo>
                    <a:lnTo>
                      <a:pt x="200" y="630"/>
                    </a:lnTo>
                    <a:lnTo>
                      <a:pt x="170" y="616"/>
                    </a:lnTo>
                    <a:lnTo>
                      <a:pt x="144" y="600"/>
                    </a:lnTo>
                    <a:lnTo>
                      <a:pt x="118" y="580"/>
                    </a:lnTo>
                    <a:lnTo>
                      <a:pt x="96" y="558"/>
                    </a:lnTo>
                    <a:lnTo>
                      <a:pt x="74" y="536"/>
                    </a:lnTo>
                    <a:lnTo>
                      <a:pt x="56" y="510"/>
                    </a:lnTo>
                    <a:lnTo>
                      <a:pt x="38" y="484"/>
                    </a:lnTo>
                    <a:lnTo>
                      <a:pt x="24" y="454"/>
                    </a:lnTo>
                    <a:lnTo>
                      <a:pt x="14" y="424"/>
                    </a:lnTo>
                    <a:lnTo>
                      <a:pt x="6" y="394"/>
                    </a:lnTo>
                    <a:lnTo>
                      <a:pt x="0" y="360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294"/>
                    </a:lnTo>
                    <a:lnTo>
                      <a:pt x="6" y="260"/>
                    </a:lnTo>
                    <a:lnTo>
                      <a:pt x="14" y="230"/>
                    </a:lnTo>
                    <a:lnTo>
                      <a:pt x="24" y="200"/>
                    </a:lnTo>
                    <a:lnTo>
                      <a:pt x="38" y="170"/>
                    </a:lnTo>
                    <a:lnTo>
                      <a:pt x="56" y="144"/>
                    </a:lnTo>
                    <a:lnTo>
                      <a:pt x="74" y="118"/>
                    </a:lnTo>
                    <a:lnTo>
                      <a:pt x="96" y="96"/>
                    </a:lnTo>
                    <a:lnTo>
                      <a:pt x="118" y="74"/>
                    </a:lnTo>
                    <a:lnTo>
                      <a:pt x="144" y="56"/>
                    </a:lnTo>
                    <a:lnTo>
                      <a:pt x="170" y="38"/>
                    </a:lnTo>
                    <a:lnTo>
                      <a:pt x="200" y="24"/>
                    </a:lnTo>
                    <a:lnTo>
                      <a:pt x="230" y="14"/>
                    </a:lnTo>
                    <a:lnTo>
                      <a:pt x="260" y="6"/>
                    </a:lnTo>
                    <a:lnTo>
                      <a:pt x="294" y="0"/>
                    </a:lnTo>
                    <a:lnTo>
                      <a:pt x="328" y="0"/>
                    </a:lnTo>
                    <a:lnTo>
                      <a:pt x="328" y="0"/>
                    </a:lnTo>
                    <a:lnTo>
                      <a:pt x="360" y="0"/>
                    </a:lnTo>
                    <a:lnTo>
                      <a:pt x="394" y="6"/>
                    </a:lnTo>
                    <a:lnTo>
                      <a:pt x="424" y="14"/>
                    </a:lnTo>
                    <a:lnTo>
                      <a:pt x="454" y="24"/>
                    </a:lnTo>
                    <a:lnTo>
                      <a:pt x="484" y="38"/>
                    </a:lnTo>
                    <a:lnTo>
                      <a:pt x="510" y="56"/>
                    </a:lnTo>
                    <a:lnTo>
                      <a:pt x="536" y="74"/>
                    </a:lnTo>
                    <a:lnTo>
                      <a:pt x="558" y="96"/>
                    </a:lnTo>
                    <a:lnTo>
                      <a:pt x="580" y="118"/>
                    </a:lnTo>
                    <a:lnTo>
                      <a:pt x="600" y="144"/>
                    </a:lnTo>
                    <a:lnTo>
                      <a:pt x="616" y="170"/>
                    </a:lnTo>
                    <a:lnTo>
                      <a:pt x="630" y="200"/>
                    </a:lnTo>
                    <a:lnTo>
                      <a:pt x="640" y="230"/>
                    </a:lnTo>
                    <a:lnTo>
                      <a:pt x="648" y="260"/>
                    </a:lnTo>
                    <a:lnTo>
                      <a:pt x="654" y="294"/>
                    </a:lnTo>
                    <a:lnTo>
                      <a:pt x="656" y="328"/>
                    </a:lnTo>
                    <a:lnTo>
                      <a:pt x="656" y="328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8" name="Rectangle 53"/>
              <p:cNvSpPr>
                <a:spLocks noChangeArrowheads="1"/>
              </p:cNvSpPr>
              <p:nvPr/>
            </p:nvSpPr>
            <p:spPr bwMode="auto">
              <a:xfrm>
                <a:off x="1570203" y="1837646"/>
                <a:ext cx="455253" cy="3077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ko-KR" sz="2000" b="1" i="0" u="none" strike="noStrike" cap="none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65</a:t>
                </a:r>
                <a:r>
                  <a:rPr kumimoji="1" lang="en-US" altLang="ko-KR" sz="1400" b="1" i="0" u="none" strike="noStrike" cap="none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%</a:t>
                </a:r>
                <a:endParaRPr kumimoji="1" lang="ko-KR" altLang="ko-KR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  <p:grpSp>
          <p:nvGrpSpPr>
            <p:cNvPr id="71" name="그룹 219"/>
            <p:cNvGrpSpPr/>
            <p:nvPr/>
          </p:nvGrpSpPr>
          <p:grpSpPr>
            <a:xfrm>
              <a:off x="2846361" y="2077991"/>
              <a:ext cx="896932" cy="896932"/>
              <a:chOff x="2533652" y="2166938"/>
              <a:chExt cx="979471" cy="979471"/>
            </a:xfrm>
          </p:grpSpPr>
          <p:sp>
            <p:nvSpPr>
              <p:cNvPr id="78" name="Freeform 43"/>
              <p:cNvSpPr>
                <a:spLocks/>
              </p:cNvSpPr>
              <p:nvPr/>
            </p:nvSpPr>
            <p:spPr bwMode="auto">
              <a:xfrm>
                <a:off x="2533652" y="2166938"/>
                <a:ext cx="979471" cy="979471"/>
              </a:xfrm>
              <a:custGeom>
                <a:avLst/>
                <a:gdLst/>
                <a:ahLst/>
                <a:cxnLst>
                  <a:cxn ang="0">
                    <a:pos x="486" y="242"/>
                  </a:cxn>
                  <a:cxn ang="0">
                    <a:pos x="480" y="292"/>
                  </a:cxn>
                  <a:cxn ang="0">
                    <a:pos x="466" y="338"/>
                  </a:cxn>
                  <a:cxn ang="0">
                    <a:pos x="444" y="378"/>
                  </a:cxn>
                  <a:cxn ang="0">
                    <a:pos x="414" y="414"/>
                  </a:cxn>
                  <a:cxn ang="0">
                    <a:pos x="378" y="444"/>
                  </a:cxn>
                  <a:cxn ang="0">
                    <a:pos x="336" y="466"/>
                  </a:cxn>
                  <a:cxn ang="0">
                    <a:pos x="292" y="480"/>
                  </a:cxn>
                  <a:cxn ang="0">
                    <a:pos x="242" y="486"/>
                  </a:cxn>
                  <a:cxn ang="0">
                    <a:pos x="218" y="484"/>
                  </a:cxn>
                  <a:cxn ang="0">
                    <a:pos x="170" y="474"/>
                  </a:cxn>
                  <a:cxn ang="0">
                    <a:pos x="126" y="456"/>
                  </a:cxn>
                  <a:cxn ang="0">
                    <a:pos x="88" y="430"/>
                  </a:cxn>
                  <a:cxn ang="0">
                    <a:pos x="56" y="398"/>
                  </a:cxn>
                  <a:cxn ang="0">
                    <a:pos x="28" y="358"/>
                  </a:cxn>
                  <a:cxn ang="0">
                    <a:pos x="10" y="316"/>
                  </a:cxn>
                  <a:cxn ang="0">
                    <a:pos x="0" y="268"/>
                  </a:cxn>
                  <a:cxn ang="0">
                    <a:pos x="0" y="242"/>
                  </a:cxn>
                  <a:cxn ang="0">
                    <a:pos x="4" y="194"/>
                  </a:cxn>
                  <a:cxn ang="0">
                    <a:pos x="18" y="148"/>
                  </a:cxn>
                  <a:cxn ang="0">
                    <a:pos x="42" y="108"/>
                  </a:cxn>
                  <a:cxn ang="0">
                    <a:pos x="70" y="72"/>
                  </a:cxn>
                  <a:cxn ang="0">
                    <a:pos x="106" y="42"/>
                  </a:cxn>
                  <a:cxn ang="0">
                    <a:pos x="148" y="20"/>
                  </a:cxn>
                  <a:cxn ang="0">
                    <a:pos x="194" y="6"/>
                  </a:cxn>
                  <a:cxn ang="0">
                    <a:pos x="242" y="0"/>
                  </a:cxn>
                  <a:cxn ang="0">
                    <a:pos x="268" y="2"/>
                  </a:cxn>
                  <a:cxn ang="0">
                    <a:pos x="314" y="12"/>
                  </a:cxn>
                  <a:cxn ang="0">
                    <a:pos x="358" y="30"/>
                  </a:cxn>
                  <a:cxn ang="0">
                    <a:pos x="396" y="56"/>
                  </a:cxn>
                  <a:cxn ang="0">
                    <a:pos x="430" y="88"/>
                  </a:cxn>
                  <a:cxn ang="0">
                    <a:pos x="456" y="128"/>
                  </a:cxn>
                  <a:cxn ang="0">
                    <a:pos x="474" y="170"/>
                  </a:cxn>
                  <a:cxn ang="0">
                    <a:pos x="484" y="218"/>
                  </a:cxn>
                  <a:cxn ang="0">
                    <a:pos x="486" y="242"/>
                  </a:cxn>
                </a:cxnLst>
                <a:rect l="0" t="0" r="r" b="b"/>
                <a:pathLst>
                  <a:path w="486" h="486">
                    <a:moveTo>
                      <a:pt x="486" y="242"/>
                    </a:moveTo>
                    <a:lnTo>
                      <a:pt x="486" y="242"/>
                    </a:lnTo>
                    <a:lnTo>
                      <a:pt x="484" y="268"/>
                    </a:lnTo>
                    <a:lnTo>
                      <a:pt x="480" y="292"/>
                    </a:lnTo>
                    <a:lnTo>
                      <a:pt x="474" y="316"/>
                    </a:lnTo>
                    <a:lnTo>
                      <a:pt x="466" y="338"/>
                    </a:lnTo>
                    <a:lnTo>
                      <a:pt x="456" y="358"/>
                    </a:lnTo>
                    <a:lnTo>
                      <a:pt x="444" y="378"/>
                    </a:lnTo>
                    <a:lnTo>
                      <a:pt x="430" y="398"/>
                    </a:lnTo>
                    <a:lnTo>
                      <a:pt x="414" y="414"/>
                    </a:lnTo>
                    <a:lnTo>
                      <a:pt x="396" y="430"/>
                    </a:lnTo>
                    <a:lnTo>
                      <a:pt x="378" y="444"/>
                    </a:lnTo>
                    <a:lnTo>
                      <a:pt x="358" y="456"/>
                    </a:lnTo>
                    <a:lnTo>
                      <a:pt x="336" y="466"/>
                    </a:lnTo>
                    <a:lnTo>
                      <a:pt x="314" y="474"/>
                    </a:lnTo>
                    <a:lnTo>
                      <a:pt x="292" y="480"/>
                    </a:lnTo>
                    <a:lnTo>
                      <a:pt x="268" y="484"/>
                    </a:lnTo>
                    <a:lnTo>
                      <a:pt x="242" y="486"/>
                    </a:lnTo>
                    <a:lnTo>
                      <a:pt x="242" y="486"/>
                    </a:lnTo>
                    <a:lnTo>
                      <a:pt x="218" y="484"/>
                    </a:lnTo>
                    <a:lnTo>
                      <a:pt x="194" y="480"/>
                    </a:lnTo>
                    <a:lnTo>
                      <a:pt x="170" y="474"/>
                    </a:lnTo>
                    <a:lnTo>
                      <a:pt x="148" y="466"/>
                    </a:lnTo>
                    <a:lnTo>
                      <a:pt x="126" y="456"/>
                    </a:lnTo>
                    <a:lnTo>
                      <a:pt x="106" y="444"/>
                    </a:lnTo>
                    <a:lnTo>
                      <a:pt x="88" y="430"/>
                    </a:lnTo>
                    <a:lnTo>
                      <a:pt x="70" y="414"/>
                    </a:lnTo>
                    <a:lnTo>
                      <a:pt x="56" y="398"/>
                    </a:lnTo>
                    <a:lnTo>
                      <a:pt x="42" y="378"/>
                    </a:lnTo>
                    <a:lnTo>
                      <a:pt x="28" y="358"/>
                    </a:lnTo>
                    <a:lnTo>
                      <a:pt x="18" y="338"/>
                    </a:lnTo>
                    <a:lnTo>
                      <a:pt x="10" y="316"/>
                    </a:lnTo>
                    <a:lnTo>
                      <a:pt x="4" y="292"/>
                    </a:lnTo>
                    <a:lnTo>
                      <a:pt x="0" y="268"/>
                    </a:lnTo>
                    <a:lnTo>
                      <a:pt x="0" y="242"/>
                    </a:lnTo>
                    <a:lnTo>
                      <a:pt x="0" y="242"/>
                    </a:lnTo>
                    <a:lnTo>
                      <a:pt x="0" y="218"/>
                    </a:lnTo>
                    <a:lnTo>
                      <a:pt x="4" y="194"/>
                    </a:lnTo>
                    <a:lnTo>
                      <a:pt x="10" y="170"/>
                    </a:lnTo>
                    <a:lnTo>
                      <a:pt x="18" y="148"/>
                    </a:lnTo>
                    <a:lnTo>
                      <a:pt x="28" y="128"/>
                    </a:lnTo>
                    <a:lnTo>
                      <a:pt x="42" y="108"/>
                    </a:lnTo>
                    <a:lnTo>
                      <a:pt x="56" y="88"/>
                    </a:lnTo>
                    <a:lnTo>
                      <a:pt x="70" y="72"/>
                    </a:lnTo>
                    <a:lnTo>
                      <a:pt x="88" y="56"/>
                    </a:lnTo>
                    <a:lnTo>
                      <a:pt x="106" y="42"/>
                    </a:lnTo>
                    <a:lnTo>
                      <a:pt x="126" y="30"/>
                    </a:lnTo>
                    <a:lnTo>
                      <a:pt x="148" y="20"/>
                    </a:lnTo>
                    <a:lnTo>
                      <a:pt x="170" y="12"/>
                    </a:lnTo>
                    <a:lnTo>
                      <a:pt x="194" y="6"/>
                    </a:lnTo>
                    <a:lnTo>
                      <a:pt x="218" y="2"/>
                    </a:lnTo>
                    <a:lnTo>
                      <a:pt x="242" y="0"/>
                    </a:lnTo>
                    <a:lnTo>
                      <a:pt x="242" y="0"/>
                    </a:lnTo>
                    <a:lnTo>
                      <a:pt x="268" y="2"/>
                    </a:lnTo>
                    <a:lnTo>
                      <a:pt x="292" y="6"/>
                    </a:lnTo>
                    <a:lnTo>
                      <a:pt x="314" y="12"/>
                    </a:lnTo>
                    <a:lnTo>
                      <a:pt x="336" y="20"/>
                    </a:lnTo>
                    <a:lnTo>
                      <a:pt x="358" y="30"/>
                    </a:lnTo>
                    <a:lnTo>
                      <a:pt x="378" y="42"/>
                    </a:lnTo>
                    <a:lnTo>
                      <a:pt x="396" y="56"/>
                    </a:lnTo>
                    <a:lnTo>
                      <a:pt x="414" y="72"/>
                    </a:lnTo>
                    <a:lnTo>
                      <a:pt x="430" y="88"/>
                    </a:lnTo>
                    <a:lnTo>
                      <a:pt x="444" y="108"/>
                    </a:lnTo>
                    <a:lnTo>
                      <a:pt x="456" y="128"/>
                    </a:lnTo>
                    <a:lnTo>
                      <a:pt x="466" y="148"/>
                    </a:lnTo>
                    <a:lnTo>
                      <a:pt x="474" y="170"/>
                    </a:lnTo>
                    <a:lnTo>
                      <a:pt x="480" y="194"/>
                    </a:lnTo>
                    <a:lnTo>
                      <a:pt x="484" y="218"/>
                    </a:lnTo>
                    <a:lnTo>
                      <a:pt x="486" y="242"/>
                    </a:lnTo>
                    <a:lnTo>
                      <a:pt x="486" y="242"/>
                    </a:lnTo>
                    <a:close/>
                  </a:path>
                </a:pathLst>
              </a:custGeom>
              <a:ln/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6" name="Rectangle 56"/>
              <p:cNvSpPr>
                <a:spLocks noChangeArrowheads="1"/>
              </p:cNvSpPr>
              <p:nvPr/>
            </p:nvSpPr>
            <p:spPr bwMode="auto">
              <a:xfrm>
                <a:off x="2826301" y="2462755"/>
                <a:ext cx="437630" cy="30248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ko-KR" b="1" dirty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35</a:t>
                </a:r>
                <a:r>
                  <a:rPr kumimoji="1" lang="en-US" altLang="ko-KR" sz="1200" b="1" dirty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%</a:t>
                </a:r>
                <a:endParaRPr kumimoji="1" lang="ko-KR" altLang="ko-KR" sz="1600" b="0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  <p:sp>
          <p:nvSpPr>
            <p:cNvPr id="74" name="TextBox 73"/>
            <p:cNvSpPr txBox="1"/>
            <p:nvPr/>
          </p:nvSpPr>
          <p:spPr>
            <a:xfrm>
              <a:off x="1604919" y="3282920"/>
              <a:ext cx="44916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Text</a:t>
              </a:r>
              <a:endPara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2846361" y="3282920"/>
              <a:ext cx="44916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Text</a:t>
              </a:r>
              <a:endPara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92" name="그룹 91"/>
          <p:cNvGrpSpPr/>
          <p:nvPr/>
        </p:nvGrpSpPr>
        <p:grpSpPr>
          <a:xfrm>
            <a:off x="4357686" y="4000504"/>
            <a:ext cx="3857652" cy="1470204"/>
            <a:chOff x="8077248" y="1201707"/>
            <a:chExt cx="2868517" cy="1470204"/>
          </a:xfrm>
        </p:grpSpPr>
        <p:sp>
          <p:nvSpPr>
            <p:cNvPr id="93" name="Rectangle 222"/>
            <p:cNvSpPr>
              <a:spLocks noChangeArrowheads="1"/>
            </p:cNvSpPr>
            <p:nvPr/>
          </p:nvSpPr>
          <p:spPr bwMode="auto">
            <a:xfrm>
              <a:off x="8077249" y="1471582"/>
              <a:ext cx="2868516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 </a:t>
              </a:r>
            </a:p>
          </p:txBody>
        </p:sp>
        <p:sp>
          <p:nvSpPr>
            <p:cNvPr id="94" name="Rectangle 292"/>
            <p:cNvSpPr>
              <a:spLocks noChangeArrowheads="1"/>
            </p:cNvSpPr>
            <p:nvPr/>
          </p:nvSpPr>
          <p:spPr bwMode="auto">
            <a:xfrm>
              <a:off x="8077248" y="1201707"/>
              <a:ext cx="1285608" cy="24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100" name="그룹 99"/>
          <p:cNvGrpSpPr/>
          <p:nvPr/>
        </p:nvGrpSpPr>
        <p:grpSpPr>
          <a:xfrm>
            <a:off x="7272594" y="6296045"/>
            <a:ext cx="1800000" cy="490541"/>
            <a:chOff x="7128484" y="198356"/>
            <a:chExt cx="1800000" cy="490541"/>
          </a:xfrm>
        </p:grpSpPr>
        <p:sp>
          <p:nvSpPr>
            <p:cNvPr id="101" name="TextBox 100"/>
            <p:cNvSpPr txBox="1"/>
            <p:nvPr/>
          </p:nvSpPr>
          <p:spPr>
            <a:xfrm>
              <a:off x="7128484" y="198356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accent2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accent2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7128484" y="400741"/>
              <a:ext cx="1800000" cy="288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7"/>
          </p:nvPr>
        </p:nvSpPr>
        <p:spPr>
          <a:xfrm>
            <a:off x="314735" y="121886"/>
            <a:ext cx="6417503" cy="592470"/>
          </a:xfrm>
        </p:spPr>
        <p:txBody>
          <a:bodyPr/>
          <a:lstStyle/>
          <a:p>
            <a:r>
              <a:rPr lang="en-US" altLang="ko-KR" dirty="0"/>
              <a:t>2-6 </a:t>
            </a:r>
            <a:r>
              <a:rPr dirty="0"/>
              <a:t>영업 및 마케팅 부문</a:t>
            </a:r>
            <a:endParaRPr lang="ko-KR" altLang="en-US" dirty="0"/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>
          <a:xfrm>
            <a:off x="314735" y="671493"/>
            <a:ext cx="7425617" cy="332399"/>
          </a:xfrm>
        </p:spPr>
        <p:txBody>
          <a:bodyPr/>
          <a:lstStyle/>
          <a:p>
            <a:r>
              <a:rPr lang="ko-KR" altLang="en-US" dirty="0"/>
              <a:t>금년도 부문별 실적평가를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grpSp>
        <p:nvGrpSpPr>
          <p:cNvPr id="5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1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1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13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1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16" name="자유형 1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1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84693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영업 및 마케팅 부문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1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43885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금년도 부문별 실적 및 평가 중 영업 부문에 대해 기재 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전체 수주량 목표 대비 실적 평가와 전체 영업이익 목표 대비 실적 평가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가 들어갈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8251" name="Rectangle 59"/>
          <p:cNvSpPr>
            <a:spLocks noChangeArrowheads="1"/>
          </p:cNvSpPr>
          <p:nvPr/>
        </p:nvSpPr>
        <p:spPr bwMode="auto">
          <a:xfrm>
            <a:off x="635000" y="4575194"/>
            <a:ext cx="2368550" cy="1568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290" name="Rectangle 98"/>
          <p:cNvSpPr>
            <a:spLocks noChangeArrowheads="1"/>
          </p:cNvSpPr>
          <p:nvPr/>
        </p:nvSpPr>
        <p:spPr bwMode="auto">
          <a:xfrm>
            <a:off x="727075" y="4524394"/>
            <a:ext cx="2184400" cy="4064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299" name="Rectangle 107"/>
          <p:cNvSpPr>
            <a:spLocks noChangeArrowheads="1"/>
          </p:cNvSpPr>
          <p:nvPr/>
        </p:nvSpPr>
        <p:spPr bwMode="auto">
          <a:xfrm>
            <a:off x="3387725" y="4575194"/>
            <a:ext cx="2368550" cy="1568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338" name="Rectangle 146"/>
          <p:cNvSpPr>
            <a:spLocks noChangeArrowheads="1"/>
          </p:cNvSpPr>
          <p:nvPr/>
        </p:nvSpPr>
        <p:spPr bwMode="auto">
          <a:xfrm>
            <a:off x="3481388" y="4524394"/>
            <a:ext cx="2181225" cy="4064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347" name="Rectangle 155"/>
          <p:cNvSpPr>
            <a:spLocks noChangeArrowheads="1"/>
          </p:cNvSpPr>
          <p:nvPr/>
        </p:nvSpPr>
        <p:spPr bwMode="auto">
          <a:xfrm>
            <a:off x="6140450" y="4575194"/>
            <a:ext cx="2368550" cy="1568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386" name="Rectangle 194"/>
          <p:cNvSpPr>
            <a:spLocks noChangeArrowheads="1"/>
          </p:cNvSpPr>
          <p:nvPr/>
        </p:nvSpPr>
        <p:spPr bwMode="auto">
          <a:xfrm>
            <a:off x="6234113" y="4524394"/>
            <a:ext cx="2181225" cy="4064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aphicFrame>
        <p:nvGraphicFramePr>
          <p:cNvPr id="281" name="차트 280"/>
          <p:cNvGraphicFramePr/>
          <p:nvPr/>
        </p:nvGraphicFramePr>
        <p:xfrm>
          <a:off x="1316030" y="1860542"/>
          <a:ext cx="2952767" cy="23003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82" name="차트 281"/>
          <p:cNvGraphicFramePr/>
          <p:nvPr/>
        </p:nvGraphicFramePr>
        <p:xfrm>
          <a:off x="4876792" y="1860542"/>
          <a:ext cx="2952767" cy="23003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83" name="Rectangle 117"/>
          <p:cNvSpPr>
            <a:spLocks noChangeArrowheads="1"/>
          </p:cNvSpPr>
          <p:nvPr/>
        </p:nvSpPr>
        <p:spPr bwMode="auto">
          <a:xfrm>
            <a:off x="5344886" y="1357298"/>
            <a:ext cx="2016578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5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&lt; </a:t>
            </a: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 </a:t>
            </a:r>
            <a:r>
              <a:rPr kumimoji="1" lang="en-US" altLang="ko-KR" sz="15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&gt;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84" name="Rectangle 117"/>
          <p:cNvSpPr>
            <a:spLocks noChangeArrowheads="1"/>
          </p:cNvSpPr>
          <p:nvPr/>
        </p:nvSpPr>
        <p:spPr bwMode="auto">
          <a:xfrm>
            <a:off x="1784124" y="1357298"/>
            <a:ext cx="2016578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5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&lt; </a:t>
            </a: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 </a:t>
            </a:r>
            <a:r>
              <a:rPr kumimoji="1" lang="en-US" altLang="ko-KR" sz="15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&gt;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85" name="Rectangle 8"/>
          <p:cNvSpPr>
            <a:spLocks noChangeArrowheads="1"/>
          </p:cNvSpPr>
          <p:nvPr/>
        </p:nvSpPr>
        <p:spPr bwMode="auto">
          <a:xfrm>
            <a:off x="1016171" y="4572008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88" name="Rectangle 117"/>
          <p:cNvSpPr>
            <a:spLocks noChangeArrowheads="1"/>
          </p:cNvSpPr>
          <p:nvPr/>
        </p:nvSpPr>
        <p:spPr bwMode="auto">
          <a:xfrm>
            <a:off x="747706" y="5072074"/>
            <a:ext cx="214313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88900" lvl="0" indent="-889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marL="88900" lvl="0" indent="-889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marL="88900" lvl="0" indent="-889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289" name="Rectangle 8"/>
          <p:cNvSpPr>
            <a:spLocks noChangeArrowheads="1"/>
          </p:cNvSpPr>
          <p:nvPr/>
        </p:nvSpPr>
        <p:spPr bwMode="auto">
          <a:xfrm>
            <a:off x="3768896" y="4572008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90" name="Rectangle 8"/>
          <p:cNvSpPr>
            <a:spLocks noChangeArrowheads="1"/>
          </p:cNvSpPr>
          <p:nvPr/>
        </p:nvSpPr>
        <p:spPr bwMode="auto">
          <a:xfrm>
            <a:off x="6521621" y="4572008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91" name="Rectangle 117"/>
          <p:cNvSpPr>
            <a:spLocks noChangeArrowheads="1"/>
          </p:cNvSpPr>
          <p:nvPr/>
        </p:nvSpPr>
        <p:spPr bwMode="auto">
          <a:xfrm>
            <a:off x="3500431" y="5072074"/>
            <a:ext cx="214313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88900" lvl="0" indent="-889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marL="88900" lvl="0" indent="-889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marL="88900" lvl="0" indent="-889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292" name="Rectangle 117"/>
          <p:cNvSpPr>
            <a:spLocks noChangeArrowheads="1"/>
          </p:cNvSpPr>
          <p:nvPr/>
        </p:nvSpPr>
        <p:spPr bwMode="auto">
          <a:xfrm>
            <a:off x="6253156" y="5072074"/>
            <a:ext cx="214313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88900" lvl="0" indent="-889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marL="88900" lvl="0" indent="-889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marL="88900" lvl="0" indent="-889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grpSp>
        <p:nvGrpSpPr>
          <p:cNvPr id="296" name="그룹 295"/>
          <p:cNvGrpSpPr/>
          <p:nvPr/>
        </p:nvGrpSpPr>
        <p:grpSpPr>
          <a:xfrm>
            <a:off x="7272594" y="6296045"/>
            <a:ext cx="1800000" cy="490541"/>
            <a:chOff x="7128484" y="198356"/>
            <a:chExt cx="1800000" cy="490541"/>
          </a:xfrm>
        </p:grpSpPr>
        <p:sp>
          <p:nvSpPr>
            <p:cNvPr id="297" name="TextBox 296"/>
            <p:cNvSpPr txBox="1"/>
            <p:nvPr/>
          </p:nvSpPr>
          <p:spPr>
            <a:xfrm>
              <a:off x="7128484" y="198356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accent2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accent2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98" name="TextBox 297"/>
            <p:cNvSpPr txBox="1"/>
            <p:nvPr/>
          </p:nvSpPr>
          <p:spPr>
            <a:xfrm>
              <a:off x="7128484" y="400741"/>
              <a:ext cx="1800000" cy="288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0144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6862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0387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CA7DED6-5AC9-4A22-9D71-C33FC5DFE676}"/>
              </a:ext>
            </a:extLst>
          </p:cNvPr>
          <p:cNvSpPr/>
          <p:nvPr/>
        </p:nvSpPr>
        <p:spPr>
          <a:xfrm>
            <a:off x="107504" y="5625818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D058D2D0-4ECA-4E8A-95E3-3E55B3D117D7}"/>
              </a:ext>
            </a:extLst>
          </p:cNvPr>
          <p:cNvSpPr/>
          <p:nvPr/>
        </p:nvSpPr>
        <p:spPr>
          <a:xfrm>
            <a:off x="107504" y="6237662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9E7E0B5D-B05B-4099-BBD4-77796437F7A8}"/>
              </a:ext>
            </a:extLst>
          </p:cNvPr>
          <p:cNvSpPr/>
          <p:nvPr/>
        </p:nvSpPr>
        <p:spPr>
          <a:xfrm>
            <a:off x="1139597" y="5479957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2C6A579F-CE5E-47D4-8626-B5DFC7F530AE}"/>
              </a:ext>
            </a:extLst>
          </p:cNvPr>
          <p:cNvSpPr/>
          <p:nvPr/>
        </p:nvSpPr>
        <p:spPr>
          <a:xfrm>
            <a:off x="1009194" y="5806189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8693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0066D87B-B27F-418F-A9B8-A91DF569A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9465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7C9E4810-C0E8-40C7-8314-1EDEA6ABF5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856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EBCBEA10-947D-4410-B667-1911AAC211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8186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E47581B2-8D73-4CE6-9154-1DA653DEA0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8215" y="4236884"/>
            <a:ext cx="1660624" cy="124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2C68F9EF-965A-4F4D-A52A-309C31AE06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607" y="4236884"/>
            <a:ext cx="1660624" cy="124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AF72B47C-7891-48B8-80EE-63DC7BBD68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60038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9BFA5102-B480-4490-8D99-36B81DAFD0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7540" y="4242618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8DCDDDF8-7B9E-4EFA-9725-0368F09D19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62326" y="4255700"/>
            <a:ext cx="1653550" cy="1240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C35BAD18-9F66-4677-A040-F088EF11C292}"/>
              </a:ext>
            </a:extLst>
          </p:cNvPr>
          <p:cNvSpPr/>
          <p:nvPr/>
        </p:nvSpPr>
        <p:spPr>
          <a:xfrm>
            <a:off x="757141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2B457DE0-E0AD-4193-9055-E75D0B94BFAC}"/>
              </a:ext>
            </a:extLst>
          </p:cNvPr>
          <p:cNvSpPr/>
          <p:nvPr/>
        </p:nvSpPr>
        <p:spPr>
          <a:xfrm>
            <a:off x="2769750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4EF2EAA5-A08C-4723-B5C0-2F51BBC777C4}"/>
              </a:ext>
            </a:extLst>
          </p:cNvPr>
          <p:cNvSpPr/>
          <p:nvPr/>
        </p:nvSpPr>
        <p:spPr>
          <a:xfrm>
            <a:off x="4788471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4BB0F859-0E24-44EE-AE0F-E10DC8412C2F}"/>
              </a:ext>
            </a:extLst>
          </p:cNvPr>
          <p:cNvSpPr/>
          <p:nvPr/>
        </p:nvSpPr>
        <p:spPr>
          <a:xfrm>
            <a:off x="6800324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DED2149A-7C49-4FD7-BA74-CBB29B85C127}"/>
              </a:ext>
            </a:extLst>
          </p:cNvPr>
          <p:cNvSpPr/>
          <p:nvPr/>
        </p:nvSpPr>
        <p:spPr>
          <a:xfrm>
            <a:off x="757141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A0830523-A70B-475E-8806-AEB28C062643}"/>
              </a:ext>
            </a:extLst>
          </p:cNvPr>
          <p:cNvSpPr/>
          <p:nvPr/>
        </p:nvSpPr>
        <p:spPr>
          <a:xfrm>
            <a:off x="2769750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B547E785-6DA3-4335-8A4D-5BB99698B587}"/>
              </a:ext>
            </a:extLst>
          </p:cNvPr>
          <p:cNvSpPr/>
          <p:nvPr/>
        </p:nvSpPr>
        <p:spPr>
          <a:xfrm>
            <a:off x="4788471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2732B156-1F80-4FEC-BEEE-172B1E14C40B}"/>
              </a:ext>
            </a:extLst>
          </p:cNvPr>
          <p:cNvSpPr/>
          <p:nvPr/>
        </p:nvSpPr>
        <p:spPr>
          <a:xfrm>
            <a:off x="6800324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790E00E-264F-4569-812F-345EEDF536DE}"/>
              </a:ext>
            </a:extLst>
          </p:cNvPr>
          <p:cNvSpPr/>
          <p:nvPr/>
        </p:nvSpPr>
        <p:spPr>
          <a:xfrm>
            <a:off x="672840" y="1260504"/>
            <a:ext cx="3804551" cy="390879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E71CC49-E6B2-45DA-9E49-9E7AF8A8579F}"/>
              </a:ext>
            </a:extLst>
          </p:cNvPr>
          <p:cNvSpPr/>
          <p:nvPr/>
        </p:nvSpPr>
        <p:spPr>
          <a:xfrm>
            <a:off x="672840" y="1037318"/>
            <a:ext cx="1568183" cy="2605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6383B1E-F89B-4B3B-B79C-DA552D52E9E1}"/>
              </a:ext>
            </a:extLst>
          </p:cNvPr>
          <p:cNvSpPr/>
          <p:nvPr/>
        </p:nvSpPr>
        <p:spPr>
          <a:xfrm>
            <a:off x="6690298" y="1409484"/>
            <a:ext cx="1922091" cy="20846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935055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hlinkClick r:id="rId3"/>
            <a:extLst>
              <a:ext uri="{FF2B5EF4-FFF2-40B4-BE49-F238E27FC236}">
                <a16:creationId xmlns:a16="http://schemas.microsoft.com/office/drawing/2014/main" id="{2B2A9BF4-FF51-4BEB-9C41-CF1F2962C36B}"/>
              </a:ext>
            </a:extLst>
          </p:cNvPr>
          <p:cNvSpPr/>
          <p:nvPr/>
        </p:nvSpPr>
        <p:spPr>
          <a:xfrm>
            <a:off x="6617998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pic>
        <p:nvPicPr>
          <p:cNvPr id="3" name="Picture 3">
            <a:hlinkClick r:id="rId4"/>
            <a:extLst>
              <a:ext uri="{FF2B5EF4-FFF2-40B4-BE49-F238E27FC236}">
                <a16:creationId xmlns:a16="http://schemas.microsoft.com/office/drawing/2014/main" id="{EB49369D-238C-40D8-9C04-4C1D27CE2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65294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>
            <a:hlinkClick r:id="rId6"/>
            <a:extLst>
              <a:ext uri="{FF2B5EF4-FFF2-40B4-BE49-F238E27FC236}">
                <a16:creationId xmlns:a16="http://schemas.microsoft.com/office/drawing/2014/main" id="{95681553-B52F-4292-9585-E7F5DA0457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572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>
            <a:hlinkClick r:id="rId8"/>
            <a:extLst>
              <a:ext uri="{FF2B5EF4-FFF2-40B4-BE49-F238E27FC236}">
                <a16:creationId xmlns:a16="http://schemas.microsoft.com/office/drawing/2014/main" id="{E678A427-76F4-4829-BB70-C9FA899E90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23947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>
            <a:hlinkClick r:id="rId10"/>
            <a:extLst>
              <a:ext uri="{FF2B5EF4-FFF2-40B4-BE49-F238E27FC236}">
                <a16:creationId xmlns:a16="http://schemas.microsoft.com/office/drawing/2014/main" id="{76DCED23-8FEA-487E-BE7E-FCBA86F3B1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64082" y="4141679"/>
            <a:ext cx="1611211" cy="1208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>
            <a:hlinkClick r:id="rId12"/>
            <a:extLst>
              <a:ext uri="{FF2B5EF4-FFF2-40B4-BE49-F238E27FC236}">
                <a16:creationId xmlns:a16="http://schemas.microsoft.com/office/drawing/2014/main" id="{C5E04ADD-9F1F-427D-B770-D710623AF1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1359" y="4141679"/>
            <a:ext cx="1611211" cy="1208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>
            <a:hlinkClick r:id="rId14"/>
            <a:extLst>
              <a:ext uri="{FF2B5EF4-FFF2-40B4-BE49-F238E27FC236}">
                <a16:creationId xmlns:a16="http://schemas.microsoft.com/office/drawing/2014/main" id="{DF0B5992-A5E6-4EAA-B957-29AC7AFB74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75935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>
            <a:hlinkClick r:id="rId16"/>
            <a:extLst>
              <a:ext uri="{FF2B5EF4-FFF2-40B4-BE49-F238E27FC236}">
                <a16:creationId xmlns:a16="http://schemas.microsoft.com/office/drawing/2014/main" id="{40DAEF85-A870-4782-B224-718FCDA852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3836" y="4155574"/>
            <a:ext cx="1586564" cy="1189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hlinkClick r:id="rId3"/>
            <a:extLst>
              <a:ext uri="{FF2B5EF4-FFF2-40B4-BE49-F238E27FC236}">
                <a16:creationId xmlns:a16="http://schemas.microsoft.com/office/drawing/2014/main" id="{390C008F-C90C-4139-A274-1EFAAF0216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89235" y="4168245"/>
            <a:ext cx="1582185" cy="118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>
            <a:hlinkClick r:id="rId6"/>
            <a:extLst>
              <a:ext uri="{FF2B5EF4-FFF2-40B4-BE49-F238E27FC236}">
                <a16:creationId xmlns:a16="http://schemas.microsoft.com/office/drawing/2014/main" id="{78173E57-8963-4257-AC44-3AB72EA57794}"/>
              </a:ext>
            </a:extLst>
          </p:cNvPr>
          <p:cNvSpPr/>
          <p:nvPr/>
        </p:nvSpPr>
        <p:spPr>
          <a:xfrm>
            <a:off x="754634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4"/>
            <a:extLst>
              <a:ext uri="{FF2B5EF4-FFF2-40B4-BE49-F238E27FC236}">
                <a16:creationId xmlns:a16="http://schemas.microsoft.com/office/drawing/2014/main" id="{DE9F4F28-162F-42AA-9CFF-AC94B8A7915E}"/>
              </a:ext>
            </a:extLst>
          </p:cNvPr>
          <p:cNvSpPr/>
          <p:nvPr/>
        </p:nvSpPr>
        <p:spPr>
          <a:xfrm>
            <a:off x="2707356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8"/>
            <a:extLst>
              <a:ext uri="{FF2B5EF4-FFF2-40B4-BE49-F238E27FC236}">
                <a16:creationId xmlns:a16="http://schemas.microsoft.com/office/drawing/2014/main" id="{CD0736C6-E899-48ED-9BB2-8311F0F8F485}"/>
              </a:ext>
            </a:extLst>
          </p:cNvPr>
          <p:cNvSpPr/>
          <p:nvPr/>
        </p:nvSpPr>
        <p:spPr>
          <a:xfrm>
            <a:off x="4666009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4"/>
            <a:extLst>
              <a:ext uri="{FF2B5EF4-FFF2-40B4-BE49-F238E27FC236}">
                <a16:creationId xmlns:a16="http://schemas.microsoft.com/office/drawing/2014/main" id="{100EA176-2AAC-415B-8963-3A428DDCA492}"/>
              </a:ext>
            </a:extLst>
          </p:cNvPr>
          <p:cNvSpPr/>
          <p:nvPr/>
        </p:nvSpPr>
        <p:spPr>
          <a:xfrm>
            <a:off x="6617998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12"/>
            <a:extLst>
              <a:ext uri="{FF2B5EF4-FFF2-40B4-BE49-F238E27FC236}">
                <a16:creationId xmlns:a16="http://schemas.microsoft.com/office/drawing/2014/main" id="{CAAAB8C4-E672-48DF-9500-A0BFDFFE45FD}"/>
              </a:ext>
            </a:extLst>
          </p:cNvPr>
          <p:cNvSpPr/>
          <p:nvPr/>
        </p:nvSpPr>
        <p:spPr>
          <a:xfrm>
            <a:off x="754634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0"/>
            <a:extLst>
              <a:ext uri="{FF2B5EF4-FFF2-40B4-BE49-F238E27FC236}">
                <a16:creationId xmlns:a16="http://schemas.microsoft.com/office/drawing/2014/main" id="{8BA49BF3-9C1D-457E-9E90-2E64F17C6F83}"/>
              </a:ext>
            </a:extLst>
          </p:cNvPr>
          <p:cNvSpPr/>
          <p:nvPr/>
        </p:nvSpPr>
        <p:spPr>
          <a:xfrm>
            <a:off x="2707356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6"/>
            <a:extLst>
              <a:ext uri="{FF2B5EF4-FFF2-40B4-BE49-F238E27FC236}">
                <a16:creationId xmlns:a16="http://schemas.microsoft.com/office/drawing/2014/main" id="{D428CF50-69D9-4983-855A-23904ED7ECC1}"/>
              </a:ext>
            </a:extLst>
          </p:cNvPr>
          <p:cNvSpPr/>
          <p:nvPr/>
        </p:nvSpPr>
        <p:spPr>
          <a:xfrm>
            <a:off x="4666009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8B679495-F232-4913-839E-7CA7492188E3}"/>
              </a:ext>
            </a:extLst>
          </p:cNvPr>
          <p:cNvSpPr/>
          <p:nvPr/>
        </p:nvSpPr>
        <p:spPr>
          <a:xfrm>
            <a:off x="672841" y="1253863"/>
            <a:ext cx="3217285" cy="379248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DA6E6E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599ED54-E856-4B0E-9381-0E1229AC224A}"/>
              </a:ext>
            </a:extLst>
          </p:cNvPr>
          <p:cNvSpPr/>
          <p:nvPr/>
        </p:nvSpPr>
        <p:spPr>
          <a:xfrm>
            <a:off x="672841" y="1037318"/>
            <a:ext cx="1521521" cy="252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5F05E9CD-3FD4-42F3-975C-50822B803694}"/>
              </a:ext>
            </a:extLst>
          </p:cNvPr>
          <p:cNvSpPr/>
          <p:nvPr/>
        </p:nvSpPr>
        <p:spPr>
          <a:xfrm>
            <a:off x="6511246" y="1398410"/>
            <a:ext cx="1864898" cy="2022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064017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신년도_사업계획서_서비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6F5D4A"/>
      </a:accent1>
      <a:accent2>
        <a:srgbClr val="E77F14"/>
      </a:accent2>
      <a:accent3>
        <a:srgbClr val="ECBF1B"/>
      </a:accent3>
      <a:accent4>
        <a:srgbClr val="B9CB22"/>
      </a:accent4>
      <a:accent5>
        <a:srgbClr val="BE105A"/>
      </a:accent5>
      <a:accent6>
        <a:srgbClr val="2F729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4271</TotalTime>
  <Words>446</Words>
  <Application>Microsoft Office PowerPoint</Application>
  <PresentationFormat>화면 슬라이드 쇼(4:3)</PresentationFormat>
  <Paragraphs>84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표준작성법_사업계획서_신년도(서비스업)</dc:title>
  <dc:creator>㈜ 인비닷컴</dc:creator>
  <dc:description>무단 복제 배포시 법적 불이익을 받을 수 있습니다.</dc:description>
  <cp:lastModifiedBy>pro</cp:lastModifiedBy>
  <cp:revision>883</cp:revision>
  <dcterms:created xsi:type="dcterms:W3CDTF">2013-09-25T11:58:39Z</dcterms:created>
  <dcterms:modified xsi:type="dcterms:W3CDTF">2019-05-03T04:05:58Z</dcterms:modified>
  <cp:category>본 문서의 저작권은 비즈폼에 있습니다.</cp:category>
</cp:coreProperties>
</file>