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71" r:id="rId3"/>
    <p:sldId id="296" r:id="rId4"/>
    <p:sldId id="308" r:id="rId5"/>
    <p:sldId id="309" r:id="rId6"/>
    <p:sldId id="310" r:id="rId7"/>
    <p:sldId id="312" r:id="rId8"/>
    <p:sldId id="311" r:id="rId9"/>
    <p:sldId id="306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9DD"/>
    <a:srgbClr val="ADADAD"/>
    <a:srgbClr val="E0E2E4"/>
    <a:srgbClr val="C5C9CC"/>
    <a:srgbClr val="19202E"/>
    <a:srgbClr val="E7E7E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14" y="-84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6DF2-4073-899E-0F09C09C23CA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6DF2-4073-899E-0F09C09C23CA}"/>
              </c:ext>
            </c:extLst>
          </c:dPt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DF2-4073-899E-0F09C09C23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</c:plotArea>
    <c:legend>
      <c:legendPos val="b"/>
      <c:overlay val="0"/>
      <c:txPr>
        <a:bodyPr/>
        <a:lstStyle/>
        <a:p>
          <a:pPr>
            <a:defRPr sz="10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ko-KR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ko-KR" altLang="en-US" dirty="0"/>
              <a:t>ㅣ</a:t>
            </a:r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/>
          <p:cNvGrpSpPr/>
          <p:nvPr userDrawn="1"/>
        </p:nvGrpSpPr>
        <p:grpSpPr>
          <a:xfrm>
            <a:off x="0" y="0"/>
            <a:ext cx="6298413" cy="3733334"/>
            <a:chOff x="0" y="0"/>
            <a:chExt cx="6298413" cy="3733334"/>
          </a:xfrm>
        </p:grpSpPr>
        <p:grpSp>
          <p:nvGrpSpPr>
            <p:cNvPr id="44" name="그룹 43"/>
            <p:cNvGrpSpPr/>
            <p:nvPr userDrawn="1"/>
          </p:nvGrpSpPr>
          <p:grpSpPr>
            <a:xfrm>
              <a:off x="0" y="0"/>
              <a:ext cx="6227761" cy="3533775"/>
              <a:chOff x="0" y="0"/>
              <a:chExt cx="6227761" cy="3533775"/>
            </a:xfrm>
          </p:grpSpPr>
          <p:sp>
            <p:nvSpPr>
              <p:cNvPr id="51" name="Freeform 11"/>
              <p:cNvSpPr>
                <a:spLocks/>
              </p:cNvSpPr>
              <p:nvPr userDrawn="1"/>
            </p:nvSpPr>
            <p:spPr bwMode="auto">
              <a:xfrm>
                <a:off x="0" y="0"/>
                <a:ext cx="1765300" cy="2651125"/>
              </a:xfrm>
              <a:custGeom>
                <a:avLst/>
                <a:gdLst/>
                <a:ahLst/>
                <a:cxnLst>
                  <a:cxn ang="0">
                    <a:pos x="556" y="556"/>
                  </a:cxn>
                  <a:cxn ang="0">
                    <a:pos x="1112" y="1114"/>
                  </a:cxn>
                  <a:cxn ang="0">
                    <a:pos x="556" y="1670"/>
                  </a:cxn>
                  <a:cxn ang="0">
                    <a:pos x="0" y="1114"/>
                  </a:cxn>
                  <a:cxn ang="0">
                    <a:pos x="0" y="0"/>
                  </a:cxn>
                  <a:cxn ang="0">
                    <a:pos x="556" y="556"/>
                  </a:cxn>
                </a:cxnLst>
                <a:rect l="0" t="0" r="r" b="b"/>
                <a:pathLst>
                  <a:path w="1112" h="1670">
                    <a:moveTo>
                      <a:pt x="556" y="556"/>
                    </a:moveTo>
                    <a:lnTo>
                      <a:pt x="1112" y="1114"/>
                    </a:lnTo>
                    <a:lnTo>
                      <a:pt x="556" y="1670"/>
                    </a:lnTo>
                    <a:lnTo>
                      <a:pt x="0" y="1114"/>
                    </a:lnTo>
                    <a:lnTo>
                      <a:pt x="0" y="0"/>
                    </a:lnTo>
                    <a:lnTo>
                      <a:pt x="556" y="55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6180000">
                  <a:prstClr val="black">
                    <a:alpha val="89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5" name="Freeform 12"/>
              <p:cNvSpPr>
                <a:spLocks/>
              </p:cNvSpPr>
              <p:nvPr userDrawn="1"/>
            </p:nvSpPr>
            <p:spPr bwMode="auto">
              <a:xfrm>
                <a:off x="4462461" y="361908"/>
                <a:ext cx="1765300" cy="1768475"/>
              </a:xfrm>
              <a:custGeom>
                <a:avLst/>
                <a:gdLst/>
                <a:ahLst/>
                <a:cxnLst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556" y="1114"/>
                  </a:cxn>
                  <a:cxn ang="0">
                    <a:pos x="1112" y="556"/>
                  </a:cxn>
                </a:cxnLst>
                <a:rect l="0" t="0" r="r" b="b"/>
                <a:pathLst>
                  <a:path w="1112" h="1114">
                    <a:moveTo>
                      <a:pt x="1112" y="556"/>
                    </a:moveTo>
                    <a:lnTo>
                      <a:pt x="556" y="0"/>
                    </a:lnTo>
                    <a:lnTo>
                      <a:pt x="0" y="556"/>
                    </a:lnTo>
                    <a:lnTo>
                      <a:pt x="556" y="1114"/>
                    </a:lnTo>
                    <a:lnTo>
                      <a:pt x="1112" y="5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252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6" name="Freeform 6"/>
              <p:cNvSpPr>
                <a:spLocks/>
              </p:cNvSpPr>
              <p:nvPr userDrawn="1"/>
            </p:nvSpPr>
            <p:spPr bwMode="auto">
              <a:xfrm>
                <a:off x="882650" y="0"/>
                <a:ext cx="2651125" cy="1768475"/>
              </a:xfrm>
              <a:custGeom>
                <a:avLst/>
                <a:gdLst/>
                <a:ahLst/>
                <a:cxnLst>
                  <a:cxn ang="0">
                    <a:pos x="1670" y="0"/>
                  </a:cxn>
                  <a:cxn ang="0">
                    <a:pos x="556" y="1114"/>
                  </a:cxn>
                  <a:cxn ang="0">
                    <a:pos x="0" y="556"/>
                  </a:cxn>
                  <a:cxn ang="0">
                    <a:pos x="558" y="0"/>
                  </a:cxn>
                  <a:cxn ang="0">
                    <a:pos x="1670" y="0"/>
                  </a:cxn>
                </a:cxnLst>
                <a:rect l="0" t="0" r="r" b="b"/>
                <a:pathLst>
                  <a:path w="1670" h="1114">
                    <a:moveTo>
                      <a:pt x="1670" y="0"/>
                    </a:moveTo>
                    <a:lnTo>
                      <a:pt x="556" y="1114"/>
                    </a:lnTo>
                    <a:lnTo>
                      <a:pt x="0" y="556"/>
                    </a:lnTo>
                    <a:lnTo>
                      <a:pt x="558" y="0"/>
                    </a:lnTo>
                    <a:lnTo>
                      <a:pt x="167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Freeform 7"/>
              <p:cNvSpPr>
                <a:spLocks/>
              </p:cNvSpPr>
              <p:nvPr userDrawn="1"/>
            </p:nvSpPr>
            <p:spPr bwMode="auto">
              <a:xfrm>
                <a:off x="2651125" y="0"/>
                <a:ext cx="2647950" cy="1768475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0" y="556"/>
                  </a:cxn>
                  <a:cxn ang="0">
                    <a:pos x="556" y="1114"/>
                  </a:cxn>
                  <a:cxn ang="0">
                    <a:pos x="1668" y="0"/>
                  </a:cxn>
                  <a:cxn ang="0">
                    <a:pos x="556" y="0"/>
                  </a:cxn>
                </a:cxnLst>
                <a:rect l="0" t="0" r="r" b="b"/>
                <a:pathLst>
                  <a:path w="1668" h="1114">
                    <a:moveTo>
                      <a:pt x="556" y="0"/>
                    </a:moveTo>
                    <a:lnTo>
                      <a:pt x="0" y="556"/>
                    </a:lnTo>
                    <a:lnTo>
                      <a:pt x="556" y="1114"/>
                    </a:lnTo>
                    <a:lnTo>
                      <a:pt x="1668" y="0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2100000">
                  <a:prstClr val="black">
                    <a:alpha val="37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8" name="Freeform 8"/>
              <p:cNvSpPr>
                <a:spLocks/>
              </p:cNvSpPr>
              <p:nvPr userDrawn="1"/>
            </p:nvSpPr>
            <p:spPr bwMode="auto">
              <a:xfrm>
                <a:off x="1765300" y="882650"/>
                <a:ext cx="1768475" cy="1768475"/>
              </a:xfrm>
              <a:custGeom>
                <a:avLst/>
                <a:gdLst/>
                <a:ahLst/>
                <a:cxnLst>
                  <a:cxn ang="0">
                    <a:pos x="0" y="558"/>
                  </a:cxn>
                  <a:cxn ang="0">
                    <a:pos x="558" y="1114"/>
                  </a:cxn>
                  <a:cxn ang="0">
                    <a:pos x="1114" y="558"/>
                  </a:cxn>
                  <a:cxn ang="0">
                    <a:pos x="558" y="0"/>
                  </a:cxn>
                  <a:cxn ang="0">
                    <a:pos x="0" y="558"/>
                  </a:cxn>
                </a:cxnLst>
                <a:rect l="0" t="0" r="r" b="b"/>
                <a:pathLst>
                  <a:path w="1114" h="1114">
                    <a:moveTo>
                      <a:pt x="0" y="558"/>
                    </a:moveTo>
                    <a:lnTo>
                      <a:pt x="558" y="1114"/>
                    </a:lnTo>
                    <a:lnTo>
                      <a:pt x="1114" y="558"/>
                    </a:lnTo>
                    <a:lnTo>
                      <a:pt x="558" y="0"/>
                    </a:lnTo>
                    <a:lnTo>
                      <a:pt x="0" y="558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252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9" name="Freeform 9"/>
              <p:cNvSpPr>
                <a:spLocks/>
              </p:cNvSpPr>
              <p:nvPr userDrawn="1"/>
            </p:nvSpPr>
            <p:spPr bwMode="auto">
              <a:xfrm>
                <a:off x="882650" y="1768475"/>
                <a:ext cx="1768475" cy="1765300"/>
              </a:xfrm>
              <a:custGeom>
                <a:avLst/>
                <a:gdLst/>
                <a:ahLst/>
                <a:cxnLst>
                  <a:cxn ang="0">
                    <a:pos x="0" y="556"/>
                  </a:cxn>
                  <a:cxn ang="0">
                    <a:pos x="556" y="1112"/>
                  </a:cxn>
                  <a:cxn ang="0">
                    <a:pos x="1114" y="556"/>
                  </a:cxn>
                  <a:cxn ang="0">
                    <a:pos x="556" y="0"/>
                  </a:cxn>
                  <a:cxn ang="0">
                    <a:pos x="0" y="556"/>
                  </a:cxn>
                </a:cxnLst>
                <a:rect l="0" t="0" r="r" b="b"/>
                <a:pathLst>
                  <a:path w="1114" h="1112">
                    <a:moveTo>
                      <a:pt x="0" y="556"/>
                    </a:moveTo>
                    <a:lnTo>
                      <a:pt x="556" y="1112"/>
                    </a:lnTo>
                    <a:lnTo>
                      <a:pt x="1114" y="556"/>
                    </a:lnTo>
                    <a:lnTo>
                      <a:pt x="556" y="0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570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Freeform 10"/>
              <p:cNvSpPr>
                <a:spLocks/>
              </p:cNvSpPr>
              <p:nvPr userDrawn="1"/>
            </p:nvSpPr>
            <p:spPr bwMode="auto">
              <a:xfrm>
                <a:off x="0" y="0"/>
                <a:ext cx="2651125" cy="1768475"/>
              </a:xfrm>
              <a:custGeom>
                <a:avLst/>
                <a:gdLst/>
                <a:ahLst/>
                <a:cxnLst>
                  <a:cxn ang="0">
                    <a:pos x="1112" y="0"/>
                  </a:cxn>
                  <a:cxn ang="0">
                    <a:pos x="1670" y="556"/>
                  </a:cxn>
                  <a:cxn ang="0">
                    <a:pos x="1112" y="1114"/>
                  </a:cxn>
                  <a:cxn ang="0">
                    <a:pos x="556" y="556"/>
                  </a:cxn>
                  <a:cxn ang="0">
                    <a:pos x="0" y="0"/>
                  </a:cxn>
                  <a:cxn ang="0">
                    <a:pos x="1112" y="0"/>
                  </a:cxn>
                </a:cxnLst>
                <a:rect l="0" t="0" r="r" b="b"/>
                <a:pathLst>
                  <a:path w="1670" h="1114">
                    <a:moveTo>
                      <a:pt x="1112" y="0"/>
                    </a:moveTo>
                    <a:lnTo>
                      <a:pt x="1670" y="556"/>
                    </a:lnTo>
                    <a:lnTo>
                      <a:pt x="1112" y="1114"/>
                    </a:lnTo>
                    <a:lnTo>
                      <a:pt x="556" y="556"/>
                    </a:lnTo>
                    <a:lnTo>
                      <a:pt x="0" y="0"/>
                    </a:lnTo>
                    <a:lnTo>
                      <a:pt x="111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9860000">
                  <a:prstClr val="black">
                    <a:alpha val="3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2" name="Freeform 12"/>
              <p:cNvSpPr>
                <a:spLocks/>
              </p:cNvSpPr>
              <p:nvPr userDrawn="1"/>
            </p:nvSpPr>
            <p:spPr bwMode="auto">
              <a:xfrm>
                <a:off x="4416425" y="0"/>
                <a:ext cx="1765300" cy="1768475"/>
              </a:xfrm>
              <a:custGeom>
                <a:avLst/>
                <a:gdLst/>
                <a:ahLst/>
                <a:cxnLst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556" y="1114"/>
                  </a:cxn>
                  <a:cxn ang="0">
                    <a:pos x="1112" y="556"/>
                  </a:cxn>
                </a:cxnLst>
                <a:rect l="0" t="0" r="r" b="b"/>
                <a:pathLst>
                  <a:path w="1112" h="1114">
                    <a:moveTo>
                      <a:pt x="1112" y="556"/>
                    </a:moveTo>
                    <a:lnTo>
                      <a:pt x="556" y="0"/>
                    </a:lnTo>
                    <a:lnTo>
                      <a:pt x="0" y="556"/>
                    </a:lnTo>
                    <a:lnTo>
                      <a:pt x="556" y="1114"/>
                    </a:lnTo>
                    <a:lnTo>
                      <a:pt x="1112" y="55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pic>
          <p:nvPicPr>
            <p:cNvPr id="71" name="그림 70" descr="배경_투명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298413" cy="3733334"/>
            </a:xfrm>
            <a:prstGeom prst="rect">
              <a:avLst/>
            </a:prstGeom>
          </p:spPr>
        </p:pic>
      </p:grpSp>
      <p:grpSp>
        <p:nvGrpSpPr>
          <p:cNvPr id="35" name="그룹 34"/>
          <p:cNvGrpSpPr/>
          <p:nvPr userDrawn="1"/>
        </p:nvGrpSpPr>
        <p:grpSpPr>
          <a:xfrm>
            <a:off x="2168525" y="1930400"/>
            <a:ext cx="6975475" cy="4927600"/>
            <a:chOff x="2168525" y="1930400"/>
            <a:chExt cx="6975475" cy="4927600"/>
          </a:xfrm>
        </p:grpSpPr>
        <p:grpSp>
          <p:nvGrpSpPr>
            <p:cNvPr id="53" name="그룹 52"/>
            <p:cNvGrpSpPr/>
            <p:nvPr userDrawn="1"/>
          </p:nvGrpSpPr>
          <p:grpSpPr>
            <a:xfrm>
              <a:off x="2168525" y="1930400"/>
              <a:ext cx="6975475" cy="4927600"/>
              <a:chOff x="2168525" y="1930400"/>
              <a:chExt cx="6975475" cy="4927600"/>
            </a:xfrm>
          </p:grpSpPr>
          <p:sp>
            <p:nvSpPr>
              <p:cNvPr id="54" name="Freeform 13"/>
              <p:cNvSpPr>
                <a:spLocks/>
              </p:cNvSpPr>
              <p:nvPr userDrawn="1"/>
            </p:nvSpPr>
            <p:spPr bwMode="auto">
              <a:xfrm>
                <a:off x="8689975" y="3241675"/>
                <a:ext cx="454025" cy="454025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0" y="286"/>
                  </a:cxn>
                  <a:cxn ang="0">
                    <a:pos x="286" y="0"/>
                  </a:cxn>
                  <a:cxn ang="0">
                    <a:pos x="286" y="0"/>
                  </a:cxn>
                </a:cxnLst>
                <a:rect l="0" t="0" r="r" b="b"/>
                <a:pathLst>
                  <a:path w="286" h="286">
                    <a:moveTo>
                      <a:pt x="286" y="0"/>
                    </a:moveTo>
                    <a:lnTo>
                      <a:pt x="0" y="286"/>
                    </a:lnTo>
                    <a:lnTo>
                      <a:pt x="286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14"/>
              <p:cNvSpPr>
                <a:spLocks/>
              </p:cNvSpPr>
              <p:nvPr userDrawn="1"/>
            </p:nvSpPr>
            <p:spPr bwMode="auto">
              <a:xfrm>
                <a:off x="8689975" y="3241675"/>
                <a:ext cx="454025" cy="454025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0" y="286"/>
                  </a:cxn>
                  <a:cxn ang="0">
                    <a:pos x="286" y="0"/>
                  </a:cxn>
                  <a:cxn ang="0">
                    <a:pos x="286" y="0"/>
                  </a:cxn>
                </a:cxnLst>
                <a:rect l="0" t="0" r="r" b="b"/>
                <a:pathLst>
                  <a:path w="286" h="286">
                    <a:moveTo>
                      <a:pt x="286" y="0"/>
                    </a:moveTo>
                    <a:lnTo>
                      <a:pt x="0" y="286"/>
                    </a:lnTo>
                    <a:lnTo>
                      <a:pt x="286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15"/>
              <p:cNvSpPr>
                <a:spLocks/>
              </p:cNvSpPr>
              <p:nvPr userDrawn="1"/>
            </p:nvSpPr>
            <p:spPr bwMode="auto">
              <a:xfrm>
                <a:off x="6038850" y="5461000"/>
                <a:ext cx="882650" cy="885825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8"/>
                  </a:cxn>
                  <a:cxn ang="0">
                    <a:pos x="556" y="0"/>
                  </a:cxn>
                </a:cxnLst>
                <a:rect l="0" t="0" r="r" b="b"/>
                <a:pathLst>
                  <a:path w="556" h="558">
                    <a:moveTo>
                      <a:pt x="556" y="0"/>
                    </a:moveTo>
                    <a:lnTo>
                      <a:pt x="556" y="0"/>
                    </a:lnTo>
                    <a:lnTo>
                      <a:pt x="0" y="558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Freeform 16"/>
              <p:cNvSpPr>
                <a:spLocks/>
              </p:cNvSpPr>
              <p:nvPr userDrawn="1"/>
            </p:nvSpPr>
            <p:spPr bwMode="auto">
              <a:xfrm>
                <a:off x="6038850" y="5461000"/>
                <a:ext cx="882650" cy="885825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8"/>
                  </a:cxn>
                  <a:cxn ang="0">
                    <a:pos x="556" y="0"/>
                  </a:cxn>
                </a:cxnLst>
                <a:rect l="0" t="0" r="r" b="b"/>
                <a:pathLst>
                  <a:path w="556" h="558">
                    <a:moveTo>
                      <a:pt x="556" y="0"/>
                    </a:moveTo>
                    <a:lnTo>
                      <a:pt x="556" y="0"/>
                    </a:lnTo>
                    <a:lnTo>
                      <a:pt x="0" y="558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17"/>
              <p:cNvSpPr>
                <a:spLocks/>
              </p:cNvSpPr>
              <p:nvPr userDrawn="1"/>
            </p:nvSpPr>
            <p:spPr bwMode="auto">
              <a:xfrm>
                <a:off x="6921500" y="2813050"/>
                <a:ext cx="1768475" cy="1765300"/>
              </a:xfrm>
              <a:custGeom>
                <a:avLst/>
                <a:gdLst/>
                <a:ahLst/>
                <a:cxnLst>
                  <a:cxn ang="0">
                    <a:pos x="1114" y="556"/>
                  </a:cxn>
                  <a:cxn ang="0">
                    <a:pos x="556" y="1112"/>
                  </a:cxn>
                  <a:cxn ang="0">
                    <a:pos x="0" y="556"/>
                  </a:cxn>
                  <a:cxn ang="0">
                    <a:pos x="556" y="0"/>
                  </a:cxn>
                  <a:cxn ang="0">
                    <a:pos x="1114" y="556"/>
                  </a:cxn>
                </a:cxnLst>
                <a:rect l="0" t="0" r="r" b="b"/>
                <a:pathLst>
                  <a:path w="1114" h="1112">
                    <a:moveTo>
                      <a:pt x="1114" y="556"/>
                    </a:moveTo>
                    <a:lnTo>
                      <a:pt x="556" y="1112"/>
                    </a:lnTo>
                    <a:lnTo>
                      <a:pt x="0" y="556"/>
                    </a:lnTo>
                    <a:lnTo>
                      <a:pt x="556" y="0"/>
                    </a:lnTo>
                    <a:lnTo>
                      <a:pt x="1114" y="55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36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Freeform 18"/>
              <p:cNvSpPr>
                <a:spLocks/>
              </p:cNvSpPr>
              <p:nvPr userDrawn="1"/>
            </p:nvSpPr>
            <p:spPr bwMode="auto">
              <a:xfrm>
                <a:off x="6038850" y="3695700"/>
                <a:ext cx="1765300" cy="1765300"/>
              </a:xfrm>
              <a:custGeom>
                <a:avLst/>
                <a:gdLst/>
                <a:ahLst/>
                <a:cxnLst>
                  <a:cxn ang="0">
                    <a:pos x="0" y="556"/>
                  </a:cxn>
                  <a:cxn ang="0">
                    <a:pos x="556" y="1112"/>
                  </a:cxn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</a:cxnLst>
                <a:rect l="0" t="0" r="r" b="b"/>
                <a:pathLst>
                  <a:path w="1112" h="1112">
                    <a:moveTo>
                      <a:pt x="0" y="556"/>
                    </a:moveTo>
                    <a:lnTo>
                      <a:pt x="556" y="1112"/>
                    </a:lnTo>
                    <a:lnTo>
                      <a:pt x="1112" y="556"/>
                    </a:lnTo>
                    <a:lnTo>
                      <a:pt x="556" y="0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506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0" name="Freeform 19"/>
              <p:cNvSpPr>
                <a:spLocks/>
              </p:cNvSpPr>
              <p:nvPr userDrawn="1"/>
            </p:nvSpPr>
            <p:spPr bwMode="auto">
              <a:xfrm>
                <a:off x="8689975" y="3241675"/>
                <a:ext cx="454025" cy="908050"/>
              </a:xfrm>
              <a:custGeom>
                <a:avLst/>
                <a:gdLst/>
                <a:ahLst/>
                <a:cxnLst>
                  <a:cxn ang="0">
                    <a:pos x="0" y="286"/>
                  </a:cxn>
                  <a:cxn ang="0">
                    <a:pos x="286" y="572"/>
                  </a:cxn>
                  <a:cxn ang="0">
                    <a:pos x="286" y="0"/>
                  </a:cxn>
                  <a:cxn ang="0">
                    <a:pos x="0" y="286"/>
                  </a:cxn>
                </a:cxnLst>
                <a:rect l="0" t="0" r="r" b="b"/>
                <a:pathLst>
                  <a:path w="286" h="572">
                    <a:moveTo>
                      <a:pt x="0" y="286"/>
                    </a:moveTo>
                    <a:lnTo>
                      <a:pt x="286" y="572"/>
                    </a:lnTo>
                    <a:lnTo>
                      <a:pt x="286" y="0"/>
                    </a:lnTo>
                    <a:lnTo>
                      <a:pt x="0" y="28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5780000">
                  <a:prstClr val="black">
                    <a:alpha val="41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Freeform 21"/>
              <p:cNvSpPr>
                <a:spLocks/>
              </p:cNvSpPr>
              <p:nvPr userDrawn="1"/>
            </p:nvSpPr>
            <p:spPr bwMode="auto">
              <a:xfrm>
                <a:off x="5156200" y="4578350"/>
                <a:ext cx="1765300" cy="1768475"/>
              </a:xfrm>
              <a:custGeom>
                <a:avLst/>
                <a:gdLst/>
                <a:ahLst/>
                <a:cxnLst>
                  <a:cxn ang="0">
                    <a:pos x="556" y="1114"/>
                  </a:cxn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0" y="556"/>
                  </a:cxn>
                  <a:cxn ang="0">
                    <a:pos x="556" y="1114"/>
                  </a:cxn>
                </a:cxnLst>
                <a:rect l="0" t="0" r="r" b="b"/>
                <a:pathLst>
                  <a:path w="1112" h="1114">
                    <a:moveTo>
                      <a:pt x="556" y="1114"/>
                    </a:moveTo>
                    <a:lnTo>
                      <a:pt x="1112" y="556"/>
                    </a:lnTo>
                    <a:lnTo>
                      <a:pt x="556" y="0"/>
                    </a:lnTo>
                    <a:lnTo>
                      <a:pt x="0" y="556"/>
                    </a:lnTo>
                    <a:lnTo>
                      <a:pt x="0" y="556"/>
                    </a:lnTo>
                    <a:lnTo>
                      <a:pt x="556" y="111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Freeform 22"/>
              <p:cNvSpPr>
                <a:spLocks/>
              </p:cNvSpPr>
              <p:nvPr userDrawn="1"/>
            </p:nvSpPr>
            <p:spPr bwMode="auto">
              <a:xfrm>
                <a:off x="6038850" y="4578350"/>
                <a:ext cx="2651125" cy="2279650"/>
              </a:xfrm>
              <a:custGeom>
                <a:avLst/>
                <a:gdLst/>
                <a:ahLst/>
                <a:cxnLst>
                  <a:cxn ang="0">
                    <a:pos x="1670" y="556"/>
                  </a:cxn>
                  <a:cxn ang="0">
                    <a:pos x="1112" y="0"/>
                  </a:cxn>
                  <a:cxn ang="0">
                    <a:pos x="556" y="556"/>
                  </a:cxn>
                  <a:cxn ang="0">
                    <a:pos x="556" y="556"/>
                  </a:cxn>
                  <a:cxn ang="0">
                    <a:pos x="0" y="1114"/>
                  </a:cxn>
                  <a:cxn ang="0">
                    <a:pos x="322" y="1436"/>
                  </a:cxn>
                  <a:cxn ang="0">
                    <a:pos x="790" y="1436"/>
                  </a:cxn>
                  <a:cxn ang="0">
                    <a:pos x="1112" y="1114"/>
                  </a:cxn>
                  <a:cxn ang="0">
                    <a:pos x="1670" y="556"/>
                  </a:cxn>
                </a:cxnLst>
                <a:rect l="0" t="0" r="r" b="b"/>
                <a:pathLst>
                  <a:path w="1670" h="1436">
                    <a:moveTo>
                      <a:pt x="1670" y="556"/>
                    </a:moveTo>
                    <a:lnTo>
                      <a:pt x="1112" y="0"/>
                    </a:lnTo>
                    <a:lnTo>
                      <a:pt x="556" y="556"/>
                    </a:lnTo>
                    <a:lnTo>
                      <a:pt x="556" y="556"/>
                    </a:lnTo>
                    <a:lnTo>
                      <a:pt x="0" y="1114"/>
                    </a:lnTo>
                    <a:lnTo>
                      <a:pt x="322" y="1436"/>
                    </a:lnTo>
                    <a:lnTo>
                      <a:pt x="790" y="1436"/>
                    </a:lnTo>
                    <a:lnTo>
                      <a:pt x="1112" y="1114"/>
                    </a:lnTo>
                    <a:lnTo>
                      <a:pt x="1670" y="55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0000">
                  <a:prstClr val="black">
                    <a:alpha val="3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" name="Freeform 23"/>
              <p:cNvSpPr>
                <a:spLocks/>
              </p:cNvSpPr>
              <p:nvPr userDrawn="1"/>
            </p:nvSpPr>
            <p:spPr bwMode="auto">
              <a:xfrm>
                <a:off x="5527675" y="6346825"/>
                <a:ext cx="1022350" cy="511175"/>
              </a:xfrm>
              <a:custGeom>
                <a:avLst/>
                <a:gdLst/>
                <a:ahLst/>
                <a:cxnLst>
                  <a:cxn ang="0">
                    <a:pos x="0" y="322"/>
                  </a:cxn>
                  <a:cxn ang="0">
                    <a:pos x="644" y="322"/>
                  </a:cxn>
                  <a:cxn ang="0">
                    <a:pos x="322" y="0"/>
                  </a:cxn>
                  <a:cxn ang="0">
                    <a:pos x="0" y="322"/>
                  </a:cxn>
                </a:cxnLst>
                <a:rect l="0" t="0" r="r" b="b"/>
                <a:pathLst>
                  <a:path w="644" h="322">
                    <a:moveTo>
                      <a:pt x="0" y="322"/>
                    </a:moveTo>
                    <a:lnTo>
                      <a:pt x="644" y="322"/>
                    </a:lnTo>
                    <a:lnTo>
                      <a:pt x="322" y="0"/>
                    </a:lnTo>
                    <a:lnTo>
                      <a:pt x="0" y="32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570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" name="Freeform 24"/>
              <p:cNvSpPr>
                <a:spLocks/>
              </p:cNvSpPr>
              <p:nvPr userDrawn="1"/>
            </p:nvSpPr>
            <p:spPr bwMode="auto">
              <a:xfrm>
                <a:off x="3387725" y="4578350"/>
                <a:ext cx="1768475" cy="1768475"/>
              </a:xfrm>
              <a:custGeom>
                <a:avLst/>
                <a:gdLst/>
                <a:ahLst/>
                <a:cxnLst>
                  <a:cxn ang="0">
                    <a:pos x="558" y="1114"/>
                  </a:cxn>
                  <a:cxn ang="0">
                    <a:pos x="1114" y="556"/>
                  </a:cxn>
                  <a:cxn ang="0">
                    <a:pos x="558" y="0"/>
                  </a:cxn>
                  <a:cxn ang="0">
                    <a:pos x="0" y="556"/>
                  </a:cxn>
                  <a:cxn ang="0">
                    <a:pos x="438" y="994"/>
                  </a:cxn>
                  <a:cxn ang="0">
                    <a:pos x="558" y="1114"/>
                  </a:cxn>
                </a:cxnLst>
                <a:rect l="0" t="0" r="r" b="b"/>
                <a:pathLst>
                  <a:path w="1114" h="1114">
                    <a:moveTo>
                      <a:pt x="558" y="1114"/>
                    </a:moveTo>
                    <a:lnTo>
                      <a:pt x="1114" y="556"/>
                    </a:lnTo>
                    <a:lnTo>
                      <a:pt x="558" y="0"/>
                    </a:lnTo>
                    <a:lnTo>
                      <a:pt x="0" y="556"/>
                    </a:lnTo>
                    <a:lnTo>
                      <a:pt x="438" y="994"/>
                    </a:lnTo>
                    <a:lnTo>
                      <a:pt x="558" y="111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62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" name="Freeform 25"/>
              <p:cNvSpPr>
                <a:spLocks/>
              </p:cNvSpPr>
              <p:nvPr userDrawn="1"/>
            </p:nvSpPr>
            <p:spPr bwMode="auto">
              <a:xfrm>
                <a:off x="4273550" y="5461000"/>
                <a:ext cx="1765300" cy="1397000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8"/>
                  </a:cxn>
                  <a:cxn ang="0">
                    <a:pos x="322" y="880"/>
                  </a:cxn>
                  <a:cxn ang="0">
                    <a:pos x="790" y="880"/>
                  </a:cxn>
                  <a:cxn ang="0">
                    <a:pos x="1112" y="558"/>
                  </a:cxn>
                  <a:cxn ang="0">
                    <a:pos x="556" y="0"/>
                  </a:cxn>
                </a:cxnLst>
                <a:rect l="0" t="0" r="r" b="b"/>
                <a:pathLst>
                  <a:path w="1112" h="880">
                    <a:moveTo>
                      <a:pt x="556" y="0"/>
                    </a:moveTo>
                    <a:lnTo>
                      <a:pt x="556" y="0"/>
                    </a:lnTo>
                    <a:lnTo>
                      <a:pt x="0" y="558"/>
                    </a:lnTo>
                    <a:lnTo>
                      <a:pt x="322" y="880"/>
                    </a:lnTo>
                    <a:lnTo>
                      <a:pt x="790" y="880"/>
                    </a:lnTo>
                    <a:lnTo>
                      <a:pt x="1112" y="558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6" name="Freeform 26"/>
              <p:cNvSpPr>
                <a:spLocks/>
              </p:cNvSpPr>
              <p:nvPr userDrawn="1"/>
            </p:nvSpPr>
            <p:spPr bwMode="auto">
              <a:xfrm>
                <a:off x="7804150" y="5461000"/>
                <a:ext cx="1339850" cy="1397000"/>
              </a:xfrm>
              <a:custGeom>
                <a:avLst/>
                <a:gdLst/>
                <a:ahLst/>
                <a:cxnLst>
                  <a:cxn ang="0">
                    <a:pos x="0" y="558"/>
                  </a:cxn>
                  <a:cxn ang="0">
                    <a:pos x="324" y="880"/>
                  </a:cxn>
                  <a:cxn ang="0">
                    <a:pos x="790" y="880"/>
                  </a:cxn>
                  <a:cxn ang="0">
                    <a:pos x="844" y="826"/>
                  </a:cxn>
                  <a:cxn ang="0">
                    <a:pos x="844" y="288"/>
                  </a:cxn>
                  <a:cxn ang="0">
                    <a:pos x="558" y="0"/>
                  </a:cxn>
                  <a:cxn ang="0">
                    <a:pos x="0" y="558"/>
                  </a:cxn>
                </a:cxnLst>
                <a:rect l="0" t="0" r="r" b="b"/>
                <a:pathLst>
                  <a:path w="844" h="880">
                    <a:moveTo>
                      <a:pt x="0" y="558"/>
                    </a:moveTo>
                    <a:lnTo>
                      <a:pt x="324" y="880"/>
                    </a:lnTo>
                    <a:lnTo>
                      <a:pt x="790" y="880"/>
                    </a:lnTo>
                    <a:lnTo>
                      <a:pt x="844" y="826"/>
                    </a:lnTo>
                    <a:lnTo>
                      <a:pt x="844" y="288"/>
                    </a:lnTo>
                    <a:lnTo>
                      <a:pt x="558" y="0"/>
                    </a:lnTo>
                    <a:lnTo>
                      <a:pt x="0" y="55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Freeform 27"/>
              <p:cNvSpPr>
                <a:spLocks/>
              </p:cNvSpPr>
              <p:nvPr userDrawn="1"/>
            </p:nvSpPr>
            <p:spPr bwMode="auto">
              <a:xfrm>
                <a:off x="2168525" y="5133975"/>
                <a:ext cx="2616200" cy="1724025"/>
              </a:xfrm>
              <a:custGeom>
                <a:avLst/>
                <a:gdLst/>
                <a:ahLst/>
                <a:cxnLst>
                  <a:cxn ang="0">
                    <a:pos x="1206" y="644"/>
                  </a:cxn>
                  <a:cxn ang="0">
                    <a:pos x="768" y="206"/>
                  </a:cxn>
                  <a:cxn ang="0">
                    <a:pos x="768" y="206"/>
                  </a:cxn>
                  <a:cxn ang="0">
                    <a:pos x="562" y="0"/>
                  </a:cxn>
                  <a:cxn ang="0">
                    <a:pos x="0" y="560"/>
                  </a:cxn>
                  <a:cxn ang="0">
                    <a:pos x="526" y="1086"/>
                  </a:cxn>
                  <a:cxn ang="0">
                    <a:pos x="1648" y="1086"/>
                  </a:cxn>
                  <a:cxn ang="0">
                    <a:pos x="1356" y="794"/>
                  </a:cxn>
                  <a:cxn ang="0">
                    <a:pos x="1206" y="644"/>
                  </a:cxn>
                </a:cxnLst>
                <a:rect l="0" t="0" r="r" b="b"/>
                <a:pathLst>
                  <a:path w="1648" h="1086">
                    <a:moveTo>
                      <a:pt x="1206" y="644"/>
                    </a:moveTo>
                    <a:lnTo>
                      <a:pt x="768" y="206"/>
                    </a:lnTo>
                    <a:lnTo>
                      <a:pt x="768" y="206"/>
                    </a:lnTo>
                    <a:lnTo>
                      <a:pt x="562" y="0"/>
                    </a:lnTo>
                    <a:lnTo>
                      <a:pt x="0" y="560"/>
                    </a:lnTo>
                    <a:lnTo>
                      <a:pt x="526" y="1086"/>
                    </a:lnTo>
                    <a:lnTo>
                      <a:pt x="1648" y="1086"/>
                    </a:lnTo>
                    <a:lnTo>
                      <a:pt x="1356" y="794"/>
                    </a:lnTo>
                    <a:lnTo>
                      <a:pt x="1206" y="64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17600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8" name="Freeform 28"/>
              <p:cNvSpPr>
                <a:spLocks/>
              </p:cNvSpPr>
              <p:nvPr userDrawn="1"/>
            </p:nvSpPr>
            <p:spPr bwMode="auto">
              <a:xfrm>
                <a:off x="7804150" y="3695700"/>
                <a:ext cx="1339850" cy="1765300"/>
              </a:xfrm>
              <a:custGeom>
                <a:avLst/>
                <a:gdLst/>
                <a:ahLst/>
                <a:cxnLst>
                  <a:cxn ang="0">
                    <a:pos x="558" y="0"/>
                  </a:cxn>
                  <a:cxn ang="0">
                    <a:pos x="0" y="556"/>
                  </a:cxn>
                  <a:cxn ang="0">
                    <a:pos x="558" y="1112"/>
                  </a:cxn>
                  <a:cxn ang="0">
                    <a:pos x="844" y="826"/>
                  </a:cxn>
                  <a:cxn ang="0">
                    <a:pos x="844" y="286"/>
                  </a:cxn>
                  <a:cxn ang="0">
                    <a:pos x="558" y="0"/>
                  </a:cxn>
                </a:cxnLst>
                <a:rect l="0" t="0" r="r" b="b"/>
                <a:pathLst>
                  <a:path w="844" h="1112">
                    <a:moveTo>
                      <a:pt x="558" y="0"/>
                    </a:moveTo>
                    <a:lnTo>
                      <a:pt x="0" y="556"/>
                    </a:lnTo>
                    <a:lnTo>
                      <a:pt x="558" y="1112"/>
                    </a:lnTo>
                    <a:lnTo>
                      <a:pt x="844" y="826"/>
                    </a:lnTo>
                    <a:lnTo>
                      <a:pt x="844" y="286"/>
                    </a:lnTo>
                    <a:lnTo>
                      <a:pt x="558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252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9" name="Freeform 29"/>
              <p:cNvSpPr>
                <a:spLocks/>
              </p:cNvSpPr>
              <p:nvPr userDrawn="1"/>
            </p:nvSpPr>
            <p:spPr bwMode="auto">
              <a:xfrm>
                <a:off x="7804150" y="1930400"/>
                <a:ext cx="1339850" cy="1765300"/>
              </a:xfrm>
              <a:custGeom>
                <a:avLst/>
                <a:gdLst/>
                <a:ahLst/>
                <a:cxnLst>
                  <a:cxn ang="0">
                    <a:pos x="558" y="0"/>
                  </a:cxn>
                  <a:cxn ang="0">
                    <a:pos x="0" y="556"/>
                  </a:cxn>
                  <a:cxn ang="0">
                    <a:pos x="558" y="1112"/>
                  </a:cxn>
                  <a:cxn ang="0">
                    <a:pos x="844" y="826"/>
                  </a:cxn>
                  <a:cxn ang="0">
                    <a:pos x="844" y="286"/>
                  </a:cxn>
                  <a:cxn ang="0">
                    <a:pos x="558" y="0"/>
                  </a:cxn>
                </a:cxnLst>
                <a:rect l="0" t="0" r="r" b="b"/>
                <a:pathLst>
                  <a:path w="844" h="1112">
                    <a:moveTo>
                      <a:pt x="558" y="0"/>
                    </a:moveTo>
                    <a:lnTo>
                      <a:pt x="0" y="556"/>
                    </a:lnTo>
                    <a:lnTo>
                      <a:pt x="558" y="1112"/>
                    </a:lnTo>
                    <a:lnTo>
                      <a:pt x="844" y="826"/>
                    </a:lnTo>
                    <a:lnTo>
                      <a:pt x="844" y="286"/>
                    </a:lnTo>
                    <a:lnTo>
                      <a:pt x="558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506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pic>
          <p:nvPicPr>
            <p:cNvPr id="72" name="그림 71" descr="배경_투명2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2299555" y="2858000"/>
              <a:ext cx="6844445" cy="4000000"/>
            </a:xfrm>
            <a:prstGeom prst="rect">
              <a:avLst/>
            </a:prstGeom>
          </p:spPr>
        </p:pic>
      </p:grpSp>
      <p:sp>
        <p:nvSpPr>
          <p:cNvPr id="73" name="Freeform 5"/>
          <p:cNvSpPr>
            <a:spLocks/>
          </p:cNvSpPr>
          <p:nvPr userDrawn="1"/>
        </p:nvSpPr>
        <p:spPr bwMode="auto">
          <a:xfrm>
            <a:off x="1760499" y="873090"/>
            <a:ext cx="5353050" cy="5353050"/>
          </a:xfrm>
          <a:custGeom>
            <a:avLst/>
            <a:gdLst/>
            <a:ahLst/>
            <a:cxnLst>
              <a:cxn ang="0">
                <a:pos x="1686" y="3372"/>
              </a:cxn>
              <a:cxn ang="0">
                <a:pos x="0" y="1686"/>
              </a:cxn>
              <a:cxn ang="0">
                <a:pos x="1686" y="0"/>
              </a:cxn>
              <a:cxn ang="0">
                <a:pos x="3372" y="1686"/>
              </a:cxn>
              <a:cxn ang="0">
                <a:pos x="1686" y="3372"/>
              </a:cxn>
            </a:cxnLst>
            <a:rect l="0" t="0" r="r" b="b"/>
            <a:pathLst>
              <a:path w="3372" h="3372">
                <a:moveTo>
                  <a:pt x="1686" y="3372"/>
                </a:moveTo>
                <a:lnTo>
                  <a:pt x="0" y="1686"/>
                </a:lnTo>
                <a:lnTo>
                  <a:pt x="1686" y="0"/>
                </a:lnTo>
                <a:lnTo>
                  <a:pt x="3372" y="1686"/>
                </a:lnTo>
                <a:lnTo>
                  <a:pt x="1686" y="337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blurRad="279400" sx="102000" sy="102000" algn="ctr" rotWithShape="0">
              <a:prstClr val="black">
                <a:alpha val="22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2162142" y="3132765"/>
            <a:ext cx="4454586" cy="65248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2527272" y="2841010"/>
            <a:ext cx="3805870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2527272" y="3830643"/>
            <a:ext cx="3805870" cy="23474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 userDrawn="1"/>
        </p:nvSpPr>
        <p:spPr>
          <a:xfrm>
            <a:off x="1872000" y="729000"/>
            <a:ext cx="5400000" cy="54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9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715115" y="1493811"/>
            <a:ext cx="176971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0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715114" y="1786121"/>
            <a:ext cx="282858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1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715115" y="2318871"/>
            <a:ext cx="1769710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2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715114" y="2611181"/>
            <a:ext cx="282858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3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715115" y="3158464"/>
            <a:ext cx="1769710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4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3715114" y="3450774"/>
            <a:ext cx="282858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5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715115" y="3998469"/>
            <a:ext cx="1769710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6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3715114" y="4290779"/>
            <a:ext cx="282858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7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3715115" y="4838062"/>
            <a:ext cx="1769710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8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3715114" y="5130372"/>
            <a:ext cx="282858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0" name="텍스트 개체 틀 29"/>
          <p:cNvSpPr>
            <a:spLocks noGrp="1"/>
          </p:cNvSpPr>
          <p:nvPr>
            <p:ph type="body" sz="quarter" idx="38" hasCustomPrompt="1"/>
          </p:nvPr>
        </p:nvSpPr>
        <p:spPr>
          <a:xfrm>
            <a:off x="2928915" y="1457324"/>
            <a:ext cx="730272" cy="730233"/>
          </a:xfrm>
          <a:prstGeom prst="rect">
            <a:avLst/>
          </a:prstGeom>
        </p:spPr>
        <p:txBody>
          <a:bodyPr/>
          <a:lstStyle>
            <a:lvl1pPr>
              <a:buNone/>
              <a:defRPr sz="3600" b="0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cxnSp>
        <p:nvCxnSpPr>
          <p:cNvPr id="32" name="직선 연결선 31"/>
          <p:cNvCxnSpPr/>
          <p:nvPr userDrawn="1"/>
        </p:nvCxnSpPr>
        <p:spPr>
          <a:xfrm rot="5400000">
            <a:off x="3350570" y="1796666"/>
            <a:ext cx="432000" cy="1588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텍스트 개체 틀 29"/>
          <p:cNvSpPr>
            <a:spLocks noGrp="1"/>
          </p:cNvSpPr>
          <p:nvPr>
            <p:ph type="body" sz="quarter" idx="39" hasCustomPrompt="1"/>
          </p:nvPr>
        </p:nvSpPr>
        <p:spPr>
          <a:xfrm>
            <a:off x="2928915" y="2288630"/>
            <a:ext cx="730272" cy="730233"/>
          </a:xfrm>
          <a:prstGeom prst="rect">
            <a:avLst/>
          </a:prstGeom>
        </p:spPr>
        <p:txBody>
          <a:bodyPr/>
          <a:lstStyle>
            <a:lvl1pPr>
              <a:buNone/>
              <a:defRPr sz="3600" b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cxnSp>
        <p:nvCxnSpPr>
          <p:cNvPr id="34" name="직선 연결선 33"/>
          <p:cNvCxnSpPr/>
          <p:nvPr userDrawn="1"/>
        </p:nvCxnSpPr>
        <p:spPr>
          <a:xfrm rot="5400000">
            <a:off x="3350570" y="2627972"/>
            <a:ext cx="432000" cy="158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텍스트 개체 틀 29"/>
          <p:cNvSpPr>
            <a:spLocks noGrp="1"/>
          </p:cNvSpPr>
          <p:nvPr>
            <p:ph type="body" sz="quarter" idx="40" hasCustomPrompt="1"/>
          </p:nvPr>
        </p:nvSpPr>
        <p:spPr>
          <a:xfrm>
            <a:off x="2928915" y="3125784"/>
            <a:ext cx="730272" cy="730233"/>
          </a:xfrm>
          <a:prstGeom prst="rect">
            <a:avLst/>
          </a:prstGeom>
        </p:spPr>
        <p:txBody>
          <a:bodyPr/>
          <a:lstStyle>
            <a:lvl1pPr>
              <a:buNone/>
              <a:defRPr sz="3600" b="0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cxnSp>
        <p:nvCxnSpPr>
          <p:cNvPr id="36" name="직선 연결선 35"/>
          <p:cNvCxnSpPr/>
          <p:nvPr userDrawn="1"/>
        </p:nvCxnSpPr>
        <p:spPr>
          <a:xfrm rot="5400000">
            <a:off x="3350570" y="3465126"/>
            <a:ext cx="432000" cy="1588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텍스트 개체 틀 29"/>
          <p:cNvSpPr>
            <a:spLocks noGrp="1"/>
          </p:cNvSpPr>
          <p:nvPr>
            <p:ph type="body" sz="quarter" idx="41" hasCustomPrompt="1"/>
          </p:nvPr>
        </p:nvSpPr>
        <p:spPr>
          <a:xfrm>
            <a:off x="2928915" y="3965583"/>
            <a:ext cx="730272" cy="730233"/>
          </a:xfrm>
          <a:prstGeom prst="rect">
            <a:avLst/>
          </a:prstGeom>
        </p:spPr>
        <p:txBody>
          <a:bodyPr/>
          <a:lstStyle>
            <a:lvl1pPr>
              <a:buNone/>
              <a:defRPr sz="3600" b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cxnSp>
        <p:nvCxnSpPr>
          <p:cNvPr id="38" name="직선 연결선 37"/>
          <p:cNvCxnSpPr/>
          <p:nvPr userDrawn="1"/>
        </p:nvCxnSpPr>
        <p:spPr>
          <a:xfrm rot="5400000">
            <a:off x="3350570" y="4304925"/>
            <a:ext cx="432000" cy="158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텍스트 개체 틀 29"/>
          <p:cNvSpPr>
            <a:spLocks noGrp="1"/>
          </p:cNvSpPr>
          <p:nvPr>
            <p:ph type="body" sz="quarter" idx="42" hasCustomPrompt="1"/>
          </p:nvPr>
        </p:nvSpPr>
        <p:spPr>
          <a:xfrm>
            <a:off x="2928915" y="4779981"/>
            <a:ext cx="730272" cy="730233"/>
          </a:xfrm>
          <a:prstGeom prst="rect">
            <a:avLst/>
          </a:prstGeom>
        </p:spPr>
        <p:txBody>
          <a:bodyPr/>
          <a:lstStyle>
            <a:lvl1pPr>
              <a:buNone/>
              <a:defRPr sz="3600" b="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cxnSp>
        <p:nvCxnSpPr>
          <p:cNvPr id="40" name="직선 연결선 39"/>
          <p:cNvCxnSpPr/>
          <p:nvPr userDrawn="1"/>
        </p:nvCxnSpPr>
        <p:spPr>
          <a:xfrm rot="5400000">
            <a:off x="3350570" y="5119323"/>
            <a:ext cx="4320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그룹 47"/>
          <p:cNvGrpSpPr/>
          <p:nvPr userDrawn="1"/>
        </p:nvGrpSpPr>
        <p:grpSpPr>
          <a:xfrm>
            <a:off x="5484825" y="4597400"/>
            <a:ext cx="3659175" cy="2260600"/>
            <a:chOff x="5484825" y="4597400"/>
            <a:chExt cx="3659175" cy="2260600"/>
          </a:xfrm>
        </p:grpSpPr>
        <p:grpSp>
          <p:nvGrpSpPr>
            <p:cNvPr id="28" name="그룹 27"/>
            <p:cNvGrpSpPr/>
            <p:nvPr userDrawn="1"/>
          </p:nvGrpSpPr>
          <p:grpSpPr>
            <a:xfrm>
              <a:off x="5484825" y="4597400"/>
              <a:ext cx="3659175" cy="2260600"/>
              <a:chOff x="5484825" y="4597400"/>
              <a:chExt cx="3659175" cy="2260600"/>
            </a:xfrm>
          </p:grpSpPr>
          <p:sp>
            <p:nvSpPr>
              <p:cNvPr id="2059" name="Freeform 11"/>
              <p:cNvSpPr>
                <a:spLocks/>
              </p:cNvSpPr>
              <p:nvPr userDrawn="1"/>
            </p:nvSpPr>
            <p:spPr bwMode="auto">
              <a:xfrm>
                <a:off x="6369050" y="5181600"/>
                <a:ext cx="1193800" cy="1193800"/>
              </a:xfrm>
              <a:custGeom>
                <a:avLst/>
                <a:gdLst/>
                <a:ahLst/>
                <a:cxnLst>
                  <a:cxn ang="0">
                    <a:pos x="0" y="376"/>
                  </a:cxn>
                  <a:cxn ang="0">
                    <a:pos x="376" y="0"/>
                  </a:cxn>
                  <a:cxn ang="0">
                    <a:pos x="752" y="376"/>
                  </a:cxn>
                  <a:cxn ang="0">
                    <a:pos x="376" y="752"/>
                  </a:cxn>
                  <a:cxn ang="0">
                    <a:pos x="0" y="376"/>
                  </a:cxn>
                </a:cxnLst>
                <a:rect l="0" t="0" r="r" b="b"/>
                <a:pathLst>
                  <a:path w="752" h="752">
                    <a:moveTo>
                      <a:pt x="0" y="376"/>
                    </a:moveTo>
                    <a:lnTo>
                      <a:pt x="376" y="0"/>
                    </a:lnTo>
                    <a:lnTo>
                      <a:pt x="752" y="376"/>
                    </a:lnTo>
                    <a:lnTo>
                      <a:pt x="376" y="752"/>
                    </a:lnTo>
                    <a:lnTo>
                      <a:pt x="0" y="37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0" name="Freeform 12"/>
              <p:cNvSpPr>
                <a:spLocks/>
              </p:cNvSpPr>
              <p:nvPr userDrawn="1"/>
            </p:nvSpPr>
            <p:spPr bwMode="auto">
              <a:xfrm>
                <a:off x="8753475" y="5387975"/>
                <a:ext cx="390525" cy="781050"/>
              </a:xfrm>
              <a:custGeom>
                <a:avLst/>
                <a:gdLst/>
                <a:ahLst/>
                <a:cxnLst>
                  <a:cxn ang="0">
                    <a:pos x="0" y="246"/>
                  </a:cxn>
                  <a:cxn ang="0">
                    <a:pos x="246" y="492"/>
                  </a:cxn>
                  <a:cxn ang="0">
                    <a:pos x="246" y="0"/>
                  </a:cxn>
                  <a:cxn ang="0">
                    <a:pos x="0" y="246"/>
                  </a:cxn>
                </a:cxnLst>
                <a:rect l="0" t="0" r="r" b="b"/>
                <a:pathLst>
                  <a:path w="246" h="492">
                    <a:moveTo>
                      <a:pt x="0" y="246"/>
                    </a:moveTo>
                    <a:lnTo>
                      <a:pt x="246" y="492"/>
                    </a:lnTo>
                    <a:lnTo>
                      <a:pt x="246" y="0"/>
                    </a:lnTo>
                    <a:lnTo>
                      <a:pt x="0" y="246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00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1" name="Freeform 13"/>
              <p:cNvSpPr>
                <a:spLocks/>
              </p:cNvSpPr>
              <p:nvPr userDrawn="1"/>
            </p:nvSpPr>
            <p:spPr bwMode="auto">
              <a:xfrm>
                <a:off x="7562850" y="5181600"/>
                <a:ext cx="1190625" cy="1193800"/>
              </a:xfrm>
              <a:custGeom>
                <a:avLst/>
                <a:gdLst/>
                <a:ahLst/>
                <a:cxnLst>
                  <a:cxn ang="0">
                    <a:pos x="750" y="376"/>
                  </a:cxn>
                  <a:cxn ang="0">
                    <a:pos x="376" y="752"/>
                  </a:cxn>
                  <a:cxn ang="0">
                    <a:pos x="0" y="376"/>
                  </a:cxn>
                  <a:cxn ang="0">
                    <a:pos x="376" y="0"/>
                  </a:cxn>
                  <a:cxn ang="0">
                    <a:pos x="750" y="376"/>
                  </a:cxn>
                </a:cxnLst>
                <a:rect l="0" t="0" r="r" b="b"/>
                <a:pathLst>
                  <a:path w="750" h="752">
                    <a:moveTo>
                      <a:pt x="750" y="376"/>
                    </a:moveTo>
                    <a:lnTo>
                      <a:pt x="376" y="752"/>
                    </a:lnTo>
                    <a:lnTo>
                      <a:pt x="0" y="376"/>
                    </a:lnTo>
                    <a:lnTo>
                      <a:pt x="376" y="0"/>
                    </a:lnTo>
                    <a:lnTo>
                      <a:pt x="750" y="37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02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2" name="Freeform 14"/>
              <p:cNvSpPr>
                <a:spLocks/>
              </p:cNvSpPr>
              <p:nvPr userDrawn="1"/>
            </p:nvSpPr>
            <p:spPr bwMode="auto">
              <a:xfrm>
                <a:off x="8162925" y="4597400"/>
                <a:ext cx="981075" cy="1181100"/>
              </a:xfrm>
              <a:custGeom>
                <a:avLst/>
                <a:gdLst/>
                <a:ahLst/>
                <a:cxnLst>
                  <a:cxn ang="0">
                    <a:pos x="372" y="0"/>
                  </a:cxn>
                  <a:cxn ang="0">
                    <a:pos x="618" y="244"/>
                  </a:cxn>
                  <a:cxn ang="0">
                    <a:pos x="618" y="498"/>
                  </a:cxn>
                  <a:cxn ang="0">
                    <a:pos x="372" y="744"/>
                  </a:cxn>
                  <a:cxn ang="0">
                    <a:pos x="372" y="744"/>
                  </a:cxn>
                  <a:cxn ang="0">
                    <a:pos x="0" y="372"/>
                  </a:cxn>
                  <a:cxn ang="0">
                    <a:pos x="0" y="372"/>
                  </a:cxn>
                  <a:cxn ang="0">
                    <a:pos x="372" y="0"/>
                  </a:cxn>
                  <a:cxn ang="0">
                    <a:pos x="372" y="0"/>
                  </a:cxn>
                </a:cxnLst>
                <a:rect l="0" t="0" r="r" b="b"/>
                <a:pathLst>
                  <a:path w="618" h="744">
                    <a:moveTo>
                      <a:pt x="372" y="0"/>
                    </a:moveTo>
                    <a:lnTo>
                      <a:pt x="618" y="244"/>
                    </a:lnTo>
                    <a:lnTo>
                      <a:pt x="618" y="498"/>
                    </a:lnTo>
                    <a:lnTo>
                      <a:pt x="372" y="744"/>
                    </a:lnTo>
                    <a:lnTo>
                      <a:pt x="372" y="744"/>
                    </a:lnTo>
                    <a:lnTo>
                      <a:pt x="0" y="372"/>
                    </a:lnTo>
                    <a:lnTo>
                      <a:pt x="0" y="372"/>
                    </a:lnTo>
                    <a:lnTo>
                      <a:pt x="372" y="0"/>
                    </a:lnTo>
                    <a:lnTo>
                      <a:pt x="372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74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3" name="Freeform 15"/>
              <p:cNvSpPr>
                <a:spLocks/>
              </p:cNvSpPr>
              <p:nvPr userDrawn="1"/>
            </p:nvSpPr>
            <p:spPr bwMode="auto">
              <a:xfrm>
                <a:off x="6483350" y="6375400"/>
                <a:ext cx="965200" cy="482600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0" y="304"/>
                  </a:cxn>
                  <a:cxn ang="0">
                    <a:pos x="608" y="304"/>
                  </a:cxn>
                  <a:cxn ang="0">
                    <a:pos x="304" y="0"/>
                  </a:cxn>
                </a:cxnLst>
                <a:rect l="0" t="0" r="r" b="b"/>
                <a:pathLst>
                  <a:path w="608" h="304">
                    <a:moveTo>
                      <a:pt x="304" y="0"/>
                    </a:moveTo>
                    <a:lnTo>
                      <a:pt x="0" y="304"/>
                    </a:lnTo>
                    <a:lnTo>
                      <a:pt x="608" y="30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02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4" name="Freeform 16"/>
              <p:cNvSpPr>
                <a:spLocks/>
              </p:cNvSpPr>
              <p:nvPr userDrawn="1"/>
            </p:nvSpPr>
            <p:spPr bwMode="auto">
              <a:xfrm>
                <a:off x="8159750" y="5778500"/>
                <a:ext cx="984250" cy="1079500"/>
              </a:xfrm>
              <a:custGeom>
                <a:avLst/>
                <a:gdLst/>
                <a:ahLst/>
                <a:cxnLst>
                  <a:cxn ang="0">
                    <a:pos x="620" y="506"/>
                  </a:cxn>
                  <a:cxn ang="0">
                    <a:pos x="620" y="246"/>
                  </a:cxn>
                  <a:cxn ang="0">
                    <a:pos x="374" y="0"/>
                  </a:cxn>
                  <a:cxn ang="0">
                    <a:pos x="0" y="376"/>
                  </a:cxn>
                  <a:cxn ang="0">
                    <a:pos x="304" y="680"/>
                  </a:cxn>
                  <a:cxn ang="0">
                    <a:pos x="446" y="680"/>
                  </a:cxn>
                  <a:cxn ang="0">
                    <a:pos x="620" y="506"/>
                  </a:cxn>
                </a:cxnLst>
                <a:rect l="0" t="0" r="r" b="b"/>
                <a:pathLst>
                  <a:path w="620" h="680">
                    <a:moveTo>
                      <a:pt x="620" y="506"/>
                    </a:moveTo>
                    <a:lnTo>
                      <a:pt x="620" y="246"/>
                    </a:lnTo>
                    <a:lnTo>
                      <a:pt x="374" y="0"/>
                    </a:lnTo>
                    <a:lnTo>
                      <a:pt x="0" y="376"/>
                    </a:lnTo>
                    <a:lnTo>
                      <a:pt x="304" y="680"/>
                    </a:lnTo>
                    <a:lnTo>
                      <a:pt x="446" y="680"/>
                    </a:lnTo>
                    <a:lnTo>
                      <a:pt x="620" y="50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 userDrawn="1"/>
            </p:nvSpPr>
            <p:spPr bwMode="auto">
              <a:xfrm>
                <a:off x="6965950" y="5778500"/>
                <a:ext cx="1193800" cy="1079500"/>
              </a:xfrm>
              <a:custGeom>
                <a:avLst/>
                <a:gdLst/>
                <a:ahLst/>
                <a:cxnLst>
                  <a:cxn ang="0">
                    <a:pos x="752" y="376"/>
                  </a:cxn>
                  <a:cxn ang="0">
                    <a:pos x="376" y="0"/>
                  </a:cxn>
                  <a:cxn ang="0">
                    <a:pos x="0" y="376"/>
                  </a:cxn>
                  <a:cxn ang="0">
                    <a:pos x="304" y="680"/>
                  </a:cxn>
                  <a:cxn ang="0">
                    <a:pos x="446" y="680"/>
                  </a:cxn>
                  <a:cxn ang="0">
                    <a:pos x="752" y="376"/>
                  </a:cxn>
                </a:cxnLst>
                <a:rect l="0" t="0" r="r" b="b"/>
                <a:pathLst>
                  <a:path w="752" h="680">
                    <a:moveTo>
                      <a:pt x="752" y="376"/>
                    </a:moveTo>
                    <a:lnTo>
                      <a:pt x="376" y="0"/>
                    </a:lnTo>
                    <a:lnTo>
                      <a:pt x="0" y="376"/>
                    </a:lnTo>
                    <a:lnTo>
                      <a:pt x="304" y="680"/>
                    </a:lnTo>
                    <a:lnTo>
                      <a:pt x="446" y="680"/>
                    </a:lnTo>
                    <a:lnTo>
                      <a:pt x="752" y="3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74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Freeform 15"/>
              <p:cNvSpPr>
                <a:spLocks/>
              </p:cNvSpPr>
              <p:nvPr userDrawn="1"/>
            </p:nvSpPr>
            <p:spPr bwMode="auto">
              <a:xfrm>
                <a:off x="5484825" y="6375400"/>
                <a:ext cx="965200" cy="482600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0" y="304"/>
                  </a:cxn>
                  <a:cxn ang="0">
                    <a:pos x="608" y="304"/>
                  </a:cxn>
                  <a:cxn ang="0">
                    <a:pos x="304" y="0"/>
                  </a:cxn>
                </a:cxnLst>
                <a:rect l="0" t="0" r="r" b="b"/>
                <a:pathLst>
                  <a:path w="608" h="304">
                    <a:moveTo>
                      <a:pt x="304" y="0"/>
                    </a:moveTo>
                    <a:lnTo>
                      <a:pt x="0" y="304"/>
                    </a:lnTo>
                    <a:lnTo>
                      <a:pt x="608" y="30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02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2" name="Freeform 15"/>
              <p:cNvSpPr>
                <a:spLocks/>
              </p:cNvSpPr>
              <p:nvPr userDrawn="1"/>
            </p:nvSpPr>
            <p:spPr bwMode="auto">
              <a:xfrm>
                <a:off x="7675605" y="6375400"/>
                <a:ext cx="965200" cy="482600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0" y="304"/>
                  </a:cxn>
                  <a:cxn ang="0">
                    <a:pos x="608" y="304"/>
                  </a:cxn>
                  <a:cxn ang="0">
                    <a:pos x="304" y="0"/>
                  </a:cxn>
                </a:cxnLst>
                <a:rect l="0" t="0" r="r" b="b"/>
                <a:pathLst>
                  <a:path w="608" h="304">
                    <a:moveTo>
                      <a:pt x="304" y="0"/>
                    </a:moveTo>
                    <a:lnTo>
                      <a:pt x="0" y="304"/>
                    </a:lnTo>
                    <a:lnTo>
                      <a:pt x="608" y="30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02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pic>
          <p:nvPicPr>
            <p:cNvPr id="44" name="그림 43" descr="배경_투명3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6439238" y="5169111"/>
              <a:ext cx="2704762" cy="1688889"/>
            </a:xfrm>
            <a:prstGeom prst="rect">
              <a:avLst/>
            </a:prstGeom>
          </p:spPr>
        </p:pic>
      </p:grpSp>
      <p:grpSp>
        <p:nvGrpSpPr>
          <p:cNvPr id="49" name="그룹 48"/>
          <p:cNvGrpSpPr/>
          <p:nvPr userDrawn="1"/>
        </p:nvGrpSpPr>
        <p:grpSpPr>
          <a:xfrm>
            <a:off x="0" y="0"/>
            <a:ext cx="3095625" cy="2730159"/>
            <a:chOff x="0" y="0"/>
            <a:chExt cx="3095625" cy="2730159"/>
          </a:xfrm>
        </p:grpSpPr>
        <p:grpSp>
          <p:nvGrpSpPr>
            <p:cNvPr id="47" name="그룹 46"/>
            <p:cNvGrpSpPr/>
            <p:nvPr userDrawn="1"/>
          </p:nvGrpSpPr>
          <p:grpSpPr>
            <a:xfrm>
              <a:off x="0" y="0"/>
              <a:ext cx="3095625" cy="1981200"/>
              <a:chOff x="0" y="0"/>
              <a:chExt cx="3095625" cy="1981200"/>
            </a:xfrm>
          </p:grpSpPr>
          <p:sp>
            <p:nvSpPr>
              <p:cNvPr id="2053" name="Freeform 5"/>
              <p:cNvSpPr>
                <a:spLocks/>
              </p:cNvSpPr>
              <p:nvPr userDrawn="1"/>
            </p:nvSpPr>
            <p:spPr bwMode="auto">
              <a:xfrm>
                <a:off x="0" y="1028700"/>
                <a:ext cx="476250" cy="952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600"/>
                  </a:cxn>
                  <a:cxn ang="0">
                    <a:pos x="300" y="300"/>
                  </a:cxn>
                  <a:cxn ang="0">
                    <a:pos x="0" y="0"/>
                  </a:cxn>
                </a:cxnLst>
                <a:rect l="0" t="0" r="r" b="b"/>
                <a:pathLst>
                  <a:path w="300" h="600">
                    <a:moveTo>
                      <a:pt x="0" y="0"/>
                    </a:moveTo>
                    <a:lnTo>
                      <a:pt x="0" y="600"/>
                    </a:lnTo>
                    <a:lnTo>
                      <a:pt x="300" y="3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 userDrawn="1"/>
            </p:nvSpPr>
            <p:spPr bwMode="auto">
              <a:xfrm>
                <a:off x="476250" y="0"/>
                <a:ext cx="1790700" cy="1504950"/>
              </a:xfrm>
              <a:custGeom>
                <a:avLst/>
                <a:gdLst/>
                <a:ahLst/>
                <a:cxnLst>
                  <a:cxn ang="0">
                    <a:pos x="752" y="198"/>
                  </a:cxn>
                  <a:cxn ang="0">
                    <a:pos x="732" y="176"/>
                  </a:cxn>
                  <a:cxn ang="0">
                    <a:pos x="694" y="140"/>
                  </a:cxn>
                  <a:cxn ang="0">
                    <a:pos x="554" y="0"/>
                  </a:cxn>
                  <a:cxn ang="0">
                    <a:pos x="198" y="0"/>
                  </a:cxn>
                  <a:cxn ang="0">
                    <a:pos x="0" y="198"/>
                  </a:cxn>
                  <a:cxn ang="0">
                    <a:pos x="376" y="572"/>
                  </a:cxn>
                  <a:cxn ang="0">
                    <a:pos x="376" y="572"/>
                  </a:cxn>
                  <a:cxn ang="0">
                    <a:pos x="752" y="948"/>
                  </a:cxn>
                  <a:cxn ang="0">
                    <a:pos x="1128" y="572"/>
                  </a:cxn>
                  <a:cxn ang="0">
                    <a:pos x="752" y="198"/>
                  </a:cxn>
                </a:cxnLst>
                <a:rect l="0" t="0" r="r" b="b"/>
                <a:pathLst>
                  <a:path w="1128" h="948">
                    <a:moveTo>
                      <a:pt x="752" y="198"/>
                    </a:moveTo>
                    <a:lnTo>
                      <a:pt x="732" y="176"/>
                    </a:lnTo>
                    <a:lnTo>
                      <a:pt x="694" y="140"/>
                    </a:lnTo>
                    <a:lnTo>
                      <a:pt x="554" y="0"/>
                    </a:lnTo>
                    <a:lnTo>
                      <a:pt x="198" y="0"/>
                    </a:lnTo>
                    <a:lnTo>
                      <a:pt x="0" y="198"/>
                    </a:lnTo>
                    <a:lnTo>
                      <a:pt x="376" y="572"/>
                    </a:lnTo>
                    <a:lnTo>
                      <a:pt x="376" y="572"/>
                    </a:lnTo>
                    <a:lnTo>
                      <a:pt x="752" y="948"/>
                    </a:lnTo>
                    <a:lnTo>
                      <a:pt x="1128" y="572"/>
                    </a:lnTo>
                    <a:lnTo>
                      <a:pt x="752" y="19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 userDrawn="1"/>
            </p:nvSpPr>
            <p:spPr bwMode="auto">
              <a:xfrm>
                <a:off x="0" y="314325"/>
                <a:ext cx="1073150" cy="1190625"/>
              </a:xfrm>
              <a:custGeom>
                <a:avLst/>
                <a:gdLst/>
                <a:ahLst/>
                <a:cxnLst>
                  <a:cxn ang="0">
                    <a:pos x="0" y="300"/>
                  </a:cxn>
                  <a:cxn ang="0">
                    <a:pos x="0" y="450"/>
                  </a:cxn>
                  <a:cxn ang="0">
                    <a:pos x="300" y="750"/>
                  </a:cxn>
                  <a:cxn ang="0">
                    <a:pos x="676" y="374"/>
                  </a:cxn>
                  <a:cxn ang="0">
                    <a:pos x="676" y="374"/>
                  </a:cxn>
                  <a:cxn ang="0">
                    <a:pos x="300" y="0"/>
                  </a:cxn>
                  <a:cxn ang="0">
                    <a:pos x="0" y="300"/>
                  </a:cxn>
                </a:cxnLst>
                <a:rect l="0" t="0" r="r" b="b"/>
                <a:pathLst>
                  <a:path w="676" h="750">
                    <a:moveTo>
                      <a:pt x="0" y="300"/>
                    </a:moveTo>
                    <a:lnTo>
                      <a:pt x="0" y="450"/>
                    </a:lnTo>
                    <a:lnTo>
                      <a:pt x="300" y="750"/>
                    </a:lnTo>
                    <a:lnTo>
                      <a:pt x="676" y="374"/>
                    </a:lnTo>
                    <a:lnTo>
                      <a:pt x="676" y="374"/>
                    </a:lnTo>
                    <a:lnTo>
                      <a:pt x="300" y="0"/>
                    </a:lnTo>
                    <a:lnTo>
                      <a:pt x="0" y="3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 userDrawn="1"/>
            </p:nvSpPr>
            <p:spPr bwMode="auto">
              <a:xfrm>
                <a:off x="1355725" y="0"/>
                <a:ext cx="1739900" cy="11303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8" y="198"/>
                  </a:cxn>
                  <a:cxn ang="0">
                    <a:pos x="574" y="572"/>
                  </a:cxn>
                  <a:cxn ang="0">
                    <a:pos x="574" y="572"/>
                  </a:cxn>
                  <a:cxn ang="0">
                    <a:pos x="712" y="712"/>
                  </a:cxn>
                  <a:cxn ang="0">
                    <a:pos x="1096" y="332"/>
                  </a:cxn>
                  <a:cxn ang="0">
                    <a:pos x="764" y="0"/>
                  </a:cxn>
                  <a:cxn ang="0">
                    <a:pos x="0" y="0"/>
                  </a:cxn>
                </a:cxnLst>
                <a:rect l="0" t="0" r="r" b="b"/>
                <a:pathLst>
                  <a:path w="1096" h="712">
                    <a:moveTo>
                      <a:pt x="0" y="0"/>
                    </a:moveTo>
                    <a:lnTo>
                      <a:pt x="198" y="198"/>
                    </a:lnTo>
                    <a:lnTo>
                      <a:pt x="574" y="572"/>
                    </a:lnTo>
                    <a:lnTo>
                      <a:pt x="574" y="572"/>
                    </a:lnTo>
                    <a:lnTo>
                      <a:pt x="712" y="712"/>
                    </a:lnTo>
                    <a:lnTo>
                      <a:pt x="1096" y="332"/>
                    </a:lnTo>
                    <a:lnTo>
                      <a:pt x="76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 userDrawn="1"/>
            </p:nvSpPr>
            <p:spPr bwMode="auto">
              <a:xfrm>
                <a:off x="0" y="0"/>
                <a:ext cx="476250" cy="790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98"/>
                  </a:cxn>
                  <a:cxn ang="0">
                    <a:pos x="300" y="198"/>
                  </a:cxn>
                  <a:cxn ang="0">
                    <a:pos x="104" y="0"/>
                  </a:cxn>
                  <a:cxn ang="0">
                    <a:pos x="0" y="0"/>
                  </a:cxn>
                </a:cxnLst>
                <a:rect l="0" t="0" r="r" b="b"/>
                <a:pathLst>
                  <a:path w="300" h="498">
                    <a:moveTo>
                      <a:pt x="0" y="0"/>
                    </a:moveTo>
                    <a:lnTo>
                      <a:pt x="0" y="498"/>
                    </a:lnTo>
                    <a:lnTo>
                      <a:pt x="300" y="198"/>
                    </a:lnTo>
                    <a:lnTo>
                      <a:pt x="10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pic>
          <p:nvPicPr>
            <p:cNvPr id="46" name="그림 45" descr="배경_투명4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3047619" cy="2730159"/>
            </a:xfrm>
            <a:prstGeom prst="rect">
              <a:avLst/>
            </a:prstGeom>
          </p:spPr>
        </p:pic>
      </p:grpSp>
      <p:sp>
        <p:nvSpPr>
          <p:cNvPr id="328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103265" y="679747"/>
            <a:ext cx="2044728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오각형 27"/>
          <p:cNvSpPr/>
          <p:nvPr userDrawn="1"/>
        </p:nvSpPr>
        <p:spPr>
          <a:xfrm flipH="1">
            <a:off x="2235167" y="2297097"/>
            <a:ext cx="6908832" cy="1754330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9" name="그룹 28"/>
          <p:cNvGrpSpPr/>
          <p:nvPr userDrawn="1"/>
        </p:nvGrpSpPr>
        <p:grpSpPr>
          <a:xfrm>
            <a:off x="0" y="0"/>
            <a:ext cx="6975475" cy="4927600"/>
            <a:chOff x="0" y="0"/>
            <a:chExt cx="6975475" cy="4927600"/>
          </a:xfrm>
        </p:grpSpPr>
        <p:grpSp>
          <p:nvGrpSpPr>
            <p:cNvPr id="10" name="그룹 52"/>
            <p:cNvGrpSpPr/>
            <p:nvPr userDrawn="1"/>
          </p:nvGrpSpPr>
          <p:grpSpPr>
            <a:xfrm rot="10800000">
              <a:off x="0" y="0"/>
              <a:ext cx="6975475" cy="4927600"/>
              <a:chOff x="2168525" y="1930400"/>
              <a:chExt cx="6975475" cy="4927600"/>
            </a:xfrm>
          </p:grpSpPr>
          <p:sp>
            <p:nvSpPr>
              <p:cNvPr id="12" name="Freeform 13"/>
              <p:cNvSpPr>
                <a:spLocks/>
              </p:cNvSpPr>
              <p:nvPr userDrawn="1"/>
            </p:nvSpPr>
            <p:spPr bwMode="auto">
              <a:xfrm>
                <a:off x="8689975" y="3241675"/>
                <a:ext cx="454025" cy="454025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0" y="286"/>
                  </a:cxn>
                  <a:cxn ang="0">
                    <a:pos x="286" y="0"/>
                  </a:cxn>
                  <a:cxn ang="0">
                    <a:pos x="286" y="0"/>
                  </a:cxn>
                </a:cxnLst>
                <a:rect l="0" t="0" r="r" b="b"/>
                <a:pathLst>
                  <a:path w="286" h="286">
                    <a:moveTo>
                      <a:pt x="286" y="0"/>
                    </a:moveTo>
                    <a:lnTo>
                      <a:pt x="0" y="286"/>
                    </a:lnTo>
                    <a:lnTo>
                      <a:pt x="286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" name="Freeform 14"/>
              <p:cNvSpPr>
                <a:spLocks/>
              </p:cNvSpPr>
              <p:nvPr userDrawn="1"/>
            </p:nvSpPr>
            <p:spPr bwMode="auto">
              <a:xfrm>
                <a:off x="8689975" y="3241675"/>
                <a:ext cx="454025" cy="454025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0" y="286"/>
                  </a:cxn>
                  <a:cxn ang="0">
                    <a:pos x="286" y="0"/>
                  </a:cxn>
                  <a:cxn ang="0">
                    <a:pos x="286" y="0"/>
                  </a:cxn>
                </a:cxnLst>
                <a:rect l="0" t="0" r="r" b="b"/>
                <a:pathLst>
                  <a:path w="286" h="286">
                    <a:moveTo>
                      <a:pt x="286" y="0"/>
                    </a:moveTo>
                    <a:lnTo>
                      <a:pt x="0" y="286"/>
                    </a:lnTo>
                    <a:lnTo>
                      <a:pt x="286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" name="Freeform 15"/>
              <p:cNvSpPr>
                <a:spLocks/>
              </p:cNvSpPr>
              <p:nvPr userDrawn="1"/>
            </p:nvSpPr>
            <p:spPr bwMode="auto">
              <a:xfrm>
                <a:off x="6038850" y="5461000"/>
                <a:ext cx="882650" cy="885825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8"/>
                  </a:cxn>
                  <a:cxn ang="0">
                    <a:pos x="556" y="0"/>
                  </a:cxn>
                </a:cxnLst>
                <a:rect l="0" t="0" r="r" b="b"/>
                <a:pathLst>
                  <a:path w="556" h="558">
                    <a:moveTo>
                      <a:pt x="556" y="0"/>
                    </a:moveTo>
                    <a:lnTo>
                      <a:pt x="556" y="0"/>
                    </a:lnTo>
                    <a:lnTo>
                      <a:pt x="0" y="558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" name="Freeform 16"/>
              <p:cNvSpPr>
                <a:spLocks/>
              </p:cNvSpPr>
              <p:nvPr userDrawn="1"/>
            </p:nvSpPr>
            <p:spPr bwMode="auto">
              <a:xfrm>
                <a:off x="6038850" y="5461000"/>
                <a:ext cx="882650" cy="885825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8"/>
                  </a:cxn>
                  <a:cxn ang="0">
                    <a:pos x="556" y="0"/>
                  </a:cxn>
                </a:cxnLst>
                <a:rect l="0" t="0" r="r" b="b"/>
                <a:pathLst>
                  <a:path w="556" h="558">
                    <a:moveTo>
                      <a:pt x="556" y="0"/>
                    </a:moveTo>
                    <a:lnTo>
                      <a:pt x="556" y="0"/>
                    </a:lnTo>
                    <a:lnTo>
                      <a:pt x="0" y="558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" name="Freeform 17"/>
              <p:cNvSpPr>
                <a:spLocks/>
              </p:cNvSpPr>
              <p:nvPr userDrawn="1"/>
            </p:nvSpPr>
            <p:spPr bwMode="auto">
              <a:xfrm>
                <a:off x="6921500" y="2813050"/>
                <a:ext cx="1768475" cy="1765300"/>
              </a:xfrm>
              <a:custGeom>
                <a:avLst/>
                <a:gdLst/>
                <a:ahLst/>
                <a:cxnLst>
                  <a:cxn ang="0">
                    <a:pos x="1114" y="556"/>
                  </a:cxn>
                  <a:cxn ang="0">
                    <a:pos x="556" y="1112"/>
                  </a:cxn>
                  <a:cxn ang="0">
                    <a:pos x="0" y="556"/>
                  </a:cxn>
                  <a:cxn ang="0">
                    <a:pos x="556" y="0"/>
                  </a:cxn>
                  <a:cxn ang="0">
                    <a:pos x="1114" y="556"/>
                  </a:cxn>
                </a:cxnLst>
                <a:rect l="0" t="0" r="r" b="b"/>
                <a:pathLst>
                  <a:path w="1114" h="1112">
                    <a:moveTo>
                      <a:pt x="1114" y="556"/>
                    </a:moveTo>
                    <a:lnTo>
                      <a:pt x="556" y="1112"/>
                    </a:lnTo>
                    <a:lnTo>
                      <a:pt x="0" y="556"/>
                    </a:lnTo>
                    <a:lnTo>
                      <a:pt x="556" y="0"/>
                    </a:lnTo>
                    <a:lnTo>
                      <a:pt x="1114" y="55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36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8"/>
              <p:cNvSpPr>
                <a:spLocks/>
              </p:cNvSpPr>
              <p:nvPr userDrawn="1"/>
            </p:nvSpPr>
            <p:spPr bwMode="auto">
              <a:xfrm>
                <a:off x="6038850" y="3695700"/>
                <a:ext cx="1765300" cy="1765300"/>
              </a:xfrm>
              <a:custGeom>
                <a:avLst/>
                <a:gdLst/>
                <a:ahLst/>
                <a:cxnLst>
                  <a:cxn ang="0">
                    <a:pos x="0" y="556"/>
                  </a:cxn>
                  <a:cxn ang="0">
                    <a:pos x="556" y="1112"/>
                  </a:cxn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</a:cxnLst>
                <a:rect l="0" t="0" r="r" b="b"/>
                <a:pathLst>
                  <a:path w="1112" h="1112">
                    <a:moveTo>
                      <a:pt x="0" y="556"/>
                    </a:moveTo>
                    <a:lnTo>
                      <a:pt x="556" y="1112"/>
                    </a:lnTo>
                    <a:lnTo>
                      <a:pt x="1112" y="556"/>
                    </a:lnTo>
                    <a:lnTo>
                      <a:pt x="556" y="0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506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Freeform 19"/>
              <p:cNvSpPr>
                <a:spLocks/>
              </p:cNvSpPr>
              <p:nvPr userDrawn="1"/>
            </p:nvSpPr>
            <p:spPr bwMode="auto">
              <a:xfrm>
                <a:off x="8689975" y="3241675"/>
                <a:ext cx="454025" cy="908050"/>
              </a:xfrm>
              <a:custGeom>
                <a:avLst/>
                <a:gdLst/>
                <a:ahLst/>
                <a:cxnLst>
                  <a:cxn ang="0">
                    <a:pos x="0" y="286"/>
                  </a:cxn>
                  <a:cxn ang="0">
                    <a:pos x="286" y="572"/>
                  </a:cxn>
                  <a:cxn ang="0">
                    <a:pos x="286" y="0"/>
                  </a:cxn>
                  <a:cxn ang="0">
                    <a:pos x="0" y="286"/>
                  </a:cxn>
                </a:cxnLst>
                <a:rect l="0" t="0" r="r" b="b"/>
                <a:pathLst>
                  <a:path w="286" h="572">
                    <a:moveTo>
                      <a:pt x="0" y="286"/>
                    </a:moveTo>
                    <a:lnTo>
                      <a:pt x="286" y="572"/>
                    </a:lnTo>
                    <a:lnTo>
                      <a:pt x="286" y="0"/>
                    </a:lnTo>
                    <a:lnTo>
                      <a:pt x="0" y="28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5780000">
                  <a:prstClr val="black">
                    <a:alpha val="41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21"/>
              <p:cNvSpPr>
                <a:spLocks/>
              </p:cNvSpPr>
              <p:nvPr userDrawn="1"/>
            </p:nvSpPr>
            <p:spPr bwMode="auto">
              <a:xfrm>
                <a:off x="5156200" y="4578350"/>
                <a:ext cx="1765300" cy="1768475"/>
              </a:xfrm>
              <a:custGeom>
                <a:avLst/>
                <a:gdLst/>
                <a:ahLst/>
                <a:cxnLst>
                  <a:cxn ang="0">
                    <a:pos x="556" y="1114"/>
                  </a:cxn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0" y="556"/>
                  </a:cxn>
                  <a:cxn ang="0">
                    <a:pos x="556" y="1114"/>
                  </a:cxn>
                </a:cxnLst>
                <a:rect l="0" t="0" r="r" b="b"/>
                <a:pathLst>
                  <a:path w="1112" h="1114">
                    <a:moveTo>
                      <a:pt x="556" y="1114"/>
                    </a:moveTo>
                    <a:lnTo>
                      <a:pt x="1112" y="556"/>
                    </a:lnTo>
                    <a:lnTo>
                      <a:pt x="556" y="0"/>
                    </a:lnTo>
                    <a:lnTo>
                      <a:pt x="0" y="556"/>
                    </a:lnTo>
                    <a:lnTo>
                      <a:pt x="0" y="556"/>
                    </a:lnTo>
                    <a:lnTo>
                      <a:pt x="556" y="111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Freeform 22"/>
              <p:cNvSpPr>
                <a:spLocks/>
              </p:cNvSpPr>
              <p:nvPr userDrawn="1"/>
            </p:nvSpPr>
            <p:spPr bwMode="auto">
              <a:xfrm>
                <a:off x="6038850" y="4578350"/>
                <a:ext cx="2651125" cy="2279650"/>
              </a:xfrm>
              <a:custGeom>
                <a:avLst/>
                <a:gdLst/>
                <a:ahLst/>
                <a:cxnLst>
                  <a:cxn ang="0">
                    <a:pos x="1670" y="556"/>
                  </a:cxn>
                  <a:cxn ang="0">
                    <a:pos x="1112" y="0"/>
                  </a:cxn>
                  <a:cxn ang="0">
                    <a:pos x="556" y="556"/>
                  </a:cxn>
                  <a:cxn ang="0">
                    <a:pos x="556" y="556"/>
                  </a:cxn>
                  <a:cxn ang="0">
                    <a:pos x="0" y="1114"/>
                  </a:cxn>
                  <a:cxn ang="0">
                    <a:pos x="322" y="1436"/>
                  </a:cxn>
                  <a:cxn ang="0">
                    <a:pos x="790" y="1436"/>
                  </a:cxn>
                  <a:cxn ang="0">
                    <a:pos x="1112" y="1114"/>
                  </a:cxn>
                  <a:cxn ang="0">
                    <a:pos x="1670" y="556"/>
                  </a:cxn>
                </a:cxnLst>
                <a:rect l="0" t="0" r="r" b="b"/>
                <a:pathLst>
                  <a:path w="1670" h="1436">
                    <a:moveTo>
                      <a:pt x="1670" y="556"/>
                    </a:moveTo>
                    <a:lnTo>
                      <a:pt x="1112" y="0"/>
                    </a:lnTo>
                    <a:lnTo>
                      <a:pt x="556" y="556"/>
                    </a:lnTo>
                    <a:lnTo>
                      <a:pt x="556" y="556"/>
                    </a:lnTo>
                    <a:lnTo>
                      <a:pt x="0" y="1114"/>
                    </a:lnTo>
                    <a:lnTo>
                      <a:pt x="322" y="1436"/>
                    </a:lnTo>
                    <a:lnTo>
                      <a:pt x="790" y="1436"/>
                    </a:lnTo>
                    <a:lnTo>
                      <a:pt x="1112" y="1114"/>
                    </a:lnTo>
                    <a:lnTo>
                      <a:pt x="1670" y="55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0000">
                  <a:prstClr val="black">
                    <a:alpha val="3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3"/>
              <p:cNvSpPr>
                <a:spLocks/>
              </p:cNvSpPr>
              <p:nvPr userDrawn="1"/>
            </p:nvSpPr>
            <p:spPr bwMode="auto">
              <a:xfrm>
                <a:off x="5527675" y="6346825"/>
                <a:ext cx="1022350" cy="511175"/>
              </a:xfrm>
              <a:custGeom>
                <a:avLst/>
                <a:gdLst/>
                <a:ahLst/>
                <a:cxnLst>
                  <a:cxn ang="0">
                    <a:pos x="0" y="322"/>
                  </a:cxn>
                  <a:cxn ang="0">
                    <a:pos x="644" y="322"/>
                  </a:cxn>
                  <a:cxn ang="0">
                    <a:pos x="322" y="0"/>
                  </a:cxn>
                  <a:cxn ang="0">
                    <a:pos x="0" y="322"/>
                  </a:cxn>
                </a:cxnLst>
                <a:rect l="0" t="0" r="r" b="b"/>
                <a:pathLst>
                  <a:path w="644" h="322">
                    <a:moveTo>
                      <a:pt x="0" y="322"/>
                    </a:moveTo>
                    <a:lnTo>
                      <a:pt x="644" y="322"/>
                    </a:lnTo>
                    <a:lnTo>
                      <a:pt x="322" y="0"/>
                    </a:lnTo>
                    <a:lnTo>
                      <a:pt x="0" y="32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570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Freeform 24"/>
              <p:cNvSpPr>
                <a:spLocks/>
              </p:cNvSpPr>
              <p:nvPr userDrawn="1"/>
            </p:nvSpPr>
            <p:spPr bwMode="auto">
              <a:xfrm>
                <a:off x="3387725" y="4578350"/>
                <a:ext cx="1768475" cy="1768475"/>
              </a:xfrm>
              <a:custGeom>
                <a:avLst/>
                <a:gdLst/>
                <a:ahLst/>
                <a:cxnLst>
                  <a:cxn ang="0">
                    <a:pos x="558" y="1114"/>
                  </a:cxn>
                  <a:cxn ang="0">
                    <a:pos x="1114" y="556"/>
                  </a:cxn>
                  <a:cxn ang="0">
                    <a:pos x="558" y="0"/>
                  </a:cxn>
                  <a:cxn ang="0">
                    <a:pos x="0" y="556"/>
                  </a:cxn>
                  <a:cxn ang="0">
                    <a:pos x="438" y="994"/>
                  </a:cxn>
                  <a:cxn ang="0">
                    <a:pos x="558" y="1114"/>
                  </a:cxn>
                </a:cxnLst>
                <a:rect l="0" t="0" r="r" b="b"/>
                <a:pathLst>
                  <a:path w="1114" h="1114">
                    <a:moveTo>
                      <a:pt x="558" y="1114"/>
                    </a:moveTo>
                    <a:lnTo>
                      <a:pt x="1114" y="556"/>
                    </a:lnTo>
                    <a:lnTo>
                      <a:pt x="558" y="0"/>
                    </a:lnTo>
                    <a:lnTo>
                      <a:pt x="0" y="556"/>
                    </a:lnTo>
                    <a:lnTo>
                      <a:pt x="438" y="994"/>
                    </a:lnTo>
                    <a:lnTo>
                      <a:pt x="558" y="111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362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Freeform 25"/>
              <p:cNvSpPr>
                <a:spLocks/>
              </p:cNvSpPr>
              <p:nvPr userDrawn="1"/>
            </p:nvSpPr>
            <p:spPr bwMode="auto">
              <a:xfrm>
                <a:off x="4273550" y="5461000"/>
                <a:ext cx="1765300" cy="1397000"/>
              </a:xfrm>
              <a:custGeom>
                <a:avLst/>
                <a:gdLst/>
                <a:ahLst/>
                <a:cxnLst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8"/>
                  </a:cxn>
                  <a:cxn ang="0">
                    <a:pos x="322" y="880"/>
                  </a:cxn>
                  <a:cxn ang="0">
                    <a:pos x="790" y="880"/>
                  </a:cxn>
                  <a:cxn ang="0">
                    <a:pos x="1112" y="558"/>
                  </a:cxn>
                  <a:cxn ang="0">
                    <a:pos x="556" y="0"/>
                  </a:cxn>
                </a:cxnLst>
                <a:rect l="0" t="0" r="r" b="b"/>
                <a:pathLst>
                  <a:path w="1112" h="880">
                    <a:moveTo>
                      <a:pt x="556" y="0"/>
                    </a:moveTo>
                    <a:lnTo>
                      <a:pt x="556" y="0"/>
                    </a:lnTo>
                    <a:lnTo>
                      <a:pt x="0" y="558"/>
                    </a:lnTo>
                    <a:lnTo>
                      <a:pt x="322" y="880"/>
                    </a:lnTo>
                    <a:lnTo>
                      <a:pt x="790" y="880"/>
                    </a:lnTo>
                    <a:lnTo>
                      <a:pt x="1112" y="558"/>
                    </a:lnTo>
                    <a:lnTo>
                      <a:pt x="5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Freeform 26"/>
              <p:cNvSpPr>
                <a:spLocks/>
              </p:cNvSpPr>
              <p:nvPr userDrawn="1"/>
            </p:nvSpPr>
            <p:spPr bwMode="auto">
              <a:xfrm>
                <a:off x="7804150" y="5461000"/>
                <a:ext cx="1339850" cy="1397000"/>
              </a:xfrm>
              <a:custGeom>
                <a:avLst/>
                <a:gdLst/>
                <a:ahLst/>
                <a:cxnLst>
                  <a:cxn ang="0">
                    <a:pos x="0" y="558"/>
                  </a:cxn>
                  <a:cxn ang="0">
                    <a:pos x="324" y="880"/>
                  </a:cxn>
                  <a:cxn ang="0">
                    <a:pos x="790" y="880"/>
                  </a:cxn>
                  <a:cxn ang="0">
                    <a:pos x="844" y="826"/>
                  </a:cxn>
                  <a:cxn ang="0">
                    <a:pos x="844" y="288"/>
                  </a:cxn>
                  <a:cxn ang="0">
                    <a:pos x="558" y="0"/>
                  </a:cxn>
                  <a:cxn ang="0">
                    <a:pos x="0" y="558"/>
                  </a:cxn>
                </a:cxnLst>
                <a:rect l="0" t="0" r="r" b="b"/>
                <a:pathLst>
                  <a:path w="844" h="880">
                    <a:moveTo>
                      <a:pt x="0" y="558"/>
                    </a:moveTo>
                    <a:lnTo>
                      <a:pt x="324" y="880"/>
                    </a:lnTo>
                    <a:lnTo>
                      <a:pt x="790" y="880"/>
                    </a:lnTo>
                    <a:lnTo>
                      <a:pt x="844" y="826"/>
                    </a:lnTo>
                    <a:lnTo>
                      <a:pt x="844" y="288"/>
                    </a:lnTo>
                    <a:lnTo>
                      <a:pt x="558" y="0"/>
                    </a:lnTo>
                    <a:lnTo>
                      <a:pt x="0" y="55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Freeform 27"/>
              <p:cNvSpPr>
                <a:spLocks/>
              </p:cNvSpPr>
              <p:nvPr userDrawn="1"/>
            </p:nvSpPr>
            <p:spPr bwMode="auto">
              <a:xfrm>
                <a:off x="2168525" y="5133975"/>
                <a:ext cx="2616200" cy="1724025"/>
              </a:xfrm>
              <a:custGeom>
                <a:avLst/>
                <a:gdLst/>
                <a:ahLst/>
                <a:cxnLst>
                  <a:cxn ang="0">
                    <a:pos x="1206" y="644"/>
                  </a:cxn>
                  <a:cxn ang="0">
                    <a:pos x="768" y="206"/>
                  </a:cxn>
                  <a:cxn ang="0">
                    <a:pos x="768" y="206"/>
                  </a:cxn>
                  <a:cxn ang="0">
                    <a:pos x="562" y="0"/>
                  </a:cxn>
                  <a:cxn ang="0">
                    <a:pos x="0" y="560"/>
                  </a:cxn>
                  <a:cxn ang="0">
                    <a:pos x="526" y="1086"/>
                  </a:cxn>
                  <a:cxn ang="0">
                    <a:pos x="1648" y="1086"/>
                  </a:cxn>
                  <a:cxn ang="0">
                    <a:pos x="1356" y="794"/>
                  </a:cxn>
                  <a:cxn ang="0">
                    <a:pos x="1206" y="644"/>
                  </a:cxn>
                </a:cxnLst>
                <a:rect l="0" t="0" r="r" b="b"/>
                <a:pathLst>
                  <a:path w="1648" h="1086">
                    <a:moveTo>
                      <a:pt x="1206" y="644"/>
                    </a:moveTo>
                    <a:lnTo>
                      <a:pt x="768" y="206"/>
                    </a:lnTo>
                    <a:lnTo>
                      <a:pt x="768" y="206"/>
                    </a:lnTo>
                    <a:lnTo>
                      <a:pt x="562" y="0"/>
                    </a:lnTo>
                    <a:lnTo>
                      <a:pt x="0" y="560"/>
                    </a:lnTo>
                    <a:lnTo>
                      <a:pt x="526" y="1086"/>
                    </a:lnTo>
                    <a:lnTo>
                      <a:pt x="1648" y="1086"/>
                    </a:lnTo>
                    <a:lnTo>
                      <a:pt x="1356" y="794"/>
                    </a:lnTo>
                    <a:lnTo>
                      <a:pt x="1206" y="64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17600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Freeform 28"/>
              <p:cNvSpPr>
                <a:spLocks/>
              </p:cNvSpPr>
              <p:nvPr userDrawn="1"/>
            </p:nvSpPr>
            <p:spPr bwMode="auto">
              <a:xfrm>
                <a:off x="7804150" y="3695700"/>
                <a:ext cx="1339850" cy="1765300"/>
              </a:xfrm>
              <a:custGeom>
                <a:avLst/>
                <a:gdLst/>
                <a:ahLst/>
                <a:cxnLst>
                  <a:cxn ang="0">
                    <a:pos x="558" y="0"/>
                  </a:cxn>
                  <a:cxn ang="0">
                    <a:pos x="0" y="556"/>
                  </a:cxn>
                  <a:cxn ang="0">
                    <a:pos x="558" y="1112"/>
                  </a:cxn>
                  <a:cxn ang="0">
                    <a:pos x="844" y="826"/>
                  </a:cxn>
                  <a:cxn ang="0">
                    <a:pos x="844" y="286"/>
                  </a:cxn>
                  <a:cxn ang="0">
                    <a:pos x="558" y="0"/>
                  </a:cxn>
                </a:cxnLst>
                <a:rect l="0" t="0" r="r" b="b"/>
                <a:pathLst>
                  <a:path w="844" h="1112">
                    <a:moveTo>
                      <a:pt x="558" y="0"/>
                    </a:moveTo>
                    <a:lnTo>
                      <a:pt x="0" y="556"/>
                    </a:lnTo>
                    <a:lnTo>
                      <a:pt x="558" y="1112"/>
                    </a:lnTo>
                    <a:lnTo>
                      <a:pt x="844" y="826"/>
                    </a:lnTo>
                    <a:lnTo>
                      <a:pt x="844" y="286"/>
                    </a:lnTo>
                    <a:lnTo>
                      <a:pt x="558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252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Freeform 29"/>
              <p:cNvSpPr>
                <a:spLocks/>
              </p:cNvSpPr>
              <p:nvPr userDrawn="1"/>
            </p:nvSpPr>
            <p:spPr bwMode="auto">
              <a:xfrm>
                <a:off x="7804150" y="1930400"/>
                <a:ext cx="1339850" cy="1765300"/>
              </a:xfrm>
              <a:custGeom>
                <a:avLst/>
                <a:gdLst/>
                <a:ahLst/>
                <a:cxnLst>
                  <a:cxn ang="0">
                    <a:pos x="558" y="0"/>
                  </a:cxn>
                  <a:cxn ang="0">
                    <a:pos x="0" y="556"/>
                  </a:cxn>
                  <a:cxn ang="0">
                    <a:pos x="558" y="1112"/>
                  </a:cxn>
                  <a:cxn ang="0">
                    <a:pos x="844" y="826"/>
                  </a:cxn>
                  <a:cxn ang="0">
                    <a:pos x="844" y="286"/>
                  </a:cxn>
                  <a:cxn ang="0">
                    <a:pos x="558" y="0"/>
                  </a:cxn>
                </a:cxnLst>
                <a:rect l="0" t="0" r="r" b="b"/>
                <a:pathLst>
                  <a:path w="844" h="1112">
                    <a:moveTo>
                      <a:pt x="558" y="0"/>
                    </a:moveTo>
                    <a:lnTo>
                      <a:pt x="0" y="556"/>
                    </a:lnTo>
                    <a:lnTo>
                      <a:pt x="558" y="1112"/>
                    </a:lnTo>
                    <a:lnTo>
                      <a:pt x="844" y="826"/>
                    </a:lnTo>
                    <a:lnTo>
                      <a:pt x="844" y="286"/>
                    </a:lnTo>
                    <a:lnTo>
                      <a:pt x="558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624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pic>
          <p:nvPicPr>
            <p:cNvPr id="11" name="그림 10" descr="배경_투명2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10800000">
              <a:off x="7876" y="0"/>
              <a:ext cx="6844445" cy="4000000"/>
            </a:xfrm>
            <a:prstGeom prst="rect">
              <a:avLst/>
            </a:prstGeom>
          </p:spPr>
        </p:pic>
      </p:grpSp>
      <p:sp>
        <p:nvSpPr>
          <p:cNvPr id="181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012450" y="2666589"/>
            <a:ext cx="2407564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82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010155" y="3169627"/>
            <a:ext cx="361478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ClrTx/>
              <a:buSzPct val="80000"/>
              <a:buFont typeface="Arial" pitchFamily="34" charset="0"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3" name="텍스트 개체 틀 12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816748" y="2547597"/>
            <a:ext cx="1266434" cy="1100481"/>
          </a:xfrm>
          <a:prstGeom prst="rect">
            <a:avLst/>
          </a:prstGeom>
        </p:spPr>
        <p:txBody>
          <a:bodyPr/>
          <a:lstStyle>
            <a:lvl1pPr>
              <a:buNone/>
              <a:defRPr sz="6600" b="1" i="1" u="sng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배경_무늬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91440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18" name="그룹 17"/>
          <p:cNvGrpSpPr/>
          <p:nvPr userDrawn="1"/>
        </p:nvGrpSpPr>
        <p:grpSpPr>
          <a:xfrm>
            <a:off x="7012579" y="0"/>
            <a:ext cx="2143125" cy="723900"/>
            <a:chOff x="3500438" y="3067050"/>
            <a:chExt cx="2143125" cy="723900"/>
          </a:xfrm>
        </p:grpSpPr>
        <p:sp>
          <p:nvSpPr>
            <p:cNvPr id="1029" name="Freeform 5"/>
            <p:cNvSpPr>
              <a:spLocks/>
            </p:cNvSpPr>
            <p:nvPr userDrawn="1"/>
          </p:nvSpPr>
          <p:spPr bwMode="auto">
            <a:xfrm>
              <a:off x="4418013" y="3178175"/>
              <a:ext cx="917575" cy="612775"/>
            </a:xfrm>
            <a:custGeom>
              <a:avLst/>
              <a:gdLst/>
              <a:ahLst/>
              <a:cxnLst>
                <a:cxn ang="0">
                  <a:pos x="0" y="386"/>
                </a:cxn>
                <a:cxn ang="0">
                  <a:pos x="386" y="0"/>
                </a:cxn>
                <a:cxn ang="0">
                  <a:pos x="578" y="192"/>
                </a:cxn>
                <a:cxn ang="0">
                  <a:pos x="386" y="386"/>
                </a:cxn>
                <a:cxn ang="0">
                  <a:pos x="0" y="386"/>
                </a:cxn>
              </a:cxnLst>
              <a:rect l="0" t="0" r="r" b="b"/>
              <a:pathLst>
                <a:path w="578" h="386">
                  <a:moveTo>
                    <a:pt x="0" y="386"/>
                  </a:moveTo>
                  <a:lnTo>
                    <a:pt x="386" y="0"/>
                  </a:lnTo>
                  <a:lnTo>
                    <a:pt x="578" y="192"/>
                  </a:lnTo>
                  <a:lnTo>
                    <a:pt x="386" y="386"/>
                  </a:lnTo>
                  <a:lnTo>
                    <a:pt x="0" y="38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>
              <a:innerShdw blurRad="215900" dist="139700">
                <a:prstClr val="black">
                  <a:alpha val="22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Freeform 6"/>
            <p:cNvSpPr>
              <a:spLocks/>
            </p:cNvSpPr>
            <p:nvPr userDrawn="1"/>
          </p:nvSpPr>
          <p:spPr bwMode="auto">
            <a:xfrm>
              <a:off x="3805238" y="3178175"/>
              <a:ext cx="917575" cy="612775"/>
            </a:xfrm>
            <a:custGeom>
              <a:avLst/>
              <a:gdLst/>
              <a:ahLst/>
              <a:cxnLst>
                <a:cxn ang="0">
                  <a:pos x="386" y="386"/>
                </a:cxn>
                <a:cxn ang="0">
                  <a:pos x="578" y="192"/>
                </a:cxn>
                <a:cxn ang="0">
                  <a:pos x="386" y="0"/>
                </a:cxn>
                <a:cxn ang="0">
                  <a:pos x="0" y="386"/>
                </a:cxn>
                <a:cxn ang="0">
                  <a:pos x="386" y="386"/>
                </a:cxn>
              </a:cxnLst>
              <a:rect l="0" t="0" r="r" b="b"/>
              <a:pathLst>
                <a:path w="578" h="386">
                  <a:moveTo>
                    <a:pt x="386" y="386"/>
                  </a:moveTo>
                  <a:lnTo>
                    <a:pt x="578" y="192"/>
                  </a:lnTo>
                  <a:lnTo>
                    <a:pt x="386" y="0"/>
                  </a:lnTo>
                  <a:lnTo>
                    <a:pt x="0" y="386"/>
                  </a:lnTo>
                  <a:lnTo>
                    <a:pt x="386" y="38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>
              <a:innerShdw blurRad="215900" dist="139700" dir="11820000">
                <a:prstClr val="black">
                  <a:alpha val="37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1" name="Freeform 7"/>
            <p:cNvSpPr>
              <a:spLocks/>
            </p:cNvSpPr>
            <p:nvPr userDrawn="1"/>
          </p:nvSpPr>
          <p:spPr bwMode="auto">
            <a:xfrm>
              <a:off x="4722813" y="3178175"/>
              <a:ext cx="920750" cy="612775"/>
            </a:xfrm>
            <a:custGeom>
              <a:avLst/>
              <a:gdLst/>
              <a:ahLst/>
              <a:cxnLst>
                <a:cxn ang="0">
                  <a:pos x="194" y="386"/>
                </a:cxn>
                <a:cxn ang="0">
                  <a:pos x="0" y="192"/>
                </a:cxn>
                <a:cxn ang="0">
                  <a:pos x="194" y="0"/>
                </a:cxn>
                <a:cxn ang="0">
                  <a:pos x="386" y="192"/>
                </a:cxn>
                <a:cxn ang="0">
                  <a:pos x="580" y="386"/>
                </a:cxn>
                <a:cxn ang="0">
                  <a:pos x="194" y="386"/>
                </a:cxn>
              </a:cxnLst>
              <a:rect l="0" t="0" r="r" b="b"/>
              <a:pathLst>
                <a:path w="580" h="386">
                  <a:moveTo>
                    <a:pt x="194" y="386"/>
                  </a:moveTo>
                  <a:lnTo>
                    <a:pt x="0" y="192"/>
                  </a:lnTo>
                  <a:lnTo>
                    <a:pt x="194" y="0"/>
                  </a:lnTo>
                  <a:lnTo>
                    <a:pt x="386" y="192"/>
                  </a:lnTo>
                  <a:lnTo>
                    <a:pt x="580" y="386"/>
                  </a:lnTo>
                  <a:lnTo>
                    <a:pt x="194" y="38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>
              <a:innerShdw blurRad="215900" dist="76200" dir="11520000">
                <a:prstClr val="black">
                  <a:alpha val="3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2" name="Freeform 8"/>
            <p:cNvSpPr>
              <a:spLocks/>
            </p:cNvSpPr>
            <p:nvPr userDrawn="1"/>
          </p:nvSpPr>
          <p:spPr bwMode="auto">
            <a:xfrm>
              <a:off x="3500438" y="3178175"/>
              <a:ext cx="612775" cy="612775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192" y="386"/>
                </a:cxn>
                <a:cxn ang="0">
                  <a:pos x="386" y="192"/>
                </a:cxn>
                <a:cxn ang="0">
                  <a:pos x="192" y="0"/>
                </a:cxn>
                <a:cxn ang="0">
                  <a:pos x="0" y="192"/>
                </a:cxn>
              </a:cxnLst>
              <a:rect l="0" t="0" r="r" b="b"/>
              <a:pathLst>
                <a:path w="386" h="386">
                  <a:moveTo>
                    <a:pt x="0" y="192"/>
                  </a:moveTo>
                  <a:lnTo>
                    <a:pt x="192" y="386"/>
                  </a:lnTo>
                  <a:lnTo>
                    <a:pt x="386" y="192"/>
                  </a:lnTo>
                  <a:lnTo>
                    <a:pt x="192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>
              <a:innerShdw blurRad="127000" dist="63500" dir="9360000">
                <a:prstClr val="black">
                  <a:alpha val="22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Freeform 9"/>
            <p:cNvSpPr>
              <a:spLocks/>
            </p:cNvSpPr>
            <p:nvPr userDrawn="1"/>
          </p:nvSpPr>
          <p:spPr bwMode="auto">
            <a:xfrm>
              <a:off x="4919663" y="3067050"/>
              <a:ext cx="222250" cy="111125"/>
            </a:xfrm>
            <a:custGeom>
              <a:avLst/>
              <a:gdLst/>
              <a:ahLst/>
              <a:cxnLst>
                <a:cxn ang="0">
                  <a:pos x="70" y="70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70" y="70"/>
                </a:cxn>
              </a:cxnLst>
              <a:rect l="0" t="0" r="r" b="b"/>
              <a:pathLst>
                <a:path w="140" h="70">
                  <a:moveTo>
                    <a:pt x="70" y="70"/>
                  </a:moveTo>
                  <a:lnTo>
                    <a:pt x="140" y="0"/>
                  </a:lnTo>
                  <a:lnTo>
                    <a:pt x="0" y="0"/>
                  </a:lnTo>
                  <a:lnTo>
                    <a:pt x="70" y="7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4" name="Freeform 10"/>
            <p:cNvSpPr>
              <a:spLocks/>
            </p:cNvSpPr>
            <p:nvPr userDrawn="1"/>
          </p:nvSpPr>
          <p:spPr bwMode="auto">
            <a:xfrm>
              <a:off x="5024438" y="3067050"/>
              <a:ext cx="609600" cy="714375"/>
            </a:xfrm>
            <a:custGeom>
              <a:avLst/>
              <a:gdLst/>
              <a:ahLst/>
              <a:cxnLst>
                <a:cxn ang="0">
                  <a:pos x="384" y="64"/>
                </a:cxn>
                <a:cxn ang="0">
                  <a:pos x="320" y="0"/>
                </a:cxn>
                <a:cxn ang="0">
                  <a:pos x="66" y="0"/>
                </a:cxn>
                <a:cxn ang="0">
                  <a:pos x="0" y="66"/>
                </a:cxn>
                <a:cxn ang="0">
                  <a:pos x="194" y="260"/>
                </a:cxn>
                <a:cxn ang="0">
                  <a:pos x="384" y="450"/>
                </a:cxn>
                <a:cxn ang="0">
                  <a:pos x="384" y="64"/>
                </a:cxn>
              </a:cxnLst>
              <a:rect l="0" t="0" r="r" b="b"/>
              <a:pathLst>
                <a:path w="384" h="450">
                  <a:moveTo>
                    <a:pt x="384" y="64"/>
                  </a:moveTo>
                  <a:lnTo>
                    <a:pt x="320" y="0"/>
                  </a:lnTo>
                  <a:lnTo>
                    <a:pt x="66" y="0"/>
                  </a:lnTo>
                  <a:lnTo>
                    <a:pt x="0" y="66"/>
                  </a:lnTo>
                  <a:lnTo>
                    <a:pt x="194" y="260"/>
                  </a:lnTo>
                  <a:lnTo>
                    <a:pt x="384" y="450"/>
                  </a:lnTo>
                  <a:lnTo>
                    <a:pt x="384" y="6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ffectLst>
              <a:innerShdw blurRad="215900" dist="101600" dir="15420000">
                <a:prstClr val="black">
                  <a:alpha val="37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3" name="텍스트 개체 틀 33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23528" y="13456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4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23528" y="796282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91440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9" name="그룹 8"/>
          <p:cNvGrpSpPr/>
          <p:nvPr userDrawn="1"/>
        </p:nvGrpSpPr>
        <p:grpSpPr>
          <a:xfrm>
            <a:off x="7012579" y="0"/>
            <a:ext cx="2143125" cy="723900"/>
            <a:chOff x="3500438" y="3067050"/>
            <a:chExt cx="2143125" cy="723900"/>
          </a:xfrm>
        </p:grpSpPr>
        <p:sp>
          <p:nvSpPr>
            <p:cNvPr id="10" name="Freeform 5"/>
            <p:cNvSpPr>
              <a:spLocks/>
            </p:cNvSpPr>
            <p:nvPr userDrawn="1"/>
          </p:nvSpPr>
          <p:spPr bwMode="auto">
            <a:xfrm>
              <a:off x="4418013" y="3178175"/>
              <a:ext cx="917575" cy="612775"/>
            </a:xfrm>
            <a:custGeom>
              <a:avLst/>
              <a:gdLst/>
              <a:ahLst/>
              <a:cxnLst>
                <a:cxn ang="0">
                  <a:pos x="0" y="386"/>
                </a:cxn>
                <a:cxn ang="0">
                  <a:pos x="386" y="0"/>
                </a:cxn>
                <a:cxn ang="0">
                  <a:pos x="578" y="192"/>
                </a:cxn>
                <a:cxn ang="0">
                  <a:pos x="386" y="386"/>
                </a:cxn>
                <a:cxn ang="0">
                  <a:pos x="0" y="386"/>
                </a:cxn>
              </a:cxnLst>
              <a:rect l="0" t="0" r="r" b="b"/>
              <a:pathLst>
                <a:path w="578" h="386">
                  <a:moveTo>
                    <a:pt x="0" y="386"/>
                  </a:moveTo>
                  <a:lnTo>
                    <a:pt x="386" y="0"/>
                  </a:lnTo>
                  <a:lnTo>
                    <a:pt x="578" y="192"/>
                  </a:lnTo>
                  <a:lnTo>
                    <a:pt x="386" y="386"/>
                  </a:lnTo>
                  <a:lnTo>
                    <a:pt x="0" y="38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>
              <a:innerShdw blurRad="215900" dist="139700">
                <a:prstClr val="black">
                  <a:alpha val="22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/>
            </p:cNvSpPr>
            <p:nvPr userDrawn="1"/>
          </p:nvSpPr>
          <p:spPr bwMode="auto">
            <a:xfrm>
              <a:off x="3805238" y="3178175"/>
              <a:ext cx="917575" cy="612775"/>
            </a:xfrm>
            <a:custGeom>
              <a:avLst/>
              <a:gdLst/>
              <a:ahLst/>
              <a:cxnLst>
                <a:cxn ang="0">
                  <a:pos x="386" y="386"/>
                </a:cxn>
                <a:cxn ang="0">
                  <a:pos x="578" y="192"/>
                </a:cxn>
                <a:cxn ang="0">
                  <a:pos x="386" y="0"/>
                </a:cxn>
                <a:cxn ang="0">
                  <a:pos x="0" y="386"/>
                </a:cxn>
                <a:cxn ang="0">
                  <a:pos x="386" y="386"/>
                </a:cxn>
              </a:cxnLst>
              <a:rect l="0" t="0" r="r" b="b"/>
              <a:pathLst>
                <a:path w="578" h="386">
                  <a:moveTo>
                    <a:pt x="386" y="386"/>
                  </a:moveTo>
                  <a:lnTo>
                    <a:pt x="578" y="192"/>
                  </a:lnTo>
                  <a:lnTo>
                    <a:pt x="386" y="0"/>
                  </a:lnTo>
                  <a:lnTo>
                    <a:pt x="0" y="386"/>
                  </a:lnTo>
                  <a:lnTo>
                    <a:pt x="386" y="38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>
              <a:innerShdw blurRad="215900" dist="139700" dir="11820000">
                <a:prstClr val="black">
                  <a:alpha val="37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4722813" y="3178175"/>
              <a:ext cx="920750" cy="612775"/>
            </a:xfrm>
            <a:custGeom>
              <a:avLst/>
              <a:gdLst/>
              <a:ahLst/>
              <a:cxnLst>
                <a:cxn ang="0">
                  <a:pos x="194" y="386"/>
                </a:cxn>
                <a:cxn ang="0">
                  <a:pos x="0" y="192"/>
                </a:cxn>
                <a:cxn ang="0">
                  <a:pos x="194" y="0"/>
                </a:cxn>
                <a:cxn ang="0">
                  <a:pos x="386" y="192"/>
                </a:cxn>
                <a:cxn ang="0">
                  <a:pos x="580" y="386"/>
                </a:cxn>
                <a:cxn ang="0">
                  <a:pos x="194" y="386"/>
                </a:cxn>
              </a:cxnLst>
              <a:rect l="0" t="0" r="r" b="b"/>
              <a:pathLst>
                <a:path w="580" h="386">
                  <a:moveTo>
                    <a:pt x="194" y="386"/>
                  </a:moveTo>
                  <a:lnTo>
                    <a:pt x="0" y="192"/>
                  </a:lnTo>
                  <a:lnTo>
                    <a:pt x="194" y="0"/>
                  </a:lnTo>
                  <a:lnTo>
                    <a:pt x="386" y="192"/>
                  </a:lnTo>
                  <a:lnTo>
                    <a:pt x="580" y="386"/>
                  </a:lnTo>
                  <a:lnTo>
                    <a:pt x="194" y="38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>
              <a:innerShdw blurRad="215900" dist="76200" dir="11520000">
                <a:prstClr val="black">
                  <a:alpha val="3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/>
            </p:cNvSpPr>
            <p:nvPr userDrawn="1"/>
          </p:nvSpPr>
          <p:spPr bwMode="auto">
            <a:xfrm>
              <a:off x="3500438" y="3178175"/>
              <a:ext cx="612775" cy="612775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192" y="386"/>
                </a:cxn>
                <a:cxn ang="0">
                  <a:pos x="386" y="192"/>
                </a:cxn>
                <a:cxn ang="0">
                  <a:pos x="192" y="0"/>
                </a:cxn>
                <a:cxn ang="0">
                  <a:pos x="0" y="192"/>
                </a:cxn>
              </a:cxnLst>
              <a:rect l="0" t="0" r="r" b="b"/>
              <a:pathLst>
                <a:path w="386" h="386">
                  <a:moveTo>
                    <a:pt x="0" y="192"/>
                  </a:moveTo>
                  <a:lnTo>
                    <a:pt x="192" y="386"/>
                  </a:lnTo>
                  <a:lnTo>
                    <a:pt x="386" y="192"/>
                  </a:lnTo>
                  <a:lnTo>
                    <a:pt x="192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>
              <a:innerShdw blurRad="127000" dist="63500" dir="9360000">
                <a:prstClr val="black">
                  <a:alpha val="22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4919663" y="3067050"/>
              <a:ext cx="222250" cy="111125"/>
            </a:xfrm>
            <a:custGeom>
              <a:avLst/>
              <a:gdLst/>
              <a:ahLst/>
              <a:cxnLst>
                <a:cxn ang="0">
                  <a:pos x="70" y="70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70" y="70"/>
                </a:cxn>
              </a:cxnLst>
              <a:rect l="0" t="0" r="r" b="b"/>
              <a:pathLst>
                <a:path w="140" h="70">
                  <a:moveTo>
                    <a:pt x="70" y="70"/>
                  </a:moveTo>
                  <a:lnTo>
                    <a:pt x="140" y="0"/>
                  </a:lnTo>
                  <a:lnTo>
                    <a:pt x="0" y="0"/>
                  </a:lnTo>
                  <a:lnTo>
                    <a:pt x="70" y="7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5024438" y="3067050"/>
              <a:ext cx="609600" cy="714375"/>
            </a:xfrm>
            <a:custGeom>
              <a:avLst/>
              <a:gdLst/>
              <a:ahLst/>
              <a:cxnLst>
                <a:cxn ang="0">
                  <a:pos x="384" y="64"/>
                </a:cxn>
                <a:cxn ang="0">
                  <a:pos x="320" y="0"/>
                </a:cxn>
                <a:cxn ang="0">
                  <a:pos x="66" y="0"/>
                </a:cxn>
                <a:cxn ang="0">
                  <a:pos x="0" y="66"/>
                </a:cxn>
                <a:cxn ang="0">
                  <a:pos x="194" y="260"/>
                </a:cxn>
                <a:cxn ang="0">
                  <a:pos x="384" y="450"/>
                </a:cxn>
                <a:cxn ang="0">
                  <a:pos x="384" y="64"/>
                </a:cxn>
              </a:cxnLst>
              <a:rect l="0" t="0" r="r" b="b"/>
              <a:pathLst>
                <a:path w="384" h="450">
                  <a:moveTo>
                    <a:pt x="384" y="64"/>
                  </a:moveTo>
                  <a:lnTo>
                    <a:pt x="320" y="0"/>
                  </a:lnTo>
                  <a:lnTo>
                    <a:pt x="66" y="0"/>
                  </a:lnTo>
                  <a:lnTo>
                    <a:pt x="0" y="66"/>
                  </a:lnTo>
                  <a:lnTo>
                    <a:pt x="194" y="260"/>
                  </a:lnTo>
                  <a:lnTo>
                    <a:pt x="384" y="450"/>
                  </a:lnTo>
                  <a:lnTo>
                    <a:pt x="384" y="6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ffectLst>
              <a:innerShdw blurRad="215900" dist="101600" dir="15420000">
                <a:prstClr val="black">
                  <a:alpha val="37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3528" y="13456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4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그룹 88"/>
          <p:cNvGrpSpPr/>
          <p:nvPr userDrawn="1"/>
        </p:nvGrpSpPr>
        <p:grpSpPr>
          <a:xfrm>
            <a:off x="0" y="0"/>
            <a:ext cx="6336508" cy="4502150"/>
            <a:chOff x="0" y="0"/>
            <a:chExt cx="6336508" cy="4502150"/>
          </a:xfrm>
        </p:grpSpPr>
        <p:grpSp>
          <p:nvGrpSpPr>
            <p:cNvPr id="82" name="그룹 81"/>
            <p:cNvGrpSpPr/>
            <p:nvPr userDrawn="1"/>
          </p:nvGrpSpPr>
          <p:grpSpPr>
            <a:xfrm>
              <a:off x="0" y="0"/>
              <a:ext cx="6299200" cy="4502150"/>
              <a:chOff x="0" y="0"/>
              <a:chExt cx="6299200" cy="4502150"/>
            </a:xfrm>
          </p:grpSpPr>
          <p:sp>
            <p:nvSpPr>
              <p:cNvPr id="2102" name="Freeform 54"/>
              <p:cNvSpPr>
                <a:spLocks/>
              </p:cNvSpPr>
              <p:nvPr userDrawn="1"/>
            </p:nvSpPr>
            <p:spPr bwMode="auto">
              <a:xfrm>
                <a:off x="0" y="2419350"/>
                <a:ext cx="514350" cy="1025525"/>
              </a:xfrm>
              <a:custGeom>
                <a:avLst/>
                <a:gdLst/>
                <a:ahLst/>
                <a:cxnLst>
                  <a:cxn ang="0">
                    <a:pos x="324" y="322"/>
                  </a:cxn>
                  <a:cxn ang="0">
                    <a:pos x="0" y="0"/>
                  </a:cxn>
                  <a:cxn ang="0">
                    <a:pos x="0" y="646"/>
                  </a:cxn>
                  <a:cxn ang="0">
                    <a:pos x="324" y="322"/>
                  </a:cxn>
                </a:cxnLst>
                <a:rect l="0" t="0" r="r" b="b"/>
                <a:pathLst>
                  <a:path w="324" h="646">
                    <a:moveTo>
                      <a:pt x="324" y="322"/>
                    </a:moveTo>
                    <a:lnTo>
                      <a:pt x="0" y="0"/>
                    </a:lnTo>
                    <a:lnTo>
                      <a:pt x="0" y="646"/>
                    </a:lnTo>
                    <a:lnTo>
                      <a:pt x="324" y="32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17600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3" name="Freeform 55"/>
              <p:cNvSpPr>
                <a:spLocks/>
              </p:cNvSpPr>
              <p:nvPr userDrawn="1"/>
            </p:nvSpPr>
            <p:spPr bwMode="auto">
              <a:xfrm>
                <a:off x="2082800" y="0"/>
                <a:ext cx="2355850" cy="2146300"/>
              </a:xfrm>
              <a:custGeom>
                <a:avLst/>
                <a:gdLst/>
                <a:ahLst/>
                <a:cxnLst>
                  <a:cxn ang="0">
                    <a:pos x="0" y="858"/>
                  </a:cxn>
                  <a:cxn ang="0">
                    <a:pos x="858" y="0"/>
                  </a:cxn>
                  <a:cxn ang="0">
                    <a:pos x="1122" y="0"/>
                  </a:cxn>
                  <a:cxn ang="0">
                    <a:pos x="1484" y="364"/>
                  </a:cxn>
                  <a:cxn ang="0">
                    <a:pos x="496" y="1352"/>
                  </a:cxn>
                  <a:cxn ang="0">
                    <a:pos x="0" y="858"/>
                  </a:cxn>
                </a:cxnLst>
                <a:rect l="0" t="0" r="r" b="b"/>
                <a:pathLst>
                  <a:path w="1484" h="1352">
                    <a:moveTo>
                      <a:pt x="0" y="858"/>
                    </a:moveTo>
                    <a:lnTo>
                      <a:pt x="858" y="0"/>
                    </a:lnTo>
                    <a:lnTo>
                      <a:pt x="1122" y="0"/>
                    </a:lnTo>
                    <a:lnTo>
                      <a:pt x="1484" y="364"/>
                    </a:lnTo>
                    <a:lnTo>
                      <a:pt x="496" y="1352"/>
                    </a:lnTo>
                    <a:lnTo>
                      <a:pt x="0" y="85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4" name="Freeform 56"/>
              <p:cNvSpPr>
                <a:spLocks/>
              </p:cNvSpPr>
              <p:nvPr userDrawn="1"/>
            </p:nvSpPr>
            <p:spPr bwMode="auto">
              <a:xfrm>
                <a:off x="514350" y="2146300"/>
                <a:ext cx="1568450" cy="1571625"/>
              </a:xfrm>
              <a:custGeom>
                <a:avLst/>
                <a:gdLst/>
                <a:ahLst/>
                <a:cxnLst>
                  <a:cxn ang="0">
                    <a:pos x="0" y="494"/>
                  </a:cxn>
                  <a:cxn ang="0">
                    <a:pos x="494" y="0"/>
                  </a:cxn>
                  <a:cxn ang="0">
                    <a:pos x="988" y="494"/>
                  </a:cxn>
                  <a:cxn ang="0">
                    <a:pos x="494" y="990"/>
                  </a:cxn>
                  <a:cxn ang="0">
                    <a:pos x="0" y="494"/>
                  </a:cxn>
                </a:cxnLst>
                <a:rect l="0" t="0" r="r" b="b"/>
                <a:pathLst>
                  <a:path w="988" h="990">
                    <a:moveTo>
                      <a:pt x="0" y="494"/>
                    </a:moveTo>
                    <a:lnTo>
                      <a:pt x="494" y="0"/>
                    </a:lnTo>
                    <a:lnTo>
                      <a:pt x="988" y="494"/>
                    </a:lnTo>
                    <a:lnTo>
                      <a:pt x="494" y="990"/>
                    </a:lnTo>
                    <a:lnTo>
                      <a:pt x="0" y="49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5" name="Freeform 57"/>
              <p:cNvSpPr>
                <a:spLocks/>
              </p:cNvSpPr>
              <p:nvPr userDrawn="1"/>
            </p:nvSpPr>
            <p:spPr bwMode="auto">
              <a:xfrm>
                <a:off x="514350" y="0"/>
                <a:ext cx="2355850" cy="2146300"/>
              </a:xfrm>
              <a:custGeom>
                <a:avLst/>
                <a:gdLst/>
                <a:ahLst/>
                <a:cxnLst>
                  <a:cxn ang="0">
                    <a:pos x="494" y="1352"/>
                  </a:cxn>
                  <a:cxn ang="0">
                    <a:pos x="1484" y="364"/>
                  </a:cxn>
                  <a:cxn ang="0">
                    <a:pos x="1120" y="0"/>
                  </a:cxn>
                  <a:cxn ang="0">
                    <a:pos x="856" y="0"/>
                  </a:cxn>
                  <a:cxn ang="0">
                    <a:pos x="0" y="858"/>
                  </a:cxn>
                  <a:cxn ang="0">
                    <a:pos x="494" y="1352"/>
                  </a:cxn>
                </a:cxnLst>
                <a:rect l="0" t="0" r="r" b="b"/>
                <a:pathLst>
                  <a:path w="1484" h="1352">
                    <a:moveTo>
                      <a:pt x="494" y="1352"/>
                    </a:moveTo>
                    <a:lnTo>
                      <a:pt x="1484" y="364"/>
                    </a:lnTo>
                    <a:lnTo>
                      <a:pt x="1120" y="0"/>
                    </a:lnTo>
                    <a:lnTo>
                      <a:pt x="856" y="0"/>
                    </a:lnTo>
                    <a:lnTo>
                      <a:pt x="0" y="858"/>
                    </a:lnTo>
                    <a:lnTo>
                      <a:pt x="494" y="135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97200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6" name="Freeform 58"/>
              <p:cNvSpPr>
                <a:spLocks/>
              </p:cNvSpPr>
              <p:nvPr userDrawn="1"/>
            </p:nvSpPr>
            <p:spPr bwMode="auto">
              <a:xfrm>
                <a:off x="2292350" y="0"/>
                <a:ext cx="1152525" cy="5778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4" y="364"/>
                  </a:cxn>
                  <a:cxn ang="0">
                    <a:pos x="726" y="0"/>
                  </a:cxn>
                  <a:cxn ang="0">
                    <a:pos x="0" y="0"/>
                  </a:cxn>
                </a:cxnLst>
                <a:rect l="0" t="0" r="r" b="b"/>
                <a:pathLst>
                  <a:path w="726" h="364">
                    <a:moveTo>
                      <a:pt x="0" y="0"/>
                    </a:moveTo>
                    <a:lnTo>
                      <a:pt x="364" y="364"/>
                    </a:lnTo>
                    <a:lnTo>
                      <a:pt x="72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7" name="Freeform 59"/>
              <p:cNvSpPr>
                <a:spLocks/>
              </p:cNvSpPr>
              <p:nvPr userDrawn="1"/>
            </p:nvSpPr>
            <p:spPr bwMode="auto">
              <a:xfrm>
                <a:off x="2870200" y="0"/>
                <a:ext cx="2352675" cy="2146300"/>
              </a:xfrm>
              <a:custGeom>
                <a:avLst/>
                <a:gdLst/>
                <a:ahLst/>
                <a:cxnLst>
                  <a:cxn ang="0">
                    <a:pos x="988" y="1352"/>
                  </a:cxn>
                  <a:cxn ang="0">
                    <a:pos x="494" y="858"/>
                  </a:cxn>
                  <a:cxn ang="0">
                    <a:pos x="0" y="364"/>
                  </a:cxn>
                  <a:cxn ang="0">
                    <a:pos x="362" y="0"/>
                  </a:cxn>
                  <a:cxn ang="0">
                    <a:pos x="626" y="0"/>
                  </a:cxn>
                  <a:cxn ang="0">
                    <a:pos x="988" y="364"/>
                  </a:cxn>
                  <a:cxn ang="0">
                    <a:pos x="1482" y="858"/>
                  </a:cxn>
                  <a:cxn ang="0">
                    <a:pos x="988" y="1352"/>
                  </a:cxn>
                </a:cxnLst>
                <a:rect l="0" t="0" r="r" b="b"/>
                <a:pathLst>
                  <a:path w="1482" h="1352">
                    <a:moveTo>
                      <a:pt x="988" y="1352"/>
                    </a:moveTo>
                    <a:lnTo>
                      <a:pt x="494" y="858"/>
                    </a:lnTo>
                    <a:lnTo>
                      <a:pt x="0" y="364"/>
                    </a:lnTo>
                    <a:lnTo>
                      <a:pt x="362" y="0"/>
                    </a:lnTo>
                    <a:lnTo>
                      <a:pt x="626" y="0"/>
                    </a:lnTo>
                    <a:lnTo>
                      <a:pt x="988" y="364"/>
                    </a:lnTo>
                    <a:lnTo>
                      <a:pt x="1482" y="858"/>
                    </a:lnTo>
                    <a:lnTo>
                      <a:pt x="988" y="1352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8" name="Freeform 60"/>
              <p:cNvSpPr>
                <a:spLocks/>
              </p:cNvSpPr>
              <p:nvPr userDrawn="1"/>
            </p:nvSpPr>
            <p:spPr bwMode="auto">
              <a:xfrm>
                <a:off x="1298575" y="1362075"/>
                <a:ext cx="1571625" cy="1568450"/>
              </a:xfrm>
              <a:custGeom>
                <a:avLst/>
                <a:gdLst/>
                <a:ahLst/>
                <a:cxnLst>
                  <a:cxn ang="0">
                    <a:pos x="990" y="494"/>
                  </a:cxn>
                  <a:cxn ang="0">
                    <a:pos x="494" y="0"/>
                  </a:cxn>
                  <a:cxn ang="0">
                    <a:pos x="0" y="494"/>
                  </a:cxn>
                  <a:cxn ang="0">
                    <a:pos x="494" y="988"/>
                  </a:cxn>
                  <a:cxn ang="0">
                    <a:pos x="990" y="494"/>
                  </a:cxn>
                </a:cxnLst>
                <a:rect l="0" t="0" r="r" b="b"/>
                <a:pathLst>
                  <a:path w="990" h="988">
                    <a:moveTo>
                      <a:pt x="990" y="494"/>
                    </a:moveTo>
                    <a:lnTo>
                      <a:pt x="494" y="0"/>
                    </a:lnTo>
                    <a:lnTo>
                      <a:pt x="0" y="494"/>
                    </a:lnTo>
                    <a:lnTo>
                      <a:pt x="494" y="988"/>
                    </a:lnTo>
                    <a:lnTo>
                      <a:pt x="990" y="49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0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9" name="Freeform 61"/>
              <p:cNvSpPr>
                <a:spLocks/>
              </p:cNvSpPr>
              <p:nvPr userDrawn="1"/>
            </p:nvSpPr>
            <p:spPr bwMode="auto">
              <a:xfrm>
                <a:off x="0" y="0"/>
                <a:ext cx="1298575" cy="1362075"/>
              </a:xfrm>
              <a:custGeom>
                <a:avLst/>
                <a:gdLst/>
                <a:ahLst/>
                <a:cxnLst>
                  <a:cxn ang="0">
                    <a:pos x="0" y="534"/>
                  </a:cxn>
                  <a:cxn ang="0">
                    <a:pos x="324" y="858"/>
                  </a:cxn>
                  <a:cxn ang="0">
                    <a:pos x="818" y="364"/>
                  </a:cxn>
                  <a:cxn ang="0">
                    <a:pos x="454" y="0"/>
                  </a:cxn>
                  <a:cxn ang="0">
                    <a:pos x="192" y="0"/>
                  </a:cxn>
                  <a:cxn ang="0">
                    <a:pos x="0" y="192"/>
                  </a:cxn>
                  <a:cxn ang="0">
                    <a:pos x="0" y="534"/>
                  </a:cxn>
                </a:cxnLst>
                <a:rect l="0" t="0" r="r" b="b"/>
                <a:pathLst>
                  <a:path w="818" h="858">
                    <a:moveTo>
                      <a:pt x="0" y="534"/>
                    </a:moveTo>
                    <a:lnTo>
                      <a:pt x="324" y="858"/>
                    </a:lnTo>
                    <a:lnTo>
                      <a:pt x="818" y="364"/>
                    </a:lnTo>
                    <a:lnTo>
                      <a:pt x="454" y="0"/>
                    </a:lnTo>
                    <a:lnTo>
                      <a:pt x="192" y="0"/>
                    </a:lnTo>
                    <a:lnTo>
                      <a:pt x="0" y="192"/>
                    </a:lnTo>
                    <a:lnTo>
                      <a:pt x="0" y="53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24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0" name="Freeform 62"/>
              <p:cNvSpPr>
                <a:spLocks/>
              </p:cNvSpPr>
              <p:nvPr userDrawn="1"/>
            </p:nvSpPr>
            <p:spPr bwMode="auto">
              <a:xfrm>
                <a:off x="3863975" y="0"/>
                <a:ext cx="2435225" cy="1654175"/>
              </a:xfrm>
              <a:custGeom>
                <a:avLst/>
                <a:gdLst/>
                <a:ahLst/>
                <a:cxnLst>
                  <a:cxn ang="0">
                    <a:pos x="1534" y="544"/>
                  </a:cxn>
                  <a:cxn ang="0">
                    <a:pos x="988" y="0"/>
                  </a:cxn>
                  <a:cxn ang="0">
                    <a:pos x="0" y="0"/>
                  </a:cxn>
                  <a:cxn ang="0">
                    <a:pos x="362" y="364"/>
                  </a:cxn>
                  <a:cxn ang="0">
                    <a:pos x="1040" y="1042"/>
                  </a:cxn>
                  <a:cxn ang="0">
                    <a:pos x="1464" y="618"/>
                  </a:cxn>
                  <a:cxn ang="0">
                    <a:pos x="1534" y="544"/>
                  </a:cxn>
                </a:cxnLst>
                <a:rect l="0" t="0" r="r" b="b"/>
                <a:pathLst>
                  <a:path w="1534" h="1042">
                    <a:moveTo>
                      <a:pt x="1534" y="544"/>
                    </a:moveTo>
                    <a:lnTo>
                      <a:pt x="988" y="0"/>
                    </a:lnTo>
                    <a:lnTo>
                      <a:pt x="0" y="0"/>
                    </a:lnTo>
                    <a:lnTo>
                      <a:pt x="362" y="364"/>
                    </a:lnTo>
                    <a:lnTo>
                      <a:pt x="1040" y="1042"/>
                    </a:lnTo>
                    <a:lnTo>
                      <a:pt x="1464" y="618"/>
                    </a:lnTo>
                    <a:lnTo>
                      <a:pt x="1534" y="54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1" name="Freeform 63"/>
              <p:cNvSpPr>
                <a:spLocks/>
              </p:cNvSpPr>
              <p:nvPr userDrawn="1"/>
            </p:nvSpPr>
            <p:spPr bwMode="auto">
              <a:xfrm>
                <a:off x="0" y="2930525"/>
                <a:ext cx="1298575" cy="1571625"/>
              </a:xfrm>
              <a:custGeom>
                <a:avLst/>
                <a:gdLst/>
                <a:ahLst/>
                <a:cxnLst>
                  <a:cxn ang="0">
                    <a:pos x="324" y="990"/>
                  </a:cxn>
                  <a:cxn ang="0">
                    <a:pos x="0" y="666"/>
                  </a:cxn>
                  <a:cxn ang="0">
                    <a:pos x="0" y="324"/>
                  </a:cxn>
                  <a:cxn ang="0">
                    <a:pos x="324" y="0"/>
                  </a:cxn>
                  <a:cxn ang="0">
                    <a:pos x="818" y="496"/>
                  </a:cxn>
                  <a:cxn ang="0">
                    <a:pos x="324" y="990"/>
                  </a:cxn>
                </a:cxnLst>
                <a:rect l="0" t="0" r="r" b="b"/>
                <a:pathLst>
                  <a:path w="818" h="990">
                    <a:moveTo>
                      <a:pt x="324" y="990"/>
                    </a:moveTo>
                    <a:lnTo>
                      <a:pt x="0" y="666"/>
                    </a:lnTo>
                    <a:lnTo>
                      <a:pt x="0" y="324"/>
                    </a:lnTo>
                    <a:lnTo>
                      <a:pt x="324" y="0"/>
                    </a:lnTo>
                    <a:lnTo>
                      <a:pt x="818" y="496"/>
                    </a:lnTo>
                    <a:lnTo>
                      <a:pt x="324" y="99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20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3" name="Freeform 65"/>
              <p:cNvSpPr>
                <a:spLocks/>
              </p:cNvSpPr>
              <p:nvPr userDrawn="1"/>
            </p:nvSpPr>
            <p:spPr bwMode="auto">
              <a:xfrm>
                <a:off x="0" y="2930525"/>
                <a:ext cx="1292225" cy="1558925"/>
              </a:xfrm>
              <a:custGeom>
                <a:avLst/>
                <a:gdLst/>
                <a:ahLst/>
                <a:cxnLst>
                  <a:cxn ang="0">
                    <a:pos x="324" y="982"/>
                  </a:cxn>
                  <a:cxn ang="0">
                    <a:pos x="0" y="658"/>
                  </a:cxn>
                  <a:cxn ang="0">
                    <a:pos x="0" y="324"/>
                  </a:cxn>
                  <a:cxn ang="0">
                    <a:pos x="324" y="0"/>
                  </a:cxn>
                  <a:cxn ang="0">
                    <a:pos x="324" y="0"/>
                  </a:cxn>
                  <a:cxn ang="0">
                    <a:pos x="814" y="492"/>
                  </a:cxn>
                </a:cxnLst>
                <a:rect l="0" t="0" r="r" b="b"/>
                <a:pathLst>
                  <a:path w="814" h="982">
                    <a:moveTo>
                      <a:pt x="324" y="982"/>
                    </a:moveTo>
                    <a:lnTo>
                      <a:pt x="0" y="658"/>
                    </a:lnTo>
                    <a:lnTo>
                      <a:pt x="0" y="324"/>
                    </a:lnTo>
                    <a:lnTo>
                      <a:pt x="324" y="0"/>
                    </a:lnTo>
                    <a:lnTo>
                      <a:pt x="324" y="0"/>
                    </a:lnTo>
                    <a:lnTo>
                      <a:pt x="814" y="49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4" name="Freeform 66"/>
              <p:cNvSpPr>
                <a:spLocks/>
              </p:cNvSpPr>
              <p:nvPr userDrawn="1"/>
            </p:nvSpPr>
            <p:spPr bwMode="auto">
              <a:xfrm>
                <a:off x="2082800" y="2146300"/>
                <a:ext cx="1571625" cy="1571625"/>
              </a:xfrm>
              <a:custGeom>
                <a:avLst/>
                <a:gdLst/>
                <a:ahLst/>
                <a:cxnLst>
                  <a:cxn ang="0">
                    <a:pos x="990" y="494"/>
                  </a:cxn>
                  <a:cxn ang="0">
                    <a:pos x="496" y="990"/>
                  </a:cxn>
                  <a:cxn ang="0">
                    <a:pos x="0" y="494"/>
                  </a:cxn>
                  <a:cxn ang="0">
                    <a:pos x="496" y="0"/>
                  </a:cxn>
                  <a:cxn ang="0">
                    <a:pos x="990" y="494"/>
                  </a:cxn>
                </a:cxnLst>
                <a:rect l="0" t="0" r="r" b="b"/>
                <a:pathLst>
                  <a:path w="990" h="990">
                    <a:moveTo>
                      <a:pt x="990" y="494"/>
                    </a:moveTo>
                    <a:lnTo>
                      <a:pt x="496" y="990"/>
                    </a:lnTo>
                    <a:lnTo>
                      <a:pt x="0" y="494"/>
                    </a:lnTo>
                    <a:lnTo>
                      <a:pt x="496" y="0"/>
                    </a:lnTo>
                    <a:lnTo>
                      <a:pt x="990" y="49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5" name="Freeform 67"/>
              <p:cNvSpPr>
                <a:spLocks/>
              </p:cNvSpPr>
              <p:nvPr userDrawn="1"/>
            </p:nvSpPr>
            <p:spPr bwMode="auto">
              <a:xfrm>
                <a:off x="0" y="1362075"/>
                <a:ext cx="1298575" cy="15684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0" y="322"/>
                  </a:cxn>
                  <a:cxn ang="0">
                    <a:pos x="0" y="666"/>
                  </a:cxn>
                  <a:cxn ang="0">
                    <a:pos x="324" y="988"/>
                  </a:cxn>
                  <a:cxn ang="0">
                    <a:pos x="818" y="494"/>
                  </a:cxn>
                  <a:cxn ang="0">
                    <a:pos x="324" y="0"/>
                  </a:cxn>
                </a:cxnLst>
                <a:rect l="0" t="0" r="r" b="b"/>
                <a:pathLst>
                  <a:path w="818" h="988">
                    <a:moveTo>
                      <a:pt x="324" y="0"/>
                    </a:moveTo>
                    <a:lnTo>
                      <a:pt x="0" y="322"/>
                    </a:lnTo>
                    <a:lnTo>
                      <a:pt x="0" y="666"/>
                    </a:lnTo>
                    <a:lnTo>
                      <a:pt x="324" y="988"/>
                    </a:lnTo>
                    <a:lnTo>
                      <a:pt x="818" y="494"/>
                    </a:lnTo>
                    <a:lnTo>
                      <a:pt x="324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pic>
          <p:nvPicPr>
            <p:cNvPr id="86" name="그림 85" descr="배경_투명5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336508" cy="3822222"/>
            </a:xfrm>
            <a:prstGeom prst="rect">
              <a:avLst/>
            </a:prstGeom>
          </p:spPr>
        </p:pic>
      </p:grpSp>
      <p:grpSp>
        <p:nvGrpSpPr>
          <p:cNvPr id="88" name="그룹 87"/>
          <p:cNvGrpSpPr/>
          <p:nvPr userDrawn="1"/>
        </p:nvGrpSpPr>
        <p:grpSpPr>
          <a:xfrm>
            <a:off x="4149725" y="3278316"/>
            <a:ext cx="4994275" cy="3579684"/>
            <a:chOff x="4149725" y="3278316"/>
            <a:chExt cx="4994275" cy="3579684"/>
          </a:xfrm>
        </p:grpSpPr>
        <p:grpSp>
          <p:nvGrpSpPr>
            <p:cNvPr id="83" name="그룹 82"/>
            <p:cNvGrpSpPr/>
            <p:nvPr userDrawn="1"/>
          </p:nvGrpSpPr>
          <p:grpSpPr>
            <a:xfrm>
              <a:off x="4149725" y="3625850"/>
              <a:ext cx="4994275" cy="3232150"/>
              <a:chOff x="4149725" y="3625850"/>
              <a:chExt cx="4994275" cy="3232150"/>
            </a:xfrm>
          </p:grpSpPr>
          <p:sp>
            <p:nvSpPr>
              <p:cNvPr id="2099" name="Freeform 51"/>
              <p:cNvSpPr>
                <a:spLocks/>
              </p:cNvSpPr>
              <p:nvPr userDrawn="1"/>
            </p:nvSpPr>
            <p:spPr bwMode="auto">
              <a:xfrm>
                <a:off x="8566150" y="3625850"/>
                <a:ext cx="577850" cy="1155700"/>
              </a:xfrm>
              <a:custGeom>
                <a:avLst/>
                <a:gdLst/>
                <a:ahLst/>
                <a:cxnLst>
                  <a:cxn ang="0">
                    <a:pos x="0" y="364"/>
                  </a:cxn>
                  <a:cxn ang="0">
                    <a:pos x="364" y="728"/>
                  </a:cxn>
                  <a:cxn ang="0">
                    <a:pos x="364" y="0"/>
                  </a:cxn>
                  <a:cxn ang="0">
                    <a:pos x="0" y="364"/>
                  </a:cxn>
                </a:cxnLst>
                <a:rect l="0" t="0" r="r" b="b"/>
                <a:pathLst>
                  <a:path w="364" h="728">
                    <a:moveTo>
                      <a:pt x="0" y="364"/>
                    </a:moveTo>
                    <a:lnTo>
                      <a:pt x="364" y="728"/>
                    </a:lnTo>
                    <a:lnTo>
                      <a:pt x="364" y="0"/>
                    </a:lnTo>
                    <a:lnTo>
                      <a:pt x="0" y="36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17600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0" name="Freeform 52"/>
              <p:cNvSpPr>
                <a:spLocks/>
              </p:cNvSpPr>
              <p:nvPr userDrawn="1"/>
            </p:nvSpPr>
            <p:spPr bwMode="auto">
              <a:xfrm>
                <a:off x="5918200" y="4203700"/>
                <a:ext cx="1765300" cy="1768475"/>
              </a:xfrm>
              <a:custGeom>
                <a:avLst/>
                <a:gdLst/>
                <a:ahLst/>
                <a:cxnLst>
                  <a:cxn ang="0">
                    <a:pos x="0" y="556"/>
                  </a:cxn>
                  <a:cxn ang="0">
                    <a:pos x="556" y="1114"/>
                  </a:cxn>
                  <a:cxn ang="0">
                    <a:pos x="1112" y="556"/>
                  </a:cxn>
                  <a:cxn ang="0">
                    <a:pos x="556" y="0"/>
                  </a:cxn>
                  <a:cxn ang="0">
                    <a:pos x="0" y="556"/>
                  </a:cxn>
                </a:cxnLst>
                <a:rect l="0" t="0" r="r" b="b"/>
                <a:pathLst>
                  <a:path w="1112" h="1114">
                    <a:moveTo>
                      <a:pt x="0" y="556"/>
                    </a:moveTo>
                    <a:lnTo>
                      <a:pt x="556" y="1114"/>
                    </a:lnTo>
                    <a:lnTo>
                      <a:pt x="1112" y="556"/>
                    </a:lnTo>
                    <a:lnTo>
                      <a:pt x="556" y="0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5060000">
                  <a:prstClr val="black">
                    <a:alpha val="1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01" name="Freeform 53"/>
              <p:cNvSpPr>
                <a:spLocks/>
              </p:cNvSpPr>
              <p:nvPr userDrawn="1"/>
            </p:nvSpPr>
            <p:spPr bwMode="auto">
              <a:xfrm>
                <a:off x="7683500" y="4203700"/>
                <a:ext cx="1460500" cy="1768475"/>
              </a:xfrm>
              <a:custGeom>
                <a:avLst/>
                <a:gdLst/>
                <a:ahLst/>
                <a:cxnLst>
                  <a:cxn ang="0">
                    <a:pos x="556" y="1114"/>
                  </a:cxn>
                  <a:cxn ang="0">
                    <a:pos x="920" y="750"/>
                  </a:cxn>
                  <a:cxn ang="0">
                    <a:pos x="920" y="364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556" y="1114"/>
                  </a:cxn>
                </a:cxnLst>
                <a:rect l="0" t="0" r="r" b="b"/>
                <a:pathLst>
                  <a:path w="920" h="1114">
                    <a:moveTo>
                      <a:pt x="556" y="1114"/>
                    </a:moveTo>
                    <a:lnTo>
                      <a:pt x="920" y="750"/>
                    </a:lnTo>
                    <a:lnTo>
                      <a:pt x="920" y="364"/>
                    </a:lnTo>
                    <a:lnTo>
                      <a:pt x="556" y="0"/>
                    </a:lnTo>
                    <a:lnTo>
                      <a:pt x="0" y="556"/>
                    </a:lnTo>
                    <a:lnTo>
                      <a:pt x="556" y="111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6" name="Freeform 68"/>
              <p:cNvSpPr>
                <a:spLocks/>
              </p:cNvSpPr>
              <p:nvPr userDrawn="1"/>
            </p:nvSpPr>
            <p:spPr bwMode="auto">
              <a:xfrm>
                <a:off x="4149725" y="5086350"/>
                <a:ext cx="2651125" cy="1771650"/>
              </a:xfrm>
              <a:custGeom>
                <a:avLst/>
                <a:gdLst/>
                <a:ahLst/>
                <a:cxnLst>
                  <a:cxn ang="0">
                    <a:pos x="1114" y="1114"/>
                  </a:cxn>
                  <a:cxn ang="0">
                    <a:pos x="1670" y="558"/>
                  </a:cxn>
                  <a:cxn ang="0">
                    <a:pos x="1114" y="0"/>
                  </a:cxn>
                  <a:cxn ang="0">
                    <a:pos x="0" y="1114"/>
                  </a:cxn>
                  <a:cxn ang="0">
                    <a:pos x="2" y="1116"/>
                  </a:cxn>
                  <a:cxn ang="0">
                    <a:pos x="1110" y="1116"/>
                  </a:cxn>
                  <a:cxn ang="0">
                    <a:pos x="1114" y="1114"/>
                  </a:cxn>
                </a:cxnLst>
                <a:rect l="0" t="0" r="r" b="b"/>
                <a:pathLst>
                  <a:path w="1670" h="1116">
                    <a:moveTo>
                      <a:pt x="1114" y="1114"/>
                    </a:moveTo>
                    <a:lnTo>
                      <a:pt x="1670" y="558"/>
                    </a:lnTo>
                    <a:lnTo>
                      <a:pt x="1114" y="0"/>
                    </a:lnTo>
                    <a:lnTo>
                      <a:pt x="0" y="1114"/>
                    </a:lnTo>
                    <a:lnTo>
                      <a:pt x="2" y="1116"/>
                    </a:lnTo>
                    <a:lnTo>
                      <a:pt x="1110" y="1116"/>
                    </a:lnTo>
                    <a:lnTo>
                      <a:pt x="1114" y="111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1760000">
                  <a:prstClr val="black">
                    <a:alpha val="22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7" name="Freeform 69"/>
              <p:cNvSpPr>
                <a:spLocks/>
              </p:cNvSpPr>
              <p:nvPr userDrawn="1"/>
            </p:nvSpPr>
            <p:spPr bwMode="auto">
              <a:xfrm>
                <a:off x="5918200" y="5086350"/>
                <a:ext cx="2647950" cy="1771650"/>
              </a:xfrm>
              <a:custGeom>
                <a:avLst/>
                <a:gdLst/>
                <a:ahLst/>
                <a:cxnLst>
                  <a:cxn ang="0">
                    <a:pos x="1112" y="1114"/>
                  </a:cxn>
                  <a:cxn ang="0">
                    <a:pos x="1668" y="558"/>
                  </a:cxn>
                  <a:cxn ang="0">
                    <a:pos x="1112" y="0"/>
                  </a:cxn>
                  <a:cxn ang="0">
                    <a:pos x="556" y="558"/>
                  </a:cxn>
                  <a:cxn ang="0">
                    <a:pos x="556" y="558"/>
                  </a:cxn>
                  <a:cxn ang="0">
                    <a:pos x="0" y="1114"/>
                  </a:cxn>
                  <a:cxn ang="0">
                    <a:pos x="2" y="1116"/>
                  </a:cxn>
                  <a:cxn ang="0">
                    <a:pos x="1110" y="1116"/>
                  </a:cxn>
                  <a:cxn ang="0">
                    <a:pos x="1112" y="1114"/>
                  </a:cxn>
                  <a:cxn ang="0">
                    <a:pos x="1112" y="1114"/>
                  </a:cxn>
                </a:cxnLst>
                <a:rect l="0" t="0" r="r" b="b"/>
                <a:pathLst>
                  <a:path w="1668" h="1116">
                    <a:moveTo>
                      <a:pt x="1112" y="1114"/>
                    </a:moveTo>
                    <a:lnTo>
                      <a:pt x="1668" y="558"/>
                    </a:lnTo>
                    <a:lnTo>
                      <a:pt x="1112" y="0"/>
                    </a:lnTo>
                    <a:lnTo>
                      <a:pt x="556" y="558"/>
                    </a:lnTo>
                    <a:lnTo>
                      <a:pt x="556" y="558"/>
                    </a:lnTo>
                    <a:lnTo>
                      <a:pt x="0" y="1114"/>
                    </a:lnTo>
                    <a:lnTo>
                      <a:pt x="2" y="1116"/>
                    </a:lnTo>
                    <a:lnTo>
                      <a:pt x="1110" y="1116"/>
                    </a:lnTo>
                    <a:lnTo>
                      <a:pt x="1112" y="1114"/>
                    </a:lnTo>
                    <a:lnTo>
                      <a:pt x="1112" y="111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215900" dist="139700" dir="1020000">
                  <a:prstClr val="black">
                    <a:alpha val="3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18" name="Freeform 70"/>
              <p:cNvSpPr>
                <a:spLocks/>
              </p:cNvSpPr>
              <p:nvPr userDrawn="1"/>
            </p:nvSpPr>
            <p:spPr bwMode="auto">
              <a:xfrm>
                <a:off x="5918200" y="5972175"/>
                <a:ext cx="882650" cy="882650"/>
              </a:xfrm>
              <a:custGeom>
                <a:avLst/>
                <a:gdLst/>
                <a:ahLst/>
                <a:cxnLst>
                  <a:cxn ang="0">
                    <a:pos x="0" y="556"/>
                  </a:cxn>
                  <a:cxn ang="0">
                    <a:pos x="556" y="0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0" y="556"/>
                  </a:cxn>
                </a:cxnLst>
                <a:rect l="0" t="0" r="r" b="b"/>
                <a:pathLst>
                  <a:path w="556" h="556">
                    <a:moveTo>
                      <a:pt x="0" y="556"/>
                    </a:moveTo>
                    <a:lnTo>
                      <a:pt x="556" y="0"/>
                    </a:lnTo>
                    <a:lnTo>
                      <a:pt x="556" y="0"/>
                    </a:lnTo>
                    <a:lnTo>
                      <a:pt x="0" y="556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9" name="Freeform 71"/>
              <p:cNvSpPr>
                <a:spLocks/>
              </p:cNvSpPr>
              <p:nvPr userDrawn="1"/>
            </p:nvSpPr>
            <p:spPr bwMode="auto">
              <a:xfrm>
                <a:off x="5911850" y="6854825"/>
                <a:ext cx="9525" cy="3175"/>
              </a:xfrm>
              <a:custGeom>
                <a:avLst/>
                <a:gdLst/>
                <a:ahLst/>
                <a:cxnLst>
                  <a:cxn ang="0">
                    <a:pos x="6" y="2"/>
                  </a:cxn>
                  <a:cxn ang="0">
                    <a:pos x="4" y="0"/>
                  </a:cxn>
                  <a:cxn ang="0">
                    <a:pos x="0" y="2"/>
                  </a:cxn>
                  <a:cxn ang="0">
                    <a:pos x="6" y="2"/>
                  </a:cxn>
                </a:cxnLst>
                <a:rect l="0" t="0" r="r" b="b"/>
                <a:pathLst>
                  <a:path w="6" h="2">
                    <a:moveTo>
                      <a:pt x="6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6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0" name="Freeform 72"/>
              <p:cNvSpPr>
                <a:spLocks/>
              </p:cNvSpPr>
              <p:nvPr userDrawn="1"/>
            </p:nvSpPr>
            <p:spPr bwMode="auto">
              <a:xfrm>
                <a:off x="5911850" y="6854825"/>
                <a:ext cx="6350" cy="317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2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1" name="Freeform 73"/>
              <p:cNvSpPr>
                <a:spLocks/>
              </p:cNvSpPr>
              <p:nvPr userDrawn="1"/>
            </p:nvSpPr>
            <p:spPr bwMode="auto">
              <a:xfrm>
                <a:off x="7683500" y="5972175"/>
                <a:ext cx="1460500" cy="885825"/>
              </a:xfrm>
              <a:custGeom>
                <a:avLst/>
                <a:gdLst/>
                <a:ahLst/>
                <a:cxnLst>
                  <a:cxn ang="0">
                    <a:pos x="920" y="362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2" y="558"/>
                  </a:cxn>
                  <a:cxn ang="0">
                    <a:pos x="920" y="558"/>
                  </a:cxn>
                  <a:cxn ang="0">
                    <a:pos x="920" y="362"/>
                  </a:cxn>
                </a:cxnLst>
                <a:rect l="0" t="0" r="r" b="b"/>
                <a:pathLst>
                  <a:path w="920" h="558">
                    <a:moveTo>
                      <a:pt x="920" y="362"/>
                    </a:moveTo>
                    <a:lnTo>
                      <a:pt x="556" y="0"/>
                    </a:lnTo>
                    <a:lnTo>
                      <a:pt x="0" y="556"/>
                    </a:lnTo>
                    <a:lnTo>
                      <a:pt x="2" y="558"/>
                    </a:lnTo>
                    <a:lnTo>
                      <a:pt x="920" y="558"/>
                    </a:lnTo>
                    <a:lnTo>
                      <a:pt x="920" y="36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22" name="Freeform 74"/>
              <p:cNvSpPr>
                <a:spLocks/>
              </p:cNvSpPr>
              <p:nvPr userDrawn="1"/>
            </p:nvSpPr>
            <p:spPr bwMode="auto">
              <a:xfrm>
                <a:off x="7683500" y="5972175"/>
                <a:ext cx="882650" cy="882650"/>
              </a:xfrm>
              <a:custGeom>
                <a:avLst/>
                <a:gdLst/>
                <a:ahLst/>
                <a:cxnLst>
                  <a:cxn ang="0">
                    <a:pos x="0" y="556"/>
                  </a:cxn>
                  <a:cxn ang="0">
                    <a:pos x="556" y="0"/>
                  </a:cxn>
                  <a:cxn ang="0">
                    <a:pos x="0" y="556"/>
                  </a:cxn>
                  <a:cxn ang="0">
                    <a:pos x="0" y="556"/>
                  </a:cxn>
                </a:cxnLst>
                <a:rect l="0" t="0" r="r" b="b"/>
                <a:pathLst>
                  <a:path w="556" h="556">
                    <a:moveTo>
                      <a:pt x="0" y="556"/>
                    </a:moveTo>
                    <a:lnTo>
                      <a:pt x="556" y="0"/>
                    </a:lnTo>
                    <a:lnTo>
                      <a:pt x="0" y="556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pic>
          <p:nvPicPr>
            <p:cNvPr id="87" name="그림 86" descr="배경_투명6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4425948" y="3278316"/>
              <a:ext cx="4718052" cy="3579684"/>
            </a:xfrm>
            <a:prstGeom prst="rect">
              <a:avLst/>
            </a:prstGeom>
          </p:spPr>
        </p:pic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476818" y="3201660"/>
            <a:ext cx="4190364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2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476818" y="3027073"/>
            <a:ext cx="4190364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lang="ko-KR" altLang="en-US" sz="10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476818" y="3870370"/>
            <a:ext cx="4190364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lang="ko-KR" altLang="en-US" sz="8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배경_무늬2.png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85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05881%26v_flag%3d0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05885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714%26v_flag%3d0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67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32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9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3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8.gif"/><Relationship Id="rId4" Type="http://schemas.openxmlformats.org/officeDocument/2006/relationships/image" Target="../media/image25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173DE8DE-DF5D-448E-A8A6-1913E4D4CB3D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0" name="그림 29">
            <a:hlinkClick r:id="rId3"/>
            <a:extLst>
              <a:ext uri="{FF2B5EF4-FFF2-40B4-BE49-F238E27FC236}">
                <a16:creationId xmlns:a16="http://schemas.microsoft.com/office/drawing/2014/main" id="{9658D88C-31BB-4307-8BED-200FAD0BA5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5CD6627B-4882-4120-9FA9-C3CBADB18500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직사각형 31">
            <a:hlinkClick r:id="rId3"/>
            <a:extLst>
              <a:ext uri="{FF2B5EF4-FFF2-40B4-BE49-F238E27FC236}">
                <a16:creationId xmlns:a16="http://schemas.microsoft.com/office/drawing/2014/main" id="{991FE846-3557-4694-B8A4-7B25E8C9764E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1133CF6F-90F3-4575-9D59-808862EBF823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http://www.bizforms.co.kr/bms/check.asp?code=bs3217338750418&amp;go_url=http%3a%2f%2fpowerpoint.bizforms.co.kr%2fform_view%2fview.asp%3fnumber%3d105885%26v_flag%3d0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AED24E6-1CCA-4678-BFC5-B0CB7955AB30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패션 회사제품소개서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788B079-9DE9-40D4-856A-E45B609716EC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55" name="그림 54">
            <a:extLst>
              <a:ext uri="{FF2B5EF4-FFF2-40B4-BE49-F238E27FC236}">
                <a16:creationId xmlns:a16="http://schemas.microsoft.com/office/drawing/2014/main" id="{F05A477E-A3AC-436A-833D-5750D70A0F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81" y="908720"/>
            <a:ext cx="3913971" cy="5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133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 및 기술현황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 및 기술현황을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 및 기술현황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현재 생산하고 있는 제품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서비스 또는 기술의 상세한 내용을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단순히 텍스트로 구성하는 것보다 제품 또는 서비스방식을 이미지화하여 한눈에 알 수 있게 표현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하는 것이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636588" y="2314810"/>
          <a:ext cx="3724326" cy="12727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724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4456438" y="1887823"/>
            <a:ext cx="3744000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20"/>
          <p:cNvSpPr>
            <a:spLocks noChangeArrowheads="1"/>
          </p:cNvSpPr>
          <p:nvPr/>
        </p:nvSpPr>
        <p:spPr bwMode="auto">
          <a:xfrm>
            <a:off x="636588" y="1887823"/>
            <a:ext cx="3744000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269"/>
          <p:cNvSpPr>
            <a:spLocks noChangeArrowheads="1"/>
          </p:cNvSpPr>
          <p:nvPr/>
        </p:nvSpPr>
        <p:spPr bwMode="auto">
          <a:xfrm>
            <a:off x="884187" y="1949680"/>
            <a:ext cx="3249657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9" name="Rectangle 269"/>
          <p:cNvSpPr>
            <a:spLocks noChangeArrowheads="1"/>
          </p:cNvSpPr>
          <p:nvPr/>
        </p:nvSpPr>
        <p:spPr bwMode="auto">
          <a:xfrm>
            <a:off x="4645026" y="1949680"/>
            <a:ext cx="3249657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altLang="ko-KR" sz="1500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636588" y="4005064"/>
            <a:ext cx="7571816" cy="1882775"/>
            <a:chOff x="1144588" y="4246536"/>
            <a:chExt cx="7571816" cy="1882775"/>
          </a:xfrm>
        </p:grpSpPr>
        <p:sp>
          <p:nvSpPr>
            <p:cNvPr id="31" name="Rectangle 5"/>
            <p:cNvSpPr>
              <a:spLocks noChangeArrowheads="1"/>
            </p:cNvSpPr>
            <p:nvPr/>
          </p:nvSpPr>
          <p:spPr bwMode="auto">
            <a:xfrm>
              <a:off x="1144588" y="4246536"/>
              <a:ext cx="7571816" cy="18827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Rectangle 222"/>
            <p:cNvSpPr>
              <a:spLocks noChangeArrowheads="1"/>
            </p:cNvSpPr>
            <p:nvPr/>
          </p:nvSpPr>
          <p:spPr bwMode="auto">
            <a:xfrm>
              <a:off x="1358856" y="4783048"/>
              <a:ext cx="6426288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33" name="Rectangle 292"/>
            <p:cNvSpPr>
              <a:spLocks noChangeArrowheads="1"/>
            </p:cNvSpPr>
            <p:nvPr/>
          </p:nvSpPr>
          <p:spPr bwMode="auto">
            <a:xfrm>
              <a:off x="1358855" y="4414851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aphicFrame>
        <p:nvGraphicFramePr>
          <p:cNvPr id="34" name="표 33"/>
          <p:cNvGraphicFramePr>
            <a:graphicFrameLocks noGrp="1"/>
          </p:cNvGraphicFramePr>
          <p:nvPr/>
        </p:nvGraphicFramePr>
        <p:xfrm>
          <a:off x="4462461" y="2314810"/>
          <a:ext cx="3724326" cy="12727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724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5" name="그룹 34"/>
          <p:cNvGrpSpPr/>
          <p:nvPr/>
        </p:nvGrpSpPr>
        <p:grpSpPr>
          <a:xfrm>
            <a:off x="7263099" y="252369"/>
            <a:ext cx="1800000" cy="468401"/>
            <a:chOff x="6984468" y="6021288"/>
            <a:chExt cx="1800000" cy="468401"/>
          </a:xfrm>
        </p:grpSpPr>
        <p:sp>
          <p:nvSpPr>
            <p:cNvPr id="36" name="TextBox 35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984468" y="6237312"/>
              <a:ext cx="1800000" cy="2523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주요사업 실적 및 평가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주요사업 실적 및 평가를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주요사업 실적 및 평가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주요 사업내용을 한눈에 볼 수 있게 이미지 또는 도표로 보여주는 것이 좋으며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가장 최근에서부터 중요한 납품실적을 보여줍니다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96877" y="1985095"/>
            <a:ext cx="4162482" cy="3313108"/>
            <a:chOff x="4196877" y="2267105"/>
            <a:chExt cx="4162482" cy="3313108"/>
          </a:xfrm>
        </p:grpSpPr>
        <p:sp>
          <p:nvSpPr>
            <p:cNvPr id="25" name="Rectangle 211"/>
            <p:cNvSpPr>
              <a:spLocks noChangeArrowheads="1"/>
            </p:cNvSpPr>
            <p:nvPr/>
          </p:nvSpPr>
          <p:spPr bwMode="auto">
            <a:xfrm>
              <a:off x="4196877" y="2267105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1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6" name="Rectangle 213"/>
            <p:cNvSpPr>
              <a:spLocks noChangeArrowheads="1"/>
            </p:cNvSpPr>
            <p:nvPr/>
          </p:nvSpPr>
          <p:spPr bwMode="auto">
            <a:xfrm>
              <a:off x="4196877" y="350218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2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7" name="Rectangle 215"/>
            <p:cNvSpPr>
              <a:spLocks noChangeArrowheads="1"/>
            </p:cNvSpPr>
            <p:nvPr/>
          </p:nvSpPr>
          <p:spPr bwMode="auto">
            <a:xfrm>
              <a:off x="4196877" y="475313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3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4963650" y="2311532"/>
              <a:ext cx="3395709" cy="749284"/>
              <a:chOff x="5192721" y="3465513"/>
              <a:chExt cx="2868517" cy="749284"/>
            </a:xfrm>
          </p:grpSpPr>
          <p:sp>
            <p:nvSpPr>
              <p:cNvPr id="29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0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2653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1" name="그룹 30"/>
            <p:cNvGrpSpPr/>
            <p:nvPr/>
          </p:nvGrpSpPr>
          <p:grpSpPr>
            <a:xfrm>
              <a:off x="4963650" y="3589487"/>
              <a:ext cx="3395709" cy="749284"/>
              <a:chOff x="5192721" y="3465513"/>
              <a:chExt cx="2868517" cy="749284"/>
            </a:xfrm>
          </p:grpSpPr>
          <p:sp>
            <p:nvSpPr>
              <p:cNvPr id="32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3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4963650" y="4830929"/>
              <a:ext cx="3395709" cy="749284"/>
              <a:chOff x="5192721" y="3465513"/>
              <a:chExt cx="2868517" cy="749284"/>
            </a:xfrm>
          </p:grpSpPr>
          <p:sp>
            <p:nvSpPr>
              <p:cNvPr id="50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51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</p:grpSp>
      <p:grpSp>
        <p:nvGrpSpPr>
          <p:cNvPr id="58" name="그룹 57"/>
          <p:cNvGrpSpPr/>
          <p:nvPr/>
        </p:nvGrpSpPr>
        <p:grpSpPr>
          <a:xfrm>
            <a:off x="584208" y="1792841"/>
            <a:ext cx="3513123" cy="3732304"/>
            <a:chOff x="584208" y="1703086"/>
            <a:chExt cx="3513123" cy="3732304"/>
          </a:xfrm>
        </p:grpSpPr>
        <p:grpSp>
          <p:nvGrpSpPr>
            <p:cNvPr id="52" name="그룹 51"/>
            <p:cNvGrpSpPr/>
            <p:nvPr/>
          </p:nvGrpSpPr>
          <p:grpSpPr>
            <a:xfrm>
              <a:off x="584208" y="1703086"/>
              <a:ext cx="3513123" cy="3444812"/>
              <a:chOff x="395536" y="1736812"/>
              <a:chExt cx="3513123" cy="3444812"/>
            </a:xfrm>
          </p:grpSpPr>
          <p:grpSp>
            <p:nvGrpSpPr>
              <p:cNvPr id="53" name="그룹 43"/>
              <p:cNvGrpSpPr/>
              <p:nvPr/>
            </p:nvGrpSpPr>
            <p:grpSpPr>
              <a:xfrm>
                <a:off x="395536" y="1736812"/>
                <a:ext cx="3513123" cy="3444812"/>
                <a:chOff x="395536" y="1736812"/>
                <a:chExt cx="3513123" cy="3444812"/>
              </a:xfrm>
            </p:grpSpPr>
            <p:sp>
              <p:nvSpPr>
                <p:cNvPr id="55" name="타원 54"/>
                <p:cNvSpPr/>
                <p:nvPr/>
              </p:nvSpPr>
              <p:spPr>
                <a:xfrm>
                  <a:off x="874355" y="2031674"/>
                  <a:ext cx="2555910" cy="255591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graphicFrame>
              <p:nvGraphicFramePr>
                <p:cNvPr id="56" name="차트 55"/>
                <p:cNvGraphicFramePr/>
                <p:nvPr>
                  <p:extLst>
                    <p:ext uri="{D42A27DB-BD31-4B8C-83A1-F6EECF244321}">
                      <p14:modId xmlns:p14="http://schemas.microsoft.com/office/powerpoint/2010/main" val="502194851"/>
                    </p:ext>
                  </p:extLst>
                </p:nvPr>
              </p:nvGraphicFramePr>
              <p:xfrm>
                <a:off x="395536" y="1736812"/>
                <a:ext cx="3513123" cy="3444812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</p:grpSp>
          <p:sp>
            <p:nvSpPr>
              <p:cNvPr id="54" name="Rectangle 292"/>
              <p:cNvSpPr>
                <a:spLocks noChangeArrowheads="1"/>
              </p:cNvSpPr>
              <p:nvPr/>
            </p:nvSpPr>
            <p:spPr bwMode="auto">
              <a:xfrm>
                <a:off x="1322988" y="2724899"/>
                <a:ext cx="1131903" cy="6401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58</a:t>
                </a:r>
                <a:r>
                  <a:rPr kumimoji="1" lang="en-US" altLang="ko-KR" sz="24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sz="3200" b="0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57" name="Rectangle 292"/>
            <p:cNvSpPr>
              <a:spLocks noChangeArrowheads="1"/>
            </p:cNvSpPr>
            <p:nvPr/>
          </p:nvSpPr>
          <p:spPr bwMode="auto">
            <a:xfrm>
              <a:off x="1170769" y="5135308"/>
              <a:ext cx="234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1" name="그룹 141"/>
          <p:cNvGrpSpPr/>
          <p:nvPr/>
        </p:nvGrpSpPr>
        <p:grpSpPr>
          <a:xfrm>
            <a:off x="2087724" y="3140968"/>
            <a:ext cx="789732" cy="653864"/>
            <a:chOff x="2201863" y="2206625"/>
            <a:chExt cx="1181100" cy="977900"/>
          </a:xfrm>
          <a:solidFill>
            <a:schemeClr val="accent1"/>
          </a:solidFill>
          <a:effectLst/>
        </p:grpSpPr>
        <p:sp>
          <p:nvSpPr>
            <p:cNvPr id="62" name="Freeform 168"/>
            <p:cNvSpPr>
              <a:spLocks/>
            </p:cNvSpPr>
            <p:nvPr/>
          </p:nvSpPr>
          <p:spPr bwMode="auto">
            <a:xfrm>
              <a:off x="2497138" y="2705100"/>
              <a:ext cx="177800" cy="47942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302"/>
                </a:cxn>
                <a:cxn ang="0">
                  <a:pos x="112" y="302"/>
                </a:cxn>
                <a:cxn ang="0">
                  <a:pos x="112" y="48"/>
                </a:cxn>
                <a:cxn ang="0">
                  <a:pos x="56" y="0"/>
                </a:cxn>
                <a:cxn ang="0">
                  <a:pos x="0" y="46"/>
                </a:cxn>
              </a:cxnLst>
              <a:rect l="0" t="0" r="r" b="b"/>
              <a:pathLst>
                <a:path w="112" h="302">
                  <a:moveTo>
                    <a:pt x="0" y="46"/>
                  </a:moveTo>
                  <a:lnTo>
                    <a:pt x="0" y="302"/>
                  </a:lnTo>
                  <a:lnTo>
                    <a:pt x="112" y="302"/>
                  </a:lnTo>
                  <a:lnTo>
                    <a:pt x="112" y="48"/>
                  </a:lnTo>
                  <a:lnTo>
                    <a:pt x="56" y="0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169"/>
            <p:cNvSpPr>
              <a:spLocks/>
            </p:cNvSpPr>
            <p:nvPr/>
          </p:nvSpPr>
          <p:spPr bwMode="auto">
            <a:xfrm>
              <a:off x="2795588" y="2790825"/>
              <a:ext cx="174625" cy="393700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0" y="248"/>
                </a:cxn>
                <a:cxn ang="0">
                  <a:pos x="110" y="248"/>
                </a:cxn>
                <a:cxn ang="0">
                  <a:pos x="110" y="0"/>
                </a:cxn>
                <a:cxn ang="0">
                  <a:pos x="22" y="78"/>
                </a:cxn>
                <a:cxn ang="0">
                  <a:pos x="0" y="60"/>
                </a:cxn>
              </a:cxnLst>
              <a:rect l="0" t="0" r="r" b="b"/>
              <a:pathLst>
                <a:path w="110" h="248">
                  <a:moveTo>
                    <a:pt x="0" y="60"/>
                  </a:moveTo>
                  <a:lnTo>
                    <a:pt x="0" y="248"/>
                  </a:lnTo>
                  <a:lnTo>
                    <a:pt x="110" y="248"/>
                  </a:lnTo>
                  <a:lnTo>
                    <a:pt x="110" y="0"/>
                  </a:lnTo>
                  <a:lnTo>
                    <a:pt x="22" y="78"/>
                  </a:lnTo>
                  <a:lnTo>
                    <a:pt x="0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70"/>
            <p:cNvSpPr>
              <a:spLocks/>
            </p:cNvSpPr>
            <p:nvPr/>
          </p:nvSpPr>
          <p:spPr bwMode="auto">
            <a:xfrm>
              <a:off x="3090863" y="2533650"/>
              <a:ext cx="177800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112" y="410"/>
                </a:cxn>
                <a:cxn ang="0">
                  <a:pos x="112" y="0"/>
                </a:cxn>
                <a:cxn ang="0">
                  <a:pos x="0" y="96"/>
                </a:cxn>
                <a:cxn ang="0">
                  <a:pos x="0" y="410"/>
                </a:cxn>
              </a:cxnLst>
              <a:rect l="0" t="0" r="r" b="b"/>
              <a:pathLst>
                <a:path w="112" h="410">
                  <a:moveTo>
                    <a:pt x="0" y="410"/>
                  </a:moveTo>
                  <a:lnTo>
                    <a:pt x="112" y="410"/>
                  </a:lnTo>
                  <a:lnTo>
                    <a:pt x="112" y="0"/>
                  </a:lnTo>
                  <a:lnTo>
                    <a:pt x="0" y="96"/>
                  </a:lnTo>
                  <a:lnTo>
                    <a:pt x="0" y="4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171"/>
            <p:cNvSpPr>
              <a:spLocks/>
            </p:cNvSpPr>
            <p:nvPr/>
          </p:nvSpPr>
          <p:spPr bwMode="auto">
            <a:xfrm>
              <a:off x="2201863" y="2879725"/>
              <a:ext cx="174625" cy="3048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110" y="192"/>
                </a:cxn>
                <a:cxn ang="0">
                  <a:pos x="110" y="0"/>
                </a:cxn>
                <a:cxn ang="0">
                  <a:pos x="0" y="94"/>
                </a:cxn>
                <a:cxn ang="0">
                  <a:pos x="0" y="192"/>
                </a:cxn>
              </a:cxnLst>
              <a:rect l="0" t="0" r="r" b="b"/>
              <a:pathLst>
                <a:path w="110" h="192">
                  <a:moveTo>
                    <a:pt x="0" y="192"/>
                  </a:moveTo>
                  <a:lnTo>
                    <a:pt x="110" y="192"/>
                  </a:lnTo>
                  <a:lnTo>
                    <a:pt x="110" y="0"/>
                  </a:lnTo>
                  <a:lnTo>
                    <a:pt x="0" y="94"/>
                  </a:lnTo>
                  <a:lnTo>
                    <a:pt x="0" y="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172"/>
            <p:cNvSpPr>
              <a:spLocks/>
            </p:cNvSpPr>
            <p:nvPr/>
          </p:nvSpPr>
          <p:spPr bwMode="auto">
            <a:xfrm>
              <a:off x="2201863" y="2206625"/>
              <a:ext cx="1181100" cy="708025"/>
            </a:xfrm>
            <a:custGeom>
              <a:avLst/>
              <a:gdLst/>
              <a:ahLst/>
              <a:cxnLst>
                <a:cxn ang="0">
                  <a:pos x="532" y="0"/>
                </a:cxn>
                <a:cxn ang="0">
                  <a:pos x="622" y="90"/>
                </a:cxn>
                <a:cxn ang="0">
                  <a:pos x="396" y="288"/>
                </a:cxn>
                <a:cxn ang="0">
                  <a:pos x="242" y="154"/>
                </a:cxn>
                <a:cxn ang="0">
                  <a:pos x="0" y="358"/>
                </a:cxn>
                <a:cxn ang="0">
                  <a:pos x="0" y="446"/>
                </a:cxn>
                <a:cxn ang="0">
                  <a:pos x="242" y="242"/>
                </a:cxn>
                <a:cxn ang="0">
                  <a:pos x="396" y="376"/>
                </a:cxn>
                <a:cxn ang="0">
                  <a:pos x="668" y="136"/>
                </a:cxn>
                <a:cxn ang="0">
                  <a:pos x="744" y="212"/>
                </a:cxn>
                <a:cxn ang="0">
                  <a:pos x="744" y="0"/>
                </a:cxn>
                <a:cxn ang="0">
                  <a:pos x="532" y="0"/>
                </a:cxn>
              </a:cxnLst>
              <a:rect l="0" t="0" r="r" b="b"/>
              <a:pathLst>
                <a:path w="744" h="446">
                  <a:moveTo>
                    <a:pt x="532" y="0"/>
                  </a:moveTo>
                  <a:lnTo>
                    <a:pt x="622" y="90"/>
                  </a:lnTo>
                  <a:lnTo>
                    <a:pt x="396" y="288"/>
                  </a:lnTo>
                  <a:lnTo>
                    <a:pt x="242" y="154"/>
                  </a:lnTo>
                  <a:lnTo>
                    <a:pt x="0" y="358"/>
                  </a:lnTo>
                  <a:lnTo>
                    <a:pt x="0" y="446"/>
                  </a:lnTo>
                  <a:lnTo>
                    <a:pt x="242" y="242"/>
                  </a:lnTo>
                  <a:lnTo>
                    <a:pt x="396" y="376"/>
                  </a:lnTo>
                  <a:lnTo>
                    <a:pt x="668" y="136"/>
                  </a:lnTo>
                  <a:lnTo>
                    <a:pt x="744" y="212"/>
                  </a:lnTo>
                  <a:lnTo>
                    <a:pt x="744" y="0"/>
                  </a:lnTo>
                  <a:lnTo>
                    <a:pt x="5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7263099" y="252369"/>
            <a:ext cx="1800000" cy="468401"/>
            <a:chOff x="6984468" y="6021288"/>
            <a:chExt cx="1800000" cy="468401"/>
          </a:xfrm>
        </p:grpSpPr>
        <p:sp>
          <p:nvSpPr>
            <p:cNvPr id="64" name="TextBox 63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984468" y="6237312"/>
              <a:ext cx="1800000" cy="2523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6622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3429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6B70A63-550D-43E4-9752-20DECE278758}"/>
              </a:ext>
            </a:extLst>
          </p:cNvPr>
          <p:cNvSpPr/>
          <p:nvPr/>
        </p:nvSpPr>
        <p:spPr>
          <a:xfrm>
            <a:off x="107504" y="551723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69224AC-DAA3-4D09-8DD8-91B15D740485}"/>
              </a:ext>
            </a:extLst>
          </p:cNvPr>
          <p:cNvSpPr/>
          <p:nvPr/>
        </p:nvSpPr>
        <p:spPr>
          <a:xfrm>
            <a:off x="107504" y="612907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AF1E84C0-61A2-45FA-8856-A03171BA3B48}"/>
              </a:ext>
            </a:extLst>
          </p:cNvPr>
          <p:cNvSpPr/>
          <p:nvPr/>
        </p:nvSpPr>
        <p:spPr>
          <a:xfrm>
            <a:off x="1139597" y="537137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BCC4499F-3815-4F74-8B92-3E4EF720CD4A}"/>
              </a:ext>
            </a:extLst>
          </p:cNvPr>
          <p:cNvSpPr/>
          <p:nvPr/>
        </p:nvSpPr>
        <p:spPr>
          <a:xfrm>
            <a:off x="1009194" y="569760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885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04299061-DB04-4116-A11F-A37622570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1736CF09-8647-43FF-987C-62E5208C2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0DB5B9B0-09DE-454A-BF76-B9F37A20A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3A01A55A-1999-4F7E-A339-861B08761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D99126E8-4045-445E-B578-17495FC81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B1BEB967-4723-40FA-ADE0-8382B4B56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A11D8538-8DA4-4D2E-90FF-200F575ED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626EC495-2279-4255-880A-8AA71E5B2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32ADB8FC-7C30-4A10-873E-4BE5F2065200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8B4C0700-B51D-47F5-88D7-7807BCDA2520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64A791F7-B5CC-4394-B1B3-A782FAEF8A8D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91B678E8-7BB7-45E4-A8D8-EE2447895423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1"/>
            <a:extLst>
              <a:ext uri="{FF2B5EF4-FFF2-40B4-BE49-F238E27FC236}">
                <a16:creationId xmlns:a16="http://schemas.microsoft.com/office/drawing/2014/main" id="{1107E411-41EE-438B-939F-9C0A7095B1DC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18CCBCFC-BE0D-449D-8DA7-162EEC285738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9BA919C7-4F6A-4EAA-BCC3-AA17DBED5B72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C79CF3A5-AEBC-4286-B4D5-C9CCB440DFDC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1712E4F-558B-4C49-9F6E-AE2DC3267881}"/>
              </a:ext>
            </a:extLst>
          </p:cNvPr>
          <p:cNvSpPr/>
          <p:nvPr/>
        </p:nvSpPr>
        <p:spPr>
          <a:xfrm>
            <a:off x="672841" y="1258257"/>
            <a:ext cx="518603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회사</a:t>
            </a:r>
            <a:r>
              <a:rPr lang="en-US" altLang="ko-KR" sz="2400" b="1" spc="-150" dirty="0">
                <a:solidFill>
                  <a:schemeClr val="accent1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제품소개서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B21AD38-4F40-4CEC-B23C-27239B9E60CA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DD4CE7F-29D2-4ABA-A8A2-78D815530FDC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81546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BC1F1EC-DB78-48DE-9DFC-8115197CB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6868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C1DFFD9-D0F7-4E24-A7F5-2BF57D26D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019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B9430CF-5A45-4CA2-A64F-1464EBCDB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1878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03200FDA-9511-491D-8F74-353F1FF32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5608" y="4262702"/>
            <a:ext cx="1674024" cy="125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6FB5B12-D358-4349-A4D1-00CE64DD1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60" y="4262702"/>
            <a:ext cx="1674024" cy="125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59F4B33-D43F-404A-822C-A6BDE47D9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9965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C1DE04C-02A4-49B4-8B1F-F613B6A74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2933" y="4268482"/>
            <a:ext cx="1648417" cy="125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30F56AA-E4FD-4A6A-8C53-4530B85BA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3783" y="4281670"/>
            <a:ext cx="1643868" cy="125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835E6DE-68DB-4FC0-BD35-F5B2A3BB358D}"/>
              </a:ext>
            </a:extLst>
          </p:cNvPr>
          <p:cNvSpPr/>
          <p:nvPr/>
        </p:nvSpPr>
        <p:spPr>
          <a:xfrm>
            <a:off x="757823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9F4875E-B471-4CEB-B701-A2A846EF88C8}"/>
              </a:ext>
            </a:extLst>
          </p:cNvPr>
          <p:cNvSpPr/>
          <p:nvPr/>
        </p:nvSpPr>
        <p:spPr>
          <a:xfrm>
            <a:off x="2786671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57EEC46-EE55-4CE1-A37B-FD1BFED22B85}"/>
              </a:ext>
            </a:extLst>
          </p:cNvPr>
          <p:cNvSpPr/>
          <p:nvPr/>
        </p:nvSpPr>
        <p:spPr>
          <a:xfrm>
            <a:off x="4821682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D438AEE-4719-4029-A186-E805FE595C51}"/>
              </a:ext>
            </a:extLst>
          </p:cNvPr>
          <p:cNvSpPr/>
          <p:nvPr/>
        </p:nvSpPr>
        <p:spPr>
          <a:xfrm>
            <a:off x="6849769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B027755-ABB0-4AA4-81EB-51409FB53F0B}"/>
              </a:ext>
            </a:extLst>
          </p:cNvPr>
          <p:cNvSpPr/>
          <p:nvPr/>
        </p:nvSpPr>
        <p:spPr>
          <a:xfrm>
            <a:off x="757823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A59F967-C88C-4D68-8840-8C8FFFA436F8}"/>
              </a:ext>
            </a:extLst>
          </p:cNvPr>
          <p:cNvSpPr/>
          <p:nvPr/>
        </p:nvSpPr>
        <p:spPr>
          <a:xfrm>
            <a:off x="2786671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59A720F5-C545-4092-B735-78DC4CF0E73A}"/>
              </a:ext>
            </a:extLst>
          </p:cNvPr>
          <p:cNvSpPr/>
          <p:nvPr/>
        </p:nvSpPr>
        <p:spPr>
          <a:xfrm>
            <a:off x="4821682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95090E8-56B7-489E-A4C9-A3FC25F423F4}"/>
              </a:ext>
            </a:extLst>
          </p:cNvPr>
          <p:cNvSpPr/>
          <p:nvPr/>
        </p:nvSpPr>
        <p:spPr>
          <a:xfrm>
            <a:off x="6849769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67683A1-665C-43E1-A9DE-836B5795F460}"/>
              </a:ext>
            </a:extLst>
          </p:cNvPr>
          <p:cNvSpPr/>
          <p:nvPr/>
        </p:nvSpPr>
        <p:spPr>
          <a:xfrm>
            <a:off x="672841" y="1262305"/>
            <a:ext cx="3342710" cy="39403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A2EC892-A607-443D-8564-3551B5939774}"/>
              </a:ext>
            </a:extLst>
          </p:cNvPr>
          <p:cNvSpPr/>
          <p:nvPr/>
        </p:nvSpPr>
        <p:spPr>
          <a:xfrm>
            <a:off x="672841" y="1037318"/>
            <a:ext cx="1580837" cy="262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DA6585B-2D0F-47E3-B0A0-7E695B423C66}"/>
              </a:ext>
            </a:extLst>
          </p:cNvPr>
          <p:cNvSpPr/>
          <p:nvPr/>
        </p:nvSpPr>
        <p:spPr>
          <a:xfrm>
            <a:off x="6738855" y="1412487"/>
            <a:ext cx="1937601" cy="21015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4731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소개서_기업홍보_패션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AB4C4"/>
      </a:accent1>
      <a:accent2>
        <a:srgbClr val="F48120"/>
      </a:accent2>
      <a:accent3>
        <a:srgbClr val="175355"/>
      </a:accent3>
      <a:accent4>
        <a:srgbClr val="EFEDE7"/>
      </a:accent4>
      <a:accent5>
        <a:srgbClr val="063435"/>
      </a:accent5>
      <a:accent6>
        <a:srgbClr val="777267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3029</TotalTime>
  <Words>424</Words>
  <Application>Microsoft Office PowerPoint</Application>
  <PresentationFormat>화면 슬라이드 쇼(4:3)</PresentationFormat>
  <Paragraphs>78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표준작성법_회사제품소개서_기업홍보및영업(패션)</dc:title>
  <dc:creator>㈜ 인비닷컴</dc:creator>
  <dc:description>무단 복제 배포시 법적 불이익을 받을 수 있습니다.</dc:description>
  <cp:lastModifiedBy>pro</cp:lastModifiedBy>
  <cp:revision>649</cp:revision>
  <dcterms:created xsi:type="dcterms:W3CDTF">2013-09-25T11:58:39Z</dcterms:created>
  <dcterms:modified xsi:type="dcterms:W3CDTF">2019-05-02T05:31:20Z</dcterms:modified>
  <cp:category>본 문서의 저작권은 비즈폼에 있습니다.</cp:category>
</cp:coreProperties>
</file>